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3"/>
  </p:notesMasterIdLst>
  <p:sldIdLst>
    <p:sldId id="620" r:id="rId2"/>
    <p:sldId id="316" r:id="rId3"/>
    <p:sldId id="260" r:id="rId4"/>
    <p:sldId id="265" r:id="rId5"/>
    <p:sldId id="317" r:id="rId6"/>
    <p:sldId id="321" r:id="rId7"/>
    <p:sldId id="270" r:id="rId8"/>
    <p:sldId id="289" r:id="rId9"/>
    <p:sldId id="290" r:id="rId10"/>
    <p:sldId id="274" r:id="rId11"/>
    <p:sldId id="286" r:id="rId12"/>
  </p:sldIdLst>
  <p:sldSz cx="9144000" cy="5143500" type="screen16x9"/>
  <p:notesSz cx="6858000" cy="9144000"/>
  <p:embeddedFontLst>
    <p:embeddedFont>
      <p:font typeface=".VnBodoniH" panose="020B7200000000000000"/>
      <p:regular r:id="rId14"/>
    </p:embeddedFont>
    <p:embeddedFont>
      <p:font typeface="Bahnschrift Condensed" panose="020B0502040204020203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Yeseva On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6E99A4-40D6-40DE-AD17-A731E45B54C8}">
  <a:tblStyle styleId="{436E99A4-40D6-40DE-AD17-A731E45B54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014" y="102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2" name="Google Shape;44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3" name="Google Shape;44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g10c720c9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9" name="Google Shape;4989;g10c720c9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2" name="Google Shape;5482;g1104839377c_0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3" name="Google Shape;5483;g1104839377c_0_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3" name="Google Shape;6693;g1104839377c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4" name="Google Shape;6694;g1104839377c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8" name="Google Shape;7588;g1104839377c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9" name="Google Shape;7589;g1104839377c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2701925"/>
            <a:ext cx="9143992" cy="2441587"/>
          </a:xfrm>
          <a:custGeom>
            <a:avLst/>
            <a:gdLst/>
            <a:ahLst/>
            <a:cxnLst/>
            <a:rect l="l" t="t" r="r" b="b"/>
            <a:pathLst>
              <a:path w="227053" h="80355" extrusionOk="0">
                <a:moveTo>
                  <a:pt x="195442" y="0"/>
                </a:moveTo>
                <a:cubicBezTo>
                  <a:pt x="193206" y="0"/>
                  <a:pt x="190993" y="362"/>
                  <a:pt x="188845" y="1202"/>
                </a:cubicBezTo>
                <a:cubicBezTo>
                  <a:pt x="184509" y="2896"/>
                  <a:pt x="181126" y="6325"/>
                  <a:pt x="177878" y="9654"/>
                </a:cubicBezTo>
                <a:cubicBezTo>
                  <a:pt x="172280" y="15394"/>
                  <a:pt x="166686" y="21133"/>
                  <a:pt x="161090" y="26877"/>
                </a:cubicBezTo>
                <a:cubicBezTo>
                  <a:pt x="150965" y="37264"/>
                  <a:pt x="139212" y="48380"/>
                  <a:pt x="124708" y="48505"/>
                </a:cubicBezTo>
                <a:cubicBezTo>
                  <a:pt x="124629" y="48505"/>
                  <a:pt x="124550" y="48506"/>
                  <a:pt x="124472" y="48506"/>
                </a:cubicBezTo>
                <a:cubicBezTo>
                  <a:pt x="114982" y="48506"/>
                  <a:pt x="106238" y="43724"/>
                  <a:pt x="97581" y="39807"/>
                </a:cubicBezTo>
                <a:cubicBezTo>
                  <a:pt x="91433" y="37024"/>
                  <a:pt x="84638" y="34617"/>
                  <a:pt x="78026" y="34617"/>
                </a:cubicBezTo>
                <a:cubicBezTo>
                  <a:pt x="75250" y="34617"/>
                  <a:pt x="72506" y="35041"/>
                  <a:pt x="69856" y="36040"/>
                </a:cubicBezTo>
                <a:cubicBezTo>
                  <a:pt x="64274" y="38140"/>
                  <a:pt x="59553" y="42664"/>
                  <a:pt x="53623" y="43296"/>
                </a:cubicBezTo>
                <a:cubicBezTo>
                  <a:pt x="53132" y="43349"/>
                  <a:pt x="52647" y="43374"/>
                  <a:pt x="52168" y="43374"/>
                </a:cubicBezTo>
                <a:cubicBezTo>
                  <a:pt x="43942" y="43374"/>
                  <a:pt x="37368" y="35944"/>
                  <a:pt x="31815" y="29550"/>
                </a:cubicBezTo>
                <a:cubicBezTo>
                  <a:pt x="26084" y="22953"/>
                  <a:pt x="19808" y="16770"/>
                  <a:pt x="12793" y="11543"/>
                </a:cubicBezTo>
                <a:cubicBezTo>
                  <a:pt x="10169" y="9582"/>
                  <a:pt x="5259" y="6024"/>
                  <a:pt x="0" y="3253"/>
                </a:cubicBezTo>
                <a:lnTo>
                  <a:pt x="0" y="80354"/>
                </a:lnTo>
                <a:lnTo>
                  <a:pt x="227052" y="80354"/>
                </a:lnTo>
                <a:lnTo>
                  <a:pt x="227052" y="13952"/>
                </a:lnTo>
                <a:cubicBezTo>
                  <a:pt x="222861" y="11196"/>
                  <a:pt x="218566" y="8599"/>
                  <a:pt x="214182" y="6164"/>
                </a:cubicBezTo>
                <a:cubicBezTo>
                  <a:pt x="208414" y="2961"/>
                  <a:pt x="201836" y="0"/>
                  <a:pt x="195442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637">
            <a:off x="2144373" y="2523296"/>
            <a:ext cx="4855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20600" y="540000"/>
            <a:ext cx="7102800" cy="21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17478" y="374347"/>
            <a:ext cx="7985241" cy="4113813"/>
            <a:chOff x="317478" y="374347"/>
            <a:chExt cx="7985241" cy="4113813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8041453" y="1760222"/>
              <a:ext cx="139138" cy="127771"/>
              <a:chOff x="585175" y="1520600"/>
              <a:chExt cx="54425" cy="4997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240319" y="2088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15119" y="2966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68844" y="339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56544" y="2811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6594" y="3802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808119" y="44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48969" y="34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79819" y="884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65444" y="40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63744" y="469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42044" y="20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6619" y="1433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80044" y="753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8159478" y="625322"/>
              <a:ext cx="139138" cy="127771"/>
              <a:chOff x="585175" y="1520600"/>
              <a:chExt cx="54425" cy="4997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429628" y="476110"/>
              <a:ext cx="139138" cy="127771"/>
              <a:chOff x="585175" y="1520600"/>
              <a:chExt cx="54425" cy="4997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3151578" y="374347"/>
              <a:ext cx="139138" cy="127771"/>
              <a:chOff x="585175" y="1520600"/>
              <a:chExt cx="54425" cy="49975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937153" y="531822"/>
              <a:ext cx="139138" cy="127771"/>
              <a:chOff x="585175" y="1520600"/>
              <a:chExt cx="54425" cy="4997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317478" y="1123597"/>
              <a:ext cx="139138" cy="127771"/>
              <a:chOff x="585175" y="1520600"/>
              <a:chExt cx="54425" cy="499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1076303" y="1670822"/>
              <a:ext cx="139138" cy="127771"/>
              <a:chOff x="585175" y="1520600"/>
              <a:chExt cx="54425" cy="49975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1610828" y="2873472"/>
              <a:ext cx="139138" cy="127771"/>
              <a:chOff x="585175" y="1520600"/>
              <a:chExt cx="54425" cy="499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580853" y="3897947"/>
              <a:ext cx="139138" cy="127771"/>
              <a:chOff x="585175" y="1520600"/>
              <a:chExt cx="54425" cy="499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2329703" y="3192972"/>
              <a:ext cx="139138" cy="127771"/>
              <a:chOff x="585175" y="1520600"/>
              <a:chExt cx="54425" cy="499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843178" y="3001247"/>
              <a:ext cx="139138" cy="127771"/>
              <a:chOff x="585175" y="1520600"/>
              <a:chExt cx="54425" cy="499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6812903" y="3264847"/>
              <a:ext cx="139138" cy="127771"/>
              <a:chOff x="585175" y="1520600"/>
              <a:chExt cx="54425" cy="49975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"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2" name="Google Shape;4052;p35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3" name="Google Shape;4053;p35"/>
          <p:cNvSpPr/>
          <p:nvPr/>
        </p:nvSpPr>
        <p:spPr>
          <a:xfrm rot="295541">
            <a:off x="3258520" y="3059218"/>
            <a:ext cx="3157340" cy="2627275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4" name="Google Shape;4054;p35"/>
          <p:cNvGrpSpPr/>
          <p:nvPr/>
        </p:nvGrpSpPr>
        <p:grpSpPr>
          <a:xfrm>
            <a:off x="422007" y="539997"/>
            <a:ext cx="8254150" cy="4200938"/>
            <a:chOff x="422007" y="539997"/>
            <a:chExt cx="8254150" cy="4200938"/>
          </a:xfrm>
        </p:grpSpPr>
        <p:grpSp>
          <p:nvGrpSpPr>
            <p:cNvPr id="4055" name="Google Shape;4055;p35"/>
            <p:cNvGrpSpPr/>
            <p:nvPr/>
          </p:nvGrpSpPr>
          <p:grpSpPr>
            <a:xfrm>
              <a:off x="7716546" y="664754"/>
              <a:ext cx="564135" cy="256951"/>
              <a:chOff x="700250" y="1477300"/>
              <a:chExt cx="309675" cy="141050"/>
            </a:xfrm>
          </p:grpSpPr>
          <p:sp>
            <p:nvSpPr>
              <p:cNvPr id="4056" name="Google Shape;4056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0" name="Google Shape;4060;p35"/>
            <p:cNvGrpSpPr/>
            <p:nvPr/>
          </p:nvGrpSpPr>
          <p:grpSpPr>
            <a:xfrm>
              <a:off x="7388928" y="3955060"/>
              <a:ext cx="139138" cy="127771"/>
              <a:chOff x="585175" y="1520600"/>
              <a:chExt cx="54425" cy="49975"/>
            </a:xfrm>
          </p:grpSpPr>
          <p:sp>
            <p:nvSpPr>
              <p:cNvPr id="4061" name="Google Shape;4061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6" name="Google Shape;4066;p35"/>
            <p:cNvSpPr/>
            <p:nvPr/>
          </p:nvSpPr>
          <p:spPr>
            <a:xfrm>
              <a:off x="8179894" y="182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7" name="Google Shape;4067;p35"/>
            <p:cNvGrpSpPr/>
            <p:nvPr/>
          </p:nvGrpSpPr>
          <p:grpSpPr>
            <a:xfrm>
              <a:off x="863321" y="4221804"/>
              <a:ext cx="564135" cy="256951"/>
              <a:chOff x="700250" y="1477300"/>
              <a:chExt cx="309675" cy="141050"/>
            </a:xfrm>
          </p:grpSpPr>
          <p:sp>
            <p:nvSpPr>
              <p:cNvPr id="4068" name="Google Shape;4068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2" name="Google Shape;4072;p35"/>
            <p:cNvGrpSpPr/>
            <p:nvPr/>
          </p:nvGrpSpPr>
          <p:grpSpPr>
            <a:xfrm>
              <a:off x="7716546" y="4221804"/>
              <a:ext cx="564135" cy="256951"/>
              <a:chOff x="700250" y="1477300"/>
              <a:chExt cx="309675" cy="141050"/>
            </a:xfrm>
          </p:grpSpPr>
          <p:sp>
            <p:nvSpPr>
              <p:cNvPr id="4073" name="Google Shape;4073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7" name="Google Shape;4077;p35"/>
            <p:cNvGrpSpPr/>
            <p:nvPr/>
          </p:nvGrpSpPr>
          <p:grpSpPr>
            <a:xfrm>
              <a:off x="8141528" y="2964697"/>
              <a:ext cx="139138" cy="127771"/>
              <a:chOff x="585175" y="1520600"/>
              <a:chExt cx="54425" cy="49975"/>
            </a:xfrm>
          </p:grpSpPr>
          <p:sp>
            <p:nvSpPr>
              <p:cNvPr id="4078" name="Google Shape;407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3" name="Google Shape;4083;p35"/>
            <p:cNvGrpSpPr/>
            <p:nvPr/>
          </p:nvGrpSpPr>
          <p:grpSpPr>
            <a:xfrm>
              <a:off x="6525253" y="2188372"/>
              <a:ext cx="139138" cy="127771"/>
              <a:chOff x="585175" y="1520600"/>
              <a:chExt cx="54425" cy="49975"/>
            </a:xfrm>
          </p:grpSpPr>
          <p:sp>
            <p:nvSpPr>
              <p:cNvPr id="4084" name="Google Shape;408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9" name="Google Shape;4089;p35"/>
            <p:cNvGrpSpPr/>
            <p:nvPr/>
          </p:nvGrpSpPr>
          <p:grpSpPr>
            <a:xfrm>
              <a:off x="7040653" y="1278422"/>
              <a:ext cx="139138" cy="127771"/>
              <a:chOff x="585175" y="1520600"/>
              <a:chExt cx="54425" cy="49975"/>
            </a:xfrm>
          </p:grpSpPr>
          <p:sp>
            <p:nvSpPr>
              <p:cNvPr id="4090" name="Google Shape;409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5" name="Google Shape;4095;p35"/>
            <p:cNvGrpSpPr/>
            <p:nvPr/>
          </p:nvGrpSpPr>
          <p:grpSpPr>
            <a:xfrm>
              <a:off x="1033728" y="2571747"/>
              <a:ext cx="139138" cy="127771"/>
              <a:chOff x="585175" y="1520600"/>
              <a:chExt cx="54425" cy="49975"/>
            </a:xfrm>
          </p:grpSpPr>
          <p:sp>
            <p:nvSpPr>
              <p:cNvPr id="4096" name="Google Shape;409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1" name="Google Shape;4101;p35"/>
            <p:cNvGrpSpPr/>
            <p:nvPr/>
          </p:nvGrpSpPr>
          <p:grpSpPr>
            <a:xfrm>
              <a:off x="1689128" y="3373522"/>
              <a:ext cx="139138" cy="127771"/>
              <a:chOff x="585175" y="1520600"/>
              <a:chExt cx="54425" cy="49975"/>
            </a:xfrm>
          </p:grpSpPr>
          <p:sp>
            <p:nvSpPr>
              <p:cNvPr id="4102" name="Google Shape;410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7" name="Google Shape;4107;p35"/>
            <p:cNvGrpSpPr/>
            <p:nvPr/>
          </p:nvGrpSpPr>
          <p:grpSpPr>
            <a:xfrm>
              <a:off x="580853" y="3647147"/>
              <a:ext cx="139138" cy="127771"/>
              <a:chOff x="585175" y="1520600"/>
              <a:chExt cx="54425" cy="49975"/>
            </a:xfrm>
          </p:grpSpPr>
          <p:sp>
            <p:nvSpPr>
              <p:cNvPr id="4108" name="Google Shape;410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3" name="Google Shape;4113;p35"/>
            <p:cNvGrpSpPr/>
            <p:nvPr/>
          </p:nvGrpSpPr>
          <p:grpSpPr>
            <a:xfrm>
              <a:off x="1427453" y="539997"/>
              <a:ext cx="139138" cy="127771"/>
              <a:chOff x="585175" y="1520600"/>
              <a:chExt cx="54425" cy="49975"/>
            </a:xfrm>
          </p:grpSpPr>
          <p:sp>
            <p:nvSpPr>
              <p:cNvPr id="4114" name="Google Shape;411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9" name="Google Shape;4119;p35"/>
            <p:cNvGrpSpPr/>
            <p:nvPr/>
          </p:nvGrpSpPr>
          <p:grpSpPr>
            <a:xfrm>
              <a:off x="3177328" y="2005347"/>
              <a:ext cx="139138" cy="127771"/>
              <a:chOff x="585175" y="1520600"/>
              <a:chExt cx="54425" cy="49975"/>
            </a:xfrm>
          </p:grpSpPr>
          <p:sp>
            <p:nvSpPr>
              <p:cNvPr id="4120" name="Google Shape;412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5" name="Google Shape;4125;p35"/>
            <p:cNvGrpSpPr/>
            <p:nvPr/>
          </p:nvGrpSpPr>
          <p:grpSpPr>
            <a:xfrm>
              <a:off x="5092678" y="703222"/>
              <a:ext cx="139138" cy="127771"/>
              <a:chOff x="585175" y="1520600"/>
              <a:chExt cx="54425" cy="49975"/>
            </a:xfrm>
          </p:grpSpPr>
          <p:sp>
            <p:nvSpPr>
              <p:cNvPr id="4126" name="Google Shape;412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1" name="Google Shape;4131;p35"/>
            <p:cNvGrpSpPr/>
            <p:nvPr/>
          </p:nvGrpSpPr>
          <p:grpSpPr>
            <a:xfrm>
              <a:off x="4502428" y="2188372"/>
              <a:ext cx="139138" cy="127771"/>
              <a:chOff x="585175" y="1520600"/>
              <a:chExt cx="54425" cy="49975"/>
            </a:xfrm>
          </p:grpSpPr>
          <p:sp>
            <p:nvSpPr>
              <p:cNvPr id="4132" name="Google Shape;413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7" name="Google Shape;4137;p35"/>
            <p:cNvGrpSpPr/>
            <p:nvPr/>
          </p:nvGrpSpPr>
          <p:grpSpPr>
            <a:xfrm>
              <a:off x="8354428" y="2005347"/>
              <a:ext cx="139138" cy="127771"/>
              <a:chOff x="585175" y="1520600"/>
              <a:chExt cx="54425" cy="49975"/>
            </a:xfrm>
          </p:grpSpPr>
          <p:sp>
            <p:nvSpPr>
              <p:cNvPr id="4138" name="Google Shape;413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3" name="Google Shape;4143;p35"/>
            <p:cNvSpPr/>
            <p:nvPr/>
          </p:nvSpPr>
          <p:spPr>
            <a:xfrm>
              <a:off x="7257219" y="2098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5"/>
            <p:cNvSpPr/>
            <p:nvPr/>
          </p:nvSpPr>
          <p:spPr>
            <a:xfrm>
              <a:off x="7465669" y="1406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5"/>
            <p:cNvSpPr/>
            <p:nvPr/>
          </p:nvSpPr>
          <p:spPr>
            <a:xfrm>
              <a:off x="6835719" y="831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5"/>
            <p:cNvSpPr/>
            <p:nvPr/>
          </p:nvSpPr>
          <p:spPr>
            <a:xfrm>
              <a:off x="7117394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5"/>
            <p:cNvSpPr/>
            <p:nvPr/>
          </p:nvSpPr>
          <p:spPr>
            <a:xfrm>
              <a:off x="6773319" y="182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5"/>
            <p:cNvSpPr/>
            <p:nvPr/>
          </p:nvSpPr>
          <p:spPr>
            <a:xfrm>
              <a:off x="5367044" y="635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5"/>
            <p:cNvSpPr/>
            <p:nvPr/>
          </p:nvSpPr>
          <p:spPr>
            <a:xfrm>
              <a:off x="4762519" y="1890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5"/>
            <p:cNvSpPr/>
            <p:nvPr/>
          </p:nvSpPr>
          <p:spPr>
            <a:xfrm>
              <a:off x="4443632" y="1534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5"/>
            <p:cNvSpPr/>
            <p:nvPr/>
          </p:nvSpPr>
          <p:spPr>
            <a:xfrm>
              <a:off x="3731694" y="172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5"/>
            <p:cNvSpPr/>
            <p:nvPr/>
          </p:nvSpPr>
          <p:spPr>
            <a:xfrm>
              <a:off x="3451719" y="218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5"/>
            <p:cNvSpPr/>
            <p:nvPr/>
          </p:nvSpPr>
          <p:spPr>
            <a:xfrm>
              <a:off x="2815394" y="2038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5"/>
            <p:cNvSpPr/>
            <p:nvPr/>
          </p:nvSpPr>
          <p:spPr>
            <a:xfrm>
              <a:off x="1114182" y="635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5"/>
            <p:cNvSpPr/>
            <p:nvPr/>
          </p:nvSpPr>
          <p:spPr>
            <a:xfrm>
              <a:off x="1365057" y="2413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5"/>
            <p:cNvSpPr/>
            <p:nvPr/>
          </p:nvSpPr>
          <p:spPr>
            <a:xfrm>
              <a:off x="1465832" y="3187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5"/>
            <p:cNvSpPr/>
            <p:nvPr/>
          </p:nvSpPr>
          <p:spPr>
            <a:xfrm>
              <a:off x="940082" y="3044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5"/>
            <p:cNvSpPr/>
            <p:nvPr/>
          </p:nvSpPr>
          <p:spPr>
            <a:xfrm>
              <a:off x="1072107" y="3865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5"/>
            <p:cNvSpPr/>
            <p:nvPr/>
          </p:nvSpPr>
          <p:spPr>
            <a:xfrm>
              <a:off x="1828282" y="4319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5"/>
            <p:cNvSpPr/>
            <p:nvPr/>
          </p:nvSpPr>
          <p:spPr>
            <a:xfrm>
              <a:off x="422007" y="2798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5"/>
            <p:cNvSpPr/>
            <p:nvPr/>
          </p:nvSpPr>
          <p:spPr>
            <a:xfrm>
              <a:off x="1993732" y="22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5"/>
            <p:cNvSpPr/>
            <p:nvPr/>
          </p:nvSpPr>
          <p:spPr>
            <a:xfrm>
              <a:off x="7716557" y="3679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5"/>
            <p:cNvSpPr/>
            <p:nvPr/>
          </p:nvSpPr>
          <p:spPr>
            <a:xfrm>
              <a:off x="7563832" y="2935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5"/>
            <p:cNvSpPr/>
            <p:nvPr/>
          </p:nvSpPr>
          <p:spPr>
            <a:xfrm>
              <a:off x="8613757" y="3501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5"/>
            <p:cNvSpPr/>
            <p:nvPr/>
          </p:nvSpPr>
          <p:spPr>
            <a:xfrm>
              <a:off x="8047432" y="241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5"/>
            <p:cNvSpPr/>
            <p:nvPr/>
          </p:nvSpPr>
          <p:spPr>
            <a:xfrm>
              <a:off x="8551357" y="114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5"/>
            <p:cNvSpPr/>
            <p:nvPr/>
          </p:nvSpPr>
          <p:spPr>
            <a:xfrm>
              <a:off x="7257232" y="4678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_1_1_1_1">
    <p:bg>
      <p:bgPr>
        <a:solidFill>
          <a:schemeClr val="accent3"/>
        </a:solidFill>
        <a:effectLst/>
      </p:bgPr>
    </p:bg>
    <p:spTree>
      <p:nvGrpSpPr>
        <p:cNvPr id="1" name="Shape 4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Google Shape;4169;p36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0" name="Google Shape;4170;p36"/>
          <p:cNvGrpSpPr/>
          <p:nvPr/>
        </p:nvGrpSpPr>
        <p:grpSpPr>
          <a:xfrm>
            <a:off x="389382" y="539998"/>
            <a:ext cx="8326438" cy="4191270"/>
            <a:chOff x="389382" y="539998"/>
            <a:chExt cx="8326438" cy="4191270"/>
          </a:xfrm>
        </p:grpSpPr>
        <p:grpSp>
          <p:nvGrpSpPr>
            <p:cNvPr id="4171" name="Google Shape;4171;p36"/>
            <p:cNvGrpSpPr/>
            <p:nvPr/>
          </p:nvGrpSpPr>
          <p:grpSpPr>
            <a:xfrm>
              <a:off x="7689146" y="3109242"/>
              <a:ext cx="564135" cy="256951"/>
              <a:chOff x="700250" y="1477300"/>
              <a:chExt cx="309675" cy="141050"/>
            </a:xfrm>
          </p:grpSpPr>
          <p:sp>
            <p:nvSpPr>
              <p:cNvPr id="4172" name="Google Shape;4172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6" name="Google Shape;4176;p36"/>
            <p:cNvGrpSpPr/>
            <p:nvPr/>
          </p:nvGrpSpPr>
          <p:grpSpPr>
            <a:xfrm>
              <a:off x="7660578" y="3677535"/>
              <a:ext cx="139138" cy="127771"/>
              <a:chOff x="585175" y="1520600"/>
              <a:chExt cx="54425" cy="49975"/>
            </a:xfrm>
          </p:grpSpPr>
          <p:sp>
            <p:nvSpPr>
              <p:cNvPr id="4177" name="Google Shape;417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2" name="Google Shape;4182;p36"/>
            <p:cNvSpPr/>
            <p:nvPr/>
          </p:nvSpPr>
          <p:spPr>
            <a:xfrm>
              <a:off x="7286744" y="358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3" name="Google Shape;4183;p36"/>
            <p:cNvGrpSpPr/>
            <p:nvPr/>
          </p:nvGrpSpPr>
          <p:grpSpPr>
            <a:xfrm>
              <a:off x="861371" y="4114642"/>
              <a:ext cx="564135" cy="256951"/>
              <a:chOff x="700250" y="1477300"/>
              <a:chExt cx="309675" cy="141050"/>
            </a:xfrm>
          </p:grpSpPr>
          <p:sp>
            <p:nvSpPr>
              <p:cNvPr id="4184" name="Google Shape;4184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8" name="Google Shape;4188;p36"/>
            <p:cNvGrpSpPr/>
            <p:nvPr/>
          </p:nvGrpSpPr>
          <p:grpSpPr>
            <a:xfrm>
              <a:off x="8201453" y="2392585"/>
              <a:ext cx="139138" cy="127771"/>
              <a:chOff x="585175" y="1520600"/>
              <a:chExt cx="54425" cy="49975"/>
            </a:xfrm>
          </p:grpSpPr>
          <p:sp>
            <p:nvSpPr>
              <p:cNvPr id="4189" name="Google Shape;418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4" name="Google Shape;4194;p36"/>
            <p:cNvGrpSpPr/>
            <p:nvPr/>
          </p:nvGrpSpPr>
          <p:grpSpPr>
            <a:xfrm>
              <a:off x="7593028" y="827210"/>
              <a:ext cx="139138" cy="127771"/>
              <a:chOff x="585175" y="1520600"/>
              <a:chExt cx="54425" cy="49975"/>
            </a:xfrm>
          </p:grpSpPr>
          <p:sp>
            <p:nvSpPr>
              <p:cNvPr id="4195" name="Google Shape;419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0" name="Google Shape;4200;p36"/>
            <p:cNvGrpSpPr/>
            <p:nvPr/>
          </p:nvGrpSpPr>
          <p:grpSpPr>
            <a:xfrm>
              <a:off x="5493153" y="1083760"/>
              <a:ext cx="139138" cy="127771"/>
              <a:chOff x="585175" y="1520600"/>
              <a:chExt cx="54425" cy="49975"/>
            </a:xfrm>
          </p:grpSpPr>
          <p:sp>
            <p:nvSpPr>
              <p:cNvPr id="4201" name="Google Shape;420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6" name="Google Shape;4206;p36"/>
            <p:cNvGrpSpPr/>
            <p:nvPr/>
          </p:nvGrpSpPr>
          <p:grpSpPr>
            <a:xfrm>
              <a:off x="3546003" y="584985"/>
              <a:ext cx="139138" cy="127771"/>
              <a:chOff x="585175" y="1520600"/>
              <a:chExt cx="54425" cy="49975"/>
            </a:xfrm>
          </p:grpSpPr>
          <p:sp>
            <p:nvSpPr>
              <p:cNvPr id="4207" name="Google Shape;420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2" name="Google Shape;4212;p36"/>
            <p:cNvGrpSpPr/>
            <p:nvPr/>
          </p:nvGrpSpPr>
          <p:grpSpPr>
            <a:xfrm>
              <a:off x="1119928" y="1083760"/>
              <a:ext cx="139138" cy="127771"/>
              <a:chOff x="585175" y="1520600"/>
              <a:chExt cx="54425" cy="49975"/>
            </a:xfrm>
          </p:grpSpPr>
          <p:sp>
            <p:nvSpPr>
              <p:cNvPr id="4213" name="Google Shape;421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8" name="Google Shape;4218;p36"/>
            <p:cNvGrpSpPr/>
            <p:nvPr/>
          </p:nvGrpSpPr>
          <p:grpSpPr>
            <a:xfrm>
              <a:off x="451778" y="2273647"/>
              <a:ext cx="139138" cy="127771"/>
              <a:chOff x="585175" y="1520600"/>
              <a:chExt cx="54425" cy="49975"/>
            </a:xfrm>
          </p:grpSpPr>
          <p:sp>
            <p:nvSpPr>
              <p:cNvPr id="4219" name="Google Shape;421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4" name="Google Shape;4224;p36"/>
            <p:cNvGrpSpPr/>
            <p:nvPr/>
          </p:nvGrpSpPr>
          <p:grpSpPr>
            <a:xfrm>
              <a:off x="1835978" y="3011772"/>
              <a:ext cx="139138" cy="127771"/>
              <a:chOff x="585175" y="1520600"/>
              <a:chExt cx="54425" cy="49975"/>
            </a:xfrm>
          </p:grpSpPr>
          <p:sp>
            <p:nvSpPr>
              <p:cNvPr id="4225" name="Google Shape;422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0" name="Google Shape;4230;p36"/>
            <p:cNvGrpSpPr/>
            <p:nvPr/>
          </p:nvGrpSpPr>
          <p:grpSpPr>
            <a:xfrm>
              <a:off x="1358728" y="3489522"/>
              <a:ext cx="139138" cy="127771"/>
              <a:chOff x="585175" y="1520600"/>
              <a:chExt cx="54425" cy="49975"/>
            </a:xfrm>
          </p:grpSpPr>
          <p:sp>
            <p:nvSpPr>
              <p:cNvPr id="4231" name="Google Shape;423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6" name="Google Shape;4236;p36"/>
            <p:cNvGrpSpPr/>
            <p:nvPr/>
          </p:nvGrpSpPr>
          <p:grpSpPr>
            <a:xfrm>
              <a:off x="5493153" y="4603497"/>
              <a:ext cx="139138" cy="127771"/>
              <a:chOff x="585175" y="1520600"/>
              <a:chExt cx="54425" cy="49975"/>
            </a:xfrm>
          </p:grpSpPr>
          <p:sp>
            <p:nvSpPr>
              <p:cNvPr id="4237" name="Google Shape;423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2" name="Google Shape;4242;p36"/>
            <p:cNvGrpSpPr/>
            <p:nvPr/>
          </p:nvGrpSpPr>
          <p:grpSpPr>
            <a:xfrm>
              <a:off x="4322328" y="2745422"/>
              <a:ext cx="139138" cy="127771"/>
              <a:chOff x="585175" y="1520600"/>
              <a:chExt cx="54425" cy="49975"/>
            </a:xfrm>
          </p:grpSpPr>
          <p:sp>
            <p:nvSpPr>
              <p:cNvPr id="4243" name="Google Shape;424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8" name="Google Shape;4248;p36"/>
            <p:cNvGrpSpPr/>
            <p:nvPr/>
          </p:nvGrpSpPr>
          <p:grpSpPr>
            <a:xfrm>
              <a:off x="5913728" y="2873197"/>
              <a:ext cx="139138" cy="127771"/>
              <a:chOff x="585175" y="1520600"/>
              <a:chExt cx="54425" cy="49975"/>
            </a:xfrm>
          </p:grpSpPr>
          <p:sp>
            <p:nvSpPr>
              <p:cNvPr id="4249" name="Google Shape;424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4" name="Google Shape;4254;p36"/>
            <p:cNvSpPr/>
            <p:nvPr/>
          </p:nvSpPr>
          <p:spPr>
            <a:xfrm>
              <a:off x="7631394" y="4211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6"/>
            <p:cNvSpPr/>
            <p:nvPr/>
          </p:nvSpPr>
          <p:spPr>
            <a:xfrm>
              <a:off x="8239819" y="3900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6"/>
            <p:cNvSpPr/>
            <p:nvPr/>
          </p:nvSpPr>
          <p:spPr>
            <a:xfrm>
              <a:off x="8519794" y="2633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6"/>
            <p:cNvSpPr/>
            <p:nvPr/>
          </p:nvSpPr>
          <p:spPr>
            <a:xfrm>
              <a:off x="8653419" y="190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6"/>
            <p:cNvSpPr/>
            <p:nvPr/>
          </p:nvSpPr>
          <p:spPr>
            <a:xfrm>
              <a:off x="8340594" y="2086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6"/>
            <p:cNvSpPr/>
            <p:nvPr/>
          </p:nvSpPr>
          <p:spPr>
            <a:xfrm>
              <a:off x="8392794" y="1386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6"/>
            <p:cNvSpPr/>
            <p:nvPr/>
          </p:nvSpPr>
          <p:spPr>
            <a:xfrm>
              <a:off x="7940007" y="617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6"/>
            <p:cNvSpPr/>
            <p:nvPr/>
          </p:nvSpPr>
          <p:spPr>
            <a:xfrm>
              <a:off x="7844557" y="1116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6"/>
            <p:cNvSpPr/>
            <p:nvPr/>
          </p:nvSpPr>
          <p:spPr>
            <a:xfrm>
              <a:off x="5763757" y="712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6"/>
            <p:cNvSpPr/>
            <p:nvPr/>
          </p:nvSpPr>
          <p:spPr>
            <a:xfrm>
              <a:off x="5191057" y="954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6"/>
            <p:cNvSpPr/>
            <p:nvPr/>
          </p:nvSpPr>
          <p:spPr>
            <a:xfrm>
              <a:off x="5191057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6"/>
            <p:cNvSpPr/>
            <p:nvPr/>
          </p:nvSpPr>
          <p:spPr>
            <a:xfrm>
              <a:off x="3975682" y="775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6"/>
            <p:cNvSpPr/>
            <p:nvPr/>
          </p:nvSpPr>
          <p:spPr>
            <a:xfrm>
              <a:off x="2893932" y="85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6"/>
            <p:cNvSpPr/>
            <p:nvPr/>
          </p:nvSpPr>
          <p:spPr>
            <a:xfrm>
              <a:off x="2626657" y="650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6"/>
            <p:cNvSpPr/>
            <p:nvPr/>
          </p:nvSpPr>
          <p:spPr>
            <a:xfrm>
              <a:off x="2251232" y="954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6"/>
            <p:cNvSpPr/>
            <p:nvPr/>
          </p:nvSpPr>
          <p:spPr>
            <a:xfrm>
              <a:off x="1425507" y="775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6"/>
            <p:cNvSpPr/>
            <p:nvPr/>
          </p:nvSpPr>
          <p:spPr>
            <a:xfrm>
              <a:off x="590932" y="1083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6"/>
            <p:cNvSpPr/>
            <p:nvPr/>
          </p:nvSpPr>
          <p:spPr>
            <a:xfrm>
              <a:off x="861382" y="150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6"/>
            <p:cNvSpPr/>
            <p:nvPr/>
          </p:nvSpPr>
          <p:spPr>
            <a:xfrm>
              <a:off x="988632" y="680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6"/>
            <p:cNvSpPr/>
            <p:nvPr/>
          </p:nvSpPr>
          <p:spPr>
            <a:xfrm>
              <a:off x="389382" y="19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6"/>
            <p:cNvSpPr/>
            <p:nvPr/>
          </p:nvSpPr>
          <p:spPr>
            <a:xfrm>
              <a:off x="653332" y="2745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6"/>
            <p:cNvSpPr/>
            <p:nvPr/>
          </p:nvSpPr>
          <p:spPr>
            <a:xfrm>
              <a:off x="1435482" y="2996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6"/>
            <p:cNvSpPr/>
            <p:nvPr/>
          </p:nvSpPr>
          <p:spPr>
            <a:xfrm>
              <a:off x="10218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6"/>
            <p:cNvSpPr/>
            <p:nvPr/>
          </p:nvSpPr>
          <p:spPr>
            <a:xfrm>
              <a:off x="988632" y="2933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6"/>
            <p:cNvSpPr/>
            <p:nvPr/>
          </p:nvSpPr>
          <p:spPr>
            <a:xfrm>
              <a:off x="4517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6"/>
            <p:cNvSpPr/>
            <p:nvPr/>
          </p:nvSpPr>
          <p:spPr>
            <a:xfrm>
              <a:off x="1835982" y="400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6"/>
            <p:cNvSpPr/>
            <p:nvPr/>
          </p:nvSpPr>
          <p:spPr>
            <a:xfrm>
              <a:off x="1106757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6"/>
            <p:cNvSpPr/>
            <p:nvPr/>
          </p:nvSpPr>
          <p:spPr>
            <a:xfrm>
              <a:off x="5096532" y="4458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6"/>
            <p:cNvSpPr/>
            <p:nvPr/>
          </p:nvSpPr>
          <p:spPr>
            <a:xfrm>
              <a:off x="4702007" y="260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6"/>
            <p:cNvSpPr/>
            <p:nvPr/>
          </p:nvSpPr>
          <p:spPr>
            <a:xfrm>
              <a:off x="4509607" y="3139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6"/>
            <p:cNvSpPr/>
            <p:nvPr/>
          </p:nvSpPr>
          <p:spPr>
            <a:xfrm>
              <a:off x="3913282" y="2905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6"/>
            <p:cNvSpPr/>
            <p:nvPr/>
          </p:nvSpPr>
          <p:spPr>
            <a:xfrm>
              <a:off x="5454807" y="287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6"/>
            <p:cNvSpPr/>
            <p:nvPr/>
          </p:nvSpPr>
          <p:spPr>
            <a:xfrm>
              <a:off x="6466582" y="330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6"/>
            <p:cNvSpPr/>
            <p:nvPr/>
          </p:nvSpPr>
          <p:spPr>
            <a:xfrm>
              <a:off x="5701357" y="2502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2_3">
    <p:spTree>
      <p:nvGrpSpPr>
        <p:cNvPr id="1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9" name="Google Shape;4289;p37"/>
          <p:cNvSpPr/>
          <p:nvPr/>
        </p:nvSpPr>
        <p:spPr>
          <a:xfrm>
            <a:off x="235238" y="258425"/>
            <a:ext cx="8673300" cy="46266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0" name="Google Shape;4290;p37"/>
          <p:cNvGrpSpPr/>
          <p:nvPr/>
        </p:nvGrpSpPr>
        <p:grpSpPr>
          <a:xfrm>
            <a:off x="336082" y="418298"/>
            <a:ext cx="8422863" cy="4356995"/>
            <a:chOff x="336082" y="418298"/>
            <a:chExt cx="8422863" cy="4356995"/>
          </a:xfrm>
        </p:grpSpPr>
        <p:grpSp>
          <p:nvGrpSpPr>
            <p:cNvPr id="4291" name="Google Shape;4291;p37"/>
            <p:cNvGrpSpPr/>
            <p:nvPr/>
          </p:nvGrpSpPr>
          <p:grpSpPr>
            <a:xfrm>
              <a:off x="3009028" y="2873585"/>
              <a:ext cx="139138" cy="127771"/>
              <a:chOff x="585175" y="1520600"/>
              <a:chExt cx="54425" cy="49975"/>
            </a:xfrm>
          </p:grpSpPr>
          <p:sp>
            <p:nvSpPr>
              <p:cNvPr id="4292" name="Google Shape;4292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97" name="Google Shape;4297;p37"/>
            <p:cNvSpPr/>
            <p:nvPr/>
          </p:nvSpPr>
          <p:spPr>
            <a:xfrm>
              <a:off x="3239719" y="3001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8" name="Google Shape;4298;p37"/>
            <p:cNvGrpSpPr/>
            <p:nvPr/>
          </p:nvGrpSpPr>
          <p:grpSpPr>
            <a:xfrm>
              <a:off x="3264653" y="1282785"/>
              <a:ext cx="139138" cy="127771"/>
              <a:chOff x="585175" y="1520600"/>
              <a:chExt cx="54425" cy="49975"/>
            </a:xfrm>
          </p:grpSpPr>
          <p:sp>
            <p:nvSpPr>
              <p:cNvPr id="4299" name="Google Shape;429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4" name="Google Shape;4304;p37"/>
            <p:cNvGrpSpPr/>
            <p:nvPr/>
          </p:nvGrpSpPr>
          <p:grpSpPr>
            <a:xfrm>
              <a:off x="1708478" y="1371885"/>
              <a:ext cx="139138" cy="127771"/>
              <a:chOff x="585175" y="1520600"/>
              <a:chExt cx="54425" cy="49975"/>
            </a:xfrm>
          </p:grpSpPr>
          <p:sp>
            <p:nvSpPr>
              <p:cNvPr id="4305" name="Google Shape;430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0" name="Google Shape;4310;p37"/>
            <p:cNvGrpSpPr/>
            <p:nvPr/>
          </p:nvGrpSpPr>
          <p:grpSpPr>
            <a:xfrm>
              <a:off x="461278" y="1327335"/>
              <a:ext cx="139138" cy="127771"/>
              <a:chOff x="585175" y="1520600"/>
              <a:chExt cx="54425" cy="49975"/>
            </a:xfrm>
          </p:grpSpPr>
          <p:sp>
            <p:nvSpPr>
              <p:cNvPr id="4311" name="Google Shape;431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6" name="Google Shape;4316;p37"/>
            <p:cNvGrpSpPr/>
            <p:nvPr/>
          </p:nvGrpSpPr>
          <p:grpSpPr>
            <a:xfrm>
              <a:off x="537628" y="2745810"/>
              <a:ext cx="139138" cy="127771"/>
              <a:chOff x="585175" y="1520600"/>
              <a:chExt cx="54425" cy="49975"/>
            </a:xfrm>
          </p:grpSpPr>
          <p:sp>
            <p:nvSpPr>
              <p:cNvPr id="4317" name="Google Shape;431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2" name="Google Shape;4322;p37"/>
            <p:cNvGrpSpPr/>
            <p:nvPr/>
          </p:nvGrpSpPr>
          <p:grpSpPr>
            <a:xfrm>
              <a:off x="398478" y="3933472"/>
              <a:ext cx="139138" cy="127771"/>
              <a:chOff x="585175" y="1520600"/>
              <a:chExt cx="54425" cy="49975"/>
            </a:xfrm>
          </p:grpSpPr>
          <p:sp>
            <p:nvSpPr>
              <p:cNvPr id="4323" name="Google Shape;432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8" name="Google Shape;4328;p37"/>
            <p:cNvGrpSpPr/>
            <p:nvPr/>
          </p:nvGrpSpPr>
          <p:grpSpPr>
            <a:xfrm>
              <a:off x="1034803" y="4475722"/>
              <a:ext cx="139138" cy="127771"/>
              <a:chOff x="585175" y="1520600"/>
              <a:chExt cx="54425" cy="49975"/>
            </a:xfrm>
          </p:grpSpPr>
          <p:sp>
            <p:nvSpPr>
              <p:cNvPr id="4329" name="Google Shape;432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4" name="Google Shape;4334;p37"/>
            <p:cNvGrpSpPr/>
            <p:nvPr/>
          </p:nvGrpSpPr>
          <p:grpSpPr>
            <a:xfrm>
              <a:off x="2447453" y="4647522"/>
              <a:ext cx="139138" cy="127771"/>
              <a:chOff x="585175" y="1520600"/>
              <a:chExt cx="54425" cy="49975"/>
            </a:xfrm>
          </p:grpSpPr>
          <p:sp>
            <p:nvSpPr>
              <p:cNvPr id="4335" name="Google Shape;433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0" name="Google Shape;4340;p37"/>
            <p:cNvGrpSpPr/>
            <p:nvPr/>
          </p:nvGrpSpPr>
          <p:grpSpPr>
            <a:xfrm>
              <a:off x="3993728" y="4392997"/>
              <a:ext cx="139138" cy="127771"/>
              <a:chOff x="585175" y="1520600"/>
              <a:chExt cx="54425" cy="49975"/>
            </a:xfrm>
          </p:grpSpPr>
          <p:sp>
            <p:nvSpPr>
              <p:cNvPr id="4341" name="Google Shape;434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6" name="Google Shape;4346;p37"/>
            <p:cNvGrpSpPr/>
            <p:nvPr/>
          </p:nvGrpSpPr>
          <p:grpSpPr>
            <a:xfrm>
              <a:off x="5310903" y="4647522"/>
              <a:ext cx="139138" cy="127771"/>
              <a:chOff x="585175" y="1520600"/>
              <a:chExt cx="54425" cy="49975"/>
            </a:xfrm>
          </p:grpSpPr>
          <p:sp>
            <p:nvSpPr>
              <p:cNvPr id="4347" name="Google Shape;434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2" name="Google Shape;4352;p37"/>
            <p:cNvGrpSpPr/>
            <p:nvPr/>
          </p:nvGrpSpPr>
          <p:grpSpPr>
            <a:xfrm>
              <a:off x="6278128" y="4392997"/>
              <a:ext cx="139138" cy="127771"/>
              <a:chOff x="585175" y="1520600"/>
              <a:chExt cx="54425" cy="49975"/>
            </a:xfrm>
          </p:grpSpPr>
          <p:sp>
            <p:nvSpPr>
              <p:cNvPr id="4353" name="Google Shape;435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8" name="Google Shape;4358;p37"/>
            <p:cNvGrpSpPr/>
            <p:nvPr/>
          </p:nvGrpSpPr>
          <p:grpSpPr>
            <a:xfrm>
              <a:off x="7671678" y="4539610"/>
              <a:ext cx="139138" cy="127771"/>
              <a:chOff x="585175" y="1520600"/>
              <a:chExt cx="54425" cy="49975"/>
            </a:xfrm>
          </p:grpSpPr>
          <p:sp>
            <p:nvSpPr>
              <p:cNvPr id="4359" name="Google Shape;435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4" name="Google Shape;4364;p37"/>
            <p:cNvGrpSpPr/>
            <p:nvPr/>
          </p:nvGrpSpPr>
          <p:grpSpPr>
            <a:xfrm>
              <a:off x="8619803" y="3203460"/>
              <a:ext cx="139138" cy="127771"/>
              <a:chOff x="585175" y="1520600"/>
              <a:chExt cx="54425" cy="49975"/>
            </a:xfrm>
          </p:grpSpPr>
          <p:sp>
            <p:nvSpPr>
              <p:cNvPr id="4365" name="Google Shape;436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0" name="Google Shape;4370;p37"/>
            <p:cNvGrpSpPr/>
            <p:nvPr/>
          </p:nvGrpSpPr>
          <p:grpSpPr>
            <a:xfrm>
              <a:off x="8480653" y="2038985"/>
              <a:ext cx="139138" cy="127771"/>
              <a:chOff x="585175" y="1520600"/>
              <a:chExt cx="54425" cy="49975"/>
            </a:xfrm>
          </p:grpSpPr>
          <p:sp>
            <p:nvSpPr>
              <p:cNvPr id="4371" name="Google Shape;437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6" name="Google Shape;4376;p37"/>
            <p:cNvGrpSpPr/>
            <p:nvPr/>
          </p:nvGrpSpPr>
          <p:grpSpPr>
            <a:xfrm>
              <a:off x="8576103" y="1020860"/>
              <a:ext cx="139138" cy="127771"/>
              <a:chOff x="585175" y="1520600"/>
              <a:chExt cx="54425" cy="49975"/>
            </a:xfrm>
          </p:grpSpPr>
          <p:sp>
            <p:nvSpPr>
              <p:cNvPr id="4377" name="Google Shape;437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2" name="Google Shape;4382;p37"/>
            <p:cNvGrpSpPr/>
            <p:nvPr/>
          </p:nvGrpSpPr>
          <p:grpSpPr>
            <a:xfrm>
              <a:off x="7671678" y="1174510"/>
              <a:ext cx="139138" cy="127771"/>
              <a:chOff x="585175" y="1520600"/>
              <a:chExt cx="54425" cy="49975"/>
            </a:xfrm>
          </p:grpSpPr>
          <p:sp>
            <p:nvSpPr>
              <p:cNvPr id="4383" name="Google Shape;438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8" name="Google Shape;4388;p37"/>
            <p:cNvGrpSpPr/>
            <p:nvPr/>
          </p:nvGrpSpPr>
          <p:grpSpPr>
            <a:xfrm>
              <a:off x="7003553" y="540010"/>
              <a:ext cx="139138" cy="127771"/>
              <a:chOff x="585175" y="1520600"/>
              <a:chExt cx="54425" cy="49975"/>
            </a:xfrm>
          </p:grpSpPr>
          <p:sp>
            <p:nvSpPr>
              <p:cNvPr id="4389" name="Google Shape;438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4" name="Google Shape;4394;p37"/>
            <p:cNvGrpSpPr/>
            <p:nvPr/>
          </p:nvGrpSpPr>
          <p:grpSpPr>
            <a:xfrm>
              <a:off x="6322678" y="1174510"/>
              <a:ext cx="139138" cy="127771"/>
              <a:chOff x="585175" y="1520600"/>
              <a:chExt cx="54425" cy="49975"/>
            </a:xfrm>
          </p:grpSpPr>
          <p:sp>
            <p:nvSpPr>
              <p:cNvPr id="4395" name="Google Shape;439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0" name="Google Shape;4400;p37"/>
            <p:cNvGrpSpPr/>
            <p:nvPr/>
          </p:nvGrpSpPr>
          <p:grpSpPr>
            <a:xfrm>
              <a:off x="5450053" y="1410560"/>
              <a:ext cx="139138" cy="127771"/>
              <a:chOff x="585175" y="1520600"/>
              <a:chExt cx="54425" cy="49975"/>
            </a:xfrm>
          </p:grpSpPr>
          <p:sp>
            <p:nvSpPr>
              <p:cNvPr id="4401" name="Google Shape;440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6" name="Google Shape;4406;p37"/>
            <p:cNvGrpSpPr/>
            <p:nvPr/>
          </p:nvGrpSpPr>
          <p:grpSpPr>
            <a:xfrm>
              <a:off x="4502416" y="1327410"/>
              <a:ext cx="139138" cy="127771"/>
              <a:chOff x="585175" y="1520600"/>
              <a:chExt cx="54425" cy="49975"/>
            </a:xfrm>
          </p:grpSpPr>
          <p:sp>
            <p:nvSpPr>
              <p:cNvPr id="4407" name="Google Shape;440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2" name="Google Shape;4412;p37"/>
            <p:cNvGrpSpPr/>
            <p:nvPr/>
          </p:nvGrpSpPr>
          <p:grpSpPr>
            <a:xfrm>
              <a:off x="5997791" y="2618035"/>
              <a:ext cx="139138" cy="127771"/>
              <a:chOff x="585175" y="1520600"/>
              <a:chExt cx="54425" cy="49975"/>
            </a:xfrm>
          </p:grpSpPr>
          <p:sp>
            <p:nvSpPr>
              <p:cNvPr id="4413" name="Google Shape;441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8" name="Google Shape;4418;p37"/>
            <p:cNvGrpSpPr/>
            <p:nvPr/>
          </p:nvGrpSpPr>
          <p:grpSpPr>
            <a:xfrm>
              <a:off x="5752591" y="3146185"/>
              <a:ext cx="139138" cy="127771"/>
              <a:chOff x="585175" y="1520600"/>
              <a:chExt cx="54425" cy="49975"/>
            </a:xfrm>
          </p:grpSpPr>
          <p:sp>
            <p:nvSpPr>
              <p:cNvPr id="4419" name="Google Shape;441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24" name="Google Shape;4424;p37"/>
            <p:cNvSpPr/>
            <p:nvPr/>
          </p:nvSpPr>
          <p:spPr>
            <a:xfrm>
              <a:off x="3085769" y="247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7"/>
            <p:cNvSpPr/>
            <p:nvPr/>
          </p:nvSpPr>
          <p:spPr>
            <a:xfrm>
              <a:off x="3148169" y="3531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7"/>
            <p:cNvSpPr/>
            <p:nvPr/>
          </p:nvSpPr>
          <p:spPr>
            <a:xfrm>
              <a:off x="2994032" y="1443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7"/>
            <p:cNvSpPr/>
            <p:nvPr/>
          </p:nvSpPr>
          <p:spPr>
            <a:xfrm>
              <a:off x="2485832" y="120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7"/>
            <p:cNvSpPr/>
            <p:nvPr/>
          </p:nvSpPr>
          <p:spPr>
            <a:xfrm>
              <a:off x="2103632" y="1381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7"/>
            <p:cNvSpPr/>
            <p:nvPr/>
          </p:nvSpPr>
          <p:spPr>
            <a:xfrm>
              <a:off x="1338857" y="128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7"/>
            <p:cNvSpPr/>
            <p:nvPr/>
          </p:nvSpPr>
          <p:spPr>
            <a:xfrm>
              <a:off x="778882" y="1404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7"/>
            <p:cNvSpPr/>
            <p:nvPr/>
          </p:nvSpPr>
          <p:spPr>
            <a:xfrm>
              <a:off x="436857" y="990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7"/>
            <p:cNvSpPr/>
            <p:nvPr/>
          </p:nvSpPr>
          <p:spPr>
            <a:xfrm>
              <a:off x="336082" y="1741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7"/>
            <p:cNvSpPr/>
            <p:nvPr/>
          </p:nvSpPr>
          <p:spPr>
            <a:xfrm>
              <a:off x="576007" y="241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7"/>
            <p:cNvSpPr/>
            <p:nvPr/>
          </p:nvSpPr>
          <p:spPr>
            <a:xfrm>
              <a:off x="374457" y="2938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7"/>
            <p:cNvSpPr/>
            <p:nvPr/>
          </p:nvSpPr>
          <p:spPr>
            <a:xfrm>
              <a:off x="576007" y="363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7"/>
            <p:cNvSpPr/>
            <p:nvPr/>
          </p:nvSpPr>
          <p:spPr>
            <a:xfrm>
              <a:off x="778882" y="4425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7"/>
            <p:cNvSpPr/>
            <p:nvPr/>
          </p:nvSpPr>
          <p:spPr>
            <a:xfrm>
              <a:off x="1587032" y="4463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7"/>
            <p:cNvSpPr/>
            <p:nvPr/>
          </p:nvSpPr>
          <p:spPr>
            <a:xfrm>
              <a:off x="2166032" y="4680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7"/>
            <p:cNvSpPr/>
            <p:nvPr/>
          </p:nvSpPr>
          <p:spPr>
            <a:xfrm>
              <a:off x="2853257" y="446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7"/>
            <p:cNvSpPr/>
            <p:nvPr/>
          </p:nvSpPr>
          <p:spPr>
            <a:xfrm>
              <a:off x="3585007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7"/>
            <p:cNvSpPr/>
            <p:nvPr/>
          </p:nvSpPr>
          <p:spPr>
            <a:xfrm>
              <a:off x="4208607" y="4647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7"/>
            <p:cNvSpPr/>
            <p:nvPr/>
          </p:nvSpPr>
          <p:spPr>
            <a:xfrm>
              <a:off x="50930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7"/>
            <p:cNvSpPr/>
            <p:nvPr/>
          </p:nvSpPr>
          <p:spPr>
            <a:xfrm>
              <a:off x="55829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7"/>
            <p:cNvSpPr/>
            <p:nvPr/>
          </p:nvSpPr>
          <p:spPr>
            <a:xfrm>
              <a:off x="6136932" y="460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7"/>
            <p:cNvSpPr/>
            <p:nvPr/>
          </p:nvSpPr>
          <p:spPr>
            <a:xfrm>
              <a:off x="6855982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7"/>
            <p:cNvSpPr/>
            <p:nvPr/>
          </p:nvSpPr>
          <p:spPr>
            <a:xfrm>
              <a:off x="7931357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7"/>
            <p:cNvSpPr/>
            <p:nvPr/>
          </p:nvSpPr>
          <p:spPr>
            <a:xfrm>
              <a:off x="7505032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7"/>
            <p:cNvSpPr/>
            <p:nvPr/>
          </p:nvSpPr>
          <p:spPr>
            <a:xfrm>
              <a:off x="5882682" y="3382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7"/>
            <p:cNvSpPr/>
            <p:nvPr/>
          </p:nvSpPr>
          <p:spPr>
            <a:xfrm>
              <a:off x="5790969" y="2683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7"/>
            <p:cNvSpPr/>
            <p:nvPr/>
          </p:nvSpPr>
          <p:spPr>
            <a:xfrm>
              <a:off x="5997794" y="2244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7"/>
            <p:cNvSpPr/>
            <p:nvPr/>
          </p:nvSpPr>
          <p:spPr>
            <a:xfrm>
              <a:off x="4820819" y="138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7"/>
            <p:cNvSpPr/>
            <p:nvPr/>
          </p:nvSpPr>
          <p:spPr>
            <a:xfrm>
              <a:off x="5267194" y="1269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7"/>
            <p:cNvSpPr/>
            <p:nvPr/>
          </p:nvSpPr>
          <p:spPr>
            <a:xfrm>
              <a:off x="6068019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7"/>
            <p:cNvSpPr/>
            <p:nvPr/>
          </p:nvSpPr>
          <p:spPr>
            <a:xfrm>
              <a:off x="6706394" y="9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7"/>
            <p:cNvSpPr/>
            <p:nvPr/>
          </p:nvSpPr>
          <p:spPr>
            <a:xfrm>
              <a:off x="6643994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7"/>
            <p:cNvSpPr/>
            <p:nvPr/>
          </p:nvSpPr>
          <p:spPr>
            <a:xfrm>
              <a:off x="7343944" y="780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7"/>
            <p:cNvSpPr/>
            <p:nvPr/>
          </p:nvSpPr>
          <p:spPr>
            <a:xfrm>
              <a:off x="7671669" y="418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7"/>
            <p:cNvSpPr/>
            <p:nvPr/>
          </p:nvSpPr>
          <p:spPr>
            <a:xfrm>
              <a:off x="7993744" y="1112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7"/>
            <p:cNvSpPr/>
            <p:nvPr/>
          </p:nvSpPr>
          <p:spPr>
            <a:xfrm>
              <a:off x="8248269" y="82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7"/>
            <p:cNvSpPr/>
            <p:nvPr/>
          </p:nvSpPr>
          <p:spPr>
            <a:xfrm>
              <a:off x="8392794" y="1315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7"/>
            <p:cNvSpPr/>
            <p:nvPr/>
          </p:nvSpPr>
          <p:spPr>
            <a:xfrm>
              <a:off x="8696544" y="167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7"/>
            <p:cNvSpPr/>
            <p:nvPr/>
          </p:nvSpPr>
          <p:spPr>
            <a:xfrm>
              <a:off x="8519019" y="247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7"/>
            <p:cNvSpPr/>
            <p:nvPr/>
          </p:nvSpPr>
          <p:spPr>
            <a:xfrm>
              <a:off x="8658169" y="2906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7"/>
            <p:cNvSpPr/>
            <p:nvPr/>
          </p:nvSpPr>
          <p:spPr>
            <a:xfrm>
              <a:off x="8519019" y="3822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2190088" y="1170588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 rot="473">
            <a:off x="720000" y="3906125"/>
            <a:ext cx="4360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346994" y="540010"/>
            <a:ext cx="7970122" cy="4127371"/>
            <a:chOff x="346994" y="540010"/>
            <a:chExt cx="7970122" cy="4127371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105" name="Google Shape;105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Google Shape;115;p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140" name="Google Shape;14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146" name="Google Shape;14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164" name="Google Shape;16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182" name="Google Shape;18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3"/>
          <p:cNvSpPr txBox="1">
            <a:spLocks noGrp="1"/>
          </p:cNvSpPr>
          <p:nvPr>
            <p:ph type="title" idx="2"/>
          </p:nvPr>
        </p:nvSpPr>
        <p:spPr>
          <a:xfrm>
            <a:off x="720000" y="2879901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accent3"/>
        </a:solidFill>
        <a:effectLst/>
      </p:bgPr>
    </p:bg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15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5"/>
          <p:cNvSpPr txBox="1">
            <a:spLocks noGrp="1"/>
          </p:cNvSpPr>
          <p:nvPr>
            <p:ph type="title" hasCustomPrompt="1"/>
          </p:nvPr>
        </p:nvSpPr>
        <p:spPr>
          <a:xfrm>
            <a:off x="3861988" y="1291575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9" name="Google Shape;1349;p15"/>
          <p:cNvSpPr txBox="1">
            <a:spLocks noGrp="1"/>
          </p:cNvSpPr>
          <p:nvPr>
            <p:ph type="subTitle" idx="1"/>
          </p:nvPr>
        </p:nvSpPr>
        <p:spPr>
          <a:xfrm rot="473">
            <a:off x="2391900" y="4027113"/>
            <a:ext cx="4360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0" name="Google Shape;1350;p15"/>
          <p:cNvSpPr txBox="1">
            <a:spLocks noGrp="1"/>
          </p:cNvSpPr>
          <p:nvPr>
            <p:ph type="title" idx="2"/>
          </p:nvPr>
        </p:nvSpPr>
        <p:spPr>
          <a:xfrm>
            <a:off x="1641850" y="3000888"/>
            <a:ext cx="58605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351" name="Google Shape;1351;p15"/>
          <p:cNvGrpSpPr/>
          <p:nvPr/>
        </p:nvGrpSpPr>
        <p:grpSpPr>
          <a:xfrm>
            <a:off x="382844" y="362448"/>
            <a:ext cx="8311450" cy="4211200"/>
            <a:chOff x="382844" y="362448"/>
            <a:chExt cx="8311450" cy="4211200"/>
          </a:xfrm>
        </p:grpSpPr>
        <p:grpSp>
          <p:nvGrpSpPr>
            <p:cNvPr id="1352" name="Google Shape;1352;p15"/>
            <p:cNvGrpSpPr/>
            <p:nvPr/>
          </p:nvGrpSpPr>
          <p:grpSpPr>
            <a:xfrm>
              <a:off x="5582971" y="766392"/>
              <a:ext cx="564135" cy="256951"/>
              <a:chOff x="700250" y="1477300"/>
              <a:chExt cx="309675" cy="141050"/>
            </a:xfrm>
          </p:grpSpPr>
          <p:sp>
            <p:nvSpPr>
              <p:cNvPr id="1353" name="Google Shape;1353;p1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15"/>
            <p:cNvGrpSpPr/>
            <p:nvPr/>
          </p:nvGrpSpPr>
          <p:grpSpPr>
            <a:xfrm>
              <a:off x="5281303" y="602085"/>
              <a:ext cx="139138" cy="127771"/>
              <a:chOff x="585175" y="1520600"/>
              <a:chExt cx="54425" cy="49975"/>
            </a:xfrm>
          </p:grpSpPr>
          <p:sp>
            <p:nvSpPr>
              <p:cNvPr id="1358" name="Google Shape;1358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3" name="Google Shape;1363;p15"/>
            <p:cNvSpPr/>
            <p:nvPr/>
          </p:nvSpPr>
          <p:spPr>
            <a:xfrm>
              <a:off x="6326469" y="2232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15"/>
            <p:cNvGrpSpPr/>
            <p:nvPr/>
          </p:nvGrpSpPr>
          <p:grpSpPr>
            <a:xfrm>
              <a:off x="2905796" y="2693642"/>
              <a:ext cx="564135" cy="256951"/>
              <a:chOff x="700250" y="1477300"/>
              <a:chExt cx="309675" cy="141050"/>
            </a:xfrm>
          </p:grpSpPr>
          <p:sp>
            <p:nvSpPr>
              <p:cNvPr id="1365" name="Google Shape;1365;p1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9" name="Google Shape;1369;p15"/>
            <p:cNvGrpSpPr/>
            <p:nvPr/>
          </p:nvGrpSpPr>
          <p:grpSpPr>
            <a:xfrm>
              <a:off x="3225978" y="1098410"/>
              <a:ext cx="139138" cy="127771"/>
              <a:chOff x="585175" y="1520600"/>
              <a:chExt cx="54425" cy="49975"/>
            </a:xfrm>
          </p:grpSpPr>
          <p:sp>
            <p:nvSpPr>
              <p:cNvPr id="1370" name="Google Shape;1370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15"/>
            <p:cNvGrpSpPr/>
            <p:nvPr/>
          </p:nvGrpSpPr>
          <p:grpSpPr>
            <a:xfrm>
              <a:off x="1876978" y="2294685"/>
              <a:ext cx="139138" cy="127771"/>
              <a:chOff x="585175" y="1520600"/>
              <a:chExt cx="54425" cy="49975"/>
            </a:xfrm>
          </p:grpSpPr>
          <p:sp>
            <p:nvSpPr>
              <p:cNvPr id="1376" name="Google Shape;1376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5"/>
            <p:cNvGrpSpPr/>
            <p:nvPr/>
          </p:nvGrpSpPr>
          <p:grpSpPr>
            <a:xfrm>
              <a:off x="1317028" y="830997"/>
              <a:ext cx="139138" cy="127771"/>
              <a:chOff x="585175" y="1520600"/>
              <a:chExt cx="54425" cy="49975"/>
            </a:xfrm>
          </p:grpSpPr>
          <p:sp>
            <p:nvSpPr>
              <p:cNvPr id="1382" name="Google Shape;1382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5"/>
            <p:cNvGrpSpPr/>
            <p:nvPr/>
          </p:nvGrpSpPr>
          <p:grpSpPr>
            <a:xfrm>
              <a:off x="445253" y="3000897"/>
              <a:ext cx="139138" cy="127771"/>
              <a:chOff x="585175" y="1520600"/>
              <a:chExt cx="54425" cy="49975"/>
            </a:xfrm>
          </p:grpSpPr>
          <p:sp>
            <p:nvSpPr>
              <p:cNvPr id="1388" name="Google Shape;1388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3" name="Google Shape;1393;p15"/>
            <p:cNvGrpSpPr/>
            <p:nvPr/>
          </p:nvGrpSpPr>
          <p:grpSpPr>
            <a:xfrm>
              <a:off x="1221578" y="4318097"/>
              <a:ext cx="139138" cy="127771"/>
              <a:chOff x="585175" y="1520600"/>
              <a:chExt cx="54425" cy="49975"/>
            </a:xfrm>
          </p:grpSpPr>
          <p:sp>
            <p:nvSpPr>
              <p:cNvPr id="1394" name="Google Shape;1394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9" name="Google Shape;1399;p15"/>
            <p:cNvGrpSpPr/>
            <p:nvPr/>
          </p:nvGrpSpPr>
          <p:grpSpPr>
            <a:xfrm>
              <a:off x="6007953" y="2507860"/>
              <a:ext cx="139138" cy="127771"/>
              <a:chOff x="585175" y="1520600"/>
              <a:chExt cx="54425" cy="49975"/>
            </a:xfrm>
          </p:grpSpPr>
          <p:sp>
            <p:nvSpPr>
              <p:cNvPr id="1400" name="Google Shape;1400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15"/>
            <p:cNvGrpSpPr/>
            <p:nvPr/>
          </p:nvGrpSpPr>
          <p:grpSpPr>
            <a:xfrm>
              <a:off x="7464328" y="3000910"/>
              <a:ext cx="139138" cy="127771"/>
              <a:chOff x="585175" y="1520600"/>
              <a:chExt cx="54425" cy="49975"/>
            </a:xfrm>
          </p:grpSpPr>
          <p:sp>
            <p:nvSpPr>
              <p:cNvPr id="1406" name="Google Shape;1406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15"/>
            <p:cNvGrpSpPr/>
            <p:nvPr/>
          </p:nvGrpSpPr>
          <p:grpSpPr>
            <a:xfrm>
              <a:off x="7750678" y="1982785"/>
              <a:ext cx="139138" cy="127771"/>
              <a:chOff x="585175" y="1520600"/>
              <a:chExt cx="54425" cy="49975"/>
            </a:xfrm>
          </p:grpSpPr>
          <p:sp>
            <p:nvSpPr>
              <p:cNvPr id="1412" name="Google Shape;1412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15"/>
            <p:cNvGrpSpPr/>
            <p:nvPr/>
          </p:nvGrpSpPr>
          <p:grpSpPr>
            <a:xfrm>
              <a:off x="7603478" y="801872"/>
              <a:ext cx="139138" cy="127771"/>
              <a:chOff x="585175" y="1520600"/>
              <a:chExt cx="54425" cy="49975"/>
            </a:xfrm>
          </p:grpSpPr>
          <p:sp>
            <p:nvSpPr>
              <p:cNvPr id="1418" name="Google Shape;1418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3" name="Google Shape;1423;p15"/>
            <p:cNvGrpSpPr/>
            <p:nvPr/>
          </p:nvGrpSpPr>
          <p:grpSpPr>
            <a:xfrm>
              <a:off x="8492753" y="3000897"/>
              <a:ext cx="139138" cy="127771"/>
              <a:chOff x="585175" y="1520600"/>
              <a:chExt cx="54425" cy="49975"/>
            </a:xfrm>
          </p:grpSpPr>
          <p:sp>
            <p:nvSpPr>
              <p:cNvPr id="1424" name="Google Shape;1424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9" name="Google Shape;1429;p15"/>
            <p:cNvGrpSpPr/>
            <p:nvPr/>
          </p:nvGrpSpPr>
          <p:grpSpPr>
            <a:xfrm>
              <a:off x="8104603" y="3767747"/>
              <a:ext cx="139138" cy="127771"/>
              <a:chOff x="585175" y="1520600"/>
              <a:chExt cx="54425" cy="49975"/>
            </a:xfrm>
          </p:grpSpPr>
          <p:sp>
            <p:nvSpPr>
              <p:cNvPr id="1430" name="Google Shape;1430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5" name="Google Shape;1435;p15"/>
            <p:cNvGrpSpPr/>
            <p:nvPr/>
          </p:nvGrpSpPr>
          <p:grpSpPr>
            <a:xfrm>
              <a:off x="7048303" y="4445872"/>
              <a:ext cx="139138" cy="127771"/>
              <a:chOff x="585175" y="1520600"/>
              <a:chExt cx="54425" cy="49975"/>
            </a:xfrm>
          </p:grpSpPr>
          <p:sp>
            <p:nvSpPr>
              <p:cNvPr id="1436" name="Google Shape;1436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1" name="Google Shape;1441;p15"/>
            <p:cNvSpPr/>
            <p:nvPr/>
          </p:nvSpPr>
          <p:spPr>
            <a:xfrm>
              <a:off x="6663719" y="27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7502694" y="2571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7922969" y="3033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7680219" y="3625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8631894" y="3345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8569494" y="2294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7464319" y="1852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7889819" y="634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6084694" y="1291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6358319" y="508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5"/>
            <p:cNvSpPr/>
            <p:nvPr/>
          </p:nvSpPr>
          <p:spPr>
            <a:xfrm>
              <a:off x="5893819" y="362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5"/>
            <p:cNvSpPr/>
            <p:nvPr/>
          </p:nvSpPr>
          <p:spPr>
            <a:xfrm>
              <a:off x="7464319" y="4167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5"/>
            <p:cNvSpPr/>
            <p:nvPr/>
          </p:nvSpPr>
          <p:spPr>
            <a:xfrm>
              <a:off x="7680219" y="451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1514594" y="4142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2016119" y="43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584394" y="3472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45244" y="2507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382844" y="3869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2178994" y="2635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1953719" y="179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1586219" y="2950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1586219" y="109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2016119" y="69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1648619" y="36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3633969" y="958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3321794" y="69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3029094" y="15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bg>
      <p:bgPr>
        <a:solidFill>
          <a:schemeClr val="accent3"/>
        </a:solidFill>
        <a:effectLst/>
      </p:bgPr>
    </p:bg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7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7"/>
          <p:cNvSpPr txBox="1">
            <a:spLocks noGrp="1"/>
          </p:cNvSpPr>
          <p:nvPr>
            <p:ph type="title" hasCustomPrompt="1"/>
          </p:nvPr>
        </p:nvSpPr>
        <p:spPr>
          <a:xfrm>
            <a:off x="2043513" y="1160438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2" name="Google Shape;1572;p17"/>
          <p:cNvSpPr txBox="1">
            <a:spLocks noGrp="1"/>
          </p:cNvSpPr>
          <p:nvPr>
            <p:ph type="subTitle" idx="1"/>
          </p:nvPr>
        </p:nvSpPr>
        <p:spPr>
          <a:xfrm rot="384">
            <a:off x="4175612" y="2373550"/>
            <a:ext cx="268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3" name="Google Shape;1573;p17"/>
          <p:cNvSpPr txBox="1">
            <a:spLocks noGrp="1"/>
          </p:cNvSpPr>
          <p:nvPr>
            <p:ph type="title" idx="2"/>
          </p:nvPr>
        </p:nvSpPr>
        <p:spPr>
          <a:xfrm>
            <a:off x="4175613" y="540000"/>
            <a:ext cx="3223500" cy="18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574" name="Google Shape;1574;p17"/>
          <p:cNvGrpSpPr/>
          <p:nvPr/>
        </p:nvGrpSpPr>
        <p:grpSpPr>
          <a:xfrm>
            <a:off x="719996" y="693261"/>
            <a:ext cx="7951223" cy="3941437"/>
            <a:chOff x="719996" y="693261"/>
            <a:chExt cx="7951223" cy="3941437"/>
          </a:xfrm>
        </p:grpSpPr>
        <p:grpSp>
          <p:nvGrpSpPr>
            <p:cNvPr id="1575" name="Google Shape;1575;p17"/>
            <p:cNvGrpSpPr/>
            <p:nvPr/>
          </p:nvGrpSpPr>
          <p:grpSpPr>
            <a:xfrm>
              <a:off x="7859871" y="903492"/>
              <a:ext cx="564135" cy="256951"/>
              <a:chOff x="700250" y="1477300"/>
              <a:chExt cx="309675" cy="141050"/>
            </a:xfrm>
          </p:grpSpPr>
          <p:sp>
            <p:nvSpPr>
              <p:cNvPr id="1576" name="Google Shape;1576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0" name="Google Shape;1580;p17"/>
            <p:cNvGrpSpPr/>
            <p:nvPr/>
          </p:nvGrpSpPr>
          <p:grpSpPr>
            <a:xfrm>
              <a:off x="1933653" y="3497360"/>
              <a:ext cx="139138" cy="127771"/>
              <a:chOff x="585175" y="1520600"/>
              <a:chExt cx="54425" cy="49975"/>
            </a:xfrm>
          </p:grpSpPr>
          <p:sp>
            <p:nvSpPr>
              <p:cNvPr id="1581" name="Google Shape;158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6" name="Google Shape;1586;p17"/>
            <p:cNvSpPr/>
            <p:nvPr/>
          </p:nvSpPr>
          <p:spPr>
            <a:xfrm>
              <a:off x="3638144" y="4102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7" name="Google Shape;1587;p17"/>
            <p:cNvGrpSpPr/>
            <p:nvPr/>
          </p:nvGrpSpPr>
          <p:grpSpPr>
            <a:xfrm>
              <a:off x="719996" y="2258867"/>
              <a:ext cx="564135" cy="256951"/>
              <a:chOff x="700250" y="1477300"/>
              <a:chExt cx="309675" cy="141050"/>
            </a:xfrm>
          </p:grpSpPr>
          <p:sp>
            <p:nvSpPr>
              <p:cNvPr id="1588" name="Google Shape;1588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2" name="Google Shape;1592;p17"/>
            <p:cNvGrpSpPr/>
            <p:nvPr/>
          </p:nvGrpSpPr>
          <p:grpSpPr>
            <a:xfrm>
              <a:off x="3499003" y="2924660"/>
              <a:ext cx="139138" cy="127771"/>
              <a:chOff x="585175" y="1520600"/>
              <a:chExt cx="54425" cy="49975"/>
            </a:xfrm>
          </p:grpSpPr>
          <p:sp>
            <p:nvSpPr>
              <p:cNvPr id="1593" name="Google Shape;159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8" name="Google Shape;1598;p17"/>
            <p:cNvGrpSpPr/>
            <p:nvPr/>
          </p:nvGrpSpPr>
          <p:grpSpPr>
            <a:xfrm>
              <a:off x="1437303" y="1085685"/>
              <a:ext cx="139138" cy="127771"/>
              <a:chOff x="585175" y="1520600"/>
              <a:chExt cx="54425" cy="49975"/>
            </a:xfrm>
          </p:grpSpPr>
          <p:sp>
            <p:nvSpPr>
              <p:cNvPr id="1599" name="Google Shape;159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4" name="Google Shape;1604;p17"/>
            <p:cNvGrpSpPr/>
            <p:nvPr/>
          </p:nvGrpSpPr>
          <p:grpSpPr>
            <a:xfrm>
              <a:off x="7367853" y="722985"/>
              <a:ext cx="139138" cy="127771"/>
              <a:chOff x="585175" y="1520600"/>
              <a:chExt cx="54425" cy="49975"/>
            </a:xfrm>
          </p:grpSpPr>
          <p:sp>
            <p:nvSpPr>
              <p:cNvPr id="1605" name="Google Shape;160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0" name="Google Shape;1610;p17"/>
            <p:cNvGrpSpPr/>
            <p:nvPr/>
          </p:nvGrpSpPr>
          <p:grpSpPr>
            <a:xfrm>
              <a:off x="8201453" y="1830185"/>
              <a:ext cx="139138" cy="127771"/>
              <a:chOff x="585175" y="1520600"/>
              <a:chExt cx="54425" cy="49975"/>
            </a:xfrm>
          </p:grpSpPr>
          <p:sp>
            <p:nvSpPr>
              <p:cNvPr id="1611" name="Google Shape;161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6" name="Google Shape;1616;p17"/>
            <p:cNvGrpSpPr/>
            <p:nvPr/>
          </p:nvGrpSpPr>
          <p:grpSpPr>
            <a:xfrm>
              <a:off x="8072366" y="3128285"/>
              <a:ext cx="139138" cy="127771"/>
              <a:chOff x="585175" y="1520600"/>
              <a:chExt cx="54425" cy="49975"/>
            </a:xfrm>
          </p:grpSpPr>
          <p:sp>
            <p:nvSpPr>
              <p:cNvPr id="1617" name="Google Shape;1617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2" name="Google Shape;1622;p17"/>
            <p:cNvGrpSpPr/>
            <p:nvPr/>
          </p:nvGrpSpPr>
          <p:grpSpPr>
            <a:xfrm>
              <a:off x="5215266" y="4038235"/>
              <a:ext cx="139138" cy="127771"/>
              <a:chOff x="585175" y="1520600"/>
              <a:chExt cx="54425" cy="49975"/>
            </a:xfrm>
          </p:grpSpPr>
          <p:sp>
            <p:nvSpPr>
              <p:cNvPr id="1623" name="Google Shape;162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8" name="Google Shape;1628;p17"/>
            <p:cNvGrpSpPr/>
            <p:nvPr/>
          </p:nvGrpSpPr>
          <p:grpSpPr>
            <a:xfrm>
              <a:off x="5447353" y="3625135"/>
              <a:ext cx="139138" cy="127771"/>
              <a:chOff x="585175" y="1520600"/>
              <a:chExt cx="54425" cy="49975"/>
            </a:xfrm>
          </p:grpSpPr>
          <p:sp>
            <p:nvSpPr>
              <p:cNvPr id="1629" name="Google Shape;162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4" name="Google Shape;1634;p17"/>
            <p:cNvGrpSpPr/>
            <p:nvPr/>
          </p:nvGrpSpPr>
          <p:grpSpPr>
            <a:xfrm>
              <a:off x="3395391" y="4273660"/>
              <a:ext cx="139138" cy="127771"/>
              <a:chOff x="585175" y="1520600"/>
              <a:chExt cx="54425" cy="49975"/>
            </a:xfrm>
          </p:grpSpPr>
          <p:sp>
            <p:nvSpPr>
              <p:cNvPr id="1635" name="Google Shape;163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0" name="Google Shape;1640;p17"/>
            <p:cNvSpPr/>
            <p:nvPr/>
          </p:nvSpPr>
          <p:spPr>
            <a:xfrm>
              <a:off x="5706194" y="4164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5114419" y="334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4624469" y="4339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4175619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4238019" y="3530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3213544" y="3281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3395394" y="241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2434544" y="3497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1871244" y="272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1400369" y="2957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1101294" y="1445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859494" y="755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2010394" y="1213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1682469" y="693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3537369" y="1023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7598294" y="111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8546419" y="1507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7859869" y="1719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8392794" y="241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7686469" y="2665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6286569" y="316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8608819" y="3311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_HEADER_1_1_1_2">
    <p:bg>
      <p:bgPr>
        <a:solidFill>
          <a:schemeClr val="accent3"/>
        </a:solidFill>
        <a:effectLst/>
      </p:bgPr>
    </p:bg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19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9"/>
          <p:cNvSpPr txBox="1">
            <a:spLocks noGrp="1"/>
          </p:cNvSpPr>
          <p:nvPr>
            <p:ph type="title" hasCustomPrompt="1"/>
          </p:nvPr>
        </p:nvSpPr>
        <p:spPr>
          <a:xfrm>
            <a:off x="1325850" y="2761188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8" name="Google Shape;1788;p19"/>
          <p:cNvSpPr txBox="1">
            <a:spLocks noGrp="1"/>
          </p:cNvSpPr>
          <p:nvPr>
            <p:ph type="subTitle" idx="1"/>
          </p:nvPr>
        </p:nvSpPr>
        <p:spPr>
          <a:xfrm rot="473">
            <a:off x="3457937" y="3666263"/>
            <a:ext cx="4360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9" name="Google Shape;1789;p19"/>
          <p:cNvSpPr txBox="1">
            <a:spLocks noGrp="1"/>
          </p:cNvSpPr>
          <p:nvPr>
            <p:ph type="title" idx="2"/>
          </p:nvPr>
        </p:nvSpPr>
        <p:spPr>
          <a:xfrm>
            <a:off x="3457938" y="2640038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790" name="Google Shape;1790;p19"/>
          <p:cNvGrpSpPr/>
          <p:nvPr/>
        </p:nvGrpSpPr>
        <p:grpSpPr>
          <a:xfrm>
            <a:off x="512169" y="438022"/>
            <a:ext cx="8202700" cy="4282263"/>
            <a:chOff x="512169" y="438022"/>
            <a:chExt cx="8202700" cy="4282263"/>
          </a:xfrm>
        </p:grpSpPr>
        <p:grpSp>
          <p:nvGrpSpPr>
            <p:cNvPr id="1791" name="Google Shape;1791;p19"/>
            <p:cNvGrpSpPr/>
            <p:nvPr/>
          </p:nvGrpSpPr>
          <p:grpSpPr>
            <a:xfrm>
              <a:off x="7593721" y="2640042"/>
              <a:ext cx="564135" cy="256951"/>
              <a:chOff x="700250" y="1477300"/>
              <a:chExt cx="309675" cy="141050"/>
            </a:xfrm>
          </p:grpSpPr>
          <p:sp>
            <p:nvSpPr>
              <p:cNvPr id="1792" name="Google Shape;1792;p1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6" name="Google Shape;1796;p19"/>
            <p:cNvGrpSpPr/>
            <p:nvPr/>
          </p:nvGrpSpPr>
          <p:grpSpPr>
            <a:xfrm>
              <a:off x="8284853" y="1999310"/>
              <a:ext cx="139138" cy="127771"/>
              <a:chOff x="585175" y="1520600"/>
              <a:chExt cx="54425" cy="49975"/>
            </a:xfrm>
          </p:grpSpPr>
          <p:sp>
            <p:nvSpPr>
              <p:cNvPr id="1797" name="Google Shape;179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2" name="Google Shape;1802;p19"/>
            <p:cNvSpPr/>
            <p:nvPr/>
          </p:nvSpPr>
          <p:spPr>
            <a:xfrm>
              <a:off x="5371444" y="1054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3" name="Google Shape;1803;p19"/>
            <p:cNvGrpSpPr/>
            <p:nvPr/>
          </p:nvGrpSpPr>
          <p:grpSpPr>
            <a:xfrm>
              <a:off x="1071371" y="539992"/>
              <a:ext cx="564135" cy="256951"/>
              <a:chOff x="700250" y="1477300"/>
              <a:chExt cx="309675" cy="141050"/>
            </a:xfrm>
          </p:grpSpPr>
          <p:sp>
            <p:nvSpPr>
              <p:cNvPr id="1804" name="Google Shape;1804;p1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8" name="Google Shape;1808;p19"/>
            <p:cNvGrpSpPr/>
            <p:nvPr/>
          </p:nvGrpSpPr>
          <p:grpSpPr>
            <a:xfrm>
              <a:off x="7786878" y="796960"/>
              <a:ext cx="139138" cy="127771"/>
              <a:chOff x="585175" y="1520600"/>
              <a:chExt cx="54425" cy="49975"/>
            </a:xfrm>
          </p:grpSpPr>
          <p:sp>
            <p:nvSpPr>
              <p:cNvPr id="1809" name="Google Shape;180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4" name="Google Shape;1814;p19"/>
            <p:cNvGrpSpPr/>
            <p:nvPr/>
          </p:nvGrpSpPr>
          <p:grpSpPr>
            <a:xfrm>
              <a:off x="5371453" y="1284347"/>
              <a:ext cx="139138" cy="127771"/>
              <a:chOff x="585175" y="1520600"/>
              <a:chExt cx="54425" cy="49975"/>
            </a:xfrm>
          </p:grpSpPr>
          <p:sp>
            <p:nvSpPr>
              <p:cNvPr id="1815" name="Google Shape;181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0" name="Google Shape;1820;p19"/>
            <p:cNvGrpSpPr/>
            <p:nvPr/>
          </p:nvGrpSpPr>
          <p:grpSpPr>
            <a:xfrm>
              <a:off x="3457953" y="438022"/>
              <a:ext cx="139138" cy="127771"/>
              <a:chOff x="585175" y="1520600"/>
              <a:chExt cx="54425" cy="49975"/>
            </a:xfrm>
          </p:grpSpPr>
          <p:sp>
            <p:nvSpPr>
              <p:cNvPr id="1821" name="Google Shape;1821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6" name="Google Shape;1826;p19"/>
            <p:cNvGrpSpPr/>
            <p:nvPr/>
          </p:nvGrpSpPr>
          <p:grpSpPr>
            <a:xfrm>
              <a:off x="3521578" y="2194272"/>
              <a:ext cx="139138" cy="127771"/>
              <a:chOff x="585175" y="1520600"/>
              <a:chExt cx="54425" cy="49975"/>
            </a:xfrm>
          </p:grpSpPr>
          <p:sp>
            <p:nvSpPr>
              <p:cNvPr id="1827" name="Google Shape;182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2" name="Google Shape;1832;p19"/>
            <p:cNvGrpSpPr/>
            <p:nvPr/>
          </p:nvGrpSpPr>
          <p:grpSpPr>
            <a:xfrm>
              <a:off x="1727153" y="1538847"/>
              <a:ext cx="139138" cy="127771"/>
              <a:chOff x="585175" y="1520600"/>
              <a:chExt cx="54425" cy="49975"/>
            </a:xfrm>
          </p:grpSpPr>
          <p:sp>
            <p:nvSpPr>
              <p:cNvPr id="1833" name="Google Shape;1833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8" name="Google Shape;1838;p19"/>
            <p:cNvGrpSpPr/>
            <p:nvPr/>
          </p:nvGrpSpPr>
          <p:grpSpPr>
            <a:xfrm>
              <a:off x="842678" y="989197"/>
              <a:ext cx="139138" cy="127771"/>
              <a:chOff x="585175" y="1520600"/>
              <a:chExt cx="54425" cy="49975"/>
            </a:xfrm>
          </p:grpSpPr>
          <p:sp>
            <p:nvSpPr>
              <p:cNvPr id="1839" name="Google Shape;183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4" name="Google Shape;1844;p19"/>
            <p:cNvGrpSpPr/>
            <p:nvPr/>
          </p:nvGrpSpPr>
          <p:grpSpPr>
            <a:xfrm>
              <a:off x="613603" y="2322047"/>
              <a:ext cx="139138" cy="127771"/>
              <a:chOff x="585175" y="1520600"/>
              <a:chExt cx="54425" cy="49975"/>
            </a:xfrm>
          </p:grpSpPr>
          <p:sp>
            <p:nvSpPr>
              <p:cNvPr id="1845" name="Google Shape;184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0" name="Google Shape;1850;p19"/>
            <p:cNvGrpSpPr/>
            <p:nvPr/>
          </p:nvGrpSpPr>
          <p:grpSpPr>
            <a:xfrm>
              <a:off x="1283866" y="4205547"/>
              <a:ext cx="139138" cy="127771"/>
              <a:chOff x="585175" y="1520600"/>
              <a:chExt cx="54425" cy="49975"/>
            </a:xfrm>
          </p:grpSpPr>
          <p:sp>
            <p:nvSpPr>
              <p:cNvPr id="1851" name="Google Shape;1851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6" name="Google Shape;1856;p19"/>
            <p:cNvGrpSpPr/>
            <p:nvPr/>
          </p:nvGrpSpPr>
          <p:grpSpPr>
            <a:xfrm>
              <a:off x="3014666" y="4370972"/>
              <a:ext cx="139138" cy="127771"/>
              <a:chOff x="585175" y="1520600"/>
              <a:chExt cx="54425" cy="49975"/>
            </a:xfrm>
          </p:grpSpPr>
          <p:sp>
            <p:nvSpPr>
              <p:cNvPr id="1857" name="Google Shape;185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19"/>
            <p:cNvGrpSpPr/>
            <p:nvPr/>
          </p:nvGrpSpPr>
          <p:grpSpPr>
            <a:xfrm>
              <a:off x="4961816" y="4121672"/>
              <a:ext cx="139138" cy="127771"/>
              <a:chOff x="585175" y="1520600"/>
              <a:chExt cx="54425" cy="49975"/>
            </a:xfrm>
          </p:grpSpPr>
          <p:sp>
            <p:nvSpPr>
              <p:cNvPr id="1863" name="Google Shape;1863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8" name="Google Shape;1868;p19"/>
            <p:cNvGrpSpPr/>
            <p:nvPr/>
          </p:nvGrpSpPr>
          <p:grpSpPr>
            <a:xfrm>
              <a:off x="6431741" y="4498747"/>
              <a:ext cx="139138" cy="127771"/>
              <a:chOff x="585175" y="1520600"/>
              <a:chExt cx="54425" cy="49975"/>
            </a:xfrm>
          </p:grpSpPr>
          <p:sp>
            <p:nvSpPr>
              <p:cNvPr id="1869" name="Google Shape;186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4" name="Google Shape;1874;p19"/>
            <p:cNvGrpSpPr/>
            <p:nvPr/>
          </p:nvGrpSpPr>
          <p:grpSpPr>
            <a:xfrm>
              <a:off x="7978016" y="4027872"/>
              <a:ext cx="139138" cy="127771"/>
              <a:chOff x="585175" y="1520600"/>
              <a:chExt cx="54425" cy="49975"/>
            </a:xfrm>
          </p:grpSpPr>
          <p:sp>
            <p:nvSpPr>
              <p:cNvPr id="1875" name="Google Shape;187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0" name="Google Shape;1880;p19"/>
            <p:cNvSpPr/>
            <p:nvPr/>
          </p:nvSpPr>
          <p:spPr>
            <a:xfrm>
              <a:off x="5100944" y="131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9"/>
            <p:cNvSpPr/>
            <p:nvPr/>
          </p:nvSpPr>
          <p:spPr>
            <a:xfrm>
              <a:off x="5163344" y="693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9"/>
            <p:cNvSpPr/>
            <p:nvPr/>
          </p:nvSpPr>
          <p:spPr>
            <a:xfrm>
              <a:off x="7377769" y="565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9"/>
            <p:cNvSpPr/>
            <p:nvPr/>
          </p:nvSpPr>
          <p:spPr>
            <a:xfrm>
              <a:off x="8157844" y="637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9"/>
            <p:cNvSpPr/>
            <p:nvPr/>
          </p:nvSpPr>
          <p:spPr>
            <a:xfrm>
              <a:off x="7825244" y="131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9"/>
            <p:cNvSpPr/>
            <p:nvPr/>
          </p:nvSpPr>
          <p:spPr>
            <a:xfrm>
              <a:off x="8251594" y="164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9"/>
            <p:cNvSpPr/>
            <p:nvPr/>
          </p:nvSpPr>
          <p:spPr>
            <a:xfrm>
              <a:off x="8652469" y="19369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9"/>
            <p:cNvSpPr/>
            <p:nvPr/>
          </p:nvSpPr>
          <p:spPr>
            <a:xfrm>
              <a:off x="8410819" y="283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9"/>
            <p:cNvSpPr/>
            <p:nvPr/>
          </p:nvSpPr>
          <p:spPr>
            <a:xfrm>
              <a:off x="8652469" y="3292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9"/>
            <p:cNvSpPr/>
            <p:nvPr/>
          </p:nvSpPr>
          <p:spPr>
            <a:xfrm>
              <a:off x="7825244" y="361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9"/>
            <p:cNvSpPr/>
            <p:nvPr/>
          </p:nvSpPr>
          <p:spPr>
            <a:xfrm>
              <a:off x="8251594" y="386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9"/>
            <p:cNvSpPr/>
            <p:nvPr/>
          </p:nvSpPr>
          <p:spPr>
            <a:xfrm>
              <a:off x="8016382" y="4467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9"/>
            <p:cNvSpPr/>
            <p:nvPr/>
          </p:nvSpPr>
          <p:spPr>
            <a:xfrm>
              <a:off x="6845532" y="4333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9"/>
            <p:cNvSpPr/>
            <p:nvPr/>
          </p:nvSpPr>
          <p:spPr>
            <a:xfrm>
              <a:off x="7220957" y="4657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9"/>
            <p:cNvSpPr/>
            <p:nvPr/>
          </p:nvSpPr>
          <p:spPr>
            <a:xfrm>
              <a:off x="5814682" y="4333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9"/>
            <p:cNvSpPr/>
            <p:nvPr/>
          </p:nvSpPr>
          <p:spPr>
            <a:xfrm>
              <a:off x="5309057" y="4467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9"/>
            <p:cNvSpPr/>
            <p:nvPr/>
          </p:nvSpPr>
          <p:spPr>
            <a:xfrm>
              <a:off x="4469107" y="4175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9"/>
            <p:cNvSpPr/>
            <p:nvPr/>
          </p:nvSpPr>
          <p:spPr>
            <a:xfrm>
              <a:off x="3395557" y="4238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9"/>
            <p:cNvSpPr/>
            <p:nvPr/>
          </p:nvSpPr>
          <p:spPr>
            <a:xfrm>
              <a:off x="3834632" y="4498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9"/>
            <p:cNvSpPr/>
            <p:nvPr/>
          </p:nvSpPr>
          <p:spPr>
            <a:xfrm>
              <a:off x="2682757" y="4403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9"/>
            <p:cNvSpPr/>
            <p:nvPr/>
          </p:nvSpPr>
          <p:spPr>
            <a:xfrm>
              <a:off x="1423007" y="4531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9"/>
            <p:cNvSpPr/>
            <p:nvPr/>
          </p:nvSpPr>
          <p:spPr>
            <a:xfrm>
              <a:off x="919432" y="4175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9"/>
            <p:cNvSpPr/>
            <p:nvPr/>
          </p:nvSpPr>
          <p:spPr>
            <a:xfrm>
              <a:off x="3195782" y="203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9"/>
            <p:cNvSpPr/>
            <p:nvPr/>
          </p:nvSpPr>
          <p:spPr>
            <a:xfrm>
              <a:off x="5473807" y="2413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9"/>
            <p:cNvSpPr/>
            <p:nvPr/>
          </p:nvSpPr>
          <p:spPr>
            <a:xfrm>
              <a:off x="5163357" y="254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9"/>
            <p:cNvSpPr/>
            <p:nvPr/>
          </p:nvSpPr>
          <p:spPr>
            <a:xfrm>
              <a:off x="3014682" y="2413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9"/>
            <p:cNvSpPr/>
            <p:nvPr/>
          </p:nvSpPr>
          <p:spPr>
            <a:xfrm>
              <a:off x="2682757" y="2094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9"/>
            <p:cNvSpPr/>
            <p:nvPr/>
          </p:nvSpPr>
          <p:spPr>
            <a:xfrm>
              <a:off x="3809057" y="637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9"/>
            <p:cNvSpPr/>
            <p:nvPr/>
          </p:nvSpPr>
          <p:spPr>
            <a:xfrm>
              <a:off x="2004307" y="637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9"/>
            <p:cNvSpPr/>
            <p:nvPr/>
          </p:nvSpPr>
          <p:spPr>
            <a:xfrm>
              <a:off x="2297007" y="141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9"/>
            <p:cNvSpPr/>
            <p:nvPr/>
          </p:nvSpPr>
          <p:spPr>
            <a:xfrm>
              <a:off x="1765532" y="19369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9"/>
            <p:cNvSpPr/>
            <p:nvPr/>
          </p:nvSpPr>
          <p:spPr>
            <a:xfrm>
              <a:off x="1322244" y="1747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9"/>
            <p:cNvSpPr/>
            <p:nvPr/>
          </p:nvSpPr>
          <p:spPr>
            <a:xfrm>
              <a:off x="1283869" y="1054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9"/>
            <p:cNvSpPr/>
            <p:nvPr/>
          </p:nvSpPr>
          <p:spPr>
            <a:xfrm>
              <a:off x="881044" y="141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9"/>
            <p:cNvSpPr/>
            <p:nvPr/>
          </p:nvSpPr>
          <p:spPr>
            <a:xfrm>
              <a:off x="919419" y="2156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9"/>
            <p:cNvSpPr/>
            <p:nvPr/>
          </p:nvSpPr>
          <p:spPr>
            <a:xfrm>
              <a:off x="512169" y="2156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p32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accent3"/>
        </a:solidFill>
        <a:effectLst/>
      </p:bgPr>
    </p:bg>
    <p:spTree>
      <p:nvGrpSpPr>
        <p:cNvPr id="1" name="Shape 3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" name="Google Shape;3779;p33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0" name="Google Shape;3780;p33"/>
          <p:cNvGrpSpPr/>
          <p:nvPr/>
        </p:nvGrpSpPr>
        <p:grpSpPr>
          <a:xfrm>
            <a:off x="346994" y="540010"/>
            <a:ext cx="7970122" cy="4127371"/>
            <a:chOff x="346994" y="540010"/>
            <a:chExt cx="7970122" cy="4127371"/>
          </a:xfrm>
        </p:grpSpPr>
        <p:grpSp>
          <p:nvGrpSpPr>
            <p:cNvPr id="3781" name="Google Shape;3781;p3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3782" name="Google Shape;3782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6" name="Google Shape;3786;p3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3787" name="Google Shape;378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92" name="Google Shape;3792;p3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3" name="Google Shape;3793;p3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3794" name="Google Shape;3794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8" name="Google Shape;3798;p3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3799" name="Google Shape;379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04" name="Google Shape;3804;p3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3805" name="Google Shape;380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0" name="Google Shape;3810;p3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3811" name="Google Shape;381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6" name="Google Shape;3816;p3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3817" name="Google Shape;381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2" name="Google Shape;3822;p3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3823" name="Google Shape;382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8" name="Google Shape;3828;p3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3829" name="Google Shape;382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4" name="Google Shape;3834;p3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3835" name="Google Shape;383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0" name="Google Shape;3840;p3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3841" name="Google Shape;384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6" name="Google Shape;3846;p3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3847" name="Google Shape;384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2" name="Google Shape;3852;p3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3853" name="Google Shape;385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8" name="Google Shape;3858;p3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3859" name="Google Shape;385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4" name="Google Shape;3864;p3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"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34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9" name="Google Shape;3889;p34"/>
          <p:cNvGrpSpPr/>
          <p:nvPr/>
        </p:nvGrpSpPr>
        <p:grpSpPr>
          <a:xfrm>
            <a:off x="345157" y="412461"/>
            <a:ext cx="8488825" cy="4370233"/>
            <a:chOff x="345157" y="412461"/>
            <a:chExt cx="8488825" cy="4370233"/>
          </a:xfrm>
        </p:grpSpPr>
        <p:grpSp>
          <p:nvGrpSpPr>
            <p:cNvPr id="3890" name="Google Shape;3890;p34"/>
            <p:cNvGrpSpPr/>
            <p:nvPr/>
          </p:nvGrpSpPr>
          <p:grpSpPr>
            <a:xfrm>
              <a:off x="2261296" y="4182667"/>
              <a:ext cx="564135" cy="256951"/>
              <a:chOff x="700250" y="1477300"/>
              <a:chExt cx="309675" cy="141050"/>
            </a:xfrm>
          </p:grpSpPr>
          <p:sp>
            <p:nvSpPr>
              <p:cNvPr id="3891" name="Google Shape;3891;p3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5" name="Google Shape;3895;p34"/>
            <p:cNvGrpSpPr/>
            <p:nvPr/>
          </p:nvGrpSpPr>
          <p:grpSpPr>
            <a:xfrm>
              <a:off x="4632603" y="1574960"/>
              <a:ext cx="139138" cy="127771"/>
              <a:chOff x="585175" y="1520600"/>
              <a:chExt cx="54425" cy="49975"/>
            </a:xfrm>
          </p:grpSpPr>
          <p:sp>
            <p:nvSpPr>
              <p:cNvPr id="3896" name="Google Shape;3896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01" name="Google Shape;3901;p34"/>
            <p:cNvSpPr/>
            <p:nvPr/>
          </p:nvSpPr>
          <p:spPr>
            <a:xfrm>
              <a:off x="4849582" y="244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02" name="Google Shape;3902;p34"/>
            <p:cNvGrpSpPr/>
            <p:nvPr/>
          </p:nvGrpSpPr>
          <p:grpSpPr>
            <a:xfrm>
              <a:off x="6859753" y="1046735"/>
              <a:ext cx="139138" cy="127771"/>
              <a:chOff x="585175" y="1520600"/>
              <a:chExt cx="54425" cy="49975"/>
            </a:xfrm>
          </p:grpSpPr>
          <p:sp>
            <p:nvSpPr>
              <p:cNvPr id="3903" name="Google Shape;390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8" name="Google Shape;3908;p34"/>
            <p:cNvGrpSpPr/>
            <p:nvPr/>
          </p:nvGrpSpPr>
          <p:grpSpPr>
            <a:xfrm>
              <a:off x="7814253" y="540010"/>
              <a:ext cx="139138" cy="127771"/>
              <a:chOff x="585175" y="1520600"/>
              <a:chExt cx="54425" cy="49975"/>
            </a:xfrm>
          </p:grpSpPr>
          <p:sp>
            <p:nvSpPr>
              <p:cNvPr id="3909" name="Google Shape;390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4" name="Google Shape;3914;p34"/>
            <p:cNvGrpSpPr/>
            <p:nvPr/>
          </p:nvGrpSpPr>
          <p:grpSpPr>
            <a:xfrm>
              <a:off x="7839728" y="1329060"/>
              <a:ext cx="139138" cy="127771"/>
              <a:chOff x="585175" y="1520600"/>
              <a:chExt cx="54425" cy="49975"/>
            </a:xfrm>
          </p:grpSpPr>
          <p:sp>
            <p:nvSpPr>
              <p:cNvPr id="3915" name="Google Shape;391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0" name="Google Shape;3920;p34"/>
            <p:cNvGrpSpPr/>
            <p:nvPr/>
          </p:nvGrpSpPr>
          <p:grpSpPr>
            <a:xfrm>
              <a:off x="8520603" y="1099985"/>
              <a:ext cx="139138" cy="127771"/>
              <a:chOff x="585175" y="1520600"/>
              <a:chExt cx="54425" cy="49975"/>
            </a:xfrm>
          </p:grpSpPr>
          <p:sp>
            <p:nvSpPr>
              <p:cNvPr id="3921" name="Google Shape;392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6" name="Google Shape;3926;p34"/>
            <p:cNvGrpSpPr/>
            <p:nvPr/>
          </p:nvGrpSpPr>
          <p:grpSpPr>
            <a:xfrm>
              <a:off x="8403353" y="2507872"/>
              <a:ext cx="139138" cy="127771"/>
              <a:chOff x="585175" y="1520600"/>
              <a:chExt cx="54425" cy="49975"/>
            </a:xfrm>
          </p:grpSpPr>
          <p:sp>
            <p:nvSpPr>
              <p:cNvPr id="3927" name="Google Shape;392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2" name="Google Shape;3932;p34"/>
            <p:cNvGrpSpPr/>
            <p:nvPr/>
          </p:nvGrpSpPr>
          <p:grpSpPr>
            <a:xfrm>
              <a:off x="8632428" y="3532372"/>
              <a:ext cx="139138" cy="127771"/>
              <a:chOff x="585175" y="1520600"/>
              <a:chExt cx="54425" cy="49975"/>
            </a:xfrm>
          </p:grpSpPr>
          <p:sp>
            <p:nvSpPr>
              <p:cNvPr id="3933" name="Google Shape;393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8" name="Google Shape;3938;p34"/>
            <p:cNvGrpSpPr/>
            <p:nvPr/>
          </p:nvGrpSpPr>
          <p:grpSpPr>
            <a:xfrm>
              <a:off x="7814253" y="4475722"/>
              <a:ext cx="139138" cy="127771"/>
              <a:chOff x="585175" y="1520600"/>
              <a:chExt cx="54425" cy="49975"/>
            </a:xfrm>
          </p:grpSpPr>
          <p:sp>
            <p:nvSpPr>
              <p:cNvPr id="3939" name="Google Shape;393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4" name="Google Shape;3944;p34"/>
            <p:cNvGrpSpPr/>
            <p:nvPr/>
          </p:nvGrpSpPr>
          <p:grpSpPr>
            <a:xfrm>
              <a:off x="5714378" y="4399372"/>
              <a:ext cx="139138" cy="127771"/>
              <a:chOff x="585175" y="1520600"/>
              <a:chExt cx="54425" cy="49975"/>
            </a:xfrm>
          </p:grpSpPr>
          <p:sp>
            <p:nvSpPr>
              <p:cNvPr id="3945" name="Google Shape;394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0" name="Google Shape;3950;p34"/>
            <p:cNvGrpSpPr/>
            <p:nvPr/>
          </p:nvGrpSpPr>
          <p:grpSpPr>
            <a:xfrm>
              <a:off x="4810803" y="4527147"/>
              <a:ext cx="139138" cy="127771"/>
              <a:chOff x="585175" y="1520600"/>
              <a:chExt cx="54425" cy="49975"/>
            </a:xfrm>
          </p:grpSpPr>
          <p:sp>
            <p:nvSpPr>
              <p:cNvPr id="3951" name="Google Shape;395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6" name="Google Shape;3956;p34"/>
            <p:cNvGrpSpPr/>
            <p:nvPr/>
          </p:nvGrpSpPr>
          <p:grpSpPr>
            <a:xfrm>
              <a:off x="5039878" y="3566297"/>
              <a:ext cx="139138" cy="127771"/>
              <a:chOff x="585175" y="1520600"/>
              <a:chExt cx="54425" cy="49975"/>
            </a:xfrm>
          </p:grpSpPr>
          <p:sp>
            <p:nvSpPr>
              <p:cNvPr id="3957" name="Google Shape;395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2" name="Google Shape;3962;p34"/>
            <p:cNvGrpSpPr/>
            <p:nvPr/>
          </p:nvGrpSpPr>
          <p:grpSpPr>
            <a:xfrm>
              <a:off x="5128978" y="2373247"/>
              <a:ext cx="139138" cy="127771"/>
              <a:chOff x="585175" y="1520600"/>
              <a:chExt cx="54425" cy="49975"/>
            </a:xfrm>
          </p:grpSpPr>
          <p:sp>
            <p:nvSpPr>
              <p:cNvPr id="3963" name="Google Shape;396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8" name="Google Shape;3968;p34"/>
            <p:cNvGrpSpPr/>
            <p:nvPr/>
          </p:nvGrpSpPr>
          <p:grpSpPr>
            <a:xfrm>
              <a:off x="3550903" y="4182672"/>
              <a:ext cx="139138" cy="127771"/>
              <a:chOff x="585175" y="1520600"/>
              <a:chExt cx="54425" cy="49975"/>
            </a:xfrm>
          </p:grpSpPr>
          <p:sp>
            <p:nvSpPr>
              <p:cNvPr id="3969" name="Google Shape;396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4" name="Google Shape;3974;p34"/>
            <p:cNvGrpSpPr/>
            <p:nvPr/>
          </p:nvGrpSpPr>
          <p:grpSpPr>
            <a:xfrm>
              <a:off x="2261303" y="4654922"/>
              <a:ext cx="139138" cy="127771"/>
              <a:chOff x="585175" y="1520600"/>
              <a:chExt cx="54425" cy="49975"/>
            </a:xfrm>
          </p:grpSpPr>
          <p:sp>
            <p:nvSpPr>
              <p:cNvPr id="3975" name="Google Shape;397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0" name="Google Shape;3980;p34"/>
            <p:cNvGrpSpPr/>
            <p:nvPr/>
          </p:nvGrpSpPr>
          <p:grpSpPr>
            <a:xfrm>
              <a:off x="1364103" y="4247260"/>
              <a:ext cx="139138" cy="127771"/>
              <a:chOff x="585175" y="1520600"/>
              <a:chExt cx="54425" cy="49975"/>
            </a:xfrm>
          </p:grpSpPr>
          <p:sp>
            <p:nvSpPr>
              <p:cNvPr id="3981" name="Google Shape;398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6" name="Google Shape;3986;p34"/>
            <p:cNvGrpSpPr/>
            <p:nvPr/>
          </p:nvGrpSpPr>
          <p:grpSpPr>
            <a:xfrm>
              <a:off x="371453" y="3184610"/>
              <a:ext cx="139138" cy="127771"/>
              <a:chOff x="585175" y="1520600"/>
              <a:chExt cx="54425" cy="49975"/>
            </a:xfrm>
          </p:grpSpPr>
          <p:sp>
            <p:nvSpPr>
              <p:cNvPr id="3987" name="Google Shape;398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2" name="Google Shape;3992;p34"/>
            <p:cNvGrpSpPr/>
            <p:nvPr/>
          </p:nvGrpSpPr>
          <p:grpSpPr>
            <a:xfrm>
              <a:off x="473253" y="1962860"/>
              <a:ext cx="139138" cy="127771"/>
              <a:chOff x="585175" y="1520600"/>
              <a:chExt cx="54425" cy="4997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8" name="Google Shape;3998;p34"/>
            <p:cNvGrpSpPr/>
            <p:nvPr/>
          </p:nvGrpSpPr>
          <p:grpSpPr>
            <a:xfrm>
              <a:off x="1612278" y="1374735"/>
              <a:ext cx="139138" cy="127771"/>
              <a:chOff x="585175" y="1520600"/>
              <a:chExt cx="54425" cy="49975"/>
            </a:xfrm>
          </p:grpSpPr>
          <p:sp>
            <p:nvSpPr>
              <p:cNvPr id="3999" name="Google Shape;399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4" name="Google Shape;4004;p34"/>
            <p:cNvGrpSpPr/>
            <p:nvPr/>
          </p:nvGrpSpPr>
          <p:grpSpPr>
            <a:xfrm>
              <a:off x="2776753" y="1502510"/>
              <a:ext cx="139138" cy="127771"/>
              <a:chOff x="585175" y="1520600"/>
              <a:chExt cx="54425" cy="49975"/>
            </a:xfrm>
          </p:grpSpPr>
          <p:sp>
            <p:nvSpPr>
              <p:cNvPr id="4005" name="Google Shape;400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0" name="Google Shape;4010;p34"/>
            <p:cNvGrpSpPr/>
            <p:nvPr/>
          </p:nvGrpSpPr>
          <p:grpSpPr>
            <a:xfrm>
              <a:off x="3718528" y="1329060"/>
              <a:ext cx="139138" cy="127771"/>
              <a:chOff x="585175" y="1520600"/>
              <a:chExt cx="54425" cy="49975"/>
            </a:xfrm>
          </p:grpSpPr>
          <p:sp>
            <p:nvSpPr>
              <p:cNvPr id="4011" name="Google Shape;401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16" name="Google Shape;4016;p34"/>
            <p:cNvSpPr/>
            <p:nvPr/>
          </p:nvSpPr>
          <p:spPr>
            <a:xfrm>
              <a:off x="5039882" y="1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4"/>
            <p:cNvSpPr/>
            <p:nvPr/>
          </p:nvSpPr>
          <p:spPr>
            <a:xfrm>
              <a:off x="5128982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4"/>
            <p:cNvSpPr/>
            <p:nvPr/>
          </p:nvSpPr>
          <p:spPr>
            <a:xfrm>
              <a:off x="4161757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4"/>
            <p:cNvSpPr/>
            <p:nvPr/>
          </p:nvSpPr>
          <p:spPr>
            <a:xfrm>
              <a:off x="3404532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4"/>
            <p:cNvSpPr/>
            <p:nvPr/>
          </p:nvSpPr>
          <p:spPr>
            <a:xfrm>
              <a:off x="2439307" y="140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4"/>
            <p:cNvSpPr/>
            <p:nvPr/>
          </p:nvSpPr>
          <p:spPr>
            <a:xfrm>
              <a:off x="1892057" y="126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4"/>
            <p:cNvSpPr/>
            <p:nvPr/>
          </p:nvSpPr>
          <p:spPr>
            <a:xfrm>
              <a:off x="1223932" y="1407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4"/>
            <p:cNvSpPr/>
            <p:nvPr/>
          </p:nvSpPr>
          <p:spPr>
            <a:xfrm>
              <a:off x="612407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4"/>
            <p:cNvSpPr/>
            <p:nvPr/>
          </p:nvSpPr>
          <p:spPr>
            <a:xfrm>
              <a:off x="345157" y="2405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4"/>
            <p:cNvSpPr/>
            <p:nvPr/>
          </p:nvSpPr>
          <p:spPr>
            <a:xfrm>
              <a:off x="550007" y="2915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4"/>
            <p:cNvSpPr/>
            <p:nvPr/>
          </p:nvSpPr>
          <p:spPr>
            <a:xfrm>
              <a:off x="473257" y="3748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4"/>
            <p:cNvSpPr/>
            <p:nvPr/>
          </p:nvSpPr>
          <p:spPr>
            <a:xfrm>
              <a:off x="1058682" y="412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4"/>
            <p:cNvSpPr/>
            <p:nvPr/>
          </p:nvSpPr>
          <p:spPr>
            <a:xfrm>
              <a:off x="1121082" y="4573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4"/>
            <p:cNvSpPr/>
            <p:nvPr/>
          </p:nvSpPr>
          <p:spPr>
            <a:xfrm>
              <a:off x="1751432" y="4310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4"/>
            <p:cNvSpPr/>
            <p:nvPr/>
          </p:nvSpPr>
          <p:spPr>
            <a:xfrm>
              <a:off x="2645107" y="4687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4"/>
            <p:cNvSpPr/>
            <p:nvPr/>
          </p:nvSpPr>
          <p:spPr>
            <a:xfrm>
              <a:off x="3173257" y="431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4"/>
            <p:cNvSpPr/>
            <p:nvPr/>
          </p:nvSpPr>
          <p:spPr>
            <a:xfrm>
              <a:off x="3949582" y="404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4"/>
            <p:cNvSpPr/>
            <p:nvPr/>
          </p:nvSpPr>
          <p:spPr>
            <a:xfrm>
              <a:off x="4280457" y="443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4"/>
            <p:cNvSpPr/>
            <p:nvPr/>
          </p:nvSpPr>
          <p:spPr>
            <a:xfrm>
              <a:off x="512898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4"/>
            <p:cNvSpPr/>
            <p:nvPr/>
          </p:nvSpPr>
          <p:spPr>
            <a:xfrm>
              <a:off x="4822357" y="3859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4"/>
            <p:cNvSpPr/>
            <p:nvPr/>
          </p:nvSpPr>
          <p:spPr>
            <a:xfrm>
              <a:off x="4911982" y="318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4"/>
            <p:cNvSpPr/>
            <p:nvPr/>
          </p:nvSpPr>
          <p:spPr>
            <a:xfrm>
              <a:off x="6311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4"/>
            <p:cNvSpPr/>
            <p:nvPr/>
          </p:nvSpPr>
          <p:spPr>
            <a:xfrm>
              <a:off x="3756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4"/>
            <p:cNvSpPr/>
            <p:nvPr/>
          </p:nvSpPr>
          <p:spPr>
            <a:xfrm>
              <a:off x="7403057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4"/>
            <p:cNvSpPr/>
            <p:nvPr/>
          </p:nvSpPr>
          <p:spPr>
            <a:xfrm>
              <a:off x="825573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4"/>
            <p:cNvSpPr/>
            <p:nvPr/>
          </p:nvSpPr>
          <p:spPr>
            <a:xfrm>
              <a:off x="8771582" y="3122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4"/>
            <p:cNvSpPr/>
            <p:nvPr/>
          </p:nvSpPr>
          <p:spPr>
            <a:xfrm>
              <a:off x="8597357" y="398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4"/>
            <p:cNvSpPr/>
            <p:nvPr/>
          </p:nvSpPr>
          <p:spPr>
            <a:xfrm>
              <a:off x="8597357" y="2188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4"/>
            <p:cNvSpPr/>
            <p:nvPr/>
          </p:nvSpPr>
          <p:spPr>
            <a:xfrm>
              <a:off x="8480107" y="145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4"/>
            <p:cNvSpPr/>
            <p:nvPr/>
          </p:nvSpPr>
          <p:spPr>
            <a:xfrm>
              <a:off x="8255732" y="104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4"/>
            <p:cNvSpPr/>
            <p:nvPr/>
          </p:nvSpPr>
          <p:spPr>
            <a:xfrm>
              <a:off x="7525607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4"/>
            <p:cNvSpPr/>
            <p:nvPr/>
          </p:nvSpPr>
          <p:spPr>
            <a:xfrm>
              <a:off x="7124732" y="41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4"/>
            <p:cNvSpPr/>
            <p:nvPr/>
          </p:nvSpPr>
          <p:spPr>
            <a:xfrm>
              <a:off x="6653857" y="113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4"/>
            <p:cNvSpPr/>
            <p:nvPr/>
          </p:nvSpPr>
          <p:spPr>
            <a:xfrm>
              <a:off x="6707732" y="71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4"/>
            <p:cNvSpPr/>
            <p:nvPr/>
          </p:nvSpPr>
          <p:spPr>
            <a:xfrm>
              <a:off x="6064782" y="1407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1" r:id="rId4"/>
    <p:sldLayoutId id="2147483663" r:id="rId5"/>
    <p:sldLayoutId id="2147483665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8"/>
          <p:cNvGrpSpPr/>
          <p:nvPr/>
        </p:nvGrpSpPr>
        <p:grpSpPr>
          <a:xfrm>
            <a:off x="7810501" y="3368235"/>
            <a:ext cx="1986157" cy="1986157"/>
            <a:chOff x="0" y="0"/>
            <a:chExt cx="812800" cy="812800"/>
          </a:xfrm>
        </p:grpSpPr>
        <p:sp>
          <p:nvSpPr>
            <p:cNvPr id="202" name="Google Shape;202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2C8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700"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8"/>
          <p:cNvSpPr/>
          <p:nvPr/>
        </p:nvSpPr>
        <p:spPr>
          <a:xfrm>
            <a:off x="6629400" y="4137772"/>
            <a:ext cx="6686198" cy="838814"/>
          </a:xfrm>
          <a:custGeom>
            <a:avLst/>
            <a:gdLst/>
            <a:ahLst/>
            <a:cxnLst/>
            <a:rect l="l" t="t" r="r" b="b"/>
            <a:pathLst>
              <a:path w="13372395" h="1677628" extrusionOk="0">
                <a:moveTo>
                  <a:pt x="0" y="0"/>
                </a:moveTo>
                <a:lnTo>
                  <a:pt x="13372395" y="0"/>
                </a:lnTo>
                <a:lnTo>
                  <a:pt x="13372395" y="1677628"/>
                </a:lnTo>
                <a:lnTo>
                  <a:pt x="0" y="1677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5" name="Google Shape;205;p8"/>
          <p:cNvSpPr/>
          <p:nvPr/>
        </p:nvSpPr>
        <p:spPr>
          <a:xfrm>
            <a:off x="6760506" y="170007"/>
            <a:ext cx="516595" cy="491432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0" y="0"/>
                </a:lnTo>
                <a:lnTo>
                  <a:pt x="1033190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6" name="Google Shape;206;p8"/>
          <p:cNvSpPr/>
          <p:nvPr/>
        </p:nvSpPr>
        <p:spPr>
          <a:xfrm>
            <a:off x="1866901" y="200039"/>
            <a:ext cx="516595" cy="491432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1" y="0"/>
                </a:lnTo>
                <a:lnTo>
                  <a:pt x="1033191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3" name="Google Shape;223;p8"/>
          <p:cNvSpPr/>
          <p:nvPr/>
        </p:nvSpPr>
        <p:spPr>
          <a:xfrm>
            <a:off x="-538382" y="3368234"/>
            <a:ext cx="2171920" cy="2057400"/>
          </a:xfrm>
          <a:custGeom>
            <a:avLst/>
            <a:gdLst/>
            <a:ahLst/>
            <a:cxnLst/>
            <a:rect l="l" t="t" r="r" b="b"/>
            <a:pathLst>
              <a:path w="4343839" h="4114800" extrusionOk="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4" name="Google Shape;224;p8"/>
          <p:cNvSpPr/>
          <p:nvPr/>
        </p:nvSpPr>
        <p:spPr>
          <a:xfrm rot="742364">
            <a:off x="7872098" y="-223306"/>
            <a:ext cx="1597236" cy="1423832"/>
          </a:xfrm>
          <a:custGeom>
            <a:avLst/>
            <a:gdLst/>
            <a:ahLst/>
            <a:cxnLst/>
            <a:rect l="l" t="t" r="r" b="b"/>
            <a:pathLst>
              <a:path w="2554265" h="2378660" extrusionOk="0">
                <a:moveTo>
                  <a:pt x="0" y="0"/>
                </a:moveTo>
                <a:lnTo>
                  <a:pt x="2554266" y="0"/>
                </a:lnTo>
                <a:lnTo>
                  <a:pt x="2554266" y="2378660"/>
                </a:lnTo>
                <a:lnTo>
                  <a:pt x="0" y="2378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5B61C-37B5-2240-1395-24018649698A}"/>
              </a:ext>
            </a:extLst>
          </p:cNvPr>
          <p:cNvSpPr txBox="1"/>
          <p:nvPr/>
        </p:nvSpPr>
        <p:spPr>
          <a:xfrm>
            <a:off x="2569030" y="200040"/>
            <a:ext cx="419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18EDA-D613-D0EF-9960-AD01B58C46D5}"/>
              </a:ext>
            </a:extLst>
          </p:cNvPr>
          <p:cNvSpPr txBox="1"/>
          <p:nvPr/>
        </p:nvSpPr>
        <p:spPr>
          <a:xfrm>
            <a:off x="674914" y="1926610"/>
            <a:ext cx="7794172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- GRADE 5</a:t>
            </a:r>
          </a:p>
          <a:p>
            <a:pPr algn="ctr">
              <a:lnSpc>
                <a:spcPct val="150000"/>
              </a:lnSpc>
            </a:pP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12: OUR TET HOLIDAY</a:t>
            </a:r>
          </a:p>
          <a:p>
            <a:pPr algn="ctr">
              <a:lnSpc>
                <a:spcPct val="150000"/>
              </a:lnSpc>
            </a:pP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2 (1, 2, 3)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1" name="Google Shape;7591;p59"/>
          <p:cNvGrpSpPr/>
          <p:nvPr/>
        </p:nvGrpSpPr>
        <p:grpSpPr>
          <a:xfrm rot="-6852953" flipH="1">
            <a:off x="2462902" y="-329427"/>
            <a:ext cx="2446976" cy="4007545"/>
            <a:chOff x="1451675" y="1542375"/>
            <a:chExt cx="620750" cy="1016625"/>
          </a:xfrm>
        </p:grpSpPr>
        <p:sp>
          <p:nvSpPr>
            <p:cNvPr id="7592" name="Google Shape;7592;p59"/>
            <p:cNvSpPr/>
            <p:nvPr/>
          </p:nvSpPr>
          <p:spPr>
            <a:xfrm>
              <a:off x="1984525" y="2321775"/>
              <a:ext cx="33575" cy="104025"/>
            </a:xfrm>
            <a:custGeom>
              <a:avLst/>
              <a:gdLst/>
              <a:ahLst/>
              <a:cxnLst/>
              <a:rect l="l" t="t" r="r" b="b"/>
              <a:pathLst>
                <a:path w="1343" h="4161" extrusionOk="0">
                  <a:moveTo>
                    <a:pt x="1239" y="0"/>
                  </a:moveTo>
                  <a:cubicBezTo>
                    <a:pt x="882" y="288"/>
                    <a:pt x="737" y="762"/>
                    <a:pt x="628" y="1208"/>
                  </a:cubicBezTo>
                  <a:cubicBezTo>
                    <a:pt x="469" y="1858"/>
                    <a:pt x="344" y="2522"/>
                    <a:pt x="226" y="3181"/>
                  </a:cubicBezTo>
                  <a:cubicBezTo>
                    <a:pt x="207" y="3326"/>
                    <a:pt x="0" y="3953"/>
                    <a:pt x="106" y="4084"/>
                  </a:cubicBezTo>
                  <a:cubicBezTo>
                    <a:pt x="149" y="4138"/>
                    <a:pt x="189" y="4160"/>
                    <a:pt x="226" y="4160"/>
                  </a:cubicBezTo>
                  <a:cubicBezTo>
                    <a:pt x="321" y="4160"/>
                    <a:pt x="394" y="4011"/>
                    <a:pt x="430" y="3870"/>
                  </a:cubicBezTo>
                  <a:cubicBezTo>
                    <a:pt x="712" y="2743"/>
                    <a:pt x="988" y="1615"/>
                    <a:pt x="1267" y="488"/>
                  </a:cubicBezTo>
                  <a:cubicBezTo>
                    <a:pt x="1306" y="324"/>
                    <a:pt x="1342" y="137"/>
                    <a:pt x="1239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59"/>
            <p:cNvSpPr/>
            <p:nvPr/>
          </p:nvSpPr>
          <p:spPr>
            <a:xfrm>
              <a:off x="1984525" y="2326300"/>
              <a:ext cx="26450" cy="99600"/>
            </a:xfrm>
            <a:custGeom>
              <a:avLst/>
              <a:gdLst/>
              <a:ahLst/>
              <a:cxnLst/>
              <a:rect l="l" t="t" r="r" b="b"/>
              <a:pathLst>
                <a:path w="1058" h="3984" extrusionOk="0">
                  <a:moveTo>
                    <a:pt x="1058" y="1"/>
                  </a:moveTo>
                  <a:lnTo>
                    <a:pt x="1058" y="1"/>
                  </a:lnTo>
                  <a:cubicBezTo>
                    <a:pt x="826" y="285"/>
                    <a:pt x="715" y="664"/>
                    <a:pt x="625" y="1027"/>
                  </a:cubicBezTo>
                  <a:cubicBezTo>
                    <a:pt x="463" y="1680"/>
                    <a:pt x="338" y="2338"/>
                    <a:pt x="226" y="3002"/>
                  </a:cubicBezTo>
                  <a:cubicBezTo>
                    <a:pt x="201" y="3147"/>
                    <a:pt x="0" y="3775"/>
                    <a:pt x="104" y="3906"/>
                  </a:cubicBezTo>
                  <a:cubicBezTo>
                    <a:pt x="148" y="3961"/>
                    <a:pt x="189" y="3983"/>
                    <a:pt x="227" y="3983"/>
                  </a:cubicBezTo>
                  <a:cubicBezTo>
                    <a:pt x="256" y="3983"/>
                    <a:pt x="283" y="3970"/>
                    <a:pt x="307" y="3948"/>
                  </a:cubicBezTo>
                  <a:cubicBezTo>
                    <a:pt x="463" y="2668"/>
                    <a:pt x="681" y="1273"/>
                    <a:pt x="105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59"/>
            <p:cNvSpPr/>
            <p:nvPr/>
          </p:nvSpPr>
          <p:spPr>
            <a:xfrm>
              <a:off x="1991150" y="2281100"/>
              <a:ext cx="37750" cy="83925"/>
            </a:xfrm>
            <a:custGeom>
              <a:avLst/>
              <a:gdLst/>
              <a:ahLst/>
              <a:cxnLst/>
              <a:rect l="l" t="t" r="r" b="b"/>
              <a:pathLst>
                <a:path w="1510" h="3357" extrusionOk="0">
                  <a:moveTo>
                    <a:pt x="1002" y="1"/>
                  </a:moveTo>
                  <a:cubicBezTo>
                    <a:pt x="483" y="349"/>
                    <a:pt x="145" y="946"/>
                    <a:pt x="73" y="1566"/>
                  </a:cubicBezTo>
                  <a:cubicBezTo>
                    <a:pt x="0" y="2188"/>
                    <a:pt x="171" y="2827"/>
                    <a:pt x="505" y="3357"/>
                  </a:cubicBezTo>
                  <a:cubicBezTo>
                    <a:pt x="896" y="2869"/>
                    <a:pt x="1256" y="2358"/>
                    <a:pt x="1381" y="1742"/>
                  </a:cubicBezTo>
                  <a:cubicBezTo>
                    <a:pt x="1510" y="1128"/>
                    <a:pt x="1406" y="483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59"/>
            <p:cNvSpPr/>
            <p:nvPr/>
          </p:nvSpPr>
          <p:spPr>
            <a:xfrm>
              <a:off x="1991075" y="2314175"/>
              <a:ext cx="35875" cy="50850"/>
            </a:xfrm>
            <a:custGeom>
              <a:avLst/>
              <a:gdLst/>
              <a:ahLst/>
              <a:cxnLst/>
              <a:rect l="l" t="t" r="r" b="b"/>
              <a:pathLst>
                <a:path w="1435" h="2034" extrusionOk="0">
                  <a:moveTo>
                    <a:pt x="779" y="0"/>
                  </a:moveTo>
                  <a:cubicBezTo>
                    <a:pt x="698" y="181"/>
                    <a:pt x="584" y="343"/>
                    <a:pt x="444" y="483"/>
                  </a:cubicBezTo>
                  <a:cubicBezTo>
                    <a:pt x="406" y="516"/>
                    <a:pt x="357" y="550"/>
                    <a:pt x="313" y="550"/>
                  </a:cubicBezTo>
                  <a:cubicBezTo>
                    <a:pt x="298" y="550"/>
                    <a:pt x="284" y="547"/>
                    <a:pt x="271" y="539"/>
                  </a:cubicBezTo>
                  <a:cubicBezTo>
                    <a:pt x="252" y="525"/>
                    <a:pt x="241" y="502"/>
                    <a:pt x="227" y="477"/>
                  </a:cubicBezTo>
                  <a:cubicBezTo>
                    <a:pt x="171" y="371"/>
                    <a:pt x="129" y="254"/>
                    <a:pt x="98" y="140"/>
                  </a:cubicBezTo>
                  <a:cubicBezTo>
                    <a:pt x="90" y="176"/>
                    <a:pt x="87" y="212"/>
                    <a:pt x="82" y="251"/>
                  </a:cubicBezTo>
                  <a:cubicBezTo>
                    <a:pt x="1" y="865"/>
                    <a:pt x="174" y="1504"/>
                    <a:pt x="508" y="2034"/>
                  </a:cubicBezTo>
                  <a:cubicBezTo>
                    <a:pt x="905" y="1546"/>
                    <a:pt x="1262" y="1035"/>
                    <a:pt x="1387" y="421"/>
                  </a:cubicBezTo>
                  <a:cubicBezTo>
                    <a:pt x="1412" y="310"/>
                    <a:pt x="1426" y="198"/>
                    <a:pt x="1435" y="87"/>
                  </a:cubicBezTo>
                  <a:lnTo>
                    <a:pt x="1435" y="87"/>
                  </a:lnTo>
                  <a:cubicBezTo>
                    <a:pt x="1384" y="254"/>
                    <a:pt x="1315" y="419"/>
                    <a:pt x="1189" y="539"/>
                  </a:cubicBezTo>
                  <a:cubicBezTo>
                    <a:pt x="1158" y="566"/>
                    <a:pt x="1122" y="594"/>
                    <a:pt x="1080" y="597"/>
                  </a:cubicBezTo>
                  <a:cubicBezTo>
                    <a:pt x="1079" y="597"/>
                    <a:pt x="1078" y="597"/>
                    <a:pt x="1077" y="597"/>
                  </a:cubicBezTo>
                  <a:cubicBezTo>
                    <a:pt x="1001" y="597"/>
                    <a:pt x="949" y="509"/>
                    <a:pt x="921" y="433"/>
                  </a:cubicBezTo>
                  <a:cubicBezTo>
                    <a:pt x="865" y="282"/>
                    <a:pt x="810" y="154"/>
                    <a:pt x="779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59"/>
            <p:cNvSpPr/>
            <p:nvPr/>
          </p:nvSpPr>
          <p:spPr>
            <a:xfrm>
              <a:off x="1991150" y="2314025"/>
              <a:ext cx="19550" cy="49625"/>
            </a:xfrm>
            <a:custGeom>
              <a:avLst/>
              <a:gdLst/>
              <a:ahLst/>
              <a:cxnLst/>
              <a:rect l="l" t="t" r="r" b="b"/>
              <a:pathLst>
                <a:path w="782" h="1985" extrusionOk="0">
                  <a:moveTo>
                    <a:pt x="770" y="1"/>
                  </a:moveTo>
                  <a:cubicBezTo>
                    <a:pt x="692" y="179"/>
                    <a:pt x="575" y="341"/>
                    <a:pt x="436" y="480"/>
                  </a:cubicBezTo>
                  <a:cubicBezTo>
                    <a:pt x="400" y="514"/>
                    <a:pt x="352" y="549"/>
                    <a:pt x="307" y="549"/>
                  </a:cubicBezTo>
                  <a:cubicBezTo>
                    <a:pt x="293" y="549"/>
                    <a:pt x="279" y="545"/>
                    <a:pt x="265" y="536"/>
                  </a:cubicBezTo>
                  <a:cubicBezTo>
                    <a:pt x="246" y="522"/>
                    <a:pt x="235" y="503"/>
                    <a:pt x="221" y="478"/>
                  </a:cubicBezTo>
                  <a:cubicBezTo>
                    <a:pt x="165" y="369"/>
                    <a:pt x="123" y="254"/>
                    <a:pt x="92" y="140"/>
                  </a:cubicBezTo>
                  <a:cubicBezTo>
                    <a:pt x="84" y="173"/>
                    <a:pt x="81" y="213"/>
                    <a:pt x="73" y="252"/>
                  </a:cubicBezTo>
                  <a:cubicBezTo>
                    <a:pt x="0" y="851"/>
                    <a:pt x="162" y="1468"/>
                    <a:pt x="475" y="1984"/>
                  </a:cubicBezTo>
                  <a:cubicBezTo>
                    <a:pt x="528" y="1328"/>
                    <a:pt x="631" y="676"/>
                    <a:pt x="782" y="37"/>
                  </a:cubicBezTo>
                  <a:cubicBezTo>
                    <a:pt x="779" y="31"/>
                    <a:pt x="779" y="26"/>
                    <a:pt x="779" y="23"/>
                  </a:cubicBezTo>
                  <a:cubicBezTo>
                    <a:pt x="776" y="12"/>
                    <a:pt x="776" y="6"/>
                    <a:pt x="770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59"/>
            <p:cNvSpPr/>
            <p:nvPr/>
          </p:nvSpPr>
          <p:spPr>
            <a:xfrm>
              <a:off x="2010600" y="2281025"/>
              <a:ext cx="17050" cy="47875"/>
            </a:xfrm>
            <a:custGeom>
              <a:avLst/>
              <a:gdLst/>
              <a:ahLst/>
              <a:cxnLst/>
              <a:rect l="l" t="t" r="r" b="b"/>
              <a:pathLst>
                <a:path w="682" h="1915" extrusionOk="0">
                  <a:moveTo>
                    <a:pt x="224" y="1"/>
                  </a:moveTo>
                  <a:cubicBezTo>
                    <a:pt x="213" y="7"/>
                    <a:pt x="204" y="15"/>
                    <a:pt x="199" y="18"/>
                  </a:cubicBezTo>
                  <a:cubicBezTo>
                    <a:pt x="129" y="458"/>
                    <a:pt x="62" y="896"/>
                    <a:pt x="1" y="1340"/>
                  </a:cubicBezTo>
                  <a:cubicBezTo>
                    <a:pt x="1" y="1348"/>
                    <a:pt x="1" y="1351"/>
                    <a:pt x="4" y="1357"/>
                  </a:cubicBezTo>
                  <a:cubicBezTo>
                    <a:pt x="34" y="1496"/>
                    <a:pt x="87" y="1616"/>
                    <a:pt x="137" y="1753"/>
                  </a:cubicBezTo>
                  <a:cubicBezTo>
                    <a:pt x="165" y="1826"/>
                    <a:pt x="210" y="1915"/>
                    <a:pt x="289" y="1915"/>
                  </a:cubicBezTo>
                  <a:cubicBezTo>
                    <a:pt x="292" y="1915"/>
                    <a:pt x="294" y="1915"/>
                    <a:pt x="296" y="1915"/>
                  </a:cubicBezTo>
                  <a:cubicBezTo>
                    <a:pt x="338" y="1912"/>
                    <a:pt x="375" y="1887"/>
                    <a:pt x="405" y="1856"/>
                  </a:cubicBezTo>
                  <a:cubicBezTo>
                    <a:pt x="531" y="1739"/>
                    <a:pt x="601" y="1574"/>
                    <a:pt x="648" y="1407"/>
                  </a:cubicBezTo>
                  <a:cubicBezTo>
                    <a:pt x="681" y="902"/>
                    <a:pt x="550" y="394"/>
                    <a:pt x="2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59"/>
            <p:cNvSpPr/>
            <p:nvPr/>
          </p:nvSpPr>
          <p:spPr>
            <a:xfrm>
              <a:off x="1993300" y="2281525"/>
              <a:ext cx="22225" cy="46225"/>
            </a:xfrm>
            <a:custGeom>
              <a:avLst/>
              <a:gdLst/>
              <a:ahLst/>
              <a:cxnLst/>
              <a:rect l="l" t="t" r="r" b="b"/>
              <a:pathLst>
                <a:path w="889" h="1849" extrusionOk="0">
                  <a:moveTo>
                    <a:pt x="888" y="0"/>
                  </a:moveTo>
                  <a:lnTo>
                    <a:pt x="888" y="0"/>
                  </a:lnTo>
                  <a:cubicBezTo>
                    <a:pt x="414" y="330"/>
                    <a:pt x="96" y="865"/>
                    <a:pt x="1" y="1437"/>
                  </a:cubicBezTo>
                  <a:cubicBezTo>
                    <a:pt x="34" y="1554"/>
                    <a:pt x="76" y="1669"/>
                    <a:pt x="132" y="1778"/>
                  </a:cubicBezTo>
                  <a:cubicBezTo>
                    <a:pt x="140" y="1797"/>
                    <a:pt x="154" y="1822"/>
                    <a:pt x="177" y="1836"/>
                  </a:cubicBezTo>
                  <a:cubicBezTo>
                    <a:pt x="191" y="1845"/>
                    <a:pt x="205" y="1849"/>
                    <a:pt x="220" y="1849"/>
                  </a:cubicBezTo>
                  <a:cubicBezTo>
                    <a:pt x="266" y="1849"/>
                    <a:pt x="313" y="1814"/>
                    <a:pt x="347" y="1780"/>
                  </a:cubicBezTo>
                  <a:cubicBezTo>
                    <a:pt x="486" y="1641"/>
                    <a:pt x="601" y="1482"/>
                    <a:pt x="682" y="1301"/>
                  </a:cubicBezTo>
                  <a:cubicBezTo>
                    <a:pt x="684" y="1309"/>
                    <a:pt x="684" y="1317"/>
                    <a:pt x="690" y="1323"/>
                  </a:cubicBezTo>
                  <a:cubicBezTo>
                    <a:pt x="751" y="885"/>
                    <a:pt x="818" y="441"/>
                    <a:pt x="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59"/>
            <p:cNvSpPr/>
            <p:nvPr/>
          </p:nvSpPr>
          <p:spPr>
            <a:xfrm>
              <a:off x="1705750" y="2284300"/>
              <a:ext cx="188400" cy="48975"/>
            </a:xfrm>
            <a:custGeom>
              <a:avLst/>
              <a:gdLst/>
              <a:ahLst/>
              <a:cxnLst/>
              <a:rect l="l" t="t" r="r" b="b"/>
              <a:pathLst>
                <a:path w="7536" h="1959" extrusionOk="0">
                  <a:moveTo>
                    <a:pt x="425" y="0"/>
                  </a:moveTo>
                  <a:cubicBezTo>
                    <a:pt x="269" y="0"/>
                    <a:pt x="120" y="33"/>
                    <a:pt x="1" y="132"/>
                  </a:cubicBezTo>
                  <a:cubicBezTo>
                    <a:pt x="525" y="740"/>
                    <a:pt x="1359" y="972"/>
                    <a:pt x="2149" y="1139"/>
                  </a:cubicBezTo>
                  <a:cubicBezTo>
                    <a:pt x="3298" y="1388"/>
                    <a:pt x="4459" y="1569"/>
                    <a:pt x="5614" y="1728"/>
                  </a:cubicBezTo>
                  <a:cubicBezTo>
                    <a:pt x="5816" y="1756"/>
                    <a:pt x="6530" y="1959"/>
                    <a:pt x="6942" y="1959"/>
                  </a:cubicBezTo>
                  <a:cubicBezTo>
                    <a:pt x="7059" y="1959"/>
                    <a:pt x="7152" y="1942"/>
                    <a:pt x="7201" y="1901"/>
                  </a:cubicBezTo>
                  <a:cubicBezTo>
                    <a:pt x="7536" y="1616"/>
                    <a:pt x="7156" y="1415"/>
                    <a:pt x="6813" y="1343"/>
                  </a:cubicBezTo>
                  <a:cubicBezTo>
                    <a:pt x="4830" y="916"/>
                    <a:pt x="2841" y="486"/>
                    <a:pt x="854" y="57"/>
                  </a:cubicBezTo>
                  <a:cubicBezTo>
                    <a:pt x="716" y="28"/>
                    <a:pt x="567" y="0"/>
                    <a:pt x="425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59"/>
            <p:cNvSpPr/>
            <p:nvPr/>
          </p:nvSpPr>
          <p:spPr>
            <a:xfrm>
              <a:off x="1713900" y="2295200"/>
              <a:ext cx="176150" cy="38150"/>
            </a:xfrm>
            <a:custGeom>
              <a:avLst/>
              <a:gdLst/>
              <a:ahLst/>
              <a:cxnLst/>
              <a:rect l="l" t="t" r="r" b="b"/>
              <a:pathLst>
                <a:path w="7046" h="1526" extrusionOk="0">
                  <a:moveTo>
                    <a:pt x="1" y="0"/>
                  </a:moveTo>
                  <a:lnTo>
                    <a:pt x="1" y="0"/>
                  </a:lnTo>
                  <a:cubicBezTo>
                    <a:pt x="512" y="385"/>
                    <a:pt x="1184" y="564"/>
                    <a:pt x="1823" y="703"/>
                  </a:cubicBezTo>
                  <a:cubicBezTo>
                    <a:pt x="2969" y="952"/>
                    <a:pt x="4133" y="1133"/>
                    <a:pt x="5296" y="1295"/>
                  </a:cubicBezTo>
                  <a:cubicBezTo>
                    <a:pt x="5496" y="1323"/>
                    <a:pt x="6213" y="1525"/>
                    <a:pt x="6624" y="1525"/>
                  </a:cubicBezTo>
                  <a:cubicBezTo>
                    <a:pt x="6741" y="1525"/>
                    <a:pt x="6832" y="1509"/>
                    <a:pt x="6881" y="1468"/>
                  </a:cubicBezTo>
                  <a:cubicBezTo>
                    <a:pt x="7045" y="1328"/>
                    <a:pt x="7034" y="1208"/>
                    <a:pt x="6945" y="1111"/>
                  </a:cubicBezTo>
                  <a:cubicBezTo>
                    <a:pt x="4702" y="901"/>
                    <a:pt x="2250" y="5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59"/>
            <p:cNvSpPr/>
            <p:nvPr/>
          </p:nvSpPr>
          <p:spPr>
            <a:xfrm>
              <a:off x="1503975" y="1976575"/>
              <a:ext cx="98375" cy="52175"/>
            </a:xfrm>
            <a:custGeom>
              <a:avLst/>
              <a:gdLst/>
              <a:ahLst/>
              <a:cxnLst/>
              <a:rect l="l" t="t" r="r" b="b"/>
              <a:pathLst>
                <a:path w="3935" h="2087" extrusionOk="0">
                  <a:moveTo>
                    <a:pt x="129" y="0"/>
                  </a:moveTo>
                  <a:cubicBezTo>
                    <a:pt x="85" y="0"/>
                    <a:pt x="42" y="8"/>
                    <a:pt x="1" y="27"/>
                  </a:cubicBezTo>
                  <a:cubicBezTo>
                    <a:pt x="199" y="442"/>
                    <a:pt x="626" y="693"/>
                    <a:pt x="1033" y="903"/>
                  </a:cubicBezTo>
                  <a:cubicBezTo>
                    <a:pt x="1633" y="1210"/>
                    <a:pt x="2244" y="1480"/>
                    <a:pt x="2860" y="1745"/>
                  </a:cubicBezTo>
                  <a:cubicBezTo>
                    <a:pt x="2984" y="1798"/>
                    <a:pt x="3461" y="2086"/>
                    <a:pt x="3660" y="2086"/>
                  </a:cubicBezTo>
                  <a:cubicBezTo>
                    <a:pt x="3680" y="2086"/>
                    <a:pt x="3697" y="2084"/>
                    <a:pt x="3711" y="2077"/>
                  </a:cubicBezTo>
                  <a:cubicBezTo>
                    <a:pt x="3934" y="1968"/>
                    <a:pt x="3756" y="1804"/>
                    <a:pt x="3580" y="1712"/>
                  </a:cubicBezTo>
                  <a:cubicBezTo>
                    <a:pt x="2548" y="1182"/>
                    <a:pt x="1516" y="646"/>
                    <a:pt x="483" y="113"/>
                  </a:cubicBezTo>
                  <a:cubicBezTo>
                    <a:pt x="373" y="58"/>
                    <a:pt x="248" y="0"/>
                    <a:pt x="129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59"/>
            <p:cNvSpPr/>
            <p:nvPr/>
          </p:nvSpPr>
          <p:spPr>
            <a:xfrm>
              <a:off x="1507325" y="1982600"/>
              <a:ext cx="92500" cy="46225"/>
            </a:xfrm>
            <a:custGeom>
              <a:avLst/>
              <a:gdLst/>
              <a:ahLst/>
              <a:cxnLst/>
              <a:rect l="l" t="t" r="r" b="b"/>
              <a:pathLst>
                <a:path w="3700" h="184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291"/>
                    <a:pt x="567" y="489"/>
                    <a:pt x="899" y="662"/>
                  </a:cubicBezTo>
                  <a:cubicBezTo>
                    <a:pt x="1496" y="969"/>
                    <a:pt x="2110" y="1242"/>
                    <a:pt x="2726" y="1507"/>
                  </a:cubicBezTo>
                  <a:cubicBezTo>
                    <a:pt x="2850" y="1563"/>
                    <a:pt x="3326" y="1848"/>
                    <a:pt x="3526" y="1848"/>
                  </a:cubicBezTo>
                  <a:cubicBezTo>
                    <a:pt x="3546" y="1848"/>
                    <a:pt x="3563" y="1845"/>
                    <a:pt x="3577" y="1839"/>
                  </a:cubicBezTo>
                  <a:cubicBezTo>
                    <a:pt x="3689" y="1786"/>
                    <a:pt x="3700" y="1722"/>
                    <a:pt x="3664" y="1655"/>
                  </a:cubicBezTo>
                  <a:cubicBezTo>
                    <a:pt x="2458" y="1197"/>
                    <a:pt x="1153" y="66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59"/>
            <p:cNvSpPr/>
            <p:nvPr/>
          </p:nvSpPr>
          <p:spPr>
            <a:xfrm>
              <a:off x="1903975" y="2192375"/>
              <a:ext cx="26050" cy="148875"/>
            </a:xfrm>
            <a:custGeom>
              <a:avLst/>
              <a:gdLst/>
              <a:ahLst/>
              <a:cxnLst/>
              <a:rect l="l" t="t" r="r" b="b"/>
              <a:pathLst>
                <a:path w="1042" h="5955" extrusionOk="0">
                  <a:moveTo>
                    <a:pt x="287" y="0"/>
                  </a:moveTo>
                  <a:cubicBezTo>
                    <a:pt x="259" y="0"/>
                    <a:pt x="232" y="8"/>
                    <a:pt x="209" y="26"/>
                  </a:cubicBezTo>
                  <a:cubicBezTo>
                    <a:pt x="0" y="188"/>
                    <a:pt x="126" y="1625"/>
                    <a:pt x="126" y="1912"/>
                  </a:cubicBezTo>
                  <a:cubicBezTo>
                    <a:pt x="120" y="2568"/>
                    <a:pt x="140" y="3221"/>
                    <a:pt x="179" y="3876"/>
                  </a:cubicBezTo>
                  <a:cubicBezTo>
                    <a:pt x="204" y="4303"/>
                    <a:pt x="109" y="5369"/>
                    <a:pt x="374" y="5726"/>
                  </a:cubicBezTo>
                  <a:cubicBezTo>
                    <a:pt x="491" y="5886"/>
                    <a:pt x="606" y="5954"/>
                    <a:pt x="705" y="5954"/>
                  </a:cubicBezTo>
                  <a:cubicBezTo>
                    <a:pt x="906" y="5954"/>
                    <a:pt x="1042" y="5674"/>
                    <a:pt x="1005" y="5299"/>
                  </a:cubicBezTo>
                  <a:cubicBezTo>
                    <a:pt x="834" y="3639"/>
                    <a:pt x="667" y="1979"/>
                    <a:pt x="500" y="319"/>
                  </a:cubicBezTo>
                  <a:cubicBezTo>
                    <a:pt x="488" y="235"/>
                    <a:pt x="477" y="143"/>
                    <a:pt x="430" y="76"/>
                  </a:cubicBezTo>
                  <a:cubicBezTo>
                    <a:pt x="397" y="30"/>
                    <a:pt x="340" y="0"/>
                    <a:pt x="287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59"/>
            <p:cNvSpPr/>
            <p:nvPr/>
          </p:nvSpPr>
          <p:spPr>
            <a:xfrm>
              <a:off x="1911650" y="2192400"/>
              <a:ext cx="18350" cy="148725"/>
            </a:xfrm>
            <a:custGeom>
              <a:avLst/>
              <a:gdLst/>
              <a:ahLst/>
              <a:cxnLst/>
              <a:rect l="l" t="t" r="r" b="b"/>
              <a:pathLst>
                <a:path w="734" h="5949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984"/>
                    <a:pt x="151" y="3967"/>
                    <a:pt x="343" y="5942"/>
                  </a:cubicBezTo>
                  <a:cubicBezTo>
                    <a:pt x="361" y="5947"/>
                    <a:pt x="379" y="5949"/>
                    <a:pt x="396" y="5949"/>
                  </a:cubicBezTo>
                  <a:cubicBezTo>
                    <a:pt x="597" y="5949"/>
                    <a:pt x="733" y="5670"/>
                    <a:pt x="695" y="5292"/>
                  </a:cubicBezTo>
                  <a:cubicBezTo>
                    <a:pt x="527" y="3632"/>
                    <a:pt x="360" y="1973"/>
                    <a:pt x="190" y="313"/>
                  </a:cubicBezTo>
                  <a:cubicBezTo>
                    <a:pt x="179" y="229"/>
                    <a:pt x="170" y="142"/>
                    <a:pt x="120" y="73"/>
                  </a:cubicBezTo>
                  <a:cubicBezTo>
                    <a:pt x="92" y="34"/>
                    <a:pt x="45" y="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59"/>
            <p:cNvSpPr/>
            <p:nvPr/>
          </p:nvSpPr>
          <p:spPr>
            <a:xfrm>
              <a:off x="1451675" y="1542375"/>
              <a:ext cx="620750" cy="1016625"/>
            </a:xfrm>
            <a:custGeom>
              <a:avLst/>
              <a:gdLst/>
              <a:ahLst/>
              <a:cxnLst/>
              <a:rect l="l" t="t" r="r" b="b"/>
              <a:pathLst>
                <a:path w="24830" h="40665" extrusionOk="0">
                  <a:moveTo>
                    <a:pt x="1060" y="0"/>
                  </a:moveTo>
                  <a:lnTo>
                    <a:pt x="1060" y="0"/>
                  </a:lnTo>
                  <a:cubicBezTo>
                    <a:pt x="0" y="4506"/>
                    <a:pt x="148" y="9360"/>
                    <a:pt x="1914" y="13640"/>
                  </a:cubicBezTo>
                  <a:cubicBezTo>
                    <a:pt x="3432" y="17317"/>
                    <a:pt x="6063" y="20413"/>
                    <a:pt x="8707" y="23387"/>
                  </a:cubicBezTo>
                  <a:cubicBezTo>
                    <a:pt x="10632" y="25546"/>
                    <a:pt x="12596" y="27681"/>
                    <a:pt x="14705" y="29661"/>
                  </a:cubicBezTo>
                  <a:cubicBezTo>
                    <a:pt x="18131" y="32878"/>
                    <a:pt x="22123" y="35961"/>
                    <a:pt x="23471" y="40458"/>
                  </a:cubicBezTo>
                  <a:cubicBezTo>
                    <a:pt x="23515" y="40604"/>
                    <a:pt x="23645" y="40665"/>
                    <a:pt x="23805" y="40665"/>
                  </a:cubicBezTo>
                  <a:cubicBezTo>
                    <a:pt x="24120" y="40665"/>
                    <a:pt x="24551" y="40429"/>
                    <a:pt x="24662" y="40151"/>
                  </a:cubicBezTo>
                  <a:cubicBezTo>
                    <a:pt x="24830" y="39730"/>
                    <a:pt x="24620" y="39255"/>
                    <a:pt x="24405" y="38854"/>
                  </a:cubicBezTo>
                  <a:cubicBezTo>
                    <a:pt x="22327" y="34990"/>
                    <a:pt x="19258" y="31754"/>
                    <a:pt x="16072" y="28735"/>
                  </a:cubicBezTo>
                  <a:cubicBezTo>
                    <a:pt x="12889" y="25714"/>
                    <a:pt x="9544" y="22840"/>
                    <a:pt x="6738" y="19465"/>
                  </a:cubicBezTo>
                  <a:cubicBezTo>
                    <a:pt x="3931" y="16089"/>
                    <a:pt x="1658" y="12128"/>
                    <a:pt x="1044" y="7784"/>
                  </a:cubicBezTo>
                  <a:cubicBezTo>
                    <a:pt x="678" y="5175"/>
                    <a:pt x="821" y="2623"/>
                    <a:pt x="1060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59"/>
            <p:cNvSpPr/>
            <p:nvPr/>
          </p:nvSpPr>
          <p:spPr>
            <a:xfrm>
              <a:off x="1451750" y="1547675"/>
              <a:ext cx="615875" cy="1011200"/>
            </a:xfrm>
            <a:custGeom>
              <a:avLst/>
              <a:gdLst/>
              <a:ahLst/>
              <a:cxnLst/>
              <a:rect l="l" t="t" r="r" b="b"/>
              <a:pathLst>
                <a:path w="24635" h="40448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0" y="4442"/>
                    <a:pt x="168" y="9209"/>
                    <a:pt x="1908" y="13419"/>
                  </a:cubicBezTo>
                  <a:cubicBezTo>
                    <a:pt x="3429" y="17099"/>
                    <a:pt x="6054" y="20198"/>
                    <a:pt x="8702" y="23170"/>
                  </a:cubicBezTo>
                  <a:cubicBezTo>
                    <a:pt x="10626" y="25332"/>
                    <a:pt x="12591" y="27463"/>
                    <a:pt x="14700" y="29444"/>
                  </a:cubicBezTo>
                  <a:cubicBezTo>
                    <a:pt x="18125" y="32658"/>
                    <a:pt x="22118" y="35740"/>
                    <a:pt x="23462" y="40240"/>
                  </a:cubicBezTo>
                  <a:cubicBezTo>
                    <a:pt x="23506" y="40387"/>
                    <a:pt x="23635" y="40448"/>
                    <a:pt x="23795" y="40448"/>
                  </a:cubicBezTo>
                  <a:cubicBezTo>
                    <a:pt x="24096" y="40448"/>
                    <a:pt x="24503" y="40230"/>
                    <a:pt x="24634" y="39964"/>
                  </a:cubicBezTo>
                  <a:cubicBezTo>
                    <a:pt x="22860" y="36555"/>
                    <a:pt x="20371" y="34078"/>
                    <a:pt x="17766" y="31265"/>
                  </a:cubicBezTo>
                  <a:cubicBezTo>
                    <a:pt x="14005" y="27212"/>
                    <a:pt x="9840" y="23543"/>
                    <a:pt x="6255" y="19334"/>
                  </a:cubicBezTo>
                  <a:cubicBezTo>
                    <a:pt x="4478" y="17247"/>
                    <a:pt x="2832" y="14995"/>
                    <a:pt x="1847" y="12440"/>
                  </a:cubicBezTo>
                  <a:cubicBezTo>
                    <a:pt x="332" y="8512"/>
                    <a:pt x="480" y="4227"/>
                    <a:pt x="100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59"/>
            <p:cNvSpPr/>
            <p:nvPr/>
          </p:nvSpPr>
          <p:spPr>
            <a:xfrm>
              <a:off x="1464650" y="1962300"/>
              <a:ext cx="78700" cy="40300"/>
            </a:xfrm>
            <a:custGeom>
              <a:avLst/>
              <a:gdLst/>
              <a:ahLst/>
              <a:cxnLst/>
              <a:rect l="l" t="t" r="r" b="b"/>
              <a:pathLst>
                <a:path w="3148" h="1612" extrusionOk="0">
                  <a:moveTo>
                    <a:pt x="826" y="1"/>
                  </a:moveTo>
                  <a:cubicBezTo>
                    <a:pt x="542" y="1"/>
                    <a:pt x="261" y="60"/>
                    <a:pt x="0" y="190"/>
                  </a:cubicBezTo>
                  <a:cubicBezTo>
                    <a:pt x="218" y="776"/>
                    <a:pt x="720" y="1239"/>
                    <a:pt x="1306" y="1454"/>
                  </a:cubicBezTo>
                  <a:cubicBezTo>
                    <a:pt x="1592" y="1561"/>
                    <a:pt x="1896" y="1612"/>
                    <a:pt x="2200" y="1612"/>
                  </a:cubicBezTo>
                  <a:cubicBezTo>
                    <a:pt x="2520" y="1612"/>
                    <a:pt x="2842" y="1556"/>
                    <a:pt x="3147" y="1451"/>
                  </a:cubicBezTo>
                  <a:cubicBezTo>
                    <a:pt x="2762" y="958"/>
                    <a:pt x="2352" y="489"/>
                    <a:pt x="1783" y="221"/>
                  </a:cubicBezTo>
                  <a:cubicBezTo>
                    <a:pt x="1479" y="79"/>
                    <a:pt x="1151" y="1"/>
                    <a:pt x="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59"/>
            <p:cNvSpPr/>
            <p:nvPr/>
          </p:nvSpPr>
          <p:spPr>
            <a:xfrm>
              <a:off x="1494775" y="1964750"/>
              <a:ext cx="48575" cy="37850"/>
            </a:xfrm>
            <a:custGeom>
              <a:avLst/>
              <a:gdLst/>
              <a:ahLst/>
              <a:cxnLst/>
              <a:rect l="l" t="t" r="r" b="b"/>
              <a:pathLst>
                <a:path w="1943" h="1514" extrusionOk="0">
                  <a:moveTo>
                    <a:pt x="260" y="0"/>
                  </a:moveTo>
                  <a:lnTo>
                    <a:pt x="260" y="0"/>
                  </a:lnTo>
                  <a:cubicBezTo>
                    <a:pt x="411" y="84"/>
                    <a:pt x="553" y="193"/>
                    <a:pt x="642" y="343"/>
                  </a:cubicBezTo>
                  <a:cubicBezTo>
                    <a:pt x="662" y="377"/>
                    <a:pt x="678" y="419"/>
                    <a:pt x="673" y="461"/>
                  </a:cubicBezTo>
                  <a:cubicBezTo>
                    <a:pt x="656" y="541"/>
                    <a:pt x="558" y="569"/>
                    <a:pt x="475" y="581"/>
                  </a:cubicBezTo>
                  <a:cubicBezTo>
                    <a:pt x="331" y="596"/>
                    <a:pt x="203" y="618"/>
                    <a:pt x="65" y="618"/>
                  </a:cubicBezTo>
                  <a:cubicBezTo>
                    <a:pt x="50" y="618"/>
                    <a:pt x="35" y="617"/>
                    <a:pt x="20" y="617"/>
                  </a:cubicBezTo>
                  <a:lnTo>
                    <a:pt x="20" y="617"/>
                  </a:lnTo>
                  <a:cubicBezTo>
                    <a:pt x="176" y="737"/>
                    <a:pt x="310" y="890"/>
                    <a:pt x="411" y="1058"/>
                  </a:cubicBezTo>
                  <a:cubicBezTo>
                    <a:pt x="447" y="1113"/>
                    <a:pt x="475" y="1194"/>
                    <a:pt x="425" y="1239"/>
                  </a:cubicBezTo>
                  <a:cubicBezTo>
                    <a:pt x="408" y="1256"/>
                    <a:pt x="383" y="1264"/>
                    <a:pt x="358" y="1267"/>
                  </a:cubicBezTo>
                  <a:cubicBezTo>
                    <a:pt x="240" y="1295"/>
                    <a:pt x="120" y="1309"/>
                    <a:pt x="0" y="1314"/>
                  </a:cubicBezTo>
                  <a:lnTo>
                    <a:pt x="104" y="1356"/>
                  </a:lnTo>
                  <a:cubicBezTo>
                    <a:pt x="388" y="1463"/>
                    <a:pt x="690" y="1514"/>
                    <a:pt x="994" y="1514"/>
                  </a:cubicBezTo>
                  <a:cubicBezTo>
                    <a:pt x="1315" y="1514"/>
                    <a:pt x="1637" y="1458"/>
                    <a:pt x="1942" y="1353"/>
                  </a:cubicBezTo>
                  <a:cubicBezTo>
                    <a:pt x="1557" y="860"/>
                    <a:pt x="1147" y="391"/>
                    <a:pt x="578" y="123"/>
                  </a:cubicBezTo>
                  <a:cubicBezTo>
                    <a:pt x="475" y="73"/>
                    <a:pt x="369" y="31"/>
                    <a:pt x="260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59"/>
            <p:cNvSpPr/>
            <p:nvPr/>
          </p:nvSpPr>
          <p:spPr>
            <a:xfrm>
              <a:off x="1494775" y="1980150"/>
              <a:ext cx="47100" cy="22400"/>
            </a:xfrm>
            <a:custGeom>
              <a:avLst/>
              <a:gdLst/>
              <a:ahLst/>
              <a:cxnLst/>
              <a:rect l="l" t="t" r="r" b="b"/>
              <a:pathLst>
                <a:path w="1884" h="896" extrusionOk="0">
                  <a:moveTo>
                    <a:pt x="20" y="1"/>
                  </a:moveTo>
                  <a:cubicBezTo>
                    <a:pt x="176" y="121"/>
                    <a:pt x="310" y="274"/>
                    <a:pt x="411" y="442"/>
                  </a:cubicBezTo>
                  <a:cubicBezTo>
                    <a:pt x="444" y="497"/>
                    <a:pt x="472" y="578"/>
                    <a:pt x="425" y="623"/>
                  </a:cubicBezTo>
                  <a:cubicBezTo>
                    <a:pt x="408" y="640"/>
                    <a:pt x="383" y="648"/>
                    <a:pt x="358" y="651"/>
                  </a:cubicBezTo>
                  <a:cubicBezTo>
                    <a:pt x="240" y="679"/>
                    <a:pt x="120" y="693"/>
                    <a:pt x="0" y="698"/>
                  </a:cubicBezTo>
                  <a:lnTo>
                    <a:pt x="104" y="740"/>
                  </a:lnTo>
                  <a:cubicBezTo>
                    <a:pt x="389" y="845"/>
                    <a:pt x="692" y="896"/>
                    <a:pt x="996" y="896"/>
                  </a:cubicBezTo>
                  <a:cubicBezTo>
                    <a:pt x="1296" y="896"/>
                    <a:pt x="1597" y="847"/>
                    <a:pt x="1884" y="754"/>
                  </a:cubicBezTo>
                  <a:cubicBezTo>
                    <a:pt x="1259" y="550"/>
                    <a:pt x="648" y="299"/>
                    <a:pt x="5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59"/>
            <p:cNvSpPr/>
            <p:nvPr/>
          </p:nvSpPr>
          <p:spPr>
            <a:xfrm>
              <a:off x="1464650" y="1962250"/>
              <a:ext cx="47225" cy="18000"/>
            </a:xfrm>
            <a:custGeom>
              <a:avLst/>
              <a:gdLst/>
              <a:ahLst/>
              <a:cxnLst/>
              <a:rect l="l" t="t" r="r" b="b"/>
              <a:pathLst>
                <a:path w="1889" h="720" extrusionOk="0">
                  <a:moveTo>
                    <a:pt x="824" y="0"/>
                  </a:moveTo>
                  <a:cubicBezTo>
                    <a:pt x="541" y="0"/>
                    <a:pt x="260" y="61"/>
                    <a:pt x="0" y="192"/>
                  </a:cubicBezTo>
                  <a:cubicBezTo>
                    <a:pt x="3" y="201"/>
                    <a:pt x="9" y="209"/>
                    <a:pt x="11" y="220"/>
                  </a:cubicBezTo>
                  <a:cubicBezTo>
                    <a:pt x="422" y="390"/>
                    <a:pt x="834" y="552"/>
                    <a:pt x="1250" y="717"/>
                  </a:cubicBezTo>
                  <a:cubicBezTo>
                    <a:pt x="1251" y="719"/>
                    <a:pt x="1253" y="719"/>
                    <a:pt x="1254" y="719"/>
                  </a:cubicBezTo>
                  <a:cubicBezTo>
                    <a:pt x="1258" y="719"/>
                    <a:pt x="1262" y="717"/>
                    <a:pt x="1264" y="717"/>
                  </a:cubicBezTo>
                  <a:cubicBezTo>
                    <a:pt x="1406" y="717"/>
                    <a:pt x="1535" y="697"/>
                    <a:pt x="1680" y="681"/>
                  </a:cubicBezTo>
                  <a:cubicBezTo>
                    <a:pt x="1758" y="669"/>
                    <a:pt x="1861" y="641"/>
                    <a:pt x="1878" y="561"/>
                  </a:cubicBezTo>
                  <a:cubicBezTo>
                    <a:pt x="1889" y="519"/>
                    <a:pt x="1867" y="477"/>
                    <a:pt x="1847" y="443"/>
                  </a:cubicBezTo>
                  <a:cubicBezTo>
                    <a:pt x="1763" y="293"/>
                    <a:pt x="1618" y="187"/>
                    <a:pt x="1465" y="100"/>
                  </a:cubicBezTo>
                  <a:cubicBezTo>
                    <a:pt x="1255" y="35"/>
                    <a:pt x="1039" y="0"/>
                    <a:pt x="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59"/>
            <p:cNvSpPr/>
            <p:nvPr/>
          </p:nvSpPr>
          <p:spPr>
            <a:xfrm>
              <a:off x="1464850" y="1967825"/>
              <a:ext cx="41675" cy="29925"/>
            </a:xfrm>
            <a:custGeom>
              <a:avLst/>
              <a:gdLst/>
              <a:ahLst/>
              <a:cxnLst/>
              <a:rect l="l" t="t" r="r" b="b"/>
              <a:pathLst>
                <a:path w="1667" h="1197" extrusionOk="0">
                  <a:moveTo>
                    <a:pt x="1" y="0"/>
                  </a:moveTo>
                  <a:cubicBezTo>
                    <a:pt x="210" y="536"/>
                    <a:pt x="659" y="968"/>
                    <a:pt x="1192" y="1197"/>
                  </a:cubicBezTo>
                  <a:cubicBezTo>
                    <a:pt x="1312" y="1191"/>
                    <a:pt x="1435" y="1177"/>
                    <a:pt x="1552" y="1147"/>
                  </a:cubicBezTo>
                  <a:cubicBezTo>
                    <a:pt x="1577" y="1141"/>
                    <a:pt x="1602" y="1135"/>
                    <a:pt x="1619" y="1119"/>
                  </a:cubicBezTo>
                  <a:cubicBezTo>
                    <a:pt x="1666" y="1074"/>
                    <a:pt x="1638" y="996"/>
                    <a:pt x="1605" y="937"/>
                  </a:cubicBezTo>
                  <a:cubicBezTo>
                    <a:pt x="1502" y="770"/>
                    <a:pt x="1370" y="619"/>
                    <a:pt x="1214" y="499"/>
                  </a:cubicBezTo>
                  <a:lnTo>
                    <a:pt x="1239" y="499"/>
                  </a:lnTo>
                  <a:cubicBezTo>
                    <a:pt x="824" y="335"/>
                    <a:pt x="411" y="16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59"/>
            <p:cNvSpPr/>
            <p:nvPr/>
          </p:nvSpPr>
          <p:spPr>
            <a:xfrm>
              <a:off x="1815325" y="2052525"/>
              <a:ext cx="207225" cy="197225"/>
            </a:xfrm>
            <a:custGeom>
              <a:avLst/>
              <a:gdLst/>
              <a:ahLst/>
              <a:cxnLst/>
              <a:rect l="l" t="t" r="r" b="b"/>
              <a:pathLst>
                <a:path w="8289" h="7889" extrusionOk="0">
                  <a:moveTo>
                    <a:pt x="1924" y="0"/>
                  </a:moveTo>
                  <a:cubicBezTo>
                    <a:pt x="1485" y="0"/>
                    <a:pt x="1074" y="323"/>
                    <a:pt x="910" y="730"/>
                  </a:cubicBezTo>
                  <a:cubicBezTo>
                    <a:pt x="740" y="1151"/>
                    <a:pt x="804" y="1650"/>
                    <a:pt x="1007" y="2063"/>
                  </a:cubicBezTo>
                  <a:cubicBezTo>
                    <a:pt x="1130" y="2309"/>
                    <a:pt x="1303" y="2560"/>
                    <a:pt x="1275" y="2833"/>
                  </a:cubicBezTo>
                  <a:cubicBezTo>
                    <a:pt x="1272" y="2872"/>
                    <a:pt x="1261" y="2909"/>
                    <a:pt x="1256" y="2950"/>
                  </a:cubicBezTo>
                  <a:cubicBezTo>
                    <a:pt x="1233" y="3031"/>
                    <a:pt x="1206" y="3109"/>
                    <a:pt x="1189" y="3188"/>
                  </a:cubicBezTo>
                  <a:cubicBezTo>
                    <a:pt x="1189" y="3193"/>
                    <a:pt x="1189" y="3193"/>
                    <a:pt x="1186" y="3196"/>
                  </a:cubicBezTo>
                  <a:cubicBezTo>
                    <a:pt x="1180" y="3213"/>
                    <a:pt x="1178" y="3235"/>
                    <a:pt x="1175" y="3252"/>
                  </a:cubicBezTo>
                  <a:cubicBezTo>
                    <a:pt x="1175" y="3257"/>
                    <a:pt x="1172" y="3266"/>
                    <a:pt x="1172" y="3268"/>
                  </a:cubicBezTo>
                  <a:cubicBezTo>
                    <a:pt x="1169" y="3285"/>
                    <a:pt x="1169" y="3299"/>
                    <a:pt x="1169" y="3319"/>
                  </a:cubicBezTo>
                  <a:lnTo>
                    <a:pt x="1169" y="3338"/>
                  </a:lnTo>
                  <a:cubicBezTo>
                    <a:pt x="1172" y="3361"/>
                    <a:pt x="1172" y="3380"/>
                    <a:pt x="1175" y="3405"/>
                  </a:cubicBezTo>
                  <a:cubicBezTo>
                    <a:pt x="1228" y="3634"/>
                    <a:pt x="1482" y="3745"/>
                    <a:pt x="1708" y="3810"/>
                  </a:cubicBezTo>
                  <a:cubicBezTo>
                    <a:pt x="1764" y="3824"/>
                    <a:pt x="1825" y="3838"/>
                    <a:pt x="1886" y="3852"/>
                  </a:cubicBezTo>
                  <a:cubicBezTo>
                    <a:pt x="1485" y="3941"/>
                    <a:pt x="1105" y="4100"/>
                    <a:pt x="773" y="4351"/>
                  </a:cubicBezTo>
                  <a:cubicBezTo>
                    <a:pt x="742" y="4373"/>
                    <a:pt x="715" y="4398"/>
                    <a:pt x="684" y="4423"/>
                  </a:cubicBezTo>
                  <a:lnTo>
                    <a:pt x="681" y="4426"/>
                  </a:lnTo>
                  <a:cubicBezTo>
                    <a:pt x="653" y="4451"/>
                    <a:pt x="625" y="4479"/>
                    <a:pt x="595" y="4504"/>
                  </a:cubicBezTo>
                  <a:cubicBezTo>
                    <a:pt x="232" y="4859"/>
                    <a:pt x="0" y="5378"/>
                    <a:pt x="171" y="5846"/>
                  </a:cubicBezTo>
                  <a:cubicBezTo>
                    <a:pt x="265" y="6100"/>
                    <a:pt x="466" y="6307"/>
                    <a:pt x="684" y="6471"/>
                  </a:cubicBezTo>
                  <a:cubicBezTo>
                    <a:pt x="985" y="6700"/>
                    <a:pt x="1374" y="6871"/>
                    <a:pt x="1745" y="6871"/>
                  </a:cubicBezTo>
                  <a:cubicBezTo>
                    <a:pt x="1930" y="6871"/>
                    <a:pt x="2111" y="6828"/>
                    <a:pt x="2274" y="6728"/>
                  </a:cubicBezTo>
                  <a:cubicBezTo>
                    <a:pt x="2478" y="6602"/>
                    <a:pt x="2628" y="6396"/>
                    <a:pt x="2768" y="6198"/>
                  </a:cubicBezTo>
                  <a:lnTo>
                    <a:pt x="2768" y="6195"/>
                  </a:lnTo>
                  <a:cubicBezTo>
                    <a:pt x="2849" y="6083"/>
                    <a:pt x="2924" y="5972"/>
                    <a:pt x="3005" y="5863"/>
                  </a:cubicBezTo>
                  <a:cubicBezTo>
                    <a:pt x="3117" y="5707"/>
                    <a:pt x="3231" y="5545"/>
                    <a:pt x="3343" y="5389"/>
                  </a:cubicBezTo>
                  <a:cubicBezTo>
                    <a:pt x="3362" y="5364"/>
                    <a:pt x="3379" y="5341"/>
                    <a:pt x="3396" y="5319"/>
                  </a:cubicBezTo>
                  <a:lnTo>
                    <a:pt x="3396" y="5319"/>
                  </a:lnTo>
                  <a:lnTo>
                    <a:pt x="3365" y="5475"/>
                  </a:lnTo>
                  <a:cubicBezTo>
                    <a:pt x="3334" y="5643"/>
                    <a:pt x="3301" y="5810"/>
                    <a:pt x="3267" y="5975"/>
                  </a:cubicBezTo>
                  <a:cubicBezTo>
                    <a:pt x="3242" y="6100"/>
                    <a:pt x="3217" y="6228"/>
                    <a:pt x="3214" y="6360"/>
                  </a:cubicBezTo>
                  <a:cubicBezTo>
                    <a:pt x="3211" y="6421"/>
                    <a:pt x="3217" y="6485"/>
                    <a:pt x="3228" y="6546"/>
                  </a:cubicBezTo>
                  <a:cubicBezTo>
                    <a:pt x="3239" y="6611"/>
                    <a:pt x="3262" y="6669"/>
                    <a:pt x="3290" y="6725"/>
                  </a:cubicBezTo>
                  <a:lnTo>
                    <a:pt x="3320" y="6778"/>
                  </a:lnTo>
                  <a:cubicBezTo>
                    <a:pt x="3515" y="7079"/>
                    <a:pt x="3934" y="7169"/>
                    <a:pt x="4232" y="7381"/>
                  </a:cubicBezTo>
                  <a:cubicBezTo>
                    <a:pt x="4503" y="7568"/>
                    <a:pt x="4726" y="7883"/>
                    <a:pt x="5050" y="7888"/>
                  </a:cubicBezTo>
                  <a:cubicBezTo>
                    <a:pt x="5052" y="7888"/>
                    <a:pt x="5055" y="7888"/>
                    <a:pt x="5057" y="7888"/>
                  </a:cubicBezTo>
                  <a:cubicBezTo>
                    <a:pt x="5427" y="7888"/>
                    <a:pt x="5664" y="7481"/>
                    <a:pt x="5736" y="7118"/>
                  </a:cubicBezTo>
                  <a:cubicBezTo>
                    <a:pt x="5837" y="6641"/>
                    <a:pt x="5795" y="6136"/>
                    <a:pt x="5636" y="5670"/>
                  </a:cubicBezTo>
                  <a:cubicBezTo>
                    <a:pt x="5633" y="5665"/>
                    <a:pt x="5627" y="5657"/>
                    <a:pt x="5627" y="5651"/>
                  </a:cubicBezTo>
                  <a:cubicBezTo>
                    <a:pt x="5605" y="5581"/>
                    <a:pt x="5577" y="5514"/>
                    <a:pt x="5549" y="5447"/>
                  </a:cubicBezTo>
                  <a:cubicBezTo>
                    <a:pt x="5544" y="5442"/>
                    <a:pt x="5541" y="5433"/>
                    <a:pt x="5541" y="5431"/>
                  </a:cubicBezTo>
                  <a:cubicBezTo>
                    <a:pt x="5499" y="5336"/>
                    <a:pt x="5454" y="5249"/>
                    <a:pt x="5401" y="5160"/>
                  </a:cubicBezTo>
                  <a:lnTo>
                    <a:pt x="5401" y="5160"/>
                  </a:lnTo>
                  <a:cubicBezTo>
                    <a:pt x="5485" y="5210"/>
                    <a:pt x="5572" y="5258"/>
                    <a:pt x="5655" y="5302"/>
                  </a:cubicBezTo>
                  <a:cubicBezTo>
                    <a:pt x="5675" y="5313"/>
                    <a:pt x="5692" y="5322"/>
                    <a:pt x="5708" y="5330"/>
                  </a:cubicBezTo>
                  <a:cubicBezTo>
                    <a:pt x="5918" y="5439"/>
                    <a:pt x="6130" y="5537"/>
                    <a:pt x="6350" y="5623"/>
                  </a:cubicBezTo>
                  <a:cubicBezTo>
                    <a:pt x="6358" y="5626"/>
                    <a:pt x="6364" y="5629"/>
                    <a:pt x="6367" y="5629"/>
                  </a:cubicBezTo>
                  <a:lnTo>
                    <a:pt x="6372" y="5629"/>
                  </a:lnTo>
                  <a:cubicBezTo>
                    <a:pt x="6500" y="5679"/>
                    <a:pt x="6643" y="5723"/>
                    <a:pt x="6780" y="5723"/>
                  </a:cubicBezTo>
                  <a:cubicBezTo>
                    <a:pt x="6870" y="5723"/>
                    <a:pt x="6957" y="5704"/>
                    <a:pt x="7033" y="5654"/>
                  </a:cubicBezTo>
                  <a:cubicBezTo>
                    <a:pt x="7321" y="5467"/>
                    <a:pt x="7265" y="4984"/>
                    <a:pt x="7547" y="4789"/>
                  </a:cubicBezTo>
                  <a:cubicBezTo>
                    <a:pt x="7644" y="4719"/>
                    <a:pt x="7770" y="4702"/>
                    <a:pt x="7882" y="4658"/>
                  </a:cubicBezTo>
                  <a:cubicBezTo>
                    <a:pt x="8038" y="4594"/>
                    <a:pt x="8174" y="4468"/>
                    <a:pt x="8233" y="4309"/>
                  </a:cubicBezTo>
                  <a:cubicBezTo>
                    <a:pt x="8289" y="4147"/>
                    <a:pt x="8250" y="3952"/>
                    <a:pt x="8121" y="3840"/>
                  </a:cubicBezTo>
                  <a:cubicBezTo>
                    <a:pt x="7982" y="3723"/>
                    <a:pt x="7770" y="3718"/>
                    <a:pt x="7619" y="3612"/>
                  </a:cubicBezTo>
                  <a:cubicBezTo>
                    <a:pt x="7457" y="3494"/>
                    <a:pt x="7399" y="3282"/>
                    <a:pt x="7282" y="3126"/>
                  </a:cubicBezTo>
                  <a:cubicBezTo>
                    <a:pt x="7068" y="2848"/>
                    <a:pt x="6705" y="2783"/>
                    <a:pt x="6341" y="2783"/>
                  </a:cubicBezTo>
                  <a:cubicBezTo>
                    <a:pt x="6325" y="2783"/>
                    <a:pt x="6310" y="2783"/>
                    <a:pt x="6294" y="2783"/>
                  </a:cubicBezTo>
                  <a:lnTo>
                    <a:pt x="6283" y="2783"/>
                  </a:lnTo>
                  <a:cubicBezTo>
                    <a:pt x="6236" y="2783"/>
                    <a:pt x="6185" y="2789"/>
                    <a:pt x="6138" y="2791"/>
                  </a:cubicBezTo>
                  <a:cubicBezTo>
                    <a:pt x="6130" y="2791"/>
                    <a:pt x="6127" y="2791"/>
                    <a:pt x="6118" y="2794"/>
                  </a:cubicBezTo>
                  <a:cubicBezTo>
                    <a:pt x="6110" y="2794"/>
                    <a:pt x="6099" y="2797"/>
                    <a:pt x="6088" y="2797"/>
                  </a:cubicBezTo>
                  <a:cubicBezTo>
                    <a:pt x="6375" y="2482"/>
                    <a:pt x="6626" y="2136"/>
                    <a:pt x="6838" y="1770"/>
                  </a:cubicBezTo>
                  <a:cubicBezTo>
                    <a:pt x="7017" y="1463"/>
                    <a:pt x="7170" y="1123"/>
                    <a:pt x="7134" y="774"/>
                  </a:cubicBezTo>
                  <a:cubicBezTo>
                    <a:pt x="7115" y="433"/>
                    <a:pt x="6840" y="101"/>
                    <a:pt x="6502" y="101"/>
                  </a:cubicBezTo>
                  <a:cubicBezTo>
                    <a:pt x="6492" y="101"/>
                    <a:pt x="6482" y="102"/>
                    <a:pt x="6473" y="102"/>
                  </a:cubicBezTo>
                  <a:cubicBezTo>
                    <a:pt x="6316" y="113"/>
                    <a:pt x="6171" y="189"/>
                    <a:pt x="6026" y="250"/>
                  </a:cubicBezTo>
                  <a:cubicBezTo>
                    <a:pt x="5544" y="440"/>
                    <a:pt x="4986" y="434"/>
                    <a:pt x="4562" y="727"/>
                  </a:cubicBezTo>
                  <a:cubicBezTo>
                    <a:pt x="4188" y="984"/>
                    <a:pt x="3995" y="1436"/>
                    <a:pt x="3953" y="1890"/>
                  </a:cubicBezTo>
                  <a:cubicBezTo>
                    <a:pt x="3923" y="1790"/>
                    <a:pt x="3895" y="1703"/>
                    <a:pt x="3878" y="1625"/>
                  </a:cubicBezTo>
                  <a:cubicBezTo>
                    <a:pt x="3836" y="1469"/>
                    <a:pt x="3792" y="1313"/>
                    <a:pt x="3725" y="1162"/>
                  </a:cubicBezTo>
                  <a:cubicBezTo>
                    <a:pt x="3711" y="1134"/>
                    <a:pt x="3697" y="1104"/>
                    <a:pt x="3683" y="1076"/>
                  </a:cubicBezTo>
                  <a:cubicBezTo>
                    <a:pt x="3655" y="1017"/>
                    <a:pt x="3619" y="964"/>
                    <a:pt x="3580" y="911"/>
                  </a:cubicBezTo>
                  <a:lnTo>
                    <a:pt x="3580" y="908"/>
                  </a:lnTo>
                  <a:cubicBezTo>
                    <a:pt x="3557" y="878"/>
                    <a:pt x="3532" y="844"/>
                    <a:pt x="3504" y="813"/>
                  </a:cubicBezTo>
                  <a:cubicBezTo>
                    <a:pt x="3490" y="797"/>
                    <a:pt x="3476" y="783"/>
                    <a:pt x="3462" y="769"/>
                  </a:cubicBezTo>
                  <a:cubicBezTo>
                    <a:pt x="3449" y="755"/>
                    <a:pt x="3437" y="744"/>
                    <a:pt x="3426" y="730"/>
                  </a:cubicBezTo>
                  <a:cubicBezTo>
                    <a:pt x="3407" y="710"/>
                    <a:pt x="3384" y="691"/>
                    <a:pt x="3362" y="671"/>
                  </a:cubicBezTo>
                  <a:cubicBezTo>
                    <a:pt x="3354" y="663"/>
                    <a:pt x="3351" y="660"/>
                    <a:pt x="3343" y="657"/>
                  </a:cubicBezTo>
                  <a:cubicBezTo>
                    <a:pt x="3161" y="507"/>
                    <a:pt x="2952" y="392"/>
                    <a:pt x="2748" y="281"/>
                  </a:cubicBezTo>
                  <a:cubicBezTo>
                    <a:pt x="2503" y="147"/>
                    <a:pt x="2249" y="16"/>
                    <a:pt x="1973" y="2"/>
                  </a:cubicBezTo>
                  <a:cubicBezTo>
                    <a:pt x="1956" y="1"/>
                    <a:pt x="1940" y="0"/>
                    <a:pt x="1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59"/>
            <p:cNvSpPr/>
            <p:nvPr/>
          </p:nvSpPr>
          <p:spPr>
            <a:xfrm>
              <a:off x="1845600" y="2066825"/>
              <a:ext cx="80350" cy="84950"/>
            </a:xfrm>
            <a:custGeom>
              <a:avLst/>
              <a:gdLst/>
              <a:ahLst/>
              <a:cxnLst/>
              <a:rect l="l" t="t" r="r" b="b"/>
              <a:pathLst>
                <a:path w="3214" h="3398" extrusionOk="0">
                  <a:moveTo>
                    <a:pt x="1003" y="0"/>
                  </a:moveTo>
                  <a:cubicBezTo>
                    <a:pt x="631" y="0"/>
                    <a:pt x="288" y="272"/>
                    <a:pt x="145" y="621"/>
                  </a:cubicBezTo>
                  <a:cubicBezTo>
                    <a:pt x="0" y="984"/>
                    <a:pt x="56" y="1402"/>
                    <a:pt x="226" y="1751"/>
                  </a:cubicBezTo>
                  <a:cubicBezTo>
                    <a:pt x="329" y="1960"/>
                    <a:pt x="480" y="2175"/>
                    <a:pt x="455" y="2406"/>
                  </a:cubicBezTo>
                  <a:cubicBezTo>
                    <a:pt x="441" y="2571"/>
                    <a:pt x="340" y="2727"/>
                    <a:pt x="377" y="2889"/>
                  </a:cubicBezTo>
                  <a:cubicBezTo>
                    <a:pt x="421" y="3084"/>
                    <a:pt x="636" y="3179"/>
                    <a:pt x="829" y="3229"/>
                  </a:cubicBezTo>
                  <a:cubicBezTo>
                    <a:pt x="1114" y="3304"/>
                    <a:pt x="1575" y="3397"/>
                    <a:pt x="1996" y="3397"/>
                  </a:cubicBezTo>
                  <a:cubicBezTo>
                    <a:pt x="2286" y="3397"/>
                    <a:pt x="2558" y="3353"/>
                    <a:pt x="2740" y="3227"/>
                  </a:cubicBezTo>
                  <a:cubicBezTo>
                    <a:pt x="3214" y="2892"/>
                    <a:pt x="2779" y="1815"/>
                    <a:pt x="2664" y="1374"/>
                  </a:cubicBezTo>
                  <a:cubicBezTo>
                    <a:pt x="2609" y="1162"/>
                    <a:pt x="2542" y="947"/>
                    <a:pt x="2413" y="769"/>
                  </a:cubicBezTo>
                  <a:cubicBezTo>
                    <a:pt x="2238" y="529"/>
                    <a:pt x="1964" y="381"/>
                    <a:pt x="1702" y="239"/>
                  </a:cubicBezTo>
                  <a:cubicBezTo>
                    <a:pt x="1495" y="127"/>
                    <a:pt x="1278" y="15"/>
                    <a:pt x="1046" y="2"/>
                  </a:cubicBezTo>
                  <a:cubicBezTo>
                    <a:pt x="1032" y="1"/>
                    <a:pt x="1017" y="0"/>
                    <a:pt x="10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59"/>
            <p:cNvSpPr/>
            <p:nvPr/>
          </p:nvSpPr>
          <p:spPr>
            <a:xfrm>
              <a:off x="1870550" y="2116575"/>
              <a:ext cx="42225" cy="26550"/>
            </a:xfrm>
            <a:custGeom>
              <a:avLst/>
              <a:gdLst/>
              <a:ahLst/>
              <a:cxnLst/>
              <a:rect l="l" t="t" r="r" b="b"/>
              <a:pathLst>
                <a:path w="1689" h="1062" extrusionOk="0">
                  <a:moveTo>
                    <a:pt x="79" y="0"/>
                  </a:moveTo>
                  <a:cubicBezTo>
                    <a:pt x="63" y="0"/>
                    <a:pt x="47" y="6"/>
                    <a:pt x="34" y="17"/>
                  </a:cubicBezTo>
                  <a:cubicBezTo>
                    <a:pt x="6" y="40"/>
                    <a:pt x="1" y="82"/>
                    <a:pt x="26" y="109"/>
                  </a:cubicBezTo>
                  <a:cubicBezTo>
                    <a:pt x="442" y="570"/>
                    <a:pt x="1000" y="905"/>
                    <a:pt x="1599" y="1058"/>
                  </a:cubicBezTo>
                  <a:cubicBezTo>
                    <a:pt x="1606" y="1060"/>
                    <a:pt x="1612" y="1062"/>
                    <a:pt x="1618" y="1062"/>
                  </a:cubicBezTo>
                  <a:cubicBezTo>
                    <a:pt x="1626" y="1062"/>
                    <a:pt x="1634" y="1060"/>
                    <a:pt x="1641" y="1055"/>
                  </a:cubicBezTo>
                  <a:cubicBezTo>
                    <a:pt x="1661" y="1044"/>
                    <a:pt x="1672" y="1030"/>
                    <a:pt x="1683" y="1011"/>
                  </a:cubicBezTo>
                  <a:cubicBezTo>
                    <a:pt x="1689" y="974"/>
                    <a:pt x="1669" y="941"/>
                    <a:pt x="1633" y="930"/>
                  </a:cubicBezTo>
                  <a:cubicBezTo>
                    <a:pt x="1058" y="787"/>
                    <a:pt x="525" y="464"/>
                    <a:pt x="126" y="23"/>
                  </a:cubicBezTo>
                  <a:cubicBezTo>
                    <a:pt x="114" y="8"/>
                    <a:pt x="97" y="0"/>
                    <a:pt x="79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59"/>
            <p:cNvSpPr/>
            <p:nvPr/>
          </p:nvSpPr>
          <p:spPr>
            <a:xfrm>
              <a:off x="1890925" y="2109650"/>
              <a:ext cx="18575" cy="33225"/>
            </a:xfrm>
            <a:custGeom>
              <a:avLst/>
              <a:gdLst/>
              <a:ahLst/>
              <a:cxnLst/>
              <a:rect l="l" t="t" r="r" b="b"/>
              <a:pathLst>
                <a:path w="743" h="1329" extrusionOk="0">
                  <a:moveTo>
                    <a:pt x="77" y="1"/>
                  </a:moveTo>
                  <a:cubicBezTo>
                    <a:pt x="62" y="1"/>
                    <a:pt x="46" y="5"/>
                    <a:pt x="34" y="15"/>
                  </a:cubicBezTo>
                  <a:cubicBezTo>
                    <a:pt x="6" y="38"/>
                    <a:pt x="0" y="80"/>
                    <a:pt x="23" y="107"/>
                  </a:cubicBezTo>
                  <a:cubicBezTo>
                    <a:pt x="302" y="442"/>
                    <a:pt x="500" y="852"/>
                    <a:pt x="603" y="1276"/>
                  </a:cubicBezTo>
                  <a:cubicBezTo>
                    <a:pt x="613" y="1307"/>
                    <a:pt x="639" y="1328"/>
                    <a:pt x="669" y="1328"/>
                  </a:cubicBezTo>
                  <a:cubicBezTo>
                    <a:pt x="674" y="1328"/>
                    <a:pt x="679" y="1328"/>
                    <a:pt x="684" y="1327"/>
                  </a:cubicBezTo>
                  <a:cubicBezTo>
                    <a:pt x="687" y="1321"/>
                    <a:pt x="692" y="1321"/>
                    <a:pt x="698" y="1318"/>
                  </a:cubicBezTo>
                  <a:cubicBezTo>
                    <a:pt x="726" y="1304"/>
                    <a:pt x="743" y="1274"/>
                    <a:pt x="731" y="1248"/>
                  </a:cubicBezTo>
                  <a:cubicBezTo>
                    <a:pt x="628" y="802"/>
                    <a:pt x="419" y="381"/>
                    <a:pt x="129" y="24"/>
                  </a:cubicBezTo>
                  <a:cubicBezTo>
                    <a:pt x="115" y="8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59"/>
            <p:cNvSpPr/>
            <p:nvPr/>
          </p:nvSpPr>
          <p:spPr>
            <a:xfrm>
              <a:off x="1863175" y="2088525"/>
              <a:ext cx="54275" cy="57200"/>
            </a:xfrm>
            <a:custGeom>
              <a:avLst/>
              <a:gdLst/>
              <a:ahLst/>
              <a:cxnLst/>
              <a:rect l="l" t="t" r="r" b="b"/>
              <a:pathLst>
                <a:path w="2171" h="2288" extrusionOk="0">
                  <a:moveTo>
                    <a:pt x="678" y="0"/>
                  </a:moveTo>
                  <a:cubicBezTo>
                    <a:pt x="426" y="0"/>
                    <a:pt x="192" y="180"/>
                    <a:pt x="98" y="417"/>
                  </a:cubicBezTo>
                  <a:cubicBezTo>
                    <a:pt x="0" y="660"/>
                    <a:pt x="39" y="944"/>
                    <a:pt x="154" y="1176"/>
                  </a:cubicBezTo>
                  <a:cubicBezTo>
                    <a:pt x="223" y="1321"/>
                    <a:pt x="324" y="1463"/>
                    <a:pt x="307" y="1619"/>
                  </a:cubicBezTo>
                  <a:cubicBezTo>
                    <a:pt x="293" y="1731"/>
                    <a:pt x="226" y="1837"/>
                    <a:pt x="251" y="1943"/>
                  </a:cubicBezTo>
                  <a:cubicBezTo>
                    <a:pt x="279" y="2074"/>
                    <a:pt x="427" y="2138"/>
                    <a:pt x="555" y="2174"/>
                  </a:cubicBezTo>
                  <a:cubicBezTo>
                    <a:pt x="748" y="2224"/>
                    <a:pt x="1060" y="2288"/>
                    <a:pt x="1347" y="2288"/>
                  </a:cubicBezTo>
                  <a:cubicBezTo>
                    <a:pt x="1542" y="2288"/>
                    <a:pt x="1725" y="2258"/>
                    <a:pt x="1850" y="2174"/>
                  </a:cubicBezTo>
                  <a:cubicBezTo>
                    <a:pt x="2171" y="1951"/>
                    <a:pt x="1872" y="1223"/>
                    <a:pt x="1797" y="930"/>
                  </a:cubicBezTo>
                  <a:cubicBezTo>
                    <a:pt x="1758" y="785"/>
                    <a:pt x="1713" y="640"/>
                    <a:pt x="1627" y="520"/>
                  </a:cubicBezTo>
                  <a:cubicBezTo>
                    <a:pt x="1507" y="355"/>
                    <a:pt x="1325" y="255"/>
                    <a:pt x="1147" y="163"/>
                  </a:cubicBezTo>
                  <a:cubicBezTo>
                    <a:pt x="1004" y="85"/>
                    <a:pt x="862" y="12"/>
                    <a:pt x="706" y="1"/>
                  </a:cubicBezTo>
                  <a:cubicBezTo>
                    <a:pt x="697" y="1"/>
                    <a:pt x="687" y="0"/>
                    <a:pt x="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59"/>
            <p:cNvSpPr/>
            <p:nvPr/>
          </p:nvSpPr>
          <p:spPr>
            <a:xfrm>
              <a:off x="1829550" y="2146125"/>
              <a:ext cx="86850" cy="66325"/>
            </a:xfrm>
            <a:custGeom>
              <a:avLst/>
              <a:gdLst/>
              <a:ahLst/>
              <a:cxnLst/>
              <a:rect l="l" t="t" r="r" b="b"/>
              <a:pathLst>
                <a:path w="3474" h="2653" extrusionOk="0">
                  <a:moveTo>
                    <a:pt x="2640" y="0"/>
                  </a:moveTo>
                  <a:cubicBezTo>
                    <a:pt x="2468" y="0"/>
                    <a:pt x="2311" y="12"/>
                    <a:pt x="2221" y="15"/>
                  </a:cubicBezTo>
                  <a:cubicBezTo>
                    <a:pt x="1669" y="41"/>
                    <a:pt x="1119" y="180"/>
                    <a:pt x="676" y="515"/>
                  </a:cubicBezTo>
                  <a:cubicBezTo>
                    <a:pt x="288" y="811"/>
                    <a:pt x="0" y="1324"/>
                    <a:pt x="168" y="1781"/>
                  </a:cubicBezTo>
                  <a:cubicBezTo>
                    <a:pt x="246" y="1996"/>
                    <a:pt x="419" y="2166"/>
                    <a:pt x="603" y="2311"/>
                  </a:cubicBezTo>
                  <a:cubicBezTo>
                    <a:pt x="858" y="2507"/>
                    <a:pt x="1189" y="2653"/>
                    <a:pt x="1502" y="2653"/>
                  </a:cubicBezTo>
                  <a:cubicBezTo>
                    <a:pt x="1659" y="2653"/>
                    <a:pt x="1811" y="2616"/>
                    <a:pt x="1948" y="2532"/>
                  </a:cubicBezTo>
                  <a:cubicBezTo>
                    <a:pt x="2126" y="2423"/>
                    <a:pt x="2249" y="2247"/>
                    <a:pt x="2372" y="2080"/>
                  </a:cubicBezTo>
                  <a:cubicBezTo>
                    <a:pt x="2534" y="1851"/>
                    <a:pt x="2698" y="1625"/>
                    <a:pt x="2860" y="1396"/>
                  </a:cubicBezTo>
                  <a:lnTo>
                    <a:pt x="3256" y="841"/>
                  </a:lnTo>
                  <a:cubicBezTo>
                    <a:pt x="3365" y="693"/>
                    <a:pt x="3474" y="526"/>
                    <a:pt x="3463" y="345"/>
                  </a:cubicBezTo>
                  <a:cubicBezTo>
                    <a:pt x="3442" y="53"/>
                    <a:pt x="3006" y="0"/>
                    <a:pt x="2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59"/>
            <p:cNvSpPr/>
            <p:nvPr/>
          </p:nvSpPr>
          <p:spPr>
            <a:xfrm>
              <a:off x="1863225" y="2149500"/>
              <a:ext cx="46200" cy="19125"/>
            </a:xfrm>
            <a:custGeom>
              <a:avLst/>
              <a:gdLst/>
              <a:ahLst/>
              <a:cxnLst/>
              <a:rect l="l" t="t" r="r" b="b"/>
              <a:pathLst>
                <a:path w="1848" h="765" extrusionOk="0">
                  <a:moveTo>
                    <a:pt x="1778" y="0"/>
                  </a:moveTo>
                  <a:cubicBezTo>
                    <a:pt x="1142" y="12"/>
                    <a:pt x="525" y="240"/>
                    <a:pt x="37" y="645"/>
                  </a:cubicBezTo>
                  <a:cubicBezTo>
                    <a:pt x="7" y="670"/>
                    <a:pt x="1" y="712"/>
                    <a:pt x="26" y="740"/>
                  </a:cubicBezTo>
                  <a:cubicBezTo>
                    <a:pt x="40" y="757"/>
                    <a:pt x="59" y="764"/>
                    <a:pt x="78" y="764"/>
                  </a:cubicBezTo>
                  <a:cubicBezTo>
                    <a:pt x="93" y="764"/>
                    <a:pt x="109" y="760"/>
                    <a:pt x="121" y="751"/>
                  </a:cubicBezTo>
                  <a:cubicBezTo>
                    <a:pt x="584" y="363"/>
                    <a:pt x="1178" y="145"/>
                    <a:pt x="1781" y="132"/>
                  </a:cubicBezTo>
                  <a:cubicBezTo>
                    <a:pt x="1792" y="132"/>
                    <a:pt x="1800" y="129"/>
                    <a:pt x="1809" y="126"/>
                  </a:cubicBezTo>
                  <a:cubicBezTo>
                    <a:pt x="1834" y="115"/>
                    <a:pt x="1848" y="95"/>
                    <a:pt x="1842" y="62"/>
                  </a:cubicBezTo>
                  <a:cubicBezTo>
                    <a:pt x="1842" y="28"/>
                    <a:pt x="1812" y="0"/>
                    <a:pt x="1778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59"/>
            <p:cNvSpPr/>
            <p:nvPr/>
          </p:nvSpPr>
          <p:spPr>
            <a:xfrm>
              <a:off x="1879475" y="2156450"/>
              <a:ext cx="29750" cy="31875"/>
            </a:xfrm>
            <a:custGeom>
              <a:avLst/>
              <a:gdLst/>
              <a:ahLst/>
              <a:cxnLst/>
              <a:rect l="l" t="t" r="r" b="b"/>
              <a:pathLst>
                <a:path w="1190" h="1275" extrusionOk="0">
                  <a:moveTo>
                    <a:pt x="1112" y="1"/>
                  </a:moveTo>
                  <a:cubicBezTo>
                    <a:pt x="1090" y="1"/>
                    <a:pt x="1069" y="12"/>
                    <a:pt x="1058" y="32"/>
                  </a:cubicBezTo>
                  <a:cubicBezTo>
                    <a:pt x="799" y="467"/>
                    <a:pt x="447" y="855"/>
                    <a:pt x="34" y="1151"/>
                  </a:cubicBezTo>
                  <a:cubicBezTo>
                    <a:pt x="7" y="1176"/>
                    <a:pt x="1" y="1218"/>
                    <a:pt x="20" y="1246"/>
                  </a:cubicBezTo>
                  <a:cubicBezTo>
                    <a:pt x="34" y="1265"/>
                    <a:pt x="54" y="1275"/>
                    <a:pt x="74" y="1275"/>
                  </a:cubicBezTo>
                  <a:cubicBezTo>
                    <a:pt x="83" y="1275"/>
                    <a:pt x="93" y="1272"/>
                    <a:pt x="101" y="1268"/>
                  </a:cubicBezTo>
                  <a:cubicBezTo>
                    <a:pt x="104" y="1262"/>
                    <a:pt x="110" y="1262"/>
                    <a:pt x="113" y="1260"/>
                  </a:cubicBezTo>
                  <a:cubicBezTo>
                    <a:pt x="537" y="953"/>
                    <a:pt x="905" y="551"/>
                    <a:pt x="1173" y="102"/>
                  </a:cubicBezTo>
                  <a:cubicBezTo>
                    <a:pt x="1189" y="71"/>
                    <a:pt x="1178" y="29"/>
                    <a:pt x="1148" y="13"/>
                  </a:cubicBezTo>
                  <a:cubicBezTo>
                    <a:pt x="1137" y="5"/>
                    <a:pt x="1124" y="1"/>
                    <a:pt x="1112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59"/>
            <p:cNvSpPr/>
            <p:nvPr/>
          </p:nvSpPr>
          <p:spPr>
            <a:xfrm>
              <a:off x="1851300" y="2149425"/>
              <a:ext cx="57425" cy="43750"/>
            </a:xfrm>
            <a:custGeom>
              <a:avLst/>
              <a:gdLst/>
              <a:ahLst/>
              <a:cxnLst/>
              <a:rect l="l" t="t" r="r" b="b"/>
              <a:pathLst>
                <a:path w="2297" h="1750" extrusionOk="0">
                  <a:moveTo>
                    <a:pt x="1741" y="0"/>
                  </a:moveTo>
                  <a:cubicBezTo>
                    <a:pt x="1629" y="0"/>
                    <a:pt x="1528" y="7"/>
                    <a:pt x="1468" y="9"/>
                  </a:cubicBezTo>
                  <a:cubicBezTo>
                    <a:pt x="1106" y="23"/>
                    <a:pt x="740" y="115"/>
                    <a:pt x="447" y="338"/>
                  </a:cubicBezTo>
                  <a:cubicBezTo>
                    <a:pt x="193" y="533"/>
                    <a:pt x="1" y="871"/>
                    <a:pt x="112" y="1175"/>
                  </a:cubicBezTo>
                  <a:cubicBezTo>
                    <a:pt x="165" y="1317"/>
                    <a:pt x="277" y="1429"/>
                    <a:pt x="400" y="1524"/>
                  </a:cubicBezTo>
                  <a:cubicBezTo>
                    <a:pt x="569" y="1654"/>
                    <a:pt x="786" y="1749"/>
                    <a:pt x="992" y="1749"/>
                  </a:cubicBezTo>
                  <a:cubicBezTo>
                    <a:pt x="1095" y="1749"/>
                    <a:pt x="1196" y="1725"/>
                    <a:pt x="1287" y="1669"/>
                  </a:cubicBezTo>
                  <a:cubicBezTo>
                    <a:pt x="1404" y="1599"/>
                    <a:pt x="1488" y="1485"/>
                    <a:pt x="1566" y="1373"/>
                  </a:cubicBezTo>
                  <a:cubicBezTo>
                    <a:pt x="1675" y="1223"/>
                    <a:pt x="1784" y="1075"/>
                    <a:pt x="1892" y="921"/>
                  </a:cubicBezTo>
                  <a:lnTo>
                    <a:pt x="2152" y="553"/>
                  </a:lnTo>
                  <a:cubicBezTo>
                    <a:pt x="2222" y="455"/>
                    <a:pt x="2297" y="344"/>
                    <a:pt x="2289" y="227"/>
                  </a:cubicBezTo>
                  <a:cubicBezTo>
                    <a:pt x="2275" y="33"/>
                    <a:pt x="1984" y="0"/>
                    <a:pt x="17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59"/>
            <p:cNvSpPr/>
            <p:nvPr/>
          </p:nvSpPr>
          <p:spPr>
            <a:xfrm>
              <a:off x="1913325" y="2068925"/>
              <a:ext cx="69000" cy="76825"/>
            </a:xfrm>
            <a:custGeom>
              <a:avLst/>
              <a:gdLst/>
              <a:ahLst/>
              <a:cxnLst/>
              <a:rect l="l" t="t" r="r" b="b"/>
              <a:pathLst>
                <a:path w="2760" h="3073" extrusionOk="0">
                  <a:moveTo>
                    <a:pt x="2178" y="1"/>
                  </a:moveTo>
                  <a:cubicBezTo>
                    <a:pt x="2170" y="1"/>
                    <a:pt x="2162" y="1"/>
                    <a:pt x="2154" y="1"/>
                  </a:cubicBezTo>
                  <a:cubicBezTo>
                    <a:pt x="2023" y="7"/>
                    <a:pt x="1900" y="74"/>
                    <a:pt x="1777" y="124"/>
                  </a:cubicBezTo>
                  <a:cubicBezTo>
                    <a:pt x="1373" y="283"/>
                    <a:pt x="896" y="280"/>
                    <a:pt x="536" y="528"/>
                  </a:cubicBezTo>
                  <a:cubicBezTo>
                    <a:pt x="165" y="788"/>
                    <a:pt x="0" y="1276"/>
                    <a:pt x="17" y="1734"/>
                  </a:cubicBezTo>
                  <a:cubicBezTo>
                    <a:pt x="31" y="2071"/>
                    <a:pt x="137" y="2908"/>
                    <a:pt x="471" y="3042"/>
                  </a:cubicBezTo>
                  <a:cubicBezTo>
                    <a:pt x="526" y="3063"/>
                    <a:pt x="583" y="3073"/>
                    <a:pt x="642" y="3073"/>
                  </a:cubicBezTo>
                  <a:cubicBezTo>
                    <a:pt x="999" y="3073"/>
                    <a:pt x="1415" y="2721"/>
                    <a:pt x="1624" y="2515"/>
                  </a:cubicBezTo>
                  <a:cubicBezTo>
                    <a:pt x="1958" y="2191"/>
                    <a:pt x="2246" y="1817"/>
                    <a:pt x="2480" y="1416"/>
                  </a:cubicBezTo>
                  <a:cubicBezTo>
                    <a:pt x="2628" y="1159"/>
                    <a:pt x="2759" y="869"/>
                    <a:pt x="2731" y="573"/>
                  </a:cubicBezTo>
                  <a:cubicBezTo>
                    <a:pt x="2699" y="285"/>
                    <a:pt x="2466" y="1"/>
                    <a:pt x="2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59"/>
            <p:cNvSpPr/>
            <p:nvPr/>
          </p:nvSpPr>
          <p:spPr>
            <a:xfrm>
              <a:off x="1914300" y="2101400"/>
              <a:ext cx="19750" cy="35925"/>
            </a:xfrm>
            <a:custGeom>
              <a:avLst/>
              <a:gdLst/>
              <a:ahLst/>
              <a:cxnLst/>
              <a:rect l="l" t="t" r="r" b="b"/>
              <a:pathLst>
                <a:path w="790" h="1437" extrusionOk="0">
                  <a:moveTo>
                    <a:pt x="717" y="0"/>
                  </a:moveTo>
                  <a:cubicBezTo>
                    <a:pt x="698" y="0"/>
                    <a:pt x="678" y="9"/>
                    <a:pt x="664" y="25"/>
                  </a:cubicBezTo>
                  <a:cubicBezTo>
                    <a:pt x="338" y="404"/>
                    <a:pt x="106" y="864"/>
                    <a:pt x="6" y="1358"/>
                  </a:cubicBezTo>
                  <a:cubicBezTo>
                    <a:pt x="0" y="1394"/>
                    <a:pt x="22" y="1428"/>
                    <a:pt x="59" y="1436"/>
                  </a:cubicBezTo>
                  <a:cubicBezTo>
                    <a:pt x="73" y="1436"/>
                    <a:pt x="87" y="1436"/>
                    <a:pt x="101" y="1428"/>
                  </a:cubicBezTo>
                  <a:cubicBezTo>
                    <a:pt x="117" y="1419"/>
                    <a:pt x="131" y="1406"/>
                    <a:pt x="134" y="1392"/>
                  </a:cubicBezTo>
                  <a:cubicBezTo>
                    <a:pt x="232" y="917"/>
                    <a:pt x="452" y="477"/>
                    <a:pt x="767" y="111"/>
                  </a:cubicBezTo>
                  <a:cubicBezTo>
                    <a:pt x="790" y="83"/>
                    <a:pt x="787" y="41"/>
                    <a:pt x="759" y="16"/>
                  </a:cubicBezTo>
                  <a:cubicBezTo>
                    <a:pt x="747" y="5"/>
                    <a:pt x="732" y="0"/>
                    <a:pt x="717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59"/>
            <p:cNvSpPr/>
            <p:nvPr/>
          </p:nvSpPr>
          <p:spPr>
            <a:xfrm>
              <a:off x="1919725" y="2113750"/>
              <a:ext cx="26450" cy="25750"/>
            </a:xfrm>
            <a:custGeom>
              <a:avLst/>
              <a:gdLst/>
              <a:ahLst/>
              <a:cxnLst/>
              <a:rect l="l" t="t" r="r" b="b"/>
              <a:pathLst>
                <a:path w="1058" h="1030" extrusionOk="0">
                  <a:moveTo>
                    <a:pt x="981" y="0"/>
                  </a:moveTo>
                  <a:cubicBezTo>
                    <a:pt x="959" y="0"/>
                    <a:pt x="938" y="11"/>
                    <a:pt x="927" y="33"/>
                  </a:cubicBezTo>
                  <a:cubicBezTo>
                    <a:pt x="709" y="390"/>
                    <a:pt x="405" y="691"/>
                    <a:pt x="43" y="903"/>
                  </a:cubicBezTo>
                  <a:cubicBezTo>
                    <a:pt x="12" y="920"/>
                    <a:pt x="1" y="962"/>
                    <a:pt x="20" y="995"/>
                  </a:cubicBezTo>
                  <a:cubicBezTo>
                    <a:pt x="32" y="1017"/>
                    <a:pt x="53" y="1029"/>
                    <a:pt x="75" y="1029"/>
                  </a:cubicBezTo>
                  <a:cubicBezTo>
                    <a:pt x="85" y="1029"/>
                    <a:pt x="94" y="1027"/>
                    <a:pt x="104" y="1023"/>
                  </a:cubicBezTo>
                  <a:cubicBezTo>
                    <a:pt x="107" y="1023"/>
                    <a:pt x="107" y="1023"/>
                    <a:pt x="109" y="1018"/>
                  </a:cubicBezTo>
                  <a:cubicBezTo>
                    <a:pt x="489" y="794"/>
                    <a:pt x="810" y="479"/>
                    <a:pt x="1036" y="102"/>
                  </a:cubicBezTo>
                  <a:cubicBezTo>
                    <a:pt x="1058" y="69"/>
                    <a:pt x="1047" y="27"/>
                    <a:pt x="1016" y="10"/>
                  </a:cubicBezTo>
                  <a:cubicBezTo>
                    <a:pt x="1005" y="3"/>
                    <a:pt x="993" y="0"/>
                    <a:pt x="981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59"/>
            <p:cNvSpPr/>
            <p:nvPr/>
          </p:nvSpPr>
          <p:spPr>
            <a:xfrm>
              <a:off x="1914975" y="2087425"/>
              <a:ext cx="51300" cy="59300"/>
            </a:xfrm>
            <a:custGeom>
              <a:avLst/>
              <a:gdLst/>
              <a:ahLst/>
              <a:cxnLst/>
              <a:rect l="l" t="t" r="r" b="b"/>
              <a:pathLst>
                <a:path w="2052" h="2372" extrusionOk="0">
                  <a:moveTo>
                    <a:pt x="1589" y="0"/>
                  </a:moveTo>
                  <a:cubicBezTo>
                    <a:pt x="1585" y="0"/>
                    <a:pt x="1581" y="0"/>
                    <a:pt x="1577" y="1"/>
                  </a:cubicBezTo>
                  <a:cubicBezTo>
                    <a:pt x="1480" y="3"/>
                    <a:pt x="1387" y="54"/>
                    <a:pt x="1298" y="87"/>
                  </a:cubicBezTo>
                  <a:cubicBezTo>
                    <a:pt x="1000" y="201"/>
                    <a:pt x="645" y="185"/>
                    <a:pt x="383" y="374"/>
                  </a:cubicBezTo>
                  <a:cubicBezTo>
                    <a:pt x="107" y="570"/>
                    <a:pt x="1" y="949"/>
                    <a:pt x="23" y="1309"/>
                  </a:cubicBezTo>
                  <a:cubicBezTo>
                    <a:pt x="43" y="1574"/>
                    <a:pt x="143" y="2232"/>
                    <a:pt x="400" y="2344"/>
                  </a:cubicBezTo>
                  <a:cubicBezTo>
                    <a:pt x="444" y="2363"/>
                    <a:pt x="491" y="2372"/>
                    <a:pt x="539" y="2372"/>
                  </a:cubicBezTo>
                  <a:cubicBezTo>
                    <a:pt x="802" y="2372"/>
                    <a:pt x="1096" y="2112"/>
                    <a:pt x="1245" y="1959"/>
                  </a:cubicBezTo>
                  <a:cubicBezTo>
                    <a:pt x="1482" y="1713"/>
                    <a:pt x="1689" y="1429"/>
                    <a:pt x="1851" y="1119"/>
                  </a:cubicBezTo>
                  <a:cubicBezTo>
                    <a:pt x="1957" y="921"/>
                    <a:pt x="2051" y="698"/>
                    <a:pt x="2018" y="464"/>
                  </a:cubicBezTo>
                  <a:cubicBezTo>
                    <a:pt x="1988" y="233"/>
                    <a:pt x="1807" y="0"/>
                    <a:pt x="1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59"/>
            <p:cNvSpPr/>
            <p:nvPr/>
          </p:nvSpPr>
          <p:spPr>
            <a:xfrm>
              <a:off x="1897400" y="2153325"/>
              <a:ext cx="59175" cy="80725"/>
            </a:xfrm>
            <a:custGeom>
              <a:avLst/>
              <a:gdLst/>
              <a:ahLst/>
              <a:cxnLst/>
              <a:rect l="l" t="t" r="r" b="b"/>
              <a:pathLst>
                <a:path w="2367" h="3229" extrusionOk="0">
                  <a:moveTo>
                    <a:pt x="768" y="0"/>
                  </a:moveTo>
                  <a:cubicBezTo>
                    <a:pt x="614" y="0"/>
                    <a:pt x="482" y="86"/>
                    <a:pt x="397" y="305"/>
                  </a:cubicBezTo>
                  <a:cubicBezTo>
                    <a:pt x="238" y="712"/>
                    <a:pt x="168" y="1184"/>
                    <a:pt x="82" y="1608"/>
                  </a:cubicBezTo>
                  <a:cubicBezTo>
                    <a:pt x="40" y="1820"/>
                    <a:pt x="1" y="2054"/>
                    <a:pt x="101" y="2247"/>
                  </a:cubicBezTo>
                  <a:cubicBezTo>
                    <a:pt x="252" y="2540"/>
                    <a:pt x="637" y="2612"/>
                    <a:pt x="905" y="2802"/>
                  </a:cubicBezTo>
                  <a:cubicBezTo>
                    <a:pt x="1131" y="2961"/>
                    <a:pt x="1321" y="3226"/>
                    <a:pt x="1599" y="3229"/>
                  </a:cubicBezTo>
                  <a:cubicBezTo>
                    <a:pt x="1602" y="3229"/>
                    <a:pt x="1605" y="3229"/>
                    <a:pt x="1607" y="3229"/>
                  </a:cubicBezTo>
                  <a:cubicBezTo>
                    <a:pt x="1918" y="3229"/>
                    <a:pt x="2116" y="2886"/>
                    <a:pt x="2183" y="2579"/>
                  </a:cubicBezTo>
                  <a:cubicBezTo>
                    <a:pt x="2367" y="1700"/>
                    <a:pt x="1990" y="726"/>
                    <a:pt x="1256" y="202"/>
                  </a:cubicBezTo>
                  <a:cubicBezTo>
                    <a:pt x="1088" y="82"/>
                    <a:pt x="918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59"/>
            <p:cNvSpPr/>
            <p:nvPr/>
          </p:nvSpPr>
          <p:spPr>
            <a:xfrm>
              <a:off x="1917625" y="2153350"/>
              <a:ext cx="27100" cy="52475"/>
            </a:xfrm>
            <a:custGeom>
              <a:avLst/>
              <a:gdLst/>
              <a:ahLst/>
              <a:cxnLst/>
              <a:rect l="l" t="t" r="r" b="b"/>
              <a:pathLst>
                <a:path w="1084" h="2099" extrusionOk="0">
                  <a:moveTo>
                    <a:pt x="76" y="1"/>
                  </a:moveTo>
                  <a:cubicBezTo>
                    <a:pt x="61" y="1"/>
                    <a:pt x="47" y="6"/>
                    <a:pt x="34" y="17"/>
                  </a:cubicBezTo>
                  <a:cubicBezTo>
                    <a:pt x="7" y="42"/>
                    <a:pt x="1" y="84"/>
                    <a:pt x="26" y="111"/>
                  </a:cubicBezTo>
                  <a:cubicBezTo>
                    <a:pt x="475" y="633"/>
                    <a:pt x="788" y="1261"/>
                    <a:pt x="927" y="1936"/>
                  </a:cubicBezTo>
                  <a:cubicBezTo>
                    <a:pt x="916" y="1950"/>
                    <a:pt x="916" y="1969"/>
                    <a:pt x="922" y="1986"/>
                  </a:cubicBezTo>
                  <a:lnTo>
                    <a:pt x="950" y="2056"/>
                  </a:lnTo>
                  <a:cubicBezTo>
                    <a:pt x="961" y="2081"/>
                    <a:pt x="987" y="2098"/>
                    <a:pt x="1012" y="2098"/>
                  </a:cubicBezTo>
                  <a:cubicBezTo>
                    <a:pt x="1018" y="2098"/>
                    <a:pt x="1024" y="2097"/>
                    <a:pt x="1030" y="2095"/>
                  </a:cubicBezTo>
                  <a:cubicBezTo>
                    <a:pt x="1033" y="2095"/>
                    <a:pt x="1039" y="2095"/>
                    <a:pt x="1042" y="2092"/>
                  </a:cubicBezTo>
                  <a:cubicBezTo>
                    <a:pt x="1069" y="2078"/>
                    <a:pt x="1083" y="2050"/>
                    <a:pt x="1081" y="2022"/>
                  </a:cubicBezTo>
                  <a:cubicBezTo>
                    <a:pt x="950" y="1283"/>
                    <a:pt x="620" y="588"/>
                    <a:pt x="127" y="25"/>
                  </a:cubicBezTo>
                  <a:cubicBezTo>
                    <a:pt x="114" y="9"/>
                    <a:pt x="95" y="1"/>
                    <a:pt x="76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59"/>
            <p:cNvSpPr/>
            <p:nvPr/>
          </p:nvSpPr>
          <p:spPr>
            <a:xfrm>
              <a:off x="1911575" y="2157300"/>
              <a:ext cx="12225" cy="43550"/>
            </a:xfrm>
            <a:custGeom>
              <a:avLst/>
              <a:gdLst/>
              <a:ahLst/>
              <a:cxnLst/>
              <a:rect l="l" t="t" r="r" b="b"/>
              <a:pathLst>
                <a:path w="489" h="1742" extrusionOk="0">
                  <a:moveTo>
                    <a:pt x="112" y="1"/>
                  </a:moveTo>
                  <a:cubicBezTo>
                    <a:pt x="76" y="1"/>
                    <a:pt x="45" y="29"/>
                    <a:pt x="42" y="65"/>
                  </a:cubicBezTo>
                  <a:cubicBezTo>
                    <a:pt x="0" y="629"/>
                    <a:pt x="109" y="1195"/>
                    <a:pt x="352" y="1703"/>
                  </a:cubicBezTo>
                  <a:cubicBezTo>
                    <a:pt x="362" y="1729"/>
                    <a:pt x="386" y="1742"/>
                    <a:pt x="411" y="1742"/>
                  </a:cubicBezTo>
                  <a:cubicBezTo>
                    <a:pt x="420" y="1742"/>
                    <a:pt x="430" y="1740"/>
                    <a:pt x="438" y="1736"/>
                  </a:cubicBezTo>
                  <a:cubicBezTo>
                    <a:pt x="475" y="1717"/>
                    <a:pt x="488" y="1680"/>
                    <a:pt x="469" y="1644"/>
                  </a:cubicBezTo>
                  <a:cubicBezTo>
                    <a:pt x="237" y="1156"/>
                    <a:pt x="137" y="612"/>
                    <a:pt x="173" y="71"/>
                  </a:cubicBezTo>
                  <a:cubicBezTo>
                    <a:pt x="173" y="37"/>
                    <a:pt x="145" y="4"/>
                    <a:pt x="112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59"/>
            <p:cNvSpPr/>
            <p:nvPr/>
          </p:nvSpPr>
          <p:spPr>
            <a:xfrm>
              <a:off x="1903000" y="2156725"/>
              <a:ext cx="40475" cy="55350"/>
            </a:xfrm>
            <a:custGeom>
              <a:avLst/>
              <a:gdLst/>
              <a:ahLst/>
              <a:cxnLst/>
              <a:rect l="l" t="t" r="r" b="b"/>
              <a:pathLst>
                <a:path w="1619" h="2214" extrusionOk="0">
                  <a:moveTo>
                    <a:pt x="524" y="0"/>
                  </a:moveTo>
                  <a:cubicBezTo>
                    <a:pt x="420" y="0"/>
                    <a:pt x="331" y="58"/>
                    <a:pt x="274" y="205"/>
                  </a:cubicBezTo>
                  <a:cubicBezTo>
                    <a:pt x="162" y="490"/>
                    <a:pt x="112" y="811"/>
                    <a:pt x="56" y="1104"/>
                  </a:cubicBezTo>
                  <a:cubicBezTo>
                    <a:pt x="28" y="1249"/>
                    <a:pt x="0" y="1410"/>
                    <a:pt x="70" y="1542"/>
                  </a:cubicBezTo>
                  <a:cubicBezTo>
                    <a:pt x="176" y="1742"/>
                    <a:pt x="433" y="1790"/>
                    <a:pt x="619" y="1921"/>
                  </a:cubicBezTo>
                  <a:cubicBezTo>
                    <a:pt x="776" y="2030"/>
                    <a:pt x="904" y="2214"/>
                    <a:pt x="1094" y="2214"/>
                  </a:cubicBezTo>
                  <a:cubicBezTo>
                    <a:pt x="1096" y="2214"/>
                    <a:pt x="1099" y="2214"/>
                    <a:pt x="1101" y="2214"/>
                  </a:cubicBezTo>
                  <a:cubicBezTo>
                    <a:pt x="1312" y="2214"/>
                    <a:pt x="1449" y="1974"/>
                    <a:pt x="1493" y="1765"/>
                  </a:cubicBezTo>
                  <a:cubicBezTo>
                    <a:pt x="1618" y="1165"/>
                    <a:pt x="1362" y="498"/>
                    <a:pt x="862" y="141"/>
                  </a:cubicBezTo>
                  <a:cubicBezTo>
                    <a:pt x="745" y="58"/>
                    <a:pt x="627" y="0"/>
                    <a:pt x="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59"/>
            <p:cNvSpPr/>
            <p:nvPr/>
          </p:nvSpPr>
          <p:spPr>
            <a:xfrm>
              <a:off x="1912900" y="2125875"/>
              <a:ext cx="93125" cy="62375"/>
            </a:xfrm>
            <a:custGeom>
              <a:avLst/>
              <a:gdLst/>
              <a:ahLst/>
              <a:cxnLst/>
              <a:rect l="l" t="t" r="r" b="b"/>
              <a:pathLst>
                <a:path w="3725" h="2495" extrusionOk="0">
                  <a:moveTo>
                    <a:pt x="2063" y="0"/>
                  </a:moveTo>
                  <a:cubicBezTo>
                    <a:pt x="1963" y="0"/>
                    <a:pt x="1862" y="6"/>
                    <a:pt x="1766" y="14"/>
                  </a:cubicBezTo>
                  <a:cubicBezTo>
                    <a:pt x="1150" y="67"/>
                    <a:pt x="0" y="295"/>
                    <a:pt x="382" y="1183"/>
                  </a:cubicBezTo>
                  <a:cubicBezTo>
                    <a:pt x="505" y="1464"/>
                    <a:pt x="756" y="1674"/>
                    <a:pt x="1010" y="1844"/>
                  </a:cubicBezTo>
                  <a:cubicBezTo>
                    <a:pt x="1353" y="2075"/>
                    <a:pt x="1719" y="2268"/>
                    <a:pt x="2101" y="2416"/>
                  </a:cubicBezTo>
                  <a:cubicBezTo>
                    <a:pt x="2210" y="2458"/>
                    <a:pt x="2334" y="2495"/>
                    <a:pt x="2451" y="2495"/>
                  </a:cubicBezTo>
                  <a:cubicBezTo>
                    <a:pt x="2527" y="2495"/>
                    <a:pt x="2600" y="2479"/>
                    <a:pt x="2665" y="2438"/>
                  </a:cubicBezTo>
                  <a:cubicBezTo>
                    <a:pt x="2904" y="2276"/>
                    <a:pt x="2857" y="1869"/>
                    <a:pt x="3097" y="1704"/>
                  </a:cubicBezTo>
                  <a:cubicBezTo>
                    <a:pt x="3181" y="1646"/>
                    <a:pt x="3284" y="1632"/>
                    <a:pt x="3379" y="1593"/>
                  </a:cubicBezTo>
                  <a:cubicBezTo>
                    <a:pt x="3510" y="1537"/>
                    <a:pt x="3624" y="1434"/>
                    <a:pt x="3674" y="1297"/>
                  </a:cubicBezTo>
                  <a:cubicBezTo>
                    <a:pt x="3725" y="1160"/>
                    <a:pt x="3688" y="998"/>
                    <a:pt x="3580" y="901"/>
                  </a:cubicBezTo>
                  <a:cubicBezTo>
                    <a:pt x="3462" y="798"/>
                    <a:pt x="3284" y="795"/>
                    <a:pt x="3156" y="705"/>
                  </a:cubicBezTo>
                  <a:cubicBezTo>
                    <a:pt x="3019" y="608"/>
                    <a:pt x="2969" y="429"/>
                    <a:pt x="2868" y="293"/>
                  </a:cubicBezTo>
                  <a:cubicBezTo>
                    <a:pt x="2687" y="56"/>
                    <a:pt x="2375" y="0"/>
                    <a:pt x="20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59"/>
            <p:cNvSpPr/>
            <p:nvPr/>
          </p:nvSpPr>
          <p:spPr>
            <a:xfrm>
              <a:off x="1918125" y="2142725"/>
              <a:ext cx="38100" cy="21975"/>
            </a:xfrm>
            <a:custGeom>
              <a:avLst/>
              <a:gdLst/>
              <a:ahLst/>
              <a:cxnLst/>
              <a:rect l="l" t="t" r="r" b="b"/>
              <a:pathLst>
                <a:path w="1524" h="879" extrusionOk="0">
                  <a:moveTo>
                    <a:pt x="72" y="0"/>
                  </a:moveTo>
                  <a:cubicBezTo>
                    <a:pt x="61" y="0"/>
                    <a:pt x="51" y="3"/>
                    <a:pt x="42" y="9"/>
                  </a:cubicBezTo>
                  <a:cubicBezTo>
                    <a:pt x="9" y="31"/>
                    <a:pt x="1" y="68"/>
                    <a:pt x="17" y="101"/>
                  </a:cubicBezTo>
                  <a:cubicBezTo>
                    <a:pt x="295" y="572"/>
                    <a:pt x="838" y="879"/>
                    <a:pt x="1386" y="879"/>
                  </a:cubicBezTo>
                  <a:cubicBezTo>
                    <a:pt x="1409" y="879"/>
                    <a:pt x="1433" y="878"/>
                    <a:pt x="1457" y="877"/>
                  </a:cubicBezTo>
                  <a:cubicBezTo>
                    <a:pt x="1465" y="877"/>
                    <a:pt x="1474" y="874"/>
                    <a:pt x="1482" y="871"/>
                  </a:cubicBezTo>
                  <a:cubicBezTo>
                    <a:pt x="1507" y="860"/>
                    <a:pt x="1521" y="835"/>
                    <a:pt x="1524" y="813"/>
                  </a:cubicBezTo>
                  <a:cubicBezTo>
                    <a:pt x="1521" y="775"/>
                    <a:pt x="1490" y="748"/>
                    <a:pt x="1459" y="748"/>
                  </a:cubicBezTo>
                  <a:cubicBezTo>
                    <a:pt x="1457" y="748"/>
                    <a:pt x="1456" y="748"/>
                    <a:pt x="1454" y="748"/>
                  </a:cubicBezTo>
                  <a:cubicBezTo>
                    <a:pt x="1433" y="749"/>
                    <a:pt x="1411" y="750"/>
                    <a:pt x="1390" y="750"/>
                  </a:cubicBezTo>
                  <a:cubicBezTo>
                    <a:pt x="884" y="750"/>
                    <a:pt x="386" y="468"/>
                    <a:pt x="132" y="34"/>
                  </a:cubicBezTo>
                  <a:cubicBezTo>
                    <a:pt x="118" y="13"/>
                    <a:pt x="95" y="0"/>
                    <a:pt x="72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59"/>
            <p:cNvSpPr/>
            <p:nvPr/>
          </p:nvSpPr>
          <p:spPr>
            <a:xfrm>
              <a:off x="1923350" y="2141675"/>
              <a:ext cx="33300" cy="7500"/>
            </a:xfrm>
            <a:custGeom>
              <a:avLst/>
              <a:gdLst/>
              <a:ahLst/>
              <a:cxnLst/>
              <a:rect l="l" t="t" r="r" b="b"/>
              <a:pathLst>
                <a:path w="1332" h="300" extrusionOk="0">
                  <a:moveTo>
                    <a:pt x="65" y="1"/>
                  </a:moveTo>
                  <a:cubicBezTo>
                    <a:pt x="29" y="1"/>
                    <a:pt x="1" y="34"/>
                    <a:pt x="1" y="68"/>
                  </a:cubicBezTo>
                  <a:cubicBezTo>
                    <a:pt x="1" y="107"/>
                    <a:pt x="31" y="135"/>
                    <a:pt x="65" y="135"/>
                  </a:cubicBezTo>
                  <a:cubicBezTo>
                    <a:pt x="464" y="138"/>
                    <a:pt x="857" y="191"/>
                    <a:pt x="1242" y="297"/>
                  </a:cubicBezTo>
                  <a:cubicBezTo>
                    <a:pt x="1248" y="299"/>
                    <a:pt x="1254" y="300"/>
                    <a:pt x="1259" y="300"/>
                  </a:cubicBezTo>
                  <a:cubicBezTo>
                    <a:pt x="1269" y="300"/>
                    <a:pt x="1278" y="296"/>
                    <a:pt x="1287" y="291"/>
                  </a:cubicBezTo>
                  <a:cubicBezTo>
                    <a:pt x="1304" y="283"/>
                    <a:pt x="1318" y="269"/>
                    <a:pt x="1320" y="246"/>
                  </a:cubicBezTo>
                  <a:cubicBezTo>
                    <a:pt x="1331" y="210"/>
                    <a:pt x="1312" y="177"/>
                    <a:pt x="1276" y="166"/>
                  </a:cubicBezTo>
                  <a:cubicBezTo>
                    <a:pt x="880" y="57"/>
                    <a:pt x="475" y="7"/>
                    <a:pt x="65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59"/>
            <p:cNvSpPr/>
            <p:nvPr/>
          </p:nvSpPr>
          <p:spPr>
            <a:xfrm>
              <a:off x="1913600" y="2129675"/>
              <a:ext cx="68425" cy="45800"/>
            </a:xfrm>
            <a:custGeom>
              <a:avLst/>
              <a:gdLst/>
              <a:ahLst/>
              <a:cxnLst/>
              <a:rect l="l" t="t" r="r" b="b"/>
              <a:pathLst>
                <a:path w="2737" h="1832" extrusionOk="0">
                  <a:moveTo>
                    <a:pt x="1529" y="1"/>
                  </a:moveTo>
                  <a:cubicBezTo>
                    <a:pt x="1452" y="1"/>
                    <a:pt x="1374" y="6"/>
                    <a:pt x="1300" y="12"/>
                  </a:cubicBezTo>
                  <a:cubicBezTo>
                    <a:pt x="843" y="51"/>
                    <a:pt x="0" y="219"/>
                    <a:pt x="279" y="866"/>
                  </a:cubicBezTo>
                  <a:cubicBezTo>
                    <a:pt x="368" y="1075"/>
                    <a:pt x="553" y="1226"/>
                    <a:pt x="739" y="1354"/>
                  </a:cubicBezTo>
                  <a:cubicBezTo>
                    <a:pt x="991" y="1522"/>
                    <a:pt x="1258" y="1664"/>
                    <a:pt x="1540" y="1773"/>
                  </a:cubicBezTo>
                  <a:cubicBezTo>
                    <a:pt x="1622" y="1804"/>
                    <a:pt x="1710" y="1832"/>
                    <a:pt x="1794" y="1832"/>
                  </a:cubicBezTo>
                  <a:cubicBezTo>
                    <a:pt x="1851" y="1832"/>
                    <a:pt x="1906" y="1819"/>
                    <a:pt x="1956" y="1787"/>
                  </a:cubicBezTo>
                  <a:cubicBezTo>
                    <a:pt x="2134" y="1669"/>
                    <a:pt x="2098" y="1368"/>
                    <a:pt x="2277" y="1245"/>
                  </a:cubicBezTo>
                  <a:cubicBezTo>
                    <a:pt x="2338" y="1204"/>
                    <a:pt x="2416" y="1190"/>
                    <a:pt x="2483" y="1162"/>
                  </a:cubicBezTo>
                  <a:cubicBezTo>
                    <a:pt x="2581" y="1125"/>
                    <a:pt x="2667" y="1044"/>
                    <a:pt x="2701" y="947"/>
                  </a:cubicBezTo>
                  <a:cubicBezTo>
                    <a:pt x="2737" y="846"/>
                    <a:pt x="2712" y="724"/>
                    <a:pt x="2631" y="657"/>
                  </a:cubicBezTo>
                  <a:cubicBezTo>
                    <a:pt x="2544" y="584"/>
                    <a:pt x="2413" y="581"/>
                    <a:pt x="2318" y="514"/>
                  </a:cubicBezTo>
                  <a:cubicBezTo>
                    <a:pt x="2218" y="442"/>
                    <a:pt x="2182" y="311"/>
                    <a:pt x="2109" y="213"/>
                  </a:cubicBezTo>
                  <a:cubicBezTo>
                    <a:pt x="1976" y="43"/>
                    <a:pt x="1754" y="1"/>
                    <a:pt x="1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59"/>
            <p:cNvSpPr/>
            <p:nvPr/>
          </p:nvSpPr>
          <p:spPr>
            <a:xfrm>
              <a:off x="1854300" y="2079325"/>
              <a:ext cx="71875" cy="72350"/>
            </a:xfrm>
            <a:custGeom>
              <a:avLst/>
              <a:gdLst/>
              <a:ahLst/>
              <a:cxnLst/>
              <a:rect l="l" t="t" r="r" b="b"/>
              <a:pathLst>
                <a:path w="2875" h="2894" extrusionOk="0">
                  <a:moveTo>
                    <a:pt x="1792" y="1"/>
                  </a:moveTo>
                  <a:cubicBezTo>
                    <a:pt x="1965" y="534"/>
                    <a:pt x="1990" y="1111"/>
                    <a:pt x="1859" y="1652"/>
                  </a:cubicBezTo>
                  <a:cubicBezTo>
                    <a:pt x="1842" y="1722"/>
                    <a:pt x="1820" y="1795"/>
                    <a:pt x="1772" y="1848"/>
                  </a:cubicBezTo>
                  <a:cubicBezTo>
                    <a:pt x="1719" y="1904"/>
                    <a:pt x="1650" y="1929"/>
                    <a:pt x="1580" y="1954"/>
                  </a:cubicBezTo>
                  <a:cubicBezTo>
                    <a:pt x="1312" y="2039"/>
                    <a:pt x="1034" y="2080"/>
                    <a:pt x="755" y="2080"/>
                  </a:cubicBezTo>
                  <a:cubicBezTo>
                    <a:pt x="531" y="2080"/>
                    <a:pt x="308" y="2053"/>
                    <a:pt x="90" y="2001"/>
                  </a:cubicBezTo>
                  <a:cubicBezTo>
                    <a:pt x="59" y="2129"/>
                    <a:pt x="1" y="2255"/>
                    <a:pt x="29" y="2381"/>
                  </a:cubicBezTo>
                  <a:cubicBezTo>
                    <a:pt x="71" y="2576"/>
                    <a:pt x="285" y="2671"/>
                    <a:pt x="481" y="2724"/>
                  </a:cubicBezTo>
                  <a:cubicBezTo>
                    <a:pt x="766" y="2800"/>
                    <a:pt x="1226" y="2894"/>
                    <a:pt x="1647" y="2894"/>
                  </a:cubicBezTo>
                  <a:cubicBezTo>
                    <a:pt x="1938" y="2894"/>
                    <a:pt x="2211" y="2849"/>
                    <a:pt x="2394" y="2721"/>
                  </a:cubicBezTo>
                  <a:cubicBezTo>
                    <a:pt x="2874" y="2389"/>
                    <a:pt x="2434" y="1307"/>
                    <a:pt x="2319" y="869"/>
                  </a:cubicBezTo>
                  <a:cubicBezTo>
                    <a:pt x="2263" y="662"/>
                    <a:pt x="2196" y="447"/>
                    <a:pt x="2068" y="269"/>
                  </a:cubicBezTo>
                  <a:cubicBezTo>
                    <a:pt x="1990" y="163"/>
                    <a:pt x="1895" y="76"/>
                    <a:pt x="179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59"/>
            <p:cNvSpPr/>
            <p:nvPr/>
          </p:nvSpPr>
          <p:spPr>
            <a:xfrm>
              <a:off x="1897400" y="2153325"/>
              <a:ext cx="53750" cy="60025"/>
            </a:xfrm>
            <a:custGeom>
              <a:avLst/>
              <a:gdLst/>
              <a:ahLst/>
              <a:cxnLst/>
              <a:rect l="l" t="t" r="r" b="b"/>
              <a:pathLst>
                <a:path w="2150" h="2401" extrusionOk="0">
                  <a:moveTo>
                    <a:pt x="768" y="0"/>
                  </a:moveTo>
                  <a:cubicBezTo>
                    <a:pt x="614" y="0"/>
                    <a:pt x="482" y="86"/>
                    <a:pt x="397" y="305"/>
                  </a:cubicBezTo>
                  <a:cubicBezTo>
                    <a:pt x="238" y="712"/>
                    <a:pt x="168" y="1184"/>
                    <a:pt x="82" y="1608"/>
                  </a:cubicBezTo>
                  <a:cubicBezTo>
                    <a:pt x="40" y="1820"/>
                    <a:pt x="1" y="2054"/>
                    <a:pt x="101" y="2247"/>
                  </a:cubicBezTo>
                  <a:cubicBezTo>
                    <a:pt x="135" y="2305"/>
                    <a:pt x="177" y="2355"/>
                    <a:pt x="221" y="2400"/>
                  </a:cubicBezTo>
                  <a:cubicBezTo>
                    <a:pt x="252" y="2096"/>
                    <a:pt x="299" y="1792"/>
                    <a:pt x="369" y="1496"/>
                  </a:cubicBezTo>
                  <a:cubicBezTo>
                    <a:pt x="414" y="1301"/>
                    <a:pt x="475" y="1092"/>
                    <a:pt x="637" y="969"/>
                  </a:cubicBezTo>
                  <a:cubicBezTo>
                    <a:pt x="734" y="896"/>
                    <a:pt x="855" y="863"/>
                    <a:pt x="978" y="863"/>
                  </a:cubicBezTo>
                  <a:cubicBezTo>
                    <a:pt x="1028" y="863"/>
                    <a:pt x="1079" y="869"/>
                    <a:pt x="1128" y="880"/>
                  </a:cubicBezTo>
                  <a:cubicBezTo>
                    <a:pt x="1295" y="913"/>
                    <a:pt x="1449" y="1002"/>
                    <a:pt x="1591" y="1094"/>
                  </a:cubicBezTo>
                  <a:cubicBezTo>
                    <a:pt x="1792" y="1228"/>
                    <a:pt x="1979" y="1373"/>
                    <a:pt x="2149" y="1538"/>
                  </a:cubicBezTo>
                  <a:cubicBezTo>
                    <a:pt x="2012" y="1008"/>
                    <a:pt x="1700" y="523"/>
                    <a:pt x="1256" y="202"/>
                  </a:cubicBezTo>
                  <a:cubicBezTo>
                    <a:pt x="1088" y="82"/>
                    <a:pt x="918" y="0"/>
                    <a:pt x="76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59"/>
            <p:cNvSpPr/>
            <p:nvPr/>
          </p:nvSpPr>
          <p:spPr>
            <a:xfrm>
              <a:off x="1912900" y="2125875"/>
              <a:ext cx="68850" cy="60550"/>
            </a:xfrm>
            <a:custGeom>
              <a:avLst/>
              <a:gdLst/>
              <a:ahLst/>
              <a:cxnLst/>
              <a:rect l="l" t="t" r="r" b="b"/>
              <a:pathLst>
                <a:path w="2754" h="2422" extrusionOk="0">
                  <a:moveTo>
                    <a:pt x="2071" y="1"/>
                  </a:moveTo>
                  <a:cubicBezTo>
                    <a:pt x="1968" y="1"/>
                    <a:pt x="1865" y="8"/>
                    <a:pt x="1766" y="16"/>
                  </a:cubicBezTo>
                  <a:cubicBezTo>
                    <a:pt x="1150" y="69"/>
                    <a:pt x="0" y="301"/>
                    <a:pt x="380" y="1185"/>
                  </a:cubicBezTo>
                  <a:cubicBezTo>
                    <a:pt x="502" y="1467"/>
                    <a:pt x="754" y="1676"/>
                    <a:pt x="1007" y="1849"/>
                  </a:cubicBezTo>
                  <a:cubicBezTo>
                    <a:pt x="1345" y="2078"/>
                    <a:pt x="1716" y="2271"/>
                    <a:pt x="2095" y="2421"/>
                  </a:cubicBezTo>
                  <a:cubicBezTo>
                    <a:pt x="1920" y="2262"/>
                    <a:pt x="1766" y="2086"/>
                    <a:pt x="1638" y="1891"/>
                  </a:cubicBezTo>
                  <a:cubicBezTo>
                    <a:pt x="1451" y="1593"/>
                    <a:pt x="1314" y="1210"/>
                    <a:pt x="1473" y="901"/>
                  </a:cubicBezTo>
                  <a:cubicBezTo>
                    <a:pt x="1593" y="669"/>
                    <a:pt x="1844" y="546"/>
                    <a:pt x="2081" y="446"/>
                  </a:cubicBezTo>
                  <a:cubicBezTo>
                    <a:pt x="2305" y="351"/>
                    <a:pt x="2528" y="265"/>
                    <a:pt x="2754" y="181"/>
                  </a:cubicBezTo>
                  <a:cubicBezTo>
                    <a:pt x="2573" y="40"/>
                    <a:pt x="2323" y="1"/>
                    <a:pt x="2071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59"/>
            <p:cNvSpPr/>
            <p:nvPr/>
          </p:nvSpPr>
          <p:spPr>
            <a:xfrm>
              <a:off x="1913450" y="2086525"/>
              <a:ext cx="54625" cy="59300"/>
            </a:xfrm>
            <a:custGeom>
              <a:avLst/>
              <a:gdLst/>
              <a:ahLst/>
              <a:cxnLst/>
              <a:rect l="l" t="t" r="r" b="b"/>
              <a:pathLst>
                <a:path w="2185" h="2372" extrusionOk="0">
                  <a:moveTo>
                    <a:pt x="347" y="0"/>
                  </a:moveTo>
                  <a:cubicBezTo>
                    <a:pt x="107" y="274"/>
                    <a:pt x="1" y="664"/>
                    <a:pt x="15" y="1032"/>
                  </a:cubicBezTo>
                  <a:cubicBezTo>
                    <a:pt x="28" y="1373"/>
                    <a:pt x="132" y="2210"/>
                    <a:pt x="472" y="2341"/>
                  </a:cubicBezTo>
                  <a:cubicBezTo>
                    <a:pt x="526" y="2362"/>
                    <a:pt x="584" y="2372"/>
                    <a:pt x="642" y="2372"/>
                  </a:cubicBezTo>
                  <a:cubicBezTo>
                    <a:pt x="998" y="2372"/>
                    <a:pt x="1416" y="2022"/>
                    <a:pt x="1627" y="1814"/>
                  </a:cubicBezTo>
                  <a:cubicBezTo>
                    <a:pt x="1828" y="1613"/>
                    <a:pt x="2012" y="1392"/>
                    <a:pt x="2185" y="1164"/>
                  </a:cubicBezTo>
                  <a:lnTo>
                    <a:pt x="2185" y="1164"/>
                  </a:lnTo>
                  <a:cubicBezTo>
                    <a:pt x="1967" y="1214"/>
                    <a:pt x="1744" y="1253"/>
                    <a:pt x="1524" y="1267"/>
                  </a:cubicBezTo>
                  <a:cubicBezTo>
                    <a:pt x="1475" y="1270"/>
                    <a:pt x="1425" y="1271"/>
                    <a:pt x="1375" y="1271"/>
                  </a:cubicBezTo>
                  <a:cubicBezTo>
                    <a:pt x="1120" y="1271"/>
                    <a:pt x="859" y="1227"/>
                    <a:pt x="684" y="1055"/>
                  </a:cubicBezTo>
                  <a:cubicBezTo>
                    <a:pt x="503" y="876"/>
                    <a:pt x="453" y="608"/>
                    <a:pt x="405" y="360"/>
                  </a:cubicBezTo>
                  <a:cubicBezTo>
                    <a:pt x="386" y="243"/>
                    <a:pt x="363" y="120"/>
                    <a:pt x="34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59"/>
            <p:cNvSpPr/>
            <p:nvPr/>
          </p:nvSpPr>
          <p:spPr>
            <a:xfrm>
              <a:off x="1842800" y="2146250"/>
              <a:ext cx="73675" cy="51950"/>
            </a:xfrm>
            <a:custGeom>
              <a:avLst/>
              <a:gdLst/>
              <a:ahLst/>
              <a:cxnLst/>
              <a:rect l="l" t="t" r="r" b="b"/>
              <a:pathLst>
                <a:path w="2947" h="2078" extrusionOk="0">
                  <a:moveTo>
                    <a:pt x="2119" y="0"/>
                  </a:moveTo>
                  <a:cubicBezTo>
                    <a:pt x="1943" y="0"/>
                    <a:pt x="1783" y="12"/>
                    <a:pt x="1691" y="16"/>
                  </a:cubicBezTo>
                  <a:cubicBezTo>
                    <a:pt x="1144" y="36"/>
                    <a:pt x="589" y="175"/>
                    <a:pt x="146" y="513"/>
                  </a:cubicBezTo>
                  <a:cubicBezTo>
                    <a:pt x="93" y="552"/>
                    <a:pt x="45" y="594"/>
                    <a:pt x="1" y="638"/>
                  </a:cubicBezTo>
                  <a:cubicBezTo>
                    <a:pt x="84" y="627"/>
                    <a:pt x="168" y="619"/>
                    <a:pt x="254" y="607"/>
                  </a:cubicBezTo>
                  <a:cubicBezTo>
                    <a:pt x="442" y="584"/>
                    <a:pt x="631" y="561"/>
                    <a:pt x="818" y="561"/>
                  </a:cubicBezTo>
                  <a:cubicBezTo>
                    <a:pt x="944" y="561"/>
                    <a:pt x="1069" y="571"/>
                    <a:pt x="1192" y="599"/>
                  </a:cubicBezTo>
                  <a:cubicBezTo>
                    <a:pt x="1499" y="669"/>
                    <a:pt x="1792" y="875"/>
                    <a:pt x="1884" y="1177"/>
                  </a:cubicBezTo>
                  <a:cubicBezTo>
                    <a:pt x="1937" y="1358"/>
                    <a:pt x="1912" y="1548"/>
                    <a:pt x="1889" y="1737"/>
                  </a:cubicBezTo>
                  <a:cubicBezTo>
                    <a:pt x="1875" y="1852"/>
                    <a:pt x="1859" y="1963"/>
                    <a:pt x="1845" y="2078"/>
                  </a:cubicBezTo>
                  <a:cubicBezTo>
                    <a:pt x="2009" y="1852"/>
                    <a:pt x="2168" y="1623"/>
                    <a:pt x="2333" y="1394"/>
                  </a:cubicBezTo>
                  <a:lnTo>
                    <a:pt x="2729" y="842"/>
                  </a:lnTo>
                  <a:cubicBezTo>
                    <a:pt x="2838" y="691"/>
                    <a:pt x="2947" y="524"/>
                    <a:pt x="2935" y="342"/>
                  </a:cubicBezTo>
                  <a:cubicBezTo>
                    <a:pt x="2913" y="53"/>
                    <a:pt x="2483" y="0"/>
                    <a:pt x="211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59"/>
            <p:cNvSpPr/>
            <p:nvPr/>
          </p:nvSpPr>
          <p:spPr>
            <a:xfrm>
              <a:off x="1894275" y="2131225"/>
              <a:ext cx="37975" cy="33300"/>
            </a:xfrm>
            <a:custGeom>
              <a:avLst/>
              <a:gdLst/>
              <a:ahLst/>
              <a:cxnLst/>
              <a:rect l="l" t="t" r="r" b="b"/>
              <a:pathLst>
                <a:path w="1519" h="1332" extrusionOk="0">
                  <a:moveTo>
                    <a:pt x="760" y="1"/>
                  </a:moveTo>
                  <a:cubicBezTo>
                    <a:pt x="664" y="1"/>
                    <a:pt x="567" y="21"/>
                    <a:pt x="475" y="65"/>
                  </a:cubicBezTo>
                  <a:cubicBezTo>
                    <a:pt x="145" y="221"/>
                    <a:pt x="0" y="620"/>
                    <a:pt x="159" y="952"/>
                  </a:cubicBezTo>
                  <a:cubicBezTo>
                    <a:pt x="272" y="1190"/>
                    <a:pt x="511" y="1332"/>
                    <a:pt x="760" y="1332"/>
                  </a:cubicBezTo>
                  <a:cubicBezTo>
                    <a:pt x="855" y="1332"/>
                    <a:pt x="952" y="1311"/>
                    <a:pt x="1044" y="1267"/>
                  </a:cubicBezTo>
                  <a:cubicBezTo>
                    <a:pt x="1376" y="1111"/>
                    <a:pt x="1518" y="715"/>
                    <a:pt x="1362" y="383"/>
                  </a:cubicBezTo>
                  <a:cubicBezTo>
                    <a:pt x="1249" y="141"/>
                    <a:pt x="1009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59"/>
            <p:cNvSpPr/>
            <p:nvPr/>
          </p:nvSpPr>
          <p:spPr>
            <a:xfrm>
              <a:off x="1902575" y="2138625"/>
              <a:ext cx="21150" cy="18475"/>
            </a:xfrm>
            <a:custGeom>
              <a:avLst/>
              <a:gdLst/>
              <a:ahLst/>
              <a:cxnLst/>
              <a:rect l="l" t="t" r="r" b="b"/>
              <a:pathLst>
                <a:path w="846" h="739" extrusionOk="0">
                  <a:moveTo>
                    <a:pt x="422" y="0"/>
                  </a:moveTo>
                  <a:cubicBezTo>
                    <a:pt x="370" y="0"/>
                    <a:pt x="317" y="11"/>
                    <a:pt x="265" y="34"/>
                  </a:cubicBezTo>
                  <a:cubicBezTo>
                    <a:pt x="81" y="120"/>
                    <a:pt x="0" y="341"/>
                    <a:pt x="87" y="525"/>
                  </a:cubicBezTo>
                  <a:cubicBezTo>
                    <a:pt x="152" y="660"/>
                    <a:pt x="284" y="738"/>
                    <a:pt x="422" y="738"/>
                  </a:cubicBezTo>
                  <a:cubicBezTo>
                    <a:pt x="475" y="738"/>
                    <a:pt x="529" y="727"/>
                    <a:pt x="581" y="703"/>
                  </a:cubicBezTo>
                  <a:cubicBezTo>
                    <a:pt x="765" y="617"/>
                    <a:pt x="846" y="396"/>
                    <a:pt x="756" y="212"/>
                  </a:cubicBezTo>
                  <a:cubicBezTo>
                    <a:pt x="693" y="78"/>
                    <a:pt x="562" y="0"/>
                    <a:pt x="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59"/>
            <p:cNvSpPr/>
            <p:nvPr/>
          </p:nvSpPr>
          <p:spPr>
            <a:xfrm>
              <a:off x="1581250" y="1871775"/>
              <a:ext cx="62100" cy="137675"/>
            </a:xfrm>
            <a:custGeom>
              <a:avLst/>
              <a:gdLst/>
              <a:ahLst/>
              <a:cxnLst/>
              <a:rect l="l" t="t" r="r" b="b"/>
              <a:pathLst>
                <a:path w="2484" h="5507" extrusionOk="0">
                  <a:moveTo>
                    <a:pt x="2368" y="0"/>
                  </a:moveTo>
                  <a:cubicBezTo>
                    <a:pt x="2361" y="0"/>
                    <a:pt x="2354" y="1"/>
                    <a:pt x="2347" y="3"/>
                  </a:cubicBezTo>
                  <a:cubicBezTo>
                    <a:pt x="2135" y="62"/>
                    <a:pt x="1608" y="1393"/>
                    <a:pt x="1485" y="1649"/>
                  </a:cubicBezTo>
                  <a:cubicBezTo>
                    <a:pt x="1203" y="2227"/>
                    <a:pt x="935" y="2815"/>
                    <a:pt x="684" y="3415"/>
                  </a:cubicBezTo>
                  <a:cubicBezTo>
                    <a:pt x="520" y="3806"/>
                    <a:pt x="1" y="4721"/>
                    <a:pt x="29" y="5145"/>
                  </a:cubicBezTo>
                  <a:cubicBezTo>
                    <a:pt x="43" y="5397"/>
                    <a:pt x="123" y="5506"/>
                    <a:pt x="224" y="5506"/>
                  </a:cubicBezTo>
                  <a:cubicBezTo>
                    <a:pt x="357" y="5506"/>
                    <a:pt x="527" y="5321"/>
                    <a:pt x="642" y="5025"/>
                  </a:cubicBezTo>
                  <a:cubicBezTo>
                    <a:pt x="1231" y="3477"/>
                    <a:pt x="1828" y="1928"/>
                    <a:pt x="2420" y="380"/>
                  </a:cubicBezTo>
                  <a:cubicBezTo>
                    <a:pt x="2450" y="302"/>
                    <a:pt x="2484" y="218"/>
                    <a:pt x="2475" y="137"/>
                  </a:cubicBezTo>
                  <a:cubicBezTo>
                    <a:pt x="2470" y="68"/>
                    <a:pt x="2426" y="0"/>
                    <a:pt x="2368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59"/>
            <p:cNvSpPr/>
            <p:nvPr/>
          </p:nvSpPr>
          <p:spPr>
            <a:xfrm>
              <a:off x="1584250" y="1872325"/>
              <a:ext cx="58975" cy="137025"/>
            </a:xfrm>
            <a:custGeom>
              <a:avLst/>
              <a:gdLst/>
              <a:ahLst/>
              <a:cxnLst/>
              <a:rect l="l" t="t" r="r" b="b"/>
              <a:pathLst>
                <a:path w="2359" h="5481" extrusionOk="0">
                  <a:moveTo>
                    <a:pt x="2302" y="1"/>
                  </a:moveTo>
                  <a:cubicBezTo>
                    <a:pt x="1479" y="1783"/>
                    <a:pt x="712" y="3597"/>
                    <a:pt x="1" y="5435"/>
                  </a:cubicBezTo>
                  <a:cubicBezTo>
                    <a:pt x="31" y="5466"/>
                    <a:pt x="66" y="5481"/>
                    <a:pt x="104" y="5481"/>
                  </a:cubicBezTo>
                  <a:cubicBezTo>
                    <a:pt x="237" y="5481"/>
                    <a:pt x="405" y="5299"/>
                    <a:pt x="522" y="5003"/>
                  </a:cubicBezTo>
                  <a:cubicBezTo>
                    <a:pt x="1114" y="3455"/>
                    <a:pt x="1711" y="1906"/>
                    <a:pt x="2300" y="358"/>
                  </a:cubicBezTo>
                  <a:cubicBezTo>
                    <a:pt x="2327" y="280"/>
                    <a:pt x="2358" y="196"/>
                    <a:pt x="2355" y="115"/>
                  </a:cubicBezTo>
                  <a:cubicBezTo>
                    <a:pt x="2353" y="71"/>
                    <a:pt x="2336" y="26"/>
                    <a:pt x="230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59"/>
            <p:cNvSpPr/>
            <p:nvPr/>
          </p:nvSpPr>
          <p:spPr>
            <a:xfrm>
              <a:off x="1574425" y="1786975"/>
              <a:ext cx="153800" cy="154450"/>
            </a:xfrm>
            <a:custGeom>
              <a:avLst/>
              <a:gdLst/>
              <a:ahLst/>
              <a:cxnLst/>
              <a:rect l="l" t="t" r="r" b="b"/>
              <a:pathLst>
                <a:path w="6152" h="6178" extrusionOk="0">
                  <a:moveTo>
                    <a:pt x="2068" y="0"/>
                  </a:moveTo>
                  <a:cubicBezTo>
                    <a:pt x="1798" y="0"/>
                    <a:pt x="1528" y="158"/>
                    <a:pt x="1376" y="388"/>
                  </a:cubicBezTo>
                  <a:cubicBezTo>
                    <a:pt x="1186" y="670"/>
                    <a:pt x="1158" y="1032"/>
                    <a:pt x="1239" y="1362"/>
                  </a:cubicBezTo>
                  <a:cubicBezTo>
                    <a:pt x="1287" y="1560"/>
                    <a:pt x="1379" y="1766"/>
                    <a:pt x="1312" y="1956"/>
                  </a:cubicBezTo>
                  <a:cubicBezTo>
                    <a:pt x="1300" y="1984"/>
                    <a:pt x="1292" y="2012"/>
                    <a:pt x="1278" y="2037"/>
                  </a:cubicBezTo>
                  <a:cubicBezTo>
                    <a:pt x="1250" y="2092"/>
                    <a:pt x="1217" y="2143"/>
                    <a:pt x="1194" y="2198"/>
                  </a:cubicBezTo>
                  <a:cubicBezTo>
                    <a:pt x="1194" y="2201"/>
                    <a:pt x="1189" y="2201"/>
                    <a:pt x="1189" y="2201"/>
                  </a:cubicBezTo>
                  <a:cubicBezTo>
                    <a:pt x="1183" y="2215"/>
                    <a:pt x="1180" y="2226"/>
                    <a:pt x="1172" y="2240"/>
                  </a:cubicBezTo>
                  <a:cubicBezTo>
                    <a:pt x="1169" y="2243"/>
                    <a:pt x="1169" y="2249"/>
                    <a:pt x="1169" y="2254"/>
                  </a:cubicBezTo>
                  <a:cubicBezTo>
                    <a:pt x="1167" y="2263"/>
                    <a:pt x="1161" y="2274"/>
                    <a:pt x="1158" y="2288"/>
                  </a:cubicBezTo>
                  <a:cubicBezTo>
                    <a:pt x="1155" y="2296"/>
                    <a:pt x="1155" y="2299"/>
                    <a:pt x="1155" y="2302"/>
                  </a:cubicBezTo>
                  <a:cubicBezTo>
                    <a:pt x="1153" y="2318"/>
                    <a:pt x="1153" y="2332"/>
                    <a:pt x="1153" y="2352"/>
                  </a:cubicBezTo>
                  <a:cubicBezTo>
                    <a:pt x="1155" y="2522"/>
                    <a:pt x="1320" y="2645"/>
                    <a:pt x="1473" y="2720"/>
                  </a:cubicBezTo>
                  <a:cubicBezTo>
                    <a:pt x="1507" y="2737"/>
                    <a:pt x="1549" y="2759"/>
                    <a:pt x="1593" y="2779"/>
                  </a:cubicBezTo>
                  <a:cubicBezTo>
                    <a:pt x="1295" y="2784"/>
                    <a:pt x="994" y="2835"/>
                    <a:pt x="715" y="2968"/>
                  </a:cubicBezTo>
                  <a:cubicBezTo>
                    <a:pt x="692" y="2982"/>
                    <a:pt x="667" y="2994"/>
                    <a:pt x="642" y="3007"/>
                  </a:cubicBezTo>
                  <a:lnTo>
                    <a:pt x="639" y="3007"/>
                  </a:lnTo>
                  <a:lnTo>
                    <a:pt x="567" y="3049"/>
                  </a:lnTo>
                  <a:cubicBezTo>
                    <a:pt x="249" y="3247"/>
                    <a:pt x="0" y="3585"/>
                    <a:pt x="53" y="3948"/>
                  </a:cubicBezTo>
                  <a:cubicBezTo>
                    <a:pt x="81" y="4146"/>
                    <a:pt x="196" y="4324"/>
                    <a:pt x="324" y="4475"/>
                  </a:cubicBezTo>
                  <a:cubicBezTo>
                    <a:pt x="546" y="4731"/>
                    <a:pt x="869" y="4945"/>
                    <a:pt x="1192" y="4945"/>
                  </a:cubicBezTo>
                  <a:cubicBezTo>
                    <a:pt x="1271" y="4945"/>
                    <a:pt x="1349" y="4932"/>
                    <a:pt x="1426" y="4905"/>
                  </a:cubicBezTo>
                  <a:cubicBezTo>
                    <a:pt x="1593" y="4843"/>
                    <a:pt x="1733" y="4718"/>
                    <a:pt x="1867" y="4598"/>
                  </a:cubicBezTo>
                  <a:cubicBezTo>
                    <a:pt x="1939" y="4531"/>
                    <a:pt x="2012" y="4461"/>
                    <a:pt x="2090" y="4394"/>
                  </a:cubicBezTo>
                  <a:cubicBezTo>
                    <a:pt x="2193" y="4296"/>
                    <a:pt x="2299" y="4202"/>
                    <a:pt x="2408" y="4104"/>
                  </a:cubicBezTo>
                  <a:cubicBezTo>
                    <a:pt x="2425" y="4090"/>
                    <a:pt x="2439" y="4076"/>
                    <a:pt x="2455" y="4062"/>
                  </a:cubicBezTo>
                  <a:lnTo>
                    <a:pt x="2455" y="4062"/>
                  </a:lnTo>
                  <a:cubicBezTo>
                    <a:pt x="2439" y="4098"/>
                    <a:pt x="2425" y="4137"/>
                    <a:pt x="2408" y="4171"/>
                  </a:cubicBezTo>
                  <a:cubicBezTo>
                    <a:pt x="2358" y="4285"/>
                    <a:pt x="2310" y="4405"/>
                    <a:pt x="2260" y="4514"/>
                  </a:cubicBezTo>
                  <a:cubicBezTo>
                    <a:pt x="2221" y="4600"/>
                    <a:pt x="2188" y="4690"/>
                    <a:pt x="2163" y="4782"/>
                  </a:cubicBezTo>
                  <a:cubicBezTo>
                    <a:pt x="2151" y="4826"/>
                    <a:pt x="2146" y="4877"/>
                    <a:pt x="2146" y="4921"/>
                  </a:cubicBezTo>
                  <a:cubicBezTo>
                    <a:pt x="2143" y="4966"/>
                    <a:pt x="2149" y="5016"/>
                    <a:pt x="2163" y="5061"/>
                  </a:cubicBezTo>
                  <a:cubicBezTo>
                    <a:pt x="2165" y="5075"/>
                    <a:pt x="2174" y="5089"/>
                    <a:pt x="2176" y="5103"/>
                  </a:cubicBezTo>
                  <a:cubicBezTo>
                    <a:pt x="2271" y="5351"/>
                    <a:pt x="2556" y="5476"/>
                    <a:pt x="2743" y="5677"/>
                  </a:cubicBezTo>
                  <a:cubicBezTo>
                    <a:pt x="2905" y="5856"/>
                    <a:pt x="3016" y="6118"/>
                    <a:pt x="3251" y="6168"/>
                  </a:cubicBezTo>
                  <a:cubicBezTo>
                    <a:pt x="3278" y="6175"/>
                    <a:pt x="3304" y="6177"/>
                    <a:pt x="3330" y="6177"/>
                  </a:cubicBezTo>
                  <a:cubicBezTo>
                    <a:pt x="3564" y="6177"/>
                    <a:pt x="3764" y="5945"/>
                    <a:pt x="3864" y="5719"/>
                  </a:cubicBezTo>
                  <a:cubicBezTo>
                    <a:pt x="4012" y="5387"/>
                    <a:pt x="4057" y="5022"/>
                    <a:pt x="4015" y="4662"/>
                  </a:cubicBezTo>
                  <a:cubicBezTo>
                    <a:pt x="4015" y="4656"/>
                    <a:pt x="4012" y="4653"/>
                    <a:pt x="4012" y="4645"/>
                  </a:cubicBezTo>
                  <a:cubicBezTo>
                    <a:pt x="4004" y="4592"/>
                    <a:pt x="3993" y="4542"/>
                    <a:pt x="3987" y="4489"/>
                  </a:cubicBezTo>
                  <a:cubicBezTo>
                    <a:pt x="3984" y="4481"/>
                    <a:pt x="3984" y="4478"/>
                    <a:pt x="3984" y="4475"/>
                  </a:cubicBezTo>
                  <a:cubicBezTo>
                    <a:pt x="3965" y="4402"/>
                    <a:pt x="3948" y="4327"/>
                    <a:pt x="3923" y="4263"/>
                  </a:cubicBezTo>
                  <a:lnTo>
                    <a:pt x="3923" y="4263"/>
                  </a:lnTo>
                  <a:cubicBezTo>
                    <a:pt x="3976" y="4310"/>
                    <a:pt x="4032" y="4361"/>
                    <a:pt x="4085" y="4405"/>
                  </a:cubicBezTo>
                  <a:cubicBezTo>
                    <a:pt x="4096" y="4416"/>
                    <a:pt x="4104" y="4425"/>
                    <a:pt x="4115" y="4433"/>
                  </a:cubicBezTo>
                  <a:cubicBezTo>
                    <a:pt x="4249" y="4545"/>
                    <a:pt x="4389" y="4645"/>
                    <a:pt x="4534" y="4743"/>
                  </a:cubicBezTo>
                  <a:cubicBezTo>
                    <a:pt x="4537" y="4746"/>
                    <a:pt x="4542" y="4751"/>
                    <a:pt x="4548" y="4754"/>
                  </a:cubicBezTo>
                  <a:cubicBezTo>
                    <a:pt x="4656" y="4826"/>
                    <a:pt x="4783" y="4893"/>
                    <a:pt x="4906" y="4893"/>
                  </a:cubicBezTo>
                  <a:cubicBezTo>
                    <a:pt x="4944" y="4893"/>
                    <a:pt x="4982" y="4886"/>
                    <a:pt x="5019" y="4871"/>
                  </a:cubicBezTo>
                  <a:cubicBezTo>
                    <a:pt x="5254" y="4782"/>
                    <a:pt x="5287" y="4425"/>
                    <a:pt x="5521" y="4327"/>
                  </a:cubicBezTo>
                  <a:cubicBezTo>
                    <a:pt x="5602" y="4294"/>
                    <a:pt x="5692" y="4299"/>
                    <a:pt x="5778" y="4282"/>
                  </a:cubicBezTo>
                  <a:cubicBezTo>
                    <a:pt x="5901" y="4263"/>
                    <a:pt x="6021" y="4193"/>
                    <a:pt x="6085" y="4087"/>
                  </a:cubicBezTo>
                  <a:cubicBezTo>
                    <a:pt x="6149" y="3978"/>
                    <a:pt x="6152" y="3836"/>
                    <a:pt x="6077" y="3736"/>
                  </a:cubicBezTo>
                  <a:cubicBezTo>
                    <a:pt x="5996" y="3627"/>
                    <a:pt x="5842" y="3593"/>
                    <a:pt x="5750" y="3490"/>
                  </a:cubicBezTo>
                  <a:cubicBezTo>
                    <a:pt x="5653" y="3384"/>
                    <a:pt x="5644" y="3222"/>
                    <a:pt x="5583" y="3091"/>
                  </a:cubicBezTo>
                  <a:cubicBezTo>
                    <a:pt x="5468" y="2848"/>
                    <a:pt x="5201" y="2748"/>
                    <a:pt x="4927" y="2692"/>
                  </a:cubicBezTo>
                  <a:cubicBezTo>
                    <a:pt x="4924" y="2692"/>
                    <a:pt x="4924" y="2692"/>
                    <a:pt x="4922" y="2689"/>
                  </a:cubicBezTo>
                  <a:cubicBezTo>
                    <a:pt x="4885" y="2681"/>
                    <a:pt x="4852" y="2676"/>
                    <a:pt x="4816" y="2673"/>
                  </a:cubicBezTo>
                  <a:cubicBezTo>
                    <a:pt x="4813" y="2673"/>
                    <a:pt x="4810" y="2670"/>
                    <a:pt x="4802" y="2670"/>
                  </a:cubicBezTo>
                  <a:cubicBezTo>
                    <a:pt x="4796" y="2664"/>
                    <a:pt x="4785" y="2664"/>
                    <a:pt x="4779" y="2664"/>
                  </a:cubicBezTo>
                  <a:cubicBezTo>
                    <a:pt x="5030" y="2480"/>
                    <a:pt x="5268" y="2271"/>
                    <a:pt x="5477" y="2042"/>
                  </a:cubicBezTo>
                  <a:cubicBezTo>
                    <a:pt x="5650" y="1850"/>
                    <a:pt x="5814" y="1629"/>
                    <a:pt x="5842" y="1373"/>
                  </a:cubicBezTo>
                  <a:cubicBezTo>
                    <a:pt x="5884" y="1122"/>
                    <a:pt x="5728" y="829"/>
                    <a:pt x="5471" y="790"/>
                  </a:cubicBezTo>
                  <a:cubicBezTo>
                    <a:pt x="5449" y="786"/>
                    <a:pt x="5428" y="785"/>
                    <a:pt x="5406" y="785"/>
                  </a:cubicBezTo>
                  <a:cubicBezTo>
                    <a:pt x="5313" y="785"/>
                    <a:pt x="5221" y="810"/>
                    <a:pt x="5131" y="823"/>
                  </a:cubicBezTo>
                  <a:cubicBezTo>
                    <a:pt x="4757" y="887"/>
                    <a:pt x="4355" y="801"/>
                    <a:pt x="4007" y="943"/>
                  </a:cubicBezTo>
                  <a:cubicBezTo>
                    <a:pt x="3700" y="1069"/>
                    <a:pt x="3490" y="1364"/>
                    <a:pt x="3390" y="1685"/>
                  </a:cubicBezTo>
                  <a:cubicBezTo>
                    <a:pt x="3384" y="1610"/>
                    <a:pt x="3376" y="1540"/>
                    <a:pt x="3373" y="1484"/>
                  </a:cubicBezTo>
                  <a:cubicBezTo>
                    <a:pt x="3365" y="1364"/>
                    <a:pt x="3359" y="1242"/>
                    <a:pt x="3334" y="1127"/>
                  </a:cubicBezTo>
                  <a:cubicBezTo>
                    <a:pt x="3329" y="1102"/>
                    <a:pt x="3323" y="1080"/>
                    <a:pt x="3317" y="1057"/>
                  </a:cubicBezTo>
                  <a:cubicBezTo>
                    <a:pt x="3304" y="1013"/>
                    <a:pt x="3290" y="968"/>
                    <a:pt x="3267" y="921"/>
                  </a:cubicBezTo>
                  <a:cubicBezTo>
                    <a:pt x="3253" y="893"/>
                    <a:pt x="3245" y="871"/>
                    <a:pt x="3231" y="845"/>
                  </a:cubicBezTo>
                  <a:cubicBezTo>
                    <a:pt x="3223" y="831"/>
                    <a:pt x="3211" y="818"/>
                    <a:pt x="3206" y="806"/>
                  </a:cubicBezTo>
                  <a:lnTo>
                    <a:pt x="3184" y="776"/>
                  </a:lnTo>
                  <a:cubicBezTo>
                    <a:pt x="3170" y="759"/>
                    <a:pt x="3161" y="739"/>
                    <a:pt x="3147" y="723"/>
                  </a:cubicBezTo>
                  <a:cubicBezTo>
                    <a:pt x="3142" y="720"/>
                    <a:pt x="3139" y="712"/>
                    <a:pt x="3136" y="709"/>
                  </a:cubicBezTo>
                  <a:cubicBezTo>
                    <a:pt x="3030" y="572"/>
                    <a:pt x="2896" y="458"/>
                    <a:pt x="2762" y="346"/>
                  </a:cubicBezTo>
                  <a:cubicBezTo>
                    <a:pt x="2609" y="212"/>
                    <a:pt x="2444" y="81"/>
                    <a:pt x="2249" y="25"/>
                  </a:cubicBezTo>
                  <a:cubicBezTo>
                    <a:pt x="2190" y="8"/>
                    <a:pt x="2129" y="0"/>
                    <a:pt x="2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59"/>
            <p:cNvSpPr/>
            <p:nvPr/>
          </p:nvSpPr>
          <p:spPr>
            <a:xfrm>
              <a:off x="1610625" y="1798700"/>
              <a:ext cx="51075" cy="66000"/>
            </a:xfrm>
            <a:custGeom>
              <a:avLst/>
              <a:gdLst/>
              <a:ahLst/>
              <a:cxnLst/>
              <a:rect l="l" t="t" r="r" b="b"/>
              <a:pathLst>
                <a:path w="2043" h="2640" extrusionOk="0">
                  <a:moveTo>
                    <a:pt x="778" y="0"/>
                  </a:moveTo>
                  <a:cubicBezTo>
                    <a:pt x="548" y="0"/>
                    <a:pt x="315" y="131"/>
                    <a:pt x="184" y="326"/>
                  </a:cubicBezTo>
                  <a:cubicBezTo>
                    <a:pt x="25" y="563"/>
                    <a:pt x="0" y="870"/>
                    <a:pt x="70" y="1149"/>
                  </a:cubicBezTo>
                  <a:cubicBezTo>
                    <a:pt x="112" y="1317"/>
                    <a:pt x="184" y="1492"/>
                    <a:pt x="131" y="1657"/>
                  </a:cubicBezTo>
                  <a:cubicBezTo>
                    <a:pt x="98" y="1771"/>
                    <a:pt x="0" y="1869"/>
                    <a:pt x="0" y="1986"/>
                  </a:cubicBezTo>
                  <a:cubicBezTo>
                    <a:pt x="0" y="2134"/>
                    <a:pt x="140" y="2234"/>
                    <a:pt x="271" y="2301"/>
                  </a:cubicBezTo>
                  <a:cubicBezTo>
                    <a:pt x="534" y="2433"/>
                    <a:pt x="1020" y="2640"/>
                    <a:pt x="1395" y="2640"/>
                  </a:cubicBezTo>
                  <a:cubicBezTo>
                    <a:pt x="1488" y="2640"/>
                    <a:pt x="1575" y="2627"/>
                    <a:pt x="1649" y="2597"/>
                  </a:cubicBezTo>
                  <a:cubicBezTo>
                    <a:pt x="2042" y="2432"/>
                    <a:pt x="1897" y="1590"/>
                    <a:pt x="1878" y="1258"/>
                  </a:cubicBezTo>
                  <a:cubicBezTo>
                    <a:pt x="1869" y="1099"/>
                    <a:pt x="1856" y="932"/>
                    <a:pt x="1789" y="784"/>
                  </a:cubicBezTo>
                  <a:cubicBezTo>
                    <a:pt x="1699" y="583"/>
                    <a:pt x="1526" y="435"/>
                    <a:pt x="1359" y="293"/>
                  </a:cubicBezTo>
                  <a:cubicBezTo>
                    <a:pt x="1231" y="181"/>
                    <a:pt x="1091" y="67"/>
                    <a:pt x="927" y="19"/>
                  </a:cubicBezTo>
                  <a:cubicBezTo>
                    <a:pt x="878" y="6"/>
                    <a:pt x="828" y="0"/>
                    <a:pt x="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59"/>
            <p:cNvSpPr/>
            <p:nvPr/>
          </p:nvSpPr>
          <p:spPr>
            <a:xfrm>
              <a:off x="1625000" y="1834775"/>
              <a:ext cx="26875" cy="25075"/>
            </a:xfrm>
            <a:custGeom>
              <a:avLst/>
              <a:gdLst/>
              <a:ahLst/>
              <a:cxnLst/>
              <a:rect l="l" t="t" r="r" b="b"/>
              <a:pathLst>
                <a:path w="1075" h="1003" extrusionOk="0">
                  <a:moveTo>
                    <a:pt x="58" y="0"/>
                  </a:moveTo>
                  <a:cubicBezTo>
                    <a:pt x="49" y="0"/>
                    <a:pt x="40" y="3"/>
                    <a:pt x="31" y="7"/>
                  </a:cubicBezTo>
                  <a:cubicBezTo>
                    <a:pt x="6" y="21"/>
                    <a:pt x="0" y="49"/>
                    <a:pt x="14" y="74"/>
                  </a:cubicBezTo>
                  <a:cubicBezTo>
                    <a:pt x="240" y="468"/>
                    <a:pt x="589" y="794"/>
                    <a:pt x="999" y="998"/>
                  </a:cubicBezTo>
                  <a:cubicBezTo>
                    <a:pt x="1004" y="1001"/>
                    <a:pt x="1010" y="1002"/>
                    <a:pt x="1016" y="1002"/>
                  </a:cubicBezTo>
                  <a:cubicBezTo>
                    <a:pt x="1020" y="1002"/>
                    <a:pt x="1025" y="1002"/>
                    <a:pt x="1029" y="1001"/>
                  </a:cubicBezTo>
                  <a:cubicBezTo>
                    <a:pt x="1043" y="998"/>
                    <a:pt x="1055" y="989"/>
                    <a:pt x="1060" y="973"/>
                  </a:cubicBezTo>
                  <a:cubicBezTo>
                    <a:pt x="1074" y="945"/>
                    <a:pt x="1063" y="920"/>
                    <a:pt x="1041" y="906"/>
                  </a:cubicBezTo>
                  <a:cubicBezTo>
                    <a:pt x="650" y="716"/>
                    <a:pt x="315" y="401"/>
                    <a:pt x="98" y="24"/>
                  </a:cubicBezTo>
                  <a:cubicBezTo>
                    <a:pt x="89" y="8"/>
                    <a:pt x="74" y="0"/>
                    <a:pt x="58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59"/>
            <p:cNvSpPr/>
            <p:nvPr/>
          </p:nvSpPr>
          <p:spPr>
            <a:xfrm>
              <a:off x="1640675" y="1832875"/>
              <a:ext cx="8750" cy="26300"/>
            </a:xfrm>
            <a:custGeom>
              <a:avLst/>
              <a:gdLst/>
              <a:ahLst/>
              <a:cxnLst/>
              <a:rect l="l" t="t" r="r" b="b"/>
              <a:pathLst>
                <a:path w="350" h="1052" extrusionOk="0">
                  <a:moveTo>
                    <a:pt x="57" y="1"/>
                  </a:moveTo>
                  <a:cubicBezTo>
                    <a:pt x="50" y="1"/>
                    <a:pt x="43" y="2"/>
                    <a:pt x="37" y="5"/>
                  </a:cubicBezTo>
                  <a:cubicBezTo>
                    <a:pt x="12" y="19"/>
                    <a:pt x="1" y="47"/>
                    <a:pt x="15" y="72"/>
                  </a:cubicBezTo>
                  <a:cubicBezTo>
                    <a:pt x="163" y="362"/>
                    <a:pt x="246" y="683"/>
                    <a:pt x="252" y="1004"/>
                  </a:cubicBezTo>
                  <a:cubicBezTo>
                    <a:pt x="252" y="1032"/>
                    <a:pt x="274" y="1052"/>
                    <a:pt x="302" y="1052"/>
                  </a:cubicBezTo>
                  <a:cubicBezTo>
                    <a:pt x="305" y="1052"/>
                    <a:pt x="308" y="1049"/>
                    <a:pt x="310" y="1049"/>
                  </a:cubicBezTo>
                  <a:cubicBezTo>
                    <a:pt x="333" y="1043"/>
                    <a:pt x="349" y="1024"/>
                    <a:pt x="349" y="999"/>
                  </a:cubicBezTo>
                  <a:cubicBezTo>
                    <a:pt x="344" y="661"/>
                    <a:pt x="255" y="326"/>
                    <a:pt x="101" y="28"/>
                  </a:cubicBezTo>
                  <a:cubicBezTo>
                    <a:pt x="91" y="10"/>
                    <a:pt x="74" y="1"/>
                    <a:pt x="57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59"/>
            <p:cNvSpPr/>
            <p:nvPr/>
          </p:nvSpPr>
          <p:spPr>
            <a:xfrm>
              <a:off x="1621225" y="1815750"/>
              <a:ext cx="34475" cy="44450"/>
            </a:xfrm>
            <a:custGeom>
              <a:avLst/>
              <a:gdLst/>
              <a:ahLst/>
              <a:cxnLst/>
              <a:rect l="l" t="t" r="r" b="b"/>
              <a:pathLst>
                <a:path w="1379" h="1778" extrusionOk="0">
                  <a:moveTo>
                    <a:pt x="523" y="1"/>
                  </a:moveTo>
                  <a:cubicBezTo>
                    <a:pt x="369" y="1"/>
                    <a:pt x="215" y="92"/>
                    <a:pt x="126" y="222"/>
                  </a:cubicBezTo>
                  <a:cubicBezTo>
                    <a:pt x="17" y="378"/>
                    <a:pt x="0" y="587"/>
                    <a:pt x="51" y="774"/>
                  </a:cubicBezTo>
                  <a:cubicBezTo>
                    <a:pt x="78" y="886"/>
                    <a:pt x="126" y="1003"/>
                    <a:pt x="92" y="1114"/>
                  </a:cubicBezTo>
                  <a:cubicBezTo>
                    <a:pt x="67" y="1190"/>
                    <a:pt x="0" y="1257"/>
                    <a:pt x="0" y="1338"/>
                  </a:cubicBezTo>
                  <a:cubicBezTo>
                    <a:pt x="0" y="1438"/>
                    <a:pt x="98" y="1505"/>
                    <a:pt x="187" y="1550"/>
                  </a:cubicBezTo>
                  <a:cubicBezTo>
                    <a:pt x="362" y="1639"/>
                    <a:pt x="692" y="1778"/>
                    <a:pt x="946" y="1778"/>
                  </a:cubicBezTo>
                  <a:cubicBezTo>
                    <a:pt x="1007" y="1778"/>
                    <a:pt x="1064" y="1770"/>
                    <a:pt x="1113" y="1750"/>
                  </a:cubicBezTo>
                  <a:cubicBezTo>
                    <a:pt x="1379" y="1639"/>
                    <a:pt x="1278" y="1073"/>
                    <a:pt x="1267" y="849"/>
                  </a:cubicBezTo>
                  <a:cubicBezTo>
                    <a:pt x="1264" y="735"/>
                    <a:pt x="1250" y="629"/>
                    <a:pt x="1208" y="526"/>
                  </a:cubicBezTo>
                  <a:cubicBezTo>
                    <a:pt x="1150" y="392"/>
                    <a:pt x="1030" y="291"/>
                    <a:pt x="918" y="197"/>
                  </a:cubicBezTo>
                  <a:cubicBezTo>
                    <a:pt x="826" y="121"/>
                    <a:pt x="737" y="46"/>
                    <a:pt x="625" y="15"/>
                  </a:cubicBezTo>
                  <a:cubicBezTo>
                    <a:pt x="592" y="6"/>
                    <a:pt x="557" y="1"/>
                    <a:pt x="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59"/>
            <p:cNvSpPr/>
            <p:nvPr/>
          </p:nvSpPr>
          <p:spPr>
            <a:xfrm>
              <a:off x="1586200" y="1857375"/>
              <a:ext cx="67125" cy="46000"/>
            </a:xfrm>
            <a:custGeom>
              <a:avLst/>
              <a:gdLst/>
              <a:ahLst/>
              <a:cxnLst/>
              <a:rect l="l" t="t" r="r" b="b"/>
              <a:pathLst>
                <a:path w="2685" h="1840" extrusionOk="0">
                  <a:moveTo>
                    <a:pt x="1372" y="1"/>
                  </a:moveTo>
                  <a:cubicBezTo>
                    <a:pt x="1109" y="1"/>
                    <a:pt x="849" y="47"/>
                    <a:pt x="612" y="161"/>
                  </a:cubicBezTo>
                  <a:cubicBezTo>
                    <a:pt x="285" y="314"/>
                    <a:pt x="1" y="638"/>
                    <a:pt x="54" y="992"/>
                  </a:cubicBezTo>
                  <a:cubicBezTo>
                    <a:pt x="76" y="1160"/>
                    <a:pt x="171" y="1310"/>
                    <a:pt x="285" y="1439"/>
                  </a:cubicBezTo>
                  <a:cubicBezTo>
                    <a:pt x="475" y="1659"/>
                    <a:pt x="749" y="1840"/>
                    <a:pt x="1024" y="1840"/>
                  </a:cubicBezTo>
                  <a:cubicBezTo>
                    <a:pt x="1090" y="1840"/>
                    <a:pt x="1155" y="1829"/>
                    <a:pt x="1220" y="1807"/>
                  </a:cubicBezTo>
                  <a:cubicBezTo>
                    <a:pt x="1365" y="1754"/>
                    <a:pt x="1479" y="1648"/>
                    <a:pt x="1594" y="1547"/>
                  </a:cubicBezTo>
                  <a:cubicBezTo>
                    <a:pt x="1747" y="1408"/>
                    <a:pt x="1901" y="1268"/>
                    <a:pt x="2051" y="1129"/>
                  </a:cubicBezTo>
                  <a:cubicBezTo>
                    <a:pt x="2174" y="1017"/>
                    <a:pt x="2297" y="903"/>
                    <a:pt x="2420" y="791"/>
                  </a:cubicBezTo>
                  <a:cubicBezTo>
                    <a:pt x="2523" y="699"/>
                    <a:pt x="2626" y="599"/>
                    <a:pt x="2643" y="462"/>
                  </a:cubicBezTo>
                  <a:cubicBezTo>
                    <a:pt x="2685" y="150"/>
                    <a:pt x="2007" y="72"/>
                    <a:pt x="1800" y="38"/>
                  </a:cubicBezTo>
                  <a:cubicBezTo>
                    <a:pt x="1659" y="15"/>
                    <a:pt x="1515" y="1"/>
                    <a:pt x="1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59"/>
            <p:cNvSpPr/>
            <p:nvPr/>
          </p:nvSpPr>
          <p:spPr>
            <a:xfrm>
              <a:off x="1612150" y="1863000"/>
              <a:ext cx="35750" cy="8200"/>
            </a:xfrm>
            <a:custGeom>
              <a:avLst/>
              <a:gdLst/>
              <a:ahLst/>
              <a:cxnLst/>
              <a:rect l="l" t="t" r="r" b="b"/>
              <a:pathLst>
                <a:path w="1430" h="328" extrusionOk="0">
                  <a:moveTo>
                    <a:pt x="1000" y="0"/>
                  </a:moveTo>
                  <a:cubicBezTo>
                    <a:pt x="665" y="0"/>
                    <a:pt x="332" y="80"/>
                    <a:pt x="37" y="234"/>
                  </a:cubicBezTo>
                  <a:cubicBezTo>
                    <a:pt x="12" y="248"/>
                    <a:pt x="1" y="276"/>
                    <a:pt x="15" y="301"/>
                  </a:cubicBezTo>
                  <a:cubicBezTo>
                    <a:pt x="24" y="318"/>
                    <a:pt x="40" y="328"/>
                    <a:pt x="57" y="328"/>
                  </a:cubicBezTo>
                  <a:cubicBezTo>
                    <a:pt x="65" y="328"/>
                    <a:pt x="73" y="325"/>
                    <a:pt x="82" y="321"/>
                  </a:cubicBezTo>
                  <a:cubicBezTo>
                    <a:pt x="364" y="174"/>
                    <a:pt x="680" y="99"/>
                    <a:pt x="997" y="99"/>
                  </a:cubicBezTo>
                  <a:cubicBezTo>
                    <a:pt x="1121" y="99"/>
                    <a:pt x="1245" y="110"/>
                    <a:pt x="1368" y="134"/>
                  </a:cubicBezTo>
                  <a:cubicBezTo>
                    <a:pt x="1372" y="135"/>
                    <a:pt x="1375" y="136"/>
                    <a:pt x="1379" y="136"/>
                  </a:cubicBezTo>
                  <a:cubicBezTo>
                    <a:pt x="1382" y="136"/>
                    <a:pt x="1386" y="135"/>
                    <a:pt x="1390" y="134"/>
                  </a:cubicBezTo>
                  <a:cubicBezTo>
                    <a:pt x="1410" y="131"/>
                    <a:pt x="1423" y="112"/>
                    <a:pt x="1423" y="92"/>
                  </a:cubicBezTo>
                  <a:cubicBezTo>
                    <a:pt x="1429" y="67"/>
                    <a:pt x="1410" y="42"/>
                    <a:pt x="1387" y="36"/>
                  </a:cubicBezTo>
                  <a:cubicBezTo>
                    <a:pt x="1259" y="12"/>
                    <a:pt x="1129" y="0"/>
                    <a:pt x="1000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59"/>
            <p:cNvSpPr/>
            <p:nvPr/>
          </p:nvSpPr>
          <p:spPr>
            <a:xfrm>
              <a:off x="1620800" y="1868975"/>
              <a:ext cx="25825" cy="18850"/>
            </a:xfrm>
            <a:custGeom>
              <a:avLst/>
              <a:gdLst/>
              <a:ahLst/>
              <a:cxnLst/>
              <a:rect l="l" t="t" r="r" b="b"/>
              <a:pathLst>
                <a:path w="1033" h="754" extrusionOk="0">
                  <a:moveTo>
                    <a:pt x="979" y="0"/>
                  </a:moveTo>
                  <a:cubicBezTo>
                    <a:pt x="966" y="0"/>
                    <a:pt x="953" y="6"/>
                    <a:pt x="944" y="18"/>
                  </a:cubicBezTo>
                  <a:cubicBezTo>
                    <a:pt x="692" y="288"/>
                    <a:pt x="374" y="511"/>
                    <a:pt x="37" y="662"/>
                  </a:cubicBezTo>
                  <a:cubicBezTo>
                    <a:pt x="12" y="673"/>
                    <a:pt x="1" y="701"/>
                    <a:pt x="12" y="723"/>
                  </a:cubicBezTo>
                  <a:cubicBezTo>
                    <a:pt x="21" y="741"/>
                    <a:pt x="37" y="754"/>
                    <a:pt x="54" y="754"/>
                  </a:cubicBezTo>
                  <a:cubicBezTo>
                    <a:pt x="59" y="754"/>
                    <a:pt x="63" y="753"/>
                    <a:pt x="68" y="751"/>
                  </a:cubicBezTo>
                  <a:cubicBezTo>
                    <a:pt x="69" y="751"/>
                    <a:pt x="71" y="750"/>
                    <a:pt x="74" y="750"/>
                  </a:cubicBezTo>
                  <a:cubicBezTo>
                    <a:pt x="75" y="750"/>
                    <a:pt x="77" y="750"/>
                    <a:pt x="79" y="751"/>
                  </a:cubicBezTo>
                  <a:cubicBezTo>
                    <a:pt x="430" y="595"/>
                    <a:pt x="754" y="366"/>
                    <a:pt x="1016" y="82"/>
                  </a:cubicBezTo>
                  <a:cubicBezTo>
                    <a:pt x="1033" y="62"/>
                    <a:pt x="1033" y="32"/>
                    <a:pt x="1013" y="12"/>
                  </a:cubicBezTo>
                  <a:cubicBezTo>
                    <a:pt x="1003" y="4"/>
                    <a:pt x="991" y="0"/>
                    <a:pt x="979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59"/>
            <p:cNvSpPr/>
            <p:nvPr/>
          </p:nvSpPr>
          <p:spPr>
            <a:xfrm>
              <a:off x="1603025" y="1860325"/>
              <a:ext cx="44225" cy="30325"/>
            </a:xfrm>
            <a:custGeom>
              <a:avLst/>
              <a:gdLst/>
              <a:ahLst/>
              <a:cxnLst/>
              <a:rect l="l" t="t" r="r" b="b"/>
              <a:pathLst>
                <a:path w="1769" h="1213" extrusionOk="0">
                  <a:moveTo>
                    <a:pt x="923" y="0"/>
                  </a:moveTo>
                  <a:cubicBezTo>
                    <a:pt x="746" y="0"/>
                    <a:pt x="569" y="30"/>
                    <a:pt x="405" y="107"/>
                  </a:cubicBezTo>
                  <a:cubicBezTo>
                    <a:pt x="193" y="210"/>
                    <a:pt x="0" y="425"/>
                    <a:pt x="36" y="657"/>
                  </a:cubicBezTo>
                  <a:cubicBezTo>
                    <a:pt x="53" y="768"/>
                    <a:pt x="115" y="866"/>
                    <a:pt x="190" y="949"/>
                  </a:cubicBezTo>
                  <a:cubicBezTo>
                    <a:pt x="313" y="1091"/>
                    <a:pt x="495" y="1212"/>
                    <a:pt x="675" y="1212"/>
                  </a:cubicBezTo>
                  <a:cubicBezTo>
                    <a:pt x="719" y="1212"/>
                    <a:pt x="763" y="1205"/>
                    <a:pt x="806" y="1189"/>
                  </a:cubicBezTo>
                  <a:cubicBezTo>
                    <a:pt x="901" y="1153"/>
                    <a:pt x="977" y="1083"/>
                    <a:pt x="1049" y="1019"/>
                  </a:cubicBezTo>
                  <a:cubicBezTo>
                    <a:pt x="1152" y="927"/>
                    <a:pt x="1253" y="832"/>
                    <a:pt x="1350" y="743"/>
                  </a:cubicBezTo>
                  <a:cubicBezTo>
                    <a:pt x="1431" y="671"/>
                    <a:pt x="1515" y="592"/>
                    <a:pt x="1593" y="520"/>
                  </a:cubicBezTo>
                  <a:cubicBezTo>
                    <a:pt x="1660" y="461"/>
                    <a:pt x="1730" y="394"/>
                    <a:pt x="1741" y="302"/>
                  </a:cubicBezTo>
                  <a:cubicBezTo>
                    <a:pt x="1769" y="96"/>
                    <a:pt x="1320" y="46"/>
                    <a:pt x="1186" y="20"/>
                  </a:cubicBezTo>
                  <a:cubicBezTo>
                    <a:pt x="1099" y="8"/>
                    <a:pt x="1011" y="0"/>
                    <a:pt x="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59"/>
            <p:cNvSpPr/>
            <p:nvPr/>
          </p:nvSpPr>
          <p:spPr>
            <a:xfrm>
              <a:off x="1654550" y="1814975"/>
              <a:ext cx="56175" cy="49750"/>
            </a:xfrm>
            <a:custGeom>
              <a:avLst/>
              <a:gdLst/>
              <a:ahLst/>
              <a:cxnLst/>
              <a:rect l="l" t="t" r="r" b="b"/>
              <a:pathLst>
                <a:path w="2247" h="1990" extrusionOk="0">
                  <a:moveTo>
                    <a:pt x="1844" y="1"/>
                  </a:moveTo>
                  <a:cubicBezTo>
                    <a:pt x="1766" y="1"/>
                    <a:pt x="1687" y="22"/>
                    <a:pt x="1608" y="35"/>
                  </a:cubicBezTo>
                  <a:cubicBezTo>
                    <a:pt x="1295" y="88"/>
                    <a:pt x="952" y="16"/>
                    <a:pt x="656" y="136"/>
                  </a:cubicBezTo>
                  <a:cubicBezTo>
                    <a:pt x="347" y="267"/>
                    <a:pt x="157" y="593"/>
                    <a:pt x="99" y="925"/>
                  </a:cubicBezTo>
                  <a:cubicBezTo>
                    <a:pt x="54" y="1173"/>
                    <a:pt x="1" y="1790"/>
                    <a:pt x="224" y="1932"/>
                  </a:cubicBezTo>
                  <a:cubicBezTo>
                    <a:pt x="286" y="1972"/>
                    <a:pt x="359" y="1989"/>
                    <a:pt x="438" y="1989"/>
                  </a:cubicBezTo>
                  <a:cubicBezTo>
                    <a:pt x="680" y="1989"/>
                    <a:pt x="973" y="1832"/>
                    <a:pt x="1131" y="1731"/>
                  </a:cubicBezTo>
                  <a:cubicBezTo>
                    <a:pt x="1415" y="1544"/>
                    <a:pt x="1680" y="1321"/>
                    <a:pt x="1912" y="1070"/>
                  </a:cubicBezTo>
                  <a:cubicBezTo>
                    <a:pt x="2057" y="905"/>
                    <a:pt x="2196" y="719"/>
                    <a:pt x="2222" y="504"/>
                  </a:cubicBezTo>
                  <a:cubicBezTo>
                    <a:pt x="2247" y="286"/>
                    <a:pt x="2113" y="35"/>
                    <a:pt x="1898" y="4"/>
                  </a:cubicBezTo>
                  <a:cubicBezTo>
                    <a:pt x="1880" y="2"/>
                    <a:pt x="1862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59"/>
            <p:cNvSpPr/>
            <p:nvPr/>
          </p:nvSpPr>
          <p:spPr>
            <a:xfrm>
              <a:off x="1653650" y="1832950"/>
              <a:ext cx="19350" cy="23525"/>
            </a:xfrm>
            <a:custGeom>
              <a:avLst/>
              <a:gdLst/>
              <a:ahLst/>
              <a:cxnLst/>
              <a:rect l="l" t="t" r="r" b="b"/>
              <a:pathLst>
                <a:path w="774" h="941" extrusionOk="0">
                  <a:moveTo>
                    <a:pt x="721" y="0"/>
                  </a:moveTo>
                  <a:cubicBezTo>
                    <a:pt x="711" y="0"/>
                    <a:pt x="701" y="4"/>
                    <a:pt x="692" y="11"/>
                  </a:cubicBezTo>
                  <a:cubicBezTo>
                    <a:pt x="394" y="237"/>
                    <a:pt x="162" y="532"/>
                    <a:pt x="12" y="873"/>
                  </a:cubicBezTo>
                  <a:cubicBezTo>
                    <a:pt x="1" y="895"/>
                    <a:pt x="12" y="923"/>
                    <a:pt x="37" y="934"/>
                  </a:cubicBezTo>
                  <a:cubicBezTo>
                    <a:pt x="43" y="939"/>
                    <a:pt x="48" y="941"/>
                    <a:pt x="54" y="941"/>
                  </a:cubicBezTo>
                  <a:cubicBezTo>
                    <a:pt x="58" y="941"/>
                    <a:pt x="63" y="939"/>
                    <a:pt x="68" y="937"/>
                  </a:cubicBezTo>
                  <a:cubicBezTo>
                    <a:pt x="79" y="934"/>
                    <a:pt x="93" y="923"/>
                    <a:pt x="98" y="909"/>
                  </a:cubicBezTo>
                  <a:cubicBezTo>
                    <a:pt x="243" y="585"/>
                    <a:pt x="467" y="301"/>
                    <a:pt x="748" y="86"/>
                  </a:cubicBezTo>
                  <a:cubicBezTo>
                    <a:pt x="773" y="72"/>
                    <a:pt x="773" y="44"/>
                    <a:pt x="759" y="22"/>
                  </a:cubicBezTo>
                  <a:cubicBezTo>
                    <a:pt x="750" y="7"/>
                    <a:pt x="735" y="0"/>
                    <a:pt x="721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59"/>
            <p:cNvSpPr/>
            <p:nvPr/>
          </p:nvSpPr>
          <p:spPr>
            <a:xfrm>
              <a:off x="1657275" y="1843850"/>
              <a:ext cx="22475" cy="15150"/>
            </a:xfrm>
            <a:custGeom>
              <a:avLst/>
              <a:gdLst/>
              <a:ahLst/>
              <a:cxnLst/>
              <a:rect l="l" t="t" r="r" b="b"/>
              <a:pathLst>
                <a:path w="899" h="606" extrusionOk="0">
                  <a:moveTo>
                    <a:pt x="845" y="1"/>
                  </a:moveTo>
                  <a:cubicBezTo>
                    <a:pt x="832" y="1"/>
                    <a:pt x="819" y="6"/>
                    <a:pt x="810" y="18"/>
                  </a:cubicBezTo>
                  <a:cubicBezTo>
                    <a:pt x="600" y="239"/>
                    <a:pt x="335" y="412"/>
                    <a:pt x="43" y="509"/>
                  </a:cubicBezTo>
                  <a:cubicBezTo>
                    <a:pt x="17" y="518"/>
                    <a:pt x="1" y="546"/>
                    <a:pt x="9" y="571"/>
                  </a:cubicBezTo>
                  <a:cubicBezTo>
                    <a:pt x="16" y="592"/>
                    <a:pt x="35" y="605"/>
                    <a:pt x="55" y="605"/>
                  </a:cubicBezTo>
                  <a:cubicBezTo>
                    <a:pt x="58" y="605"/>
                    <a:pt x="62" y="605"/>
                    <a:pt x="65" y="604"/>
                  </a:cubicBezTo>
                  <a:cubicBezTo>
                    <a:pt x="65" y="599"/>
                    <a:pt x="70" y="599"/>
                    <a:pt x="73" y="599"/>
                  </a:cubicBezTo>
                  <a:cubicBezTo>
                    <a:pt x="383" y="498"/>
                    <a:pt x="659" y="320"/>
                    <a:pt x="882" y="82"/>
                  </a:cubicBezTo>
                  <a:cubicBezTo>
                    <a:pt x="899" y="63"/>
                    <a:pt x="899" y="32"/>
                    <a:pt x="879" y="13"/>
                  </a:cubicBezTo>
                  <a:cubicBezTo>
                    <a:pt x="869" y="5"/>
                    <a:pt x="857" y="1"/>
                    <a:pt x="845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59"/>
            <p:cNvSpPr/>
            <p:nvPr/>
          </p:nvSpPr>
          <p:spPr>
            <a:xfrm>
              <a:off x="1655600" y="1826300"/>
              <a:ext cx="40900" cy="39000"/>
            </a:xfrm>
            <a:custGeom>
              <a:avLst/>
              <a:gdLst/>
              <a:ahLst/>
              <a:cxnLst/>
              <a:rect l="l" t="t" r="r" b="b"/>
              <a:pathLst>
                <a:path w="1636" h="1560" extrusionOk="0">
                  <a:moveTo>
                    <a:pt x="1333" y="0"/>
                  </a:moveTo>
                  <a:cubicBezTo>
                    <a:pt x="1276" y="0"/>
                    <a:pt x="1218" y="17"/>
                    <a:pt x="1161" y="26"/>
                  </a:cubicBezTo>
                  <a:cubicBezTo>
                    <a:pt x="1093" y="37"/>
                    <a:pt x="1023" y="39"/>
                    <a:pt x="953" y="39"/>
                  </a:cubicBezTo>
                  <a:cubicBezTo>
                    <a:pt x="903" y="39"/>
                    <a:pt x="853" y="38"/>
                    <a:pt x="804" y="38"/>
                  </a:cubicBezTo>
                  <a:cubicBezTo>
                    <a:pt x="685" y="38"/>
                    <a:pt x="568" y="45"/>
                    <a:pt x="461" y="93"/>
                  </a:cubicBezTo>
                  <a:cubicBezTo>
                    <a:pt x="235" y="193"/>
                    <a:pt x="98" y="447"/>
                    <a:pt x="59" y="709"/>
                  </a:cubicBezTo>
                  <a:cubicBezTo>
                    <a:pt x="31" y="902"/>
                    <a:pt x="1" y="1393"/>
                    <a:pt x="168" y="1510"/>
                  </a:cubicBezTo>
                  <a:cubicBezTo>
                    <a:pt x="216" y="1545"/>
                    <a:pt x="274" y="1559"/>
                    <a:pt x="335" y="1559"/>
                  </a:cubicBezTo>
                  <a:cubicBezTo>
                    <a:pt x="511" y="1559"/>
                    <a:pt x="718" y="1441"/>
                    <a:pt x="832" y="1365"/>
                  </a:cubicBezTo>
                  <a:cubicBezTo>
                    <a:pt x="1041" y="1220"/>
                    <a:pt x="1234" y="1050"/>
                    <a:pt x="1398" y="851"/>
                  </a:cubicBezTo>
                  <a:cubicBezTo>
                    <a:pt x="1502" y="726"/>
                    <a:pt x="1605" y="575"/>
                    <a:pt x="1619" y="405"/>
                  </a:cubicBezTo>
                  <a:cubicBezTo>
                    <a:pt x="1636" y="232"/>
                    <a:pt x="1535" y="31"/>
                    <a:pt x="1373" y="3"/>
                  </a:cubicBezTo>
                  <a:cubicBezTo>
                    <a:pt x="1360" y="1"/>
                    <a:pt x="1347" y="0"/>
                    <a:pt x="1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59"/>
            <p:cNvSpPr/>
            <p:nvPr/>
          </p:nvSpPr>
          <p:spPr>
            <a:xfrm>
              <a:off x="1631125" y="1867750"/>
              <a:ext cx="43825" cy="61650"/>
            </a:xfrm>
            <a:custGeom>
              <a:avLst/>
              <a:gdLst/>
              <a:ahLst/>
              <a:cxnLst/>
              <a:rect l="l" t="t" r="r" b="b"/>
              <a:pathLst>
                <a:path w="1753" h="2466" extrusionOk="0">
                  <a:moveTo>
                    <a:pt x="806" y="1"/>
                  </a:moveTo>
                  <a:cubicBezTo>
                    <a:pt x="715" y="1"/>
                    <a:pt x="627" y="49"/>
                    <a:pt x="550" y="167"/>
                  </a:cubicBezTo>
                  <a:cubicBezTo>
                    <a:pt x="372" y="443"/>
                    <a:pt x="252" y="770"/>
                    <a:pt x="126" y="1063"/>
                  </a:cubicBezTo>
                  <a:cubicBezTo>
                    <a:pt x="62" y="1210"/>
                    <a:pt x="1" y="1369"/>
                    <a:pt x="42" y="1523"/>
                  </a:cubicBezTo>
                  <a:cubicBezTo>
                    <a:pt x="104" y="1757"/>
                    <a:pt x="369" y="1866"/>
                    <a:pt x="533" y="2042"/>
                  </a:cubicBezTo>
                  <a:cubicBezTo>
                    <a:pt x="673" y="2192"/>
                    <a:pt x="768" y="2413"/>
                    <a:pt x="966" y="2457"/>
                  </a:cubicBezTo>
                  <a:cubicBezTo>
                    <a:pt x="989" y="2463"/>
                    <a:pt x="1012" y="2465"/>
                    <a:pt x="1034" y="2465"/>
                  </a:cubicBezTo>
                  <a:cubicBezTo>
                    <a:pt x="1231" y="2465"/>
                    <a:pt x="1400" y="2268"/>
                    <a:pt x="1485" y="2078"/>
                  </a:cubicBezTo>
                  <a:cubicBezTo>
                    <a:pt x="1753" y="1475"/>
                    <a:pt x="1633" y="717"/>
                    <a:pt x="1186" y="228"/>
                  </a:cubicBezTo>
                  <a:cubicBezTo>
                    <a:pt x="1066" y="95"/>
                    <a:pt x="932" y="1"/>
                    <a:pt x="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59"/>
            <p:cNvSpPr/>
            <p:nvPr/>
          </p:nvSpPr>
          <p:spPr>
            <a:xfrm>
              <a:off x="1653100" y="1868525"/>
              <a:ext cx="12375" cy="41350"/>
            </a:xfrm>
            <a:custGeom>
              <a:avLst/>
              <a:gdLst/>
              <a:ahLst/>
              <a:cxnLst/>
              <a:rect l="l" t="t" r="r" b="b"/>
              <a:pathLst>
                <a:path w="495" h="1654" extrusionOk="0">
                  <a:moveTo>
                    <a:pt x="56" y="1"/>
                  </a:moveTo>
                  <a:cubicBezTo>
                    <a:pt x="48" y="1"/>
                    <a:pt x="39" y="3"/>
                    <a:pt x="31" y="8"/>
                  </a:cubicBezTo>
                  <a:cubicBezTo>
                    <a:pt x="9" y="22"/>
                    <a:pt x="0" y="50"/>
                    <a:pt x="14" y="72"/>
                  </a:cubicBezTo>
                  <a:cubicBezTo>
                    <a:pt x="260" y="515"/>
                    <a:pt x="385" y="1015"/>
                    <a:pt x="383" y="1520"/>
                  </a:cubicBezTo>
                  <a:cubicBezTo>
                    <a:pt x="377" y="1531"/>
                    <a:pt x="369" y="1545"/>
                    <a:pt x="371" y="1559"/>
                  </a:cubicBezTo>
                  <a:lnTo>
                    <a:pt x="383" y="1615"/>
                  </a:lnTo>
                  <a:cubicBezTo>
                    <a:pt x="385" y="1633"/>
                    <a:pt x="408" y="1654"/>
                    <a:pt x="431" y="1654"/>
                  </a:cubicBezTo>
                  <a:cubicBezTo>
                    <a:pt x="433" y="1654"/>
                    <a:pt x="434" y="1654"/>
                    <a:pt x="436" y="1654"/>
                  </a:cubicBezTo>
                  <a:cubicBezTo>
                    <a:pt x="436" y="1654"/>
                    <a:pt x="438" y="1648"/>
                    <a:pt x="441" y="1648"/>
                  </a:cubicBezTo>
                  <a:cubicBezTo>
                    <a:pt x="463" y="1645"/>
                    <a:pt x="477" y="1629"/>
                    <a:pt x="475" y="1606"/>
                  </a:cubicBezTo>
                  <a:cubicBezTo>
                    <a:pt x="494" y="1054"/>
                    <a:pt x="366" y="510"/>
                    <a:pt x="98" y="24"/>
                  </a:cubicBezTo>
                  <a:cubicBezTo>
                    <a:pt x="89" y="10"/>
                    <a:pt x="73" y="1"/>
                    <a:pt x="56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59"/>
            <p:cNvSpPr/>
            <p:nvPr/>
          </p:nvSpPr>
          <p:spPr>
            <a:xfrm>
              <a:off x="1645850" y="1870625"/>
              <a:ext cx="5600" cy="32475"/>
            </a:xfrm>
            <a:custGeom>
              <a:avLst/>
              <a:gdLst/>
              <a:ahLst/>
              <a:cxnLst/>
              <a:rect l="l" t="t" r="r" b="b"/>
              <a:pathLst>
                <a:path w="224" h="1299" extrusionOk="0">
                  <a:moveTo>
                    <a:pt x="173" y="1"/>
                  </a:moveTo>
                  <a:cubicBezTo>
                    <a:pt x="151" y="1"/>
                    <a:pt x="130" y="14"/>
                    <a:pt x="126" y="35"/>
                  </a:cubicBezTo>
                  <a:cubicBezTo>
                    <a:pt x="11" y="434"/>
                    <a:pt x="0" y="858"/>
                    <a:pt x="98" y="1263"/>
                  </a:cubicBezTo>
                  <a:cubicBezTo>
                    <a:pt x="102" y="1282"/>
                    <a:pt x="123" y="1298"/>
                    <a:pt x="144" y="1298"/>
                  </a:cubicBezTo>
                  <a:cubicBezTo>
                    <a:pt x="148" y="1298"/>
                    <a:pt x="152" y="1298"/>
                    <a:pt x="156" y="1296"/>
                  </a:cubicBezTo>
                  <a:cubicBezTo>
                    <a:pt x="181" y="1285"/>
                    <a:pt x="198" y="1263"/>
                    <a:pt x="187" y="1238"/>
                  </a:cubicBezTo>
                  <a:cubicBezTo>
                    <a:pt x="98" y="850"/>
                    <a:pt x="103" y="443"/>
                    <a:pt x="215" y="63"/>
                  </a:cubicBezTo>
                  <a:cubicBezTo>
                    <a:pt x="223" y="38"/>
                    <a:pt x="209" y="10"/>
                    <a:pt x="184" y="2"/>
                  </a:cubicBezTo>
                  <a:cubicBezTo>
                    <a:pt x="181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59"/>
            <p:cNvSpPr/>
            <p:nvPr/>
          </p:nvSpPr>
          <p:spPr>
            <a:xfrm>
              <a:off x="1637050" y="1870450"/>
              <a:ext cx="29875" cy="42050"/>
            </a:xfrm>
            <a:custGeom>
              <a:avLst/>
              <a:gdLst/>
              <a:ahLst/>
              <a:cxnLst/>
              <a:rect l="l" t="t" r="r" b="b"/>
              <a:pathLst>
                <a:path w="1195" h="1682" extrusionOk="0">
                  <a:moveTo>
                    <a:pt x="545" y="0"/>
                  </a:moveTo>
                  <a:cubicBezTo>
                    <a:pt x="483" y="0"/>
                    <a:pt x="424" y="33"/>
                    <a:pt x="372" y="115"/>
                  </a:cubicBezTo>
                  <a:cubicBezTo>
                    <a:pt x="255" y="293"/>
                    <a:pt x="171" y="519"/>
                    <a:pt x="84" y="717"/>
                  </a:cubicBezTo>
                  <a:cubicBezTo>
                    <a:pt x="42" y="818"/>
                    <a:pt x="1" y="927"/>
                    <a:pt x="23" y="1035"/>
                  </a:cubicBezTo>
                  <a:cubicBezTo>
                    <a:pt x="65" y="1195"/>
                    <a:pt x="246" y="1270"/>
                    <a:pt x="358" y="1390"/>
                  </a:cubicBezTo>
                  <a:cubicBezTo>
                    <a:pt x="453" y="1493"/>
                    <a:pt x="520" y="1646"/>
                    <a:pt x="656" y="1677"/>
                  </a:cubicBezTo>
                  <a:cubicBezTo>
                    <a:pt x="671" y="1680"/>
                    <a:pt x="686" y="1682"/>
                    <a:pt x="701" y="1682"/>
                  </a:cubicBezTo>
                  <a:cubicBezTo>
                    <a:pt x="837" y="1682"/>
                    <a:pt x="950" y="1549"/>
                    <a:pt x="1011" y="1418"/>
                  </a:cubicBezTo>
                  <a:cubicBezTo>
                    <a:pt x="1195" y="1008"/>
                    <a:pt x="1108" y="489"/>
                    <a:pt x="804" y="157"/>
                  </a:cubicBezTo>
                  <a:cubicBezTo>
                    <a:pt x="721" y="66"/>
                    <a:pt x="631" y="0"/>
                    <a:pt x="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59"/>
            <p:cNvSpPr/>
            <p:nvPr/>
          </p:nvSpPr>
          <p:spPr>
            <a:xfrm>
              <a:off x="1653975" y="1854225"/>
              <a:ext cx="62750" cy="48050"/>
            </a:xfrm>
            <a:custGeom>
              <a:avLst/>
              <a:gdLst/>
              <a:ahLst/>
              <a:cxnLst/>
              <a:rect l="l" t="t" r="r" b="b"/>
              <a:pathLst>
                <a:path w="2510" h="1922" extrusionOk="0">
                  <a:moveTo>
                    <a:pt x="907" y="1"/>
                  </a:moveTo>
                  <a:cubicBezTo>
                    <a:pt x="476" y="1"/>
                    <a:pt x="1" y="121"/>
                    <a:pt x="105" y="652"/>
                  </a:cubicBezTo>
                  <a:cubicBezTo>
                    <a:pt x="147" y="875"/>
                    <a:pt x="294" y="1060"/>
                    <a:pt x="454" y="1224"/>
                  </a:cubicBezTo>
                  <a:cubicBezTo>
                    <a:pt x="663" y="1445"/>
                    <a:pt x="894" y="1634"/>
                    <a:pt x="1151" y="1802"/>
                  </a:cubicBezTo>
                  <a:cubicBezTo>
                    <a:pt x="1242" y="1862"/>
                    <a:pt x="1353" y="1921"/>
                    <a:pt x="1459" y="1921"/>
                  </a:cubicBezTo>
                  <a:cubicBezTo>
                    <a:pt x="1490" y="1921"/>
                    <a:pt x="1520" y="1916"/>
                    <a:pt x="1550" y="1905"/>
                  </a:cubicBezTo>
                  <a:cubicBezTo>
                    <a:pt x="1751" y="1827"/>
                    <a:pt x="1781" y="1528"/>
                    <a:pt x="1977" y="1445"/>
                  </a:cubicBezTo>
                  <a:cubicBezTo>
                    <a:pt x="2046" y="1417"/>
                    <a:pt x="2122" y="1419"/>
                    <a:pt x="2197" y="1406"/>
                  </a:cubicBezTo>
                  <a:cubicBezTo>
                    <a:pt x="2300" y="1389"/>
                    <a:pt x="2398" y="1327"/>
                    <a:pt x="2454" y="1238"/>
                  </a:cubicBezTo>
                  <a:cubicBezTo>
                    <a:pt x="2510" y="1146"/>
                    <a:pt x="2510" y="1026"/>
                    <a:pt x="2448" y="942"/>
                  </a:cubicBezTo>
                  <a:cubicBezTo>
                    <a:pt x="2378" y="848"/>
                    <a:pt x="2247" y="822"/>
                    <a:pt x="2172" y="736"/>
                  </a:cubicBezTo>
                  <a:cubicBezTo>
                    <a:pt x="2088" y="644"/>
                    <a:pt x="2080" y="510"/>
                    <a:pt x="2030" y="398"/>
                  </a:cubicBezTo>
                  <a:cubicBezTo>
                    <a:pt x="1904" y="136"/>
                    <a:pt x="1569" y="66"/>
                    <a:pt x="1279" y="27"/>
                  </a:cubicBezTo>
                  <a:cubicBezTo>
                    <a:pt x="1172" y="13"/>
                    <a:pt x="1042" y="1"/>
                    <a:pt x="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59"/>
            <p:cNvSpPr/>
            <p:nvPr/>
          </p:nvSpPr>
          <p:spPr>
            <a:xfrm>
              <a:off x="1655050" y="1860750"/>
              <a:ext cx="24700" cy="21275"/>
            </a:xfrm>
            <a:custGeom>
              <a:avLst/>
              <a:gdLst/>
              <a:ahLst/>
              <a:cxnLst/>
              <a:rect l="l" t="t" r="r" b="b"/>
              <a:pathLst>
                <a:path w="988" h="851" extrusionOk="0">
                  <a:moveTo>
                    <a:pt x="58" y="0"/>
                  </a:moveTo>
                  <a:cubicBezTo>
                    <a:pt x="52" y="0"/>
                    <a:pt x="47" y="1"/>
                    <a:pt x="42" y="3"/>
                  </a:cubicBezTo>
                  <a:cubicBezTo>
                    <a:pt x="20" y="15"/>
                    <a:pt x="0" y="43"/>
                    <a:pt x="12" y="68"/>
                  </a:cubicBezTo>
                  <a:cubicBezTo>
                    <a:pt x="148" y="467"/>
                    <a:pt x="514" y="782"/>
                    <a:pt x="929" y="849"/>
                  </a:cubicBezTo>
                  <a:cubicBezTo>
                    <a:pt x="931" y="850"/>
                    <a:pt x="934" y="851"/>
                    <a:pt x="937" y="851"/>
                  </a:cubicBezTo>
                  <a:cubicBezTo>
                    <a:pt x="940" y="851"/>
                    <a:pt x="943" y="850"/>
                    <a:pt x="946" y="849"/>
                  </a:cubicBezTo>
                  <a:cubicBezTo>
                    <a:pt x="963" y="843"/>
                    <a:pt x="977" y="829"/>
                    <a:pt x="985" y="807"/>
                  </a:cubicBezTo>
                  <a:cubicBezTo>
                    <a:pt x="988" y="779"/>
                    <a:pt x="974" y="754"/>
                    <a:pt x="946" y="751"/>
                  </a:cubicBezTo>
                  <a:cubicBezTo>
                    <a:pt x="564" y="690"/>
                    <a:pt x="229" y="402"/>
                    <a:pt x="106" y="34"/>
                  </a:cubicBezTo>
                  <a:cubicBezTo>
                    <a:pt x="97" y="16"/>
                    <a:pt x="78" y="0"/>
                    <a:pt x="58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59"/>
            <p:cNvSpPr/>
            <p:nvPr/>
          </p:nvSpPr>
          <p:spPr>
            <a:xfrm>
              <a:off x="1659025" y="1861050"/>
              <a:ext cx="23525" cy="9900"/>
            </a:xfrm>
            <a:custGeom>
              <a:avLst/>
              <a:gdLst/>
              <a:ahLst/>
              <a:cxnLst/>
              <a:rect l="l" t="t" r="r" b="b"/>
              <a:pathLst>
                <a:path w="941" h="396" extrusionOk="0">
                  <a:moveTo>
                    <a:pt x="52" y="1"/>
                  </a:moveTo>
                  <a:cubicBezTo>
                    <a:pt x="30" y="1"/>
                    <a:pt x="13" y="17"/>
                    <a:pt x="6" y="36"/>
                  </a:cubicBezTo>
                  <a:cubicBezTo>
                    <a:pt x="0" y="64"/>
                    <a:pt x="17" y="89"/>
                    <a:pt x="42" y="98"/>
                  </a:cubicBezTo>
                  <a:cubicBezTo>
                    <a:pt x="324" y="156"/>
                    <a:pt x="603" y="254"/>
                    <a:pt x="860" y="390"/>
                  </a:cubicBezTo>
                  <a:cubicBezTo>
                    <a:pt x="866" y="394"/>
                    <a:pt x="873" y="395"/>
                    <a:pt x="879" y="395"/>
                  </a:cubicBezTo>
                  <a:cubicBezTo>
                    <a:pt x="884" y="395"/>
                    <a:pt x="889" y="394"/>
                    <a:pt x="893" y="393"/>
                  </a:cubicBezTo>
                  <a:cubicBezTo>
                    <a:pt x="907" y="390"/>
                    <a:pt x="921" y="382"/>
                    <a:pt x="929" y="371"/>
                  </a:cubicBezTo>
                  <a:cubicBezTo>
                    <a:pt x="941" y="349"/>
                    <a:pt x="935" y="321"/>
                    <a:pt x="910" y="307"/>
                  </a:cubicBezTo>
                  <a:cubicBezTo>
                    <a:pt x="642" y="167"/>
                    <a:pt x="358" y="64"/>
                    <a:pt x="65" y="3"/>
                  </a:cubicBezTo>
                  <a:cubicBezTo>
                    <a:pt x="60" y="1"/>
                    <a:pt x="56" y="1"/>
                    <a:pt x="52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59"/>
            <p:cNvSpPr/>
            <p:nvPr/>
          </p:nvSpPr>
          <p:spPr>
            <a:xfrm>
              <a:off x="1653875" y="1855325"/>
              <a:ext cx="46175" cy="35325"/>
            </a:xfrm>
            <a:custGeom>
              <a:avLst/>
              <a:gdLst/>
              <a:ahLst/>
              <a:cxnLst/>
              <a:rect l="l" t="t" r="r" b="b"/>
              <a:pathLst>
                <a:path w="1847" h="1413" extrusionOk="0">
                  <a:moveTo>
                    <a:pt x="659" y="1"/>
                  </a:moveTo>
                  <a:cubicBezTo>
                    <a:pt x="344" y="1"/>
                    <a:pt x="1" y="92"/>
                    <a:pt x="81" y="480"/>
                  </a:cubicBezTo>
                  <a:cubicBezTo>
                    <a:pt x="112" y="642"/>
                    <a:pt x="223" y="778"/>
                    <a:pt x="335" y="901"/>
                  </a:cubicBezTo>
                  <a:cubicBezTo>
                    <a:pt x="488" y="1060"/>
                    <a:pt x="658" y="1205"/>
                    <a:pt x="848" y="1325"/>
                  </a:cubicBezTo>
                  <a:cubicBezTo>
                    <a:pt x="917" y="1372"/>
                    <a:pt x="995" y="1413"/>
                    <a:pt x="1072" y="1413"/>
                  </a:cubicBezTo>
                  <a:cubicBezTo>
                    <a:pt x="1095" y="1413"/>
                    <a:pt x="1118" y="1409"/>
                    <a:pt x="1141" y="1401"/>
                  </a:cubicBezTo>
                  <a:cubicBezTo>
                    <a:pt x="1286" y="1345"/>
                    <a:pt x="1308" y="1122"/>
                    <a:pt x="1453" y="1060"/>
                  </a:cubicBezTo>
                  <a:cubicBezTo>
                    <a:pt x="1506" y="1041"/>
                    <a:pt x="1562" y="1043"/>
                    <a:pt x="1615" y="1032"/>
                  </a:cubicBezTo>
                  <a:cubicBezTo>
                    <a:pt x="1691" y="1018"/>
                    <a:pt x="1763" y="977"/>
                    <a:pt x="1805" y="912"/>
                  </a:cubicBezTo>
                  <a:cubicBezTo>
                    <a:pt x="1844" y="845"/>
                    <a:pt x="1847" y="753"/>
                    <a:pt x="1799" y="692"/>
                  </a:cubicBezTo>
                  <a:cubicBezTo>
                    <a:pt x="1746" y="625"/>
                    <a:pt x="1652" y="600"/>
                    <a:pt x="1596" y="541"/>
                  </a:cubicBezTo>
                  <a:cubicBezTo>
                    <a:pt x="1537" y="474"/>
                    <a:pt x="1532" y="374"/>
                    <a:pt x="1493" y="293"/>
                  </a:cubicBezTo>
                  <a:cubicBezTo>
                    <a:pt x="1398" y="103"/>
                    <a:pt x="1155" y="50"/>
                    <a:pt x="940" y="22"/>
                  </a:cubicBezTo>
                  <a:cubicBezTo>
                    <a:pt x="860" y="10"/>
                    <a:pt x="761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59"/>
            <p:cNvSpPr/>
            <p:nvPr/>
          </p:nvSpPr>
          <p:spPr>
            <a:xfrm>
              <a:off x="1610475" y="1812275"/>
              <a:ext cx="51150" cy="52225"/>
            </a:xfrm>
            <a:custGeom>
              <a:avLst/>
              <a:gdLst/>
              <a:ahLst/>
              <a:cxnLst/>
              <a:rect l="l" t="t" r="r" b="b"/>
              <a:pathLst>
                <a:path w="2046" h="2089" extrusionOk="0">
                  <a:moveTo>
                    <a:pt x="1638" y="1"/>
                  </a:moveTo>
                  <a:cubicBezTo>
                    <a:pt x="1680" y="408"/>
                    <a:pt x="1613" y="829"/>
                    <a:pt x="1432" y="1200"/>
                  </a:cubicBezTo>
                  <a:cubicBezTo>
                    <a:pt x="1407" y="1248"/>
                    <a:pt x="1382" y="1298"/>
                    <a:pt x="1337" y="1326"/>
                  </a:cubicBezTo>
                  <a:cubicBezTo>
                    <a:pt x="1295" y="1357"/>
                    <a:pt x="1237" y="1362"/>
                    <a:pt x="1184" y="1371"/>
                  </a:cubicBezTo>
                  <a:cubicBezTo>
                    <a:pt x="1118" y="1378"/>
                    <a:pt x="1052" y="1381"/>
                    <a:pt x="986" y="1381"/>
                  </a:cubicBezTo>
                  <a:cubicBezTo>
                    <a:pt x="683" y="1381"/>
                    <a:pt x="380" y="1308"/>
                    <a:pt x="107" y="1175"/>
                  </a:cubicBezTo>
                  <a:cubicBezTo>
                    <a:pt x="65" y="1262"/>
                    <a:pt x="1" y="1343"/>
                    <a:pt x="1" y="1440"/>
                  </a:cubicBezTo>
                  <a:cubicBezTo>
                    <a:pt x="1" y="1588"/>
                    <a:pt x="146" y="1689"/>
                    <a:pt x="274" y="1756"/>
                  </a:cubicBezTo>
                  <a:cubicBezTo>
                    <a:pt x="534" y="1884"/>
                    <a:pt x="1017" y="2089"/>
                    <a:pt x="1391" y="2089"/>
                  </a:cubicBezTo>
                  <a:cubicBezTo>
                    <a:pt x="1487" y="2089"/>
                    <a:pt x="1576" y="2075"/>
                    <a:pt x="1652" y="2043"/>
                  </a:cubicBezTo>
                  <a:cubicBezTo>
                    <a:pt x="2046" y="1878"/>
                    <a:pt x="1895" y="1036"/>
                    <a:pt x="1881" y="704"/>
                  </a:cubicBezTo>
                  <a:cubicBezTo>
                    <a:pt x="1875" y="545"/>
                    <a:pt x="1862" y="380"/>
                    <a:pt x="1795" y="235"/>
                  </a:cubicBezTo>
                  <a:cubicBezTo>
                    <a:pt x="1756" y="146"/>
                    <a:pt x="1700" y="71"/>
                    <a:pt x="163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59"/>
            <p:cNvSpPr/>
            <p:nvPr/>
          </p:nvSpPr>
          <p:spPr>
            <a:xfrm>
              <a:off x="1630975" y="1867900"/>
              <a:ext cx="40700" cy="41075"/>
            </a:xfrm>
            <a:custGeom>
              <a:avLst/>
              <a:gdLst/>
              <a:ahLst/>
              <a:cxnLst/>
              <a:rect l="l" t="t" r="r" b="b"/>
              <a:pathLst>
                <a:path w="1628" h="1643" extrusionOk="0">
                  <a:moveTo>
                    <a:pt x="807" y="1"/>
                  </a:moveTo>
                  <a:cubicBezTo>
                    <a:pt x="717" y="1"/>
                    <a:pt x="630" y="49"/>
                    <a:pt x="553" y="167"/>
                  </a:cubicBezTo>
                  <a:cubicBezTo>
                    <a:pt x="375" y="437"/>
                    <a:pt x="255" y="764"/>
                    <a:pt x="126" y="1057"/>
                  </a:cubicBezTo>
                  <a:cubicBezTo>
                    <a:pt x="65" y="1204"/>
                    <a:pt x="1" y="1363"/>
                    <a:pt x="43" y="1517"/>
                  </a:cubicBezTo>
                  <a:cubicBezTo>
                    <a:pt x="57" y="1567"/>
                    <a:pt x="79" y="1606"/>
                    <a:pt x="107" y="1642"/>
                  </a:cubicBezTo>
                  <a:cubicBezTo>
                    <a:pt x="177" y="1430"/>
                    <a:pt x="255" y="1221"/>
                    <a:pt x="350" y="1015"/>
                  </a:cubicBezTo>
                  <a:cubicBezTo>
                    <a:pt x="414" y="886"/>
                    <a:pt x="495" y="747"/>
                    <a:pt x="626" y="683"/>
                  </a:cubicBezTo>
                  <a:cubicBezTo>
                    <a:pt x="675" y="659"/>
                    <a:pt x="728" y="649"/>
                    <a:pt x="781" y="649"/>
                  </a:cubicBezTo>
                  <a:cubicBezTo>
                    <a:pt x="853" y="649"/>
                    <a:pt x="926" y="667"/>
                    <a:pt x="991" y="694"/>
                  </a:cubicBezTo>
                  <a:cubicBezTo>
                    <a:pt x="1108" y="747"/>
                    <a:pt x="1203" y="831"/>
                    <a:pt x="1293" y="920"/>
                  </a:cubicBezTo>
                  <a:cubicBezTo>
                    <a:pt x="1413" y="1043"/>
                    <a:pt x="1527" y="1179"/>
                    <a:pt x="1627" y="1324"/>
                  </a:cubicBezTo>
                  <a:cubicBezTo>
                    <a:pt x="1608" y="925"/>
                    <a:pt x="1460" y="527"/>
                    <a:pt x="1187" y="231"/>
                  </a:cubicBezTo>
                  <a:cubicBezTo>
                    <a:pt x="1066" y="96"/>
                    <a:pt x="933" y="1"/>
                    <a:pt x="80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59"/>
            <p:cNvSpPr/>
            <p:nvPr/>
          </p:nvSpPr>
          <p:spPr>
            <a:xfrm>
              <a:off x="1654000" y="1854175"/>
              <a:ext cx="49125" cy="45100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911" y="1"/>
                  </a:moveTo>
                  <a:cubicBezTo>
                    <a:pt x="478" y="1"/>
                    <a:pt x="0" y="121"/>
                    <a:pt x="107" y="654"/>
                  </a:cubicBezTo>
                  <a:cubicBezTo>
                    <a:pt x="148" y="877"/>
                    <a:pt x="299" y="1062"/>
                    <a:pt x="455" y="1226"/>
                  </a:cubicBezTo>
                  <a:cubicBezTo>
                    <a:pt x="665" y="1447"/>
                    <a:pt x="899" y="1636"/>
                    <a:pt x="1150" y="1804"/>
                  </a:cubicBezTo>
                  <a:cubicBezTo>
                    <a:pt x="1047" y="1664"/>
                    <a:pt x="963" y="1516"/>
                    <a:pt x="902" y="1355"/>
                  </a:cubicBezTo>
                  <a:cubicBezTo>
                    <a:pt x="807" y="1112"/>
                    <a:pt x="765" y="811"/>
                    <a:pt x="932" y="615"/>
                  </a:cubicBezTo>
                  <a:cubicBezTo>
                    <a:pt x="1055" y="470"/>
                    <a:pt x="1253" y="420"/>
                    <a:pt x="1437" y="381"/>
                  </a:cubicBezTo>
                  <a:cubicBezTo>
                    <a:pt x="1613" y="347"/>
                    <a:pt x="1786" y="319"/>
                    <a:pt x="1965" y="297"/>
                  </a:cubicBezTo>
                  <a:cubicBezTo>
                    <a:pt x="1811" y="113"/>
                    <a:pt x="1529" y="57"/>
                    <a:pt x="1281" y="27"/>
                  </a:cubicBezTo>
                  <a:cubicBezTo>
                    <a:pt x="1174" y="12"/>
                    <a:pt x="1045" y="1"/>
                    <a:pt x="911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59"/>
            <p:cNvSpPr/>
            <p:nvPr/>
          </p:nvSpPr>
          <p:spPr>
            <a:xfrm>
              <a:off x="1654500" y="1820800"/>
              <a:ext cx="40825" cy="44000"/>
            </a:xfrm>
            <a:custGeom>
              <a:avLst/>
              <a:gdLst/>
              <a:ahLst/>
              <a:cxnLst/>
              <a:rect l="l" t="t" r="r" b="b"/>
              <a:pathLst>
                <a:path w="1633" h="1760" extrusionOk="0">
                  <a:moveTo>
                    <a:pt x="494" y="0"/>
                  </a:moveTo>
                  <a:cubicBezTo>
                    <a:pt x="282" y="162"/>
                    <a:pt x="142" y="424"/>
                    <a:pt x="98" y="692"/>
                  </a:cubicBezTo>
                  <a:cubicBezTo>
                    <a:pt x="53" y="935"/>
                    <a:pt x="0" y="1554"/>
                    <a:pt x="220" y="1702"/>
                  </a:cubicBezTo>
                  <a:cubicBezTo>
                    <a:pt x="282" y="1743"/>
                    <a:pt x="356" y="1759"/>
                    <a:pt x="436" y="1759"/>
                  </a:cubicBezTo>
                  <a:cubicBezTo>
                    <a:pt x="677" y="1759"/>
                    <a:pt x="970" y="1604"/>
                    <a:pt x="1127" y="1501"/>
                  </a:cubicBezTo>
                  <a:cubicBezTo>
                    <a:pt x="1306" y="1389"/>
                    <a:pt x="1473" y="1256"/>
                    <a:pt x="1632" y="1116"/>
                  </a:cubicBezTo>
                  <a:lnTo>
                    <a:pt x="1632" y="1116"/>
                  </a:lnTo>
                  <a:cubicBezTo>
                    <a:pt x="1594" y="1118"/>
                    <a:pt x="1557" y="1119"/>
                    <a:pt x="1519" y="1119"/>
                  </a:cubicBezTo>
                  <a:cubicBezTo>
                    <a:pt x="1392" y="1119"/>
                    <a:pt x="1265" y="1109"/>
                    <a:pt x="1138" y="1094"/>
                  </a:cubicBezTo>
                  <a:cubicBezTo>
                    <a:pt x="929" y="1060"/>
                    <a:pt x="698" y="996"/>
                    <a:pt x="578" y="815"/>
                  </a:cubicBezTo>
                  <a:cubicBezTo>
                    <a:pt x="474" y="656"/>
                    <a:pt x="477" y="458"/>
                    <a:pt x="483" y="271"/>
                  </a:cubicBezTo>
                  <a:cubicBezTo>
                    <a:pt x="488" y="179"/>
                    <a:pt x="491" y="92"/>
                    <a:pt x="494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59"/>
            <p:cNvSpPr/>
            <p:nvPr/>
          </p:nvSpPr>
          <p:spPr>
            <a:xfrm>
              <a:off x="1598350" y="1857400"/>
              <a:ext cx="54850" cy="38750"/>
            </a:xfrm>
            <a:custGeom>
              <a:avLst/>
              <a:gdLst/>
              <a:ahLst/>
              <a:cxnLst/>
              <a:rect l="l" t="t" r="r" b="b"/>
              <a:pathLst>
                <a:path w="2194" h="1550" extrusionOk="0">
                  <a:moveTo>
                    <a:pt x="882" y="1"/>
                  </a:moveTo>
                  <a:cubicBezTo>
                    <a:pt x="621" y="1"/>
                    <a:pt x="363" y="48"/>
                    <a:pt x="126" y="163"/>
                  </a:cubicBezTo>
                  <a:cubicBezTo>
                    <a:pt x="84" y="182"/>
                    <a:pt x="42" y="204"/>
                    <a:pt x="0" y="232"/>
                  </a:cubicBezTo>
                  <a:cubicBezTo>
                    <a:pt x="62" y="238"/>
                    <a:pt x="126" y="244"/>
                    <a:pt x="187" y="249"/>
                  </a:cubicBezTo>
                  <a:cubicBezTo>
                    <a:pt x="419" y="271"/>
                    <a:pt x="650" y="291"/>
                    <a:pt x="865" y="389"/>
                  </a:cubicBezTo>
                  <a:cubicBezTo>
                    <a:pt x="1074" y="486"/>
                    <a:pt x="1256" y="679"/>
                    <a:pt x="1272" y="907"/>
                  </a:cubicBezTo>
                  <a:cubicBezTo>
                    <a:pt x="1284" y="1047"/>
                    <a:pt x="1236" y="1184"/>
                    <a:pt x="1192" y="1312"/>
                  </a:cubicBezTo>
                  <a:cubicBezTo>
                    <a:pt x="1164" y="1393"/>
                    <a:pt x="1136" y="1471"/>
                    <a:pt x="1108" y="1549"/>
                  </a:cubicBezTo>
                  <a:cubicBezTo>
                    <a:pt x="1261" y="1410"/>
                    <a:pt x="1412" y="1270"/>
                    <a:pt x="1565" y="1136"/>
                  </a:cubicBezTo>
                  <a:cubicBezTo>
                    <a:pt x="1688" y="1022"/>
                    <a:pt x="1814" y="907"/>
                    <a:pt x="1934" y="796"/>
                  </a:cubicBezTo>
                  <a:cubicBezTo>
                    <a:pt x="2037" y="707"/>
                    <a:pt x="2140" y="603"/>
                    <a:pt x="2157" y="469"/>
                  </a:cubicBezTo>
                  <a:cubicBezTo>
                    <a:pt x="2193" y="151"/>
                    <a:pt x="1515" y="76"/>
                    <a:pt x="1312" y="40"/>
                  </a:cubicBezTo>
                  <a:cubicBezTo>
                    <a:pt x="1170" y="15"/>
                    <a:pt x="1025" y="1"/>
                    <a:pt x="88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59"/>
            <p:cNvSpPr/>
            <p:nvPr/>
          </p:nvSpPr>
          <p:spPr>
            <a:xfrm>
              <a:off x="1637550" y="1851350"/>
              <a:ext cx="27075" cy="24575"/>
            </a:xfrm>
            <a:custGeom>
              <a:avLst/>
              <a:gdLst/>
              <a:ahLst/>
              <a:cxnLst/>
              <a:rect l="l" t="t" r="r" b="b"/>
              <a:pathLst>
                <a:path w="1083" h="983" extrusionOk="0">
                  <a:moveTo>
                    <a:pt x="545" y="0"/>
                  </a:moveTo>
                  <a:cubicBezTo>
                    <a:pt x="507" y="0"/>
                    <a:pt x="469" y="5"/>
                    <a:pt x="430" y="14"/>
                  </a:cubicBezTo>
                  <a:cubicBezTo>
                    <a:pt x="165" y="75"/>
                    <a:pt x="0" y="338"/>
                    <a:pt x="64" y="603"/>
                  </a:cubicBezTo>
                  <a:cubicBezTo>
                    <a:pt x="117" y="829"/>
                    <a:pt x="316" y="982"/>
                    <a:pt x="538" y="982"/>
                  </a:cubicBezTo>
                  <a:cubicBezTo>
                    <a:pt x="576" y="982"/>
                    <a:pt x="614" y="978"/>
                    <a:pt x="653" y="968"/>
                  </a:cubicBezTo>
                  <a:cubicBezTo>
                    <a:pt x="918" y="907"/>
                    <a:pt x="1083" y="645"/>
                    <a:pt x="1018" y="379"/>
                  </a:cubicBezTo>
                  <a:cubicBezTo>
                    <a:pt x="966" y="153"/>
                    <a:pt x="767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59"/>
            <p:cNvSpPr/>
            <p:nvPr/>
          </p:nvSpPr>
          <p:spPr>
            <a:xfrm>
              <a:off x="1643675" y="1856850"/>
              <a:ext cx="14875" cy="13525"/>
            </a:xfrm>
            <a:custGeom>
              <a:avLst/>
              <a:gdLst/>
              <a:ahLst/>
              <a:cxnLst/>
              <a:rect l="l" t="t" r="r" b="b"/>
              <a:pathLst>
                <a:path w="595" h="541" extrusionOk="0">
                  <a:moveTo>
                    <a:pt x="294" y="0"/>
                  </a:moveTo>
                  <a:cubicBezTo>
                    <a:pt x="276" y="0"/>
                    <a:pt x="257" y="2"/>
                    <a:pt x="238" y="6"/>
                  </a:cubicBezTo>
                  <a:cubicBezTo>
                    <a:pt x="90" y="42"/>
                    <a:pt x="1" y="185"/>
                    <a:pt x="34" y="330"/>
                  </a:cubicBezTo>
                  <a:cubicBezTo>
                    <a:pt x="65" y="457"/>
                    <a:pt x="175" y="540"/>
                    <a:pt x="297" y="540"/>
                  </a:cubicBezTo>
                  <a:cubicBezTo>
                    <a:pt x="317" y="540"/>
                    <a:pt x="337" y="538"/>
                    <a:pt x="358" y="533"/>
                  </a:cubicBezTo>
                  <a:cubicBezTo>
                    <a:pt x="506" y="497"/>
                    <a:pt x="595" y="355"/>
                    <a:pt x="561" y="210"/>
                  </a:cubicBezTo>
                  <a:cubicBezTo>
                    <a:pt x="530" y="84"/>
                    <a:pt x="417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59"/>
            <p:cNvSpPr/>
            <p:nvPr/>
          </p:nvSpPr>
          <p:spPr>
            <a:xfrm>
              <a:off x="1567375" y="2190025"/>
              <a:ext cx="215675" cy="205700"/>
            </a:xfrm>
            <a:custGeom>
              <a:avLst/>
              <a:gdLst/>
              <a:ahLst/>
              <a:cxnLst/>
              <a:rect l="l" t="t" r="r" b="b"/>
              <a:pathLst>
                <a:path w="8627" h="8228" extrusionOk="0">
                  <a:moveTo>
                    <a:pt x="4291" y="1"/>
                  </a:moveTo>
                  <a:cubicBezTo>
                    <a:pt x="4087" y="1"/>
                    <a:pt x="3880" y="54"/>
                    <a:pt x="3703" y="157"/>
                  </a:cubicBezTo>
                  <a:cubicBezTo>
                    <a:pt x="3320" y="380"/>
                    <a:pt x="3072" y="795"/>
                    <a:pt x="2977" y="1231"/>
                  </a:cubicBezTo>
                  <a:cubicBezTo>
                    <a:pt x="2922" y="1496"/>
                    <a:pt x="2908" y="1789"/>
                    <a:pt x="2723" y="1984"/>
                  </a:cubicBezTo>
                  <a:cubicBezTo>
                    <a:pt x="2696" y="2012"/>
                    <a:pt x="2668" y="2037"/>
                    <a:pt x="2637" y="2062"/>
                  </a:cubicBezTo>
                  <a:cubicBezTo>
                    <a:pt x="2573" y="2109"/>
                    <a:pt x="2503" y="2151"/>
                    <a:pt x="2445" y="2204"/>
                  </a:cubicBezTo>
                  <a:lnTo>
                    <a:pt x="2442" y="2207"/>
                  </a:lnTo>
                  <a:cubicBezTo>
                    <a:pt x="2428" y="2221"/>
                    <a:pt x="2414" y="2232"/>
                    <a:pt x="2400" y="2246"/>
                  </a:cubicBezTo>
                  <a:lnTo>
                    <a:pt x="2386" y="2260"/>
                  </a:lnTo>
                  <a:cubicBezTo>
                    <a:pt x="2375" y="2271"/>
                    <a:pt x="2364" y="2285"/>
                    <a:pt x="2355" y="2293"/>
                  </a:cubicBezTo>
                  <a:cubicBezTo>
                    <a:pt x="2350" y="2302"/>
                    <a:pt x="2347" y="2305"/>
                    <a:pt x="2344" y="2307"/>
                  </a:cubicBezTo>
                  <a:cubicBezTo>
                    <a:pt x="2330" y="2327"/>
                    <a:pt x="2319" y="2344"/>
                    <a:pt x="2313" y="2363"/>
                  </a:cubicBezTo>
                  <a:cubicBezTo>
                    <a:pt x="2216" y="2570"/>
                    <a:pt x="2341" y="2810"/>
                    <a:pt x="2475" y="2991"/>
                  </a:cubicBezTo>
                  <a:cubicBezTo>
                    <a:pt x="2509" y="3033"/>
                    <a:pt x="2545" y="3083"/>
                    <a:pt x="2584" y="3130"/>
                  </a:cubicBezTo>
                  <a:cubicBezTo>
                    <a:pt x="2224" y="2960"/>
                    <a:pt x="1839" y="2849"/>
                    <a:pt x="1437" y="2846"/>
                  </a:cubicBezTo>
                  <a:cubicBezTo>
                    <a:pt x="1401" y="2846"/>
                    <a:pt x="1365" y="2846"/>
                    <a:pt x="1326" y="2849"/>
                  </a:cubicBezTo>
                  <a:lnTo>
                    <a:pt x="1323" y="2849"/>
                  </a:lnTo>
                  <a:cubicBezTo>
                    <a:pt x="1287" y="2851"/>
                    <a:pt x="1248" y="2857"/>
                    <a:pt x="1211" y="2860"/>
                  </a:cubicBezTo>
                  <a:cubicBezTo>
                    <a:pt x="718" y="2916"/>
                    <a:pt x="229" y="3169"/>
                    <a:pt x="79" y="3630"/>
                  </a:cubicBezTo>
                  <a:cubicBezTo>
                    <a:pt x="1" y="3881"/>
                    <a:pt x="31" y="4160"/>
                    <a:pt x="98" y="4414"/>
                  </a:cubicBezTo>
                  <a:cubicBezTo>
                    <a:pt x="238" y="4952"/>
                    <a:pt x="603" y="5502"/>
                    <a:pt x="1158" y="5566"/>
                  </a:cubicBezTo>
                  <a:cubicBezTo>
                    <a:pt x="1196" y="5570"/>
                    <a:pt x="1233" y="5572"/>
                    <a:pt x="1270" y="5572"/>
                  </a:cubicBezTo>
                  <a:cubicBezTo>
                    <a:pt x="1466" y="5572"/>
                    <a:pt x="1661" y="5516"/>
                    <a:pt x="1853" y="5457"/>
                  </a:cubicBezTo>
                  <a:lnTo>
                    <a:pt x="1856" y="5457"/>
                  </a:lnTo>
                  <a:cubicBezTo>
                    <a:pt x="1981" y="5424"/>
                    <a:pt x="2110" y="5385"/>
                    <a:pt x="2235" y="5345"/>
                  </a:cubicBezTo>
                  <a:cubicBezTo>
                    <a:pt x="2417" y="5292"/>
                    <a:pt x="2598" y="5242"/>
                    <a:pt x="2776" y="5186"/>
                  </a:cubicBezTo>
                  <a:cubicBezTo>
                    <a:pt x="2804" y="5178"/>
                    <a:pt x="2832" y="5167"/>
                    <a:pt x="2857" y="5161"/>
                  </a:cubicBezTo>
                  <a:lnTo>
                    <a:pt x="2857" y="5161"/>
                  </a:lnTo>
                  <a:cubicBezTo>
                    <a:pt x="2818" y="5195"/>
                    <a:pt x="2776" y="5228"/>
                    <a:pt x="2737" y="5262"/>
                  </a:cubicBezTo>
                  <a:cubicBezTo>
                    <a:pt x="2612" y="5371"/>
                    <a:pt x="2486" y="5479"/>
                    <a:pt x="2364" y="5588"/>
                  </a:cubicBezTo>
                  <a:cubicBezTo>
                    <a:pt x="2269" y="5666"/>
                    <a:pt x="2171" y="5756"/>
                    <a:pt x="2096" y="5850"/>
                  </a:cubicBezTo>
                  <a:cubicBezTo>
                    <a:pt x="2057" y="5901"/>
                    <a:pt x="2023" y="5954"/>
                    <a:pt x="1995" y="6007"/>
                  </a:cubicBezTo>
                  <a:cubicBezTo>
                    <a:pt x="1967" y="6060"/>
                    <a:pt x="1945" y="6115"/>
                    <a:pt x="1931" y="6177"/>
                  </a:cubicBezTo>
                  <a:cubicBezTo>
                    <a:pt x="1928" y="6196"/>
                    <a:pt x="1926" y="6216"/>
                    <a:pt x="1926" y="6235"/>
                  </a:cubicBezTo>
                  <a:cubicBezTo>
                    <a:pt x="1889" y="6584"/>
                    <a:pt x="2163" y="6902"/>
                    <a:pt x="2263" y="7243"/>
                  </a:cubicBezTo>
                  <a:cubicBezTo>
                    <a:pt x="2358" y="7549"/>
                    <a:pt x="2336" y="7920"/>
                    <a:pt x="2584" y="8121"/>
                  </a:cubicBezTo>
                  <a:cubicBezTo>
                    <a:pt x="2677" y="8196"/>
                    <a:pt x="2787" y="8228"/>
                    <a:pt x="2902" y="8228"/>
                  </a:cubicBezTo>
                  <a:cubicBezTo>
                    <a:pt x="3133" y="8228"/>
                    <a:pt x="3387" y="8100"/>
                    <a:pt x="3572" y="7943"/>
                  </a:cubicBezTo>
                  <a:cubicBezTo>
                    <a:pt x="3937" y="7636"/>
                    <a:pt x="4202" y="7226"/>
                    <a:pt x="4358" y="6779"/>
                  </a:cubicBezTo>
                  <a:cubicBezTo>
                    <a:pt x="4361" y="6774"/>
                    <a:pt x="4367" y="6765"/>
                    <a:pt x="4367" y="6757"/>
                  </a:cubicBezTo>
                  <a:cubicBezTo>
                    <a:pt x="4386" y="6693"/>
                    <a:pt x="4409" y="6626"/>
                    <a:pt x="4425" y="6556"/>
                  </a:cubicBezTo>
                  <a:cubicBezTo>
                    <a:pt x="4428" y="6548"/>
                    <a:pt x="4428" y="6542"/>
                    <a:pt x="4431" y="6534"/>
                  </a:cubicBezTo>
                  <a:cubicBezTo>
                    <a:pt x="4456" y="6442"/>
                    <a:pt x="4473" y="6344"/>
                    <a:pt x="4487" y="6247"/>
                  </a:cubicBezTo>
                  <a:cubicBezTo>
                    <a:pt x="4523" y="6336"/>
                    <a:pt x="4556" y="6422"/>
                    <a:pt x="4595" y="6512"/>
                  </a:cubicBezTo>
                  <a:lnTo>
                    <a:pt x="4618" y="6562"/>
                  </a:lnTo>
                  <a:cubicBezTo>
                    <a:pt x="4710" y="6771"/>
                    <a:pt x="4816" y="6975"/>
                    <a:pt x="4933" y="7170"/>
                  </a:cubicBezTo>
                  <a:cubicBezTo>
                    <a:pt x="4939" y="7176"/>
                    <a:pt x="4941" y="7181"/>
                    <a:pt x="4944" y="7187"/>
                  </a:cubicBezTo>
                  <a:lnTo>
                    <a:pt x="4944" y="7190"/>
                  </a:lnTo>
                  <a:cubicBezTo>
                    <a:pt x="5059" y="7382"/>
                    <a:pt x="5212" y="7588"/>
                    <a:pt x="5435" y="7605"/>
                  </a:cubicBezTo>
                  <a:cubicBezTo>
                    <a:pt x="5446" y="7606"/>
                    <a:pt x="5457" y="7607"/>
                    <a:pt x="5468" y="7607"/>
                  </a:cubicBezTo>
                  <a:cubicBezTo>
                    <a:pt x="5776" y="7607"/>
                    <a:pt x="6015" y="7250"/>
                    <a:pt x="6324" y="7250"/>
                  </a:cubicBezTo>
                  <a:cubicBezTo>
                    <a:pt x="6332" y="7250"/>
                    <a:pt x="6340" y="7250"/>
                    <a:pt x="6347" y="7251"/>
                  </a:cubicBezTo>
                  <a:cubicBezTo>
                    <a:pt x="6462" y="7257"/>
                    <a:pt x="6571" y="7315"/>
                    <a:pt x="6682" y="7349"/>
                  </a:cubicBezTo>
                  <a:cubicBezTo>
                    <a:pt x="6739" y="7365"/>
                    <a:pt x="6800" y="7373"/>
                    <a:pt x="6860" y="7373"/>
                  </a:cubicBezTo>
                  <a:cubicBezTo>
                    <a:pt x="6965" y="7373"/>
                    <a:pt x="7070" y="7348"/>
                    <a:pt x="7156" y="7293"/>
                  </a:cubicBezTo>
                  <a:cubicBezTo>
                    <a:pt x="7296" y="7201"/>
                    <a:pt x="7382" y="7031"/>
                    <a:pt x="7352" y="6872"/>
                  </a:cubicBezTo>
                  <a:cubicBezTo>
                    <a:pt x="7315" y="6693"/>
                    <a:pt x="7156" y="6565"/>
                    <a:pt x="7106" y="6392"/>
                  </a:cubicBezTo>
                  <a:cubicBezTo>
                    <a:pt x="7053" y="6208"/>
                    <a:pt x="7134" y="6012"/>
                    <a:pt x="7137" y="5820"/>
                  </a:cubicBezTo>
                  <a:cubicBezTo>
                    <a:pt x="7143" y="5465"/>
                    <a:pt x="6883" y="5189"/>
                    <a:pt x="6590" y="4966"/>
                  </a:cubicBezTo>
                  <a:lnTo>
                    <a:pt x="6585" y="4961"/>
                  </a:lnTo>
                  <a:lnTo>
                    <a:pt x="6467" y="4877"/>
                  </a:lnTo>
                  <a:cubicBezTo>
                    <a:pt x="6465" y="4871"/>
                    <a:pt x="6459" y="4868"/>
                    <a:pt x="6453" y="4866"/>
                  </a:cubicBezTo>
                  <a:cubicBezTo>
                    <a:pt x="6445" y="4857"/>
                    <a:pt x="6437" y="4852"/>
                    <a:pt x="6426" y="4849"/>
                  </a:cubicBezTo>
                  <a:cubicBezTo>
                    <a:pt x="6836" y="4779"/>
                    <a:pt x="7232" y="4662"/>
                    <a:pt x="7617" y="4514"/>
                  </a:cubicBezTo>
                  <a:cubicBezTo>
                    <a:pt x="7932" y="4389"/>
                    <a:pt x="8253" y="4221"/>
                    <a:pt x="8440" y="3931"/>
                  </a:cubicBezTo>
                  <a:cubicBezTo>
                    <a:pt x="8627" y="3641"/>
                    <a:pt x="8613" y="3200"/>
                    <a:pt x="8334" y="3010"/>
                  </a:cubicBezTo>
                  <a:cubicBezTo>
                    <a:pt x="8208" y="2921"/>
                    <a:pt x="8052" y="2899"/>
                    <a:pt x="7907" y="2851"/>
                  </a:cubicBezTo>
                  <a:cubicBezTo>
                    <a:pt x="7424" y="2712"/>
                    <a:pt x="7003" y="2372"/>
                    <a:pt x="6501" y="2344"/>
                  </a:cubicBezTo>
                  <a:cubicBezTo>
                    <a:pt x="6476" y="2342"/>
                    <a:pt x="6452" y="2341"/>
                    <a:pt x="6427" y="2341"/>
                  </a:cubicBezTo>
                  <a:cubicBezTo>
                    <a:pt x="6014" y="2341"/>
                    <a:pt x="5630" y="2560"/>
                    <a:pt x="5340" y="2871"/>
                  </a:cubicBezTo>
                  <a:cubicBezTo>
                    <a:pt x="5374" y="2776"/>
                    <a:pt x="5410" y="2690"/>
                    <a:pt x="5438" y="2623"/>
                  </a:cubicBezTo>
                  <a:cubicBezTo>
                    <a:pt x="5499" y="2478"/>
                    <a:pt x="5558" y="2330"/>
                    <a:pt x="5597" y="2176"/>
                  </a:cubicBezTo>
                  <a:lnTo>
                    <a:pt x="5619" y="2081"/>
                  </a:lnTo>
                  <a:cubicBezTo>
                    <a:pt x="5628" y="2020"/>
                    <a:pt x="5636" y="1961"/>
                    <a:pt x="5639" y="1895"/>
                  </a:cubicBezTo>
                  <a:lnTo>
                    <a:pt x="5639" y="1892"/>
                  </a:lnTo>
                  <a:cubicBezTo>
                    <a:pt x="5642" y="1853"/>
                    <a:pt x="5639" y="1814"/>
                    <a:pt x="5636" y="1775"/>
                  </a:cubicBezTo>
                  <a:cubicBezTo>
                    <a:pt x="5633" y="1755"/>
                    <a:pt x="5633" y="1736"/>
                    <a:pt x="5628" y="1713"/>
                  </a:cubicBezTo>
                  <a:cubicBezTo>
                    <a:pt x="5625" y="1694"/>
                    <a:pt x="5625" y="1677"/>
                    <a:pt x="5622" y="1660"/>
                  </a:cubicBezTo>
                  <a:cubicBezTo>
                    <a:pt x="5619" y="1632"/>
                    <a:pt x="5611" y="1604"/>
                    <a:pt x="5608" y="1577"/>
                  </a:cubicBezTo>
                  <a:cubicBezTo>
                    <a:pt x="5605" y="1568"/>
                    <a:pt x="5605" y="1563"/>
                    <a:pt x="5605" y="1554"/>
                  </a:cubicBezTo>
                  <a:cubicBezTo>
                    <a:pt x="5555" y="1331"/>
                    <a:pt x="5466" y="1119"/>
                    <a:pt x="5374" y="910"/>
                  </a:cubicBezTo>
                  <a:cubicBezTo>
                    <a:pt x="5265" y="667"/>
                    <a:pt x="5151" y="410"/>
                    <a:pt x="4953" y="235"/>
                  </a:cubicBezTo>
                  <a:cubicBezTo>
                    <a:pt x="4771" y="76"/>
                    <a:pt x="4533" y="1"/>
                    <a:pt x="4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59"/>
            <p:cNvSpPr/>
            <p:nvPr/>
          </p:nvSpPr>
          <p:spPr>
            <a:xfrm>
              <a:off x="1630150" y="2206250"/>
              <a:ext cx="73050" cy="91925"/>
            </a:xfrm>
            <a:custGeom>
              <a:avLst/>
              <a:gdLst/>
              <a:ahLst/>
              <a:cxnLst/>
              <a:rect l="l" t="t" r="r" b="b"/>
              <a:pathLst>
                <a:path w="2922" h="3677" extrusionOk="0">
                  <a:moveTo>
                    <a:pt x="1766" y="1"/>
                  </a:moveTo>
                  <a:cubicBezTo>
                    <a:pt x="1592" y="1"/>
                    <a:pt x="1416" y="46"/>
                    <a:pt x="1264" y="132"/>
                  </a:cubicBezTo>
                  <a:cubicBezTo>
                    <a:pt x="938" y="319"/>
                    <a:pt x="729" y="674"/>
                    <a:pt x="653" y="1042"/>
                  </a:cubicBezTo>
                  <a:cubicBezTo>
                    <a:pt x="606" y="1265"/>
                    <a:pt x="592" y="1516"/>
                    <a:pt x="436" y="1681"/>
                  </a:cubicBezTo>
                  <a:cubicBezTo>
                    <a:pt x="324" y="1795"/>
                    <a:pt x="154" y="1854"/>
                    <a:pt x="84" y="1999"/>
                  </a:cubicBezTo>
                  <a:cubicBezTo>
                    <a:pt x="0" y="2172"/>
                    <a:pt x="109" y="2378"/>
                    <a:pt x="224" y="2532"/>
                  </a:cubicBezTo>
                  <a:cubicBezTo>
                    <a:pt x="514" y="2919"/>
                    <a:pt x="1155" y="3645"/>
                    <a:pt x="1691" y="3675"/>
                  </a:cubicBezTo>
                  <a:cubicBezTo>
                    <a:pt x="1700" y="3676"/>
                    <a:pt x="1709" y="3676"/>
                    <a:pt x="1718" y="3676"/>
                  </a:cubicBezTo>
                  <a:cubicBezTo>
                    <a:pt x="2262" y="3676"/>
                    <a:pt x="2573" y="2614"/>
                    <a:pt x="2740" y="2219"/>
                  </a:cubicBezTo>
                  <a:cubicBezTo>
                    <a:pt x="2827" y="2024"/>
                    <a:pt x="2905" y="1817"/>
                    <a:pt x="2910" y="1605"/>
                  </a:cubicBezTo>
                  <a:cubicBezTo>
                    <a:pt x="2921" y="1315"/>
                    <a:pt x="2799" y="1039"/>
                    <a:pt x="2684" y="774"/>
                  </a:cubicBezTo>
                  <a:cubicBezTo>
                    <a:pt x="2595" y="565"/>
                    <a:pt x="2497" y="347"/>
                    <a:pt x="2327" y="199"/>
                  </a:cubicBezTo>
                  <a:cubicBezTo>
                    <a:pt x="2172" y="64"/>
                    <a:pt x="1970" y="1"/>
                    <a:pt x="1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59"/>
            <p:cNvSpPr/>
            <p:nvPr/>
          </p:nvSpPr>
          <p:spPr>
            <a:xfrm>
              <a:off x="1656225" y="2249100"/>
              <a:ext cx="19000" cy="44125"/>
            </a:xfrm>
            <a:custGeom>
              <a:avLst/>
              <a:gdLst/>
              <a:ahLst/>
              <a:cxnLst/>
              <a:rect l="l" t="t" r="r" b="b"/>
              <a:pathLst>
                <a:path w="760" h="1765" extrusionOk="0">
                  <a:moveTo>
                    <a:pt x="67" y="0"/>
                  </a:moveTo>
                  <a:cubicBezTo>
                    <a:pt x="66" y="0"/>
                    <a:pt x="64" y="0"/>
                    <a:pt x="62" y="0"/>
                  </a:cubicBezTo>
                  <a:cubicBezTo>
                    <a:pt x="29" y="6"/>
                    <a:pt x="1" y="36"/>
                    <a:pt x="4" y="70"/>
                  </a:cubicBezTo>
                  <a:cubicBezTo>
                    <a:pt x="45" y="673"/>
                    <a:pt x="271" y="1264"/>
                    <a:pt x="637" y="1738"/>
                  </a:cubicBezTo>
                  <a:cubicBezTo>
                    <a:pt x="645" y="1752"/>
                    <a:pt x="659" y="1761"/>
                    <a:pt x="673" y="1763"/>
                  </a:cubicBezTo>
                  <a:cubicBezTo>
                    <a:pt x="677" y="1764"/>
                    <a:pt x="681" y="1764"/>
                    <a:pt x="685" y="1764"/>
                  </a:cubicBezTo>
                  <a:cubicBezTo>
                    <a:pt x="701" y="1764"/>
                    <a:pt x="716" y="1759"/>
                    <a:pt x="729" y="1744"/>
                  </a:cubicBezTo>
                  <a:cubicBezTo>
                    <a:pt x="757" y="1722"/>
                    <a:pt x="760" y="1682"/>
                    <a:pt x="740" y="1655"/>
                  </a:cubicBezTo>
                  <a:cubicBezTo>
                    <a:pt x="386" y="1200"/>
                    <a:pt x="171" y="636"/>
                    <a:pt x="132" y="62"/>
                  </a:cubicBezTo>
                  <a:cubicBezTo>
                    <a:pt x="129" y="27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59"/>
            <p:cNvSpPr/>
            <p:nvPr/>
          </p:nvSpPr>
          <p:spPr>
            <a:xfrm>
              <a:off x="1669275" y="2256075"/>
              <a:ext cx="10350" cy="34950"/>
            </a:xfrm>
            <a:custGeom>
              <a:avLst/>
              <a:gdLst/>
              <a:ahLst/>
              <a:cxnLst/>
              <a:rect l="l" t="t" r="r" b="b"/>
              <a:pathLst>
                <a:path w="414" h="1398" extrusionOk="0">
                  <a:moveTo>
                    <a:pt x="335" y="0"/>
                  </a:moveTo>
                  <a:cubicBezTo>
                    <a:pt x="299" y="6"/>
                    <a:pt x="274" y="34"/>
                    <a:pt x="274" y="67"/>
                  </a:cubicBezTo>
                  <a:cubicBezTo>
                    <a:pt x="282" y="494"/>
                    <a:pt x="193" y="924"/>
                    <a:pt x="14" y="1309"/>
                  </a:cubicBezTo>
                  <a:cubicBezTo>
                    <a:pt x="1" y="1342"/>
                    <a:pt x="14" y="1378"/>
                    <a:pt x="45" y="1392"/>
                  </a:cubicBezTo>
                  <a:cubicBezTo>
                    <a:pt x="51" y="1392"/>
                    <a:pt x="56" y="1392"/>
                    <a:pt x="59" y="1395"/>
                  </a:cubicBezTo>
                  <a:cubicBezTo>
                    <a:pt x="65" y="1397"/>
                    <a:pt x="70" y="1398"/>
                    <a:pt x="76" y="1398"/>
                  </a:cubicBezTo>
                  <a:cubicBezTo>
                    <a:pt x="99" y="1398"/>
                    <a:pt x="122" y="1384"/>
                    <a:pt x="129" y="1362"/>
                  </a:cubicBezTo>
                  <a:cubicBezTo>
                    <a:pt x="319" y="957"/>
                    <a:pt x="413" y="511"/>
                    <a:pt x="402" y="64"/>
                  </a:cubicBezTo>
                  <a:cubicBezTo>
                    <a:pt x="402" y="31"/>
                    <a:pt x="369" y="0"/>
                    <a:pt x="335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59"/>
            <p:cNvSpPr/>
            <p:nvPr/>
          </p:nvSpPr>
          <p:spPr>
            <a:xfrm>
              <a:off x="1642975" y="2229750"/>
              <a:ext cx="49000" cy="61800"/>
            </a:xfrm>
            <a:custGeom>
              <a:avLst/>
              <a:gdLst/>
              <a:ahLst/>
              <a:cxnLst/>
              <a:rect l="l" t="t" r="r" b="b"/>
              <a:pathLst>
                <a:path w="1960" h="2472" extrusionOk="0">
                  <a:moveTo>
                    <a:pt x="1182" y="1"/>
                  </a:moveTo>
                  <a:cubicBezTo>
                    <a:pt x="1067" y="1"/>
                    <a:pt x="951" y="31"/>
                    <a:pt x="852" y="88"/>
                  </a:cubicBezTo>
                  <a:cubicBezTo>
                    <a:pt x="631" y="213"/>
                    <a:pt x="492" y="456"/>
                    <a:pt x="439" y="702"/>
                  </a:cubicBezTo>
                  <a:cubicBezTo>
                    <a:pt x="408" y="852"/>
                    <a:pt x="397" y="1020"/>
                    <a:pt x="294" y="1131"/>
                  </a:cubicBezTo>
                  <a:cubicBezTo>
                    <a:pt x="216" y="1209"/>
                    <a:pt x="104" y="1246"/>
                    <a:pt x="57" y="1343"/>
                  </a:cubicBezTo>
                  <a:cubicBezTo>
                    <a:pt x="1" y="1463"/>
                    <a:pt x="73" y="1600"/>
                    <a:pt x="149" y="1703"/>
                  </a:cubicBezTo>
                  <a:cubicBezTo>
                    <a:pt x="350" y="1965"/>
                    <a:pt x="782" y="2454"/>
                    <a:pt x="1131" y="2470"/>
                  </a:cubicBezTo>
                  <a:cubicBezTo>
                    <a:pt x="1137" y="2471"/>
                    <a:pt x="1143" y="2471"/>
                    <a:pt x="1150" y="2471"/>
                  </a:cubicBezTo>
                  <a:cubicBezTo>
                    <a:pt x="1517" y="2471"/>
                    <a:pt x="1724" y="1757"/>
                    <a:pt x="1836" y="1491"/>
                  </a:cubicBezTo>
                  <a:cubicBezTo>
                    <a:pt x="1892" y="1357"/>
                    <a:pt x="1945" y="1218"/>
                    <a:pt x="1954" y="1076"/>
                  </a:cubicBezTo>
                  <a:cubicBezTo>
                    <a:pt x="1959" y="883"/>
                    <a:pt x="1878" y="696"/>
                    <a:pt x="1803" y="518"/>
                  </a:cubicBezTo>
                  <a:cubicBezTo>
                    <a:pt x="1744" y="378"/>
                    <a:pt x="1677" y="236"/>
                    <a:pt x="1563" y="135"/>
                  </a:cubicBezTo>
                  <a:cubicBezTo>
                    <a:pt x="1458" y="44"/>
                    <a:pt x="1321" y="1"/>
                    <a:pt x="1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59"/>
            <p:cNvSpPr/>
            <p:nvPr/>
          </p:nvSpPr>
          <p:spPr>
            <a:xfrm>
              <a:off x="1583200" y="2266450"/>
              <a:ext cx="91950" cy="57775"/>
            </a:xfrm>
            <a:custGeom>
              <a:avLst/>
              <a:gdLst/>
              <a:ahLst/>
              <a:cxnLst/>
              <a:rect l="l" t="t" r="r" b="b"/>
              <a:pathLst>
                <a:path w="3678" h="2311" extrusionOk="0">
                  <a:moveTo>
                    <a:pt x="1202" y="1"/>
                  </a:moveTo>
                  <a:cubicBezTo>
                    <a:pt x="735" y="1"/>
                    <a:pt x="217" y="219"/>
                    <a:pt x="71" y="665"/>
                  </a:cubicBezTo>
                  <a:cubicBezTo>
                    <a:pt x="1" y="877"/>
                    <a:pt x="29" y="1111"/>
                    <a:pt x="90" y="1329"/>
                  </a:cubicBezTo>
                  <a:cubicBezTo>
                    <a:pt x="207" y="1784"/>
                    <a:pt x="517" y="2255"/>
                    <a:pt x="986" y="2305"/>
                  </a:cubicBezTo>
                  <a:cubicBezTo>
                    <a:pt x="1016" y="2309"/>
                    <a:pt x="1047" y="2310"/>
                    <a:pt x="1078" y="2310"/>
                  </a:cubicBezTo>
                  <a:cubicBezTo>
                    <a:pt x="1245" y="2310"/>
                    <a:pt x="1412" y="2263"/>
                    <a:pt x="1574" y="2216"/>
                  </a:cubicBezTo>
                  <a:cubicBezTo>
                    <a:pt x="1837" y="2141"/>
                    <a:pt x="2099" y="2063"/>
                    <a:pt x="2356" y="1987"/>
                  </a:cubicBezTo>
                  <a:cubicBezTo>
                    <a:pt x="2565" y="1923"/>
                    <a:pt x="2777" y="1864"/>
                    <a:pt x="2992" y="1800"/>
                  </a:cubicBezTo>
                  <a:cubicBezTo>
                    <a:pt x="3162" y="1747"/>
                    <a:pt x="3346" y="1689"/>
                    <a:pt x="3444" y="1544"/>
                  </a:cubicBezTo>
                  <a:cubicBezTo>
                    <a:pt x="3678" y="1195"/>
                    <a:pt x="2913" y="709"/>
                    <a:pt x="2690" y="548"/>
                  </a:cubicBezTo>
                  <a:cubicBezTo>
                    <a:pt x="2266" y="232"/>
                    <a:pt x="1758" y="9"/>
                    <a:pt x="1220" y="1"/>
                  </a:cubicBezTo>
                  <a:cubicBezTo>
                    <a:pt x="1214" y="1"/>
                    <a:pt x="1208" y="1"/>
                    <a:pt x="1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59"/>
            <p:cNvSpPr/>
            <p:nvPr/>
          </p:nvSpPr>
          <p:spPr>
            <a:xfrm>
              <a:off x="1621650" y="2282125"/>
              <a:ext cx="45350" cy="16675"/>
            </a:xfrm>
            <a:custGeom>
              <a:avLst/>
              <a:gdLst/>
              <a:ahLst/>
              <a:cxnLst/>
              <a:rect l="l" t="t" r="r" b="b"/>
              <a:pathLst>
                <a:path w="1814" h="667" extrusionOk="0">
                  <a:moveTo>
                    <a:pt x="138" y="1"/>
                  </a:moveTo>
                  <a:cubicBezTo>
                    <a:pt x="113" y="1"/>
                    <a:pt x="89" y="1"/>
                    <a:pt x="64" y="2"/>
                  </a:cubicBezTo>
                  <a:cubicBezTo>
                    <a:pt x="28" y="2"/>
                    <a:pt x="0" y="32"/>
                    <a:pt x="0" y="69"/>
                  </a:cubicBezTo>
                  <a:cubicBezTo>
                    <a:pt x="0" y="102"/>
                    <a:pt x="34" y="130"/>
                    <a:pt x="67" y="130"/>
                  </a:cubicBezTo>
                  <a:cubicBezTo>
                    <a:pt x="91" y="129"/>
                    <a:pt x="115" y="129"/>
                    <a:pt x="139" y="129"/>
                  </a:cubicBezTo>
                  <a:cubicBezTo>
                    <a:pt x="700" y="129"/>
                    <a:pt x="1255" y="317"/>
                    <a:pt x="1705" y="654"/>
                  </a:cubicBezTo>
                  <a:cubicBezTo>
                    <a:pt x="1710" y="657"/>
                    <a:pt x="1719" y="663"/>
                    <a:pt x="1727" y="666"/>
                  </a:cubicBezTo>
                  <a:cubicBezTo>
                    <a:pt x="1731" y="666"/>
                    <a:pt x="1735" y="666"/>
                    <a:pt x="1739" y="666"/>
                  </a:cubicBezTo>
                  <a:cubicBezTo>
                    <a:pt x="1760" y="666"/>
                    <a:pt x="1780" y="659"/>
                    <a:pt x="1794" y="640"/>
                  </a:cubicBezTo>
                  <a:cubicBezTo>
                    <a:pt x="1813" y="613"/>
                    <a:pt x="1808" y="571"/>
                    <a:pt x="1780" y="548"/>
                  </a:cubicBezTo>
                  <a:cubicBezTo>
                    <a:pt x="1311" y="195"/>
                    <a:pt x="729" y="1"/>
                    <a:pt x="138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59"/>
            <p:cNvSpPr/>
            <p:nvPr/>
          </p:nvSpPr>
          <p:spPr>
            <a:xfrm>
              <a:off x="1622125" y="2300500"/>
              <a:ext cx="40400" cy="9475"/>
            </a:xfrm>
            <a:custGeom>
              <a:avLst/>
              <a:gdLst/>
              <a:ahLst/>
              <a:cxnLst/>
              <a:rect l="l" t="t" r="r" b="b"/>
              <a:pathLst>
                <a:path w="1616" h="379" extrusionOk="0">
                  <a:moveTo>
                    <a:pt x="1544" y="1"/>
                  </a:moveTo>
                  <a:cubicBezTo>
                    <a:pt x="1536" y="1"/>
                    <a:pt x="1528" y="3"/>
                    <a:pt x="1521" y="6"/>
                  </a:cubicBezTo>
                  <a:cubicBezTo>
                    <a:pt x="1105" y="165"/>
                    <a:pt x="656" y="249"/>
                    <a:pt x="211" y="249"/>
                  </a:cubicBezTo>
                  <a:cubicBezTo>
                    <a:pt x="164" y="249"/>
                    <a:pt x="117" y="248"/>
                    <a:pt x="70" y="246"/>
                  </a:cubicBezTo>
                  <a:cubicBezTo>
                    <a:pt x="34" y="246"/>
                    <a:pt x="6" y="276"/>
                    <a:pt x="3" y="310"/>
                  </a:cubicBezTo>
                  <a:cubicBezTo>
                    <a:pt x="1" y="346"/>
                    <a:pt x="26" y="369"/>
                    <a:pt x="54" y="377"/>
                  </a:cubicBezTo>
                  <a:cubicBezTo>
                    <a:pt x="55" y="378"/>
                    <a:pt x="56" y="379"/>
                    <a:pt x="57" y="379"/>
                  </a:cubicBezTo>
                  <a:cubicBezTo>
                    <a:pt x="58" y="379"/>
                    <a:pt x="60" y="377"/>
                    <a:pt x="62" y="371"/>
                  </a:cubicBezTo>
                  <a:cubicBezTo>
                    <a:pt x="110" y="373"/>
                    <a:pt x="159" y="374"/>
                    <a:pt x="207" y="374"/>
                  </a:cubicBezTo>
                  <a:cubicBezTo>
                    <a:pt x="670" y="374"/>
                    <a:pt x="1136" y="290"/>
                    <a:pt x="1566" y="123"/>
                  </a:cubicBezTo>
                  <a:cubicBezTo>
                    <a:pt x="1596" y="112"/>
                    <a:pt x="1616" y="73"/>
                    <a:pt x="1602" y="42"/>
                  </a:cubicBezTo>
                  <a:cubicBezTo>
                    <a:pt x="1593" y="17"/>
                    <a:pt x="1569" y="1"/>
                    <a:pt x="1544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59"/>
            <p:cNvSpPr/>
            <p:nvPr/>
          </p:nvSpPr>
          <p:spPr>
            <a:xfrm>
              <a:off x="1606575" y="2275175"/>
              <a:ext cx="60700" cy="38125"/>
            </a:xfrm>
            <a:custGeom>
              <a:avLst/>
              <a:gdLst/>
              <a:ahLst/>
              <a:cxnLst/>
              <a:rect l="l" t="t" r="r" b="b"/>
              <a:pathLst>
                <a:path w="2428" h="1525" extrusionOk="0">
                  <a:moveTo>
                    <a:pt x="795" y="1"/>
                  </a:moveTo>
                  <a:cubicBezTo>
                    <a:pt x="482" y="1"/>
                    <a:pt x="139" y="143"/>
                    <a:pt x="48" y="441"/>
                  </a:cubicBezTo>
                  <a:cubicBezTo>
                    <a:pt x="1" y="584"/>
                    <a:pt x="20" y="737"/>
                    <a:pt x="56" y="879"/>
                  </a:cubicBezTo>
                  <a:cubicBezTo>
                    <a:pt x="134" y="1181"/>
                    <a:pt x="341" y="1488"/>
                    <a:pt x="651" y="1521"/>
                  </a:cubicBezTo>
                  <a:cubicBezTo>
                    <a:pt x="670" y="1523"/>
                    <a:pt x="690" y="1524"/>
                    <a:pt x="710" y="1524"/>
                  </a:cubicBezTo>
                  <a:cubicBezTo>
                    <a:pt x="822" y="1524"/>
                    <a:pt x="934" y="1493"/>
                    <a:pt x="1041" y="1462"/>
                  </a:cubicBezTo>
                  <a:cubicBezTo>
                    <a:pt x="1211" y="1409"/>
                    <a:pt x="1387" y="1362"/>
                    <a:pt x="1557" y="1309"/>
                  </a:cubicBezTo>
                  <a:cubicBezTo>
                    <a:pt x="1697" y="1267"/>
                    <a:pt x="1836" y="1228"/>
                    <a:pt x="1976" y="1186"/>
                  </a:cubicBezTo>
                  <a:cubicBezTo>
                    <a:pt x="2087" y="1156"/>
                    <a:pt x="2210" y="1114"/>
                    <a:pt x="2274" y="1016"/>
                  </a:cubicBezTo>
                  <a:cubicBezTo>
                    <a:pt x="2428" y="787"/>
                    <a:pt x="1925" y="469"/>
                    <a:pt x="1778" y="360"/>
                  </a:cubicBezTo>
                  <a:cubicBezTo>
                    <a:pt x="1493" y="154"/>
                    <a:pt x="1158" y="3"/>
                    <a:pt x="804" y="1"/>
                  </a:cubicBezTo>
                  <a:cubicBezTo>
                    <a:pt x="801" y="1"/>
                    <a:pt x="798" y="1"/>
                    <a:pt x="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59"/>
            <p:cNvSpPr/>
            <p:nvPr/>
          </p:nvSpPr>
          <p:spPr>
            <a:xfrm>
              <a:off x="1677725" y="2255800"/>
              <a:ext cx="88525" cy="54775"/>
            </a:xfrm>
            <a:custGeom>
              <a:avLst/>
              <a:gdLst/>
              <a:ahLst/>
              <a:cxnLst/>
              <a:rect l="l" t="t" r="r" b="b"/>
              <a:pathLst>
                <a:path w="3541" h="2191" extrusionOk="0">
                  <a:moveTo>
                    <a:pt x="1673" y="1"/>
                  </a:moveTo>
                  <a:cubicBezTo>
                    <a:pt x="1253" y="1"/>
                    <a:pt x="861" y="268"/>
                    <a:pt x="614" y="608"/>
                  </a:cubicBezTo>
                  <a:cubicBezTo>
                    <a:pt x="419" y="873"/>
                    <a:pt x="0" y="1576"/>
                    <a:pt x="181" y="1886"/>
                  </a:cubicBezTo>
                  <a:cubicBezTo>
                    <a:pt x="330" y="2131"/>
                    <a:pt x="714" y="2191"/>
                    <a:pt x="1040" y="2191"/>
                  </a:cubicBezTo>
                  <a:cubicBezTo>
                    <a:pt x="1168" y="2191"/>
                    <a:pt x="1286" y="2181"/>
                    <a:pt x="1378" y="2170"/>
                  </a:cubicBezTo>
                  <a:cubicBezTo>
                    <a:pt x="1827" y="2123"/>
                    <a:pt x="2271" y="2011"/>
                    <a:pt x="2689" y="1844"/>
                  </a:cubicBezTo>
                  <a:cubicBezTo>
                    <a:pt x="2957" y="1735"/>
                    <a:pt x="3231" y="1593"/>
                    <a:pt x="3387" y="1348"/>
                  </a:cubicBezTo>
                  <a:cubicBezTo>
                    <a:pt x="3540" y="1105"/>
                    <a:pt x="3526" y="731"/>
                    <a:pt x="3289" y="566"/>
                  </a:cubicBezTo>
                  <a:cubicBezTo>
                    <a:pt x="3180" y="494"/>
                    <a:pt x="3049" y="469"/>
                    <a:pt x="2927" y="435"/>
                  </a:cubicBezTo>
                  <a:cubicBezTo>
                    <a:pt x="2516" y="315"/>
                    <a:pt x="2157" y="28"/>
                    <a:pt x="1735" y="3"/>
                  </a:cubicBezTo>
                  <a:cubicBezTo>
                    <a:pt x="1715" y="2"/>
                    <a:pt x="1694" y="1"/>
                    <a:pt x="1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59"/>
            <p:cNvSpPr/>
            <p:nvPr/>
          </p:nvSpPr>
          <p:spPr>
            <a:xfrm>
              <a:off x="1679050" y="2273250"/>
              <a:ext cx="35450" cy="18575"/>
            </a:xfrm>
            <a:custGeom>
              <a:avLst/>
              <a:gdLst/>
              <a:ahLst/>
              <a:cxnLst/>
              <a:rect l="l" t="t" r="r" b="b"/>
              <a:pathLst>
                <a:path w="1418" h="743" extrusionOk="0">
                  <a:moveTo>
                    <a:pt x="1349" y="1"/>
                  </a:moveTo>
                  <a:cubicBezTo>
                    <a:pt x="1345" y="1"/>
                    <a:pt x="1341" y="1"/>
                    <a:pt x="1336" y="2"/>
                  </a:cubicBezTo>
                  <a:cubicBezTo>
                    <a:pt x="854" y="97"/>
                    <a:pt x="405" y="312"/>
                    <a:pt x="31" y="630"/>
                  </a:cubicBezTo>
                  <a:cubicBezTo>
                    <a:pt x="3" y="655"/>
                    <a:pt x="0" y="691"/>
                    <a:pt x="25" y="719"/>
                  </a:cubicBezTo>
                  <a:cubicBezTo>
                    <a:pt x="36" y="730"/>
                    <a:pt x="45" y="739"/>
                    <a:pt x="59" y="742"/>
                  </a:cubicBezTo>
                  <a:cubicBezTo>
                    <a:pt x="63" y="742"/>
                    <a:pt x="67" y="743"/>
                    <a:pt x="72" y="743"/>
                  </a:cubicBezTo>
                  <a:cubicBezTo>
                    <a:pt x="87" y="743"/>
                    <a:pt x="101" y="738"/>
                    <a:pt x="112" y="728"/>
                  </a:cubicBezTo>
                  <a:cubicBezTo>
                    <a:pt x="469" y="424"/>
                    <a:pt x="901" y="217"/>
                    <a:pt x="1356" y="128"/>
                  </a:cubicBezTo>
                  <a:cubicBezTo>
                    <a:pt x="1392" y="119"/>
                    <a:pt x="1417" y="89"/>
                    <a:pt x="1409" y="55"/>
                  </a:cubicBezTo>
                  <a:cubicBezTo>
                    <a:pt x="1404" y="24"/>
                    <a:pt x="1378" y="1"/>
                    <a:pt x="1349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59"/>
            <p:cNvSpPr/>
            <p:nvPr/>
          </p:nvSpPr>
          <p:spPr>
            <a:xfrm>
              <a:off x="1682100" y="2290050"/>
              <a:ext cx="34200" cy="7275"/>
            </a:xfrm>
            <a:custGeom>
              <a:avLst/>
              <a:gdLst/>
              <a:ahLst/>
              <a:cxnLst/>
              <a:rect l="l" t="t" r="r" b="b"/>
              <a:pathLst>
                <a:path w="1368" h="291" extrusionOk="0">
                  <a:moveTo>
                    <a:pt x="1295" y="1"/>
                  </a:moveTo>
                  <a:cubicBezTo>
                    <a:pt x="1287" y="1"/>
                    <a:pt x="1280" y="2"/>
                    <a:pt x="1273" y="5"/>
                  </a:cubicBezTo>
                  <a:cubicBezTo>
                    <a:pt x="997" y="113"/>
                    <a:pt x="702" y="168"/>
                    <a:pt x="406" y="168"/>
                  </a:cubicBezTo>
                  <a:cubicBezTo>
                    <a:pt x="296" y="168"/>
                    <a:pt x="186" y="160"/>
                    <a:pt x="76" y="145"/>
                  </a:cubicBezTo>
                  <a:cubicBezTo>
                    <a:pt x="74" y="145"/>
                    <a:pt x="73" y="145"/>
                    <a:pt x="71" y="145"/>
                  </a:cubicBezTo>
                  <a:cubicBezTo>
                    <a:pt x="37" y="145"/>
                    <a:pt x="12" y="169"/>
                    <a:pt x="4" y="201"/>
                  </a:cubicBezTo>
                  <a:cubicBezTo>
                    <a:pt x="1" y="234"/>
                    <a:pt x="20" y="265"/>
                    <a:pt x="54" y="270"/>
                  </a:cubicBezTo>
                  <a:cubicBezTo>
                    <a:pt x="54" y="270"/>
                    <a:pt x="57" y="270"/>
                    <a:pt x="59" y="268"/>
                  </a:cubicBezTo>
                  <a:cubicBezTo>
                    <a:pt x="174" y="283"/>
                    <a:pt x="288" y="290"/>
                    <a:pt x="403" y="290"/>
                  </a:cubicBezTo>
                  <a:cubicBezTo>
                    <a:pt x="714" y="290"/>
                    <a:pt x="1024" y="235"/>
                    <a:pt x="1318" y="123"/>
                  </a:cubicBezTo>
                  <a:cubicBezTo>
                    <a:pt x="1348" y="111"/>
                    <a:pt x="1368" y="72"/>
                    <a:pt x="1354" y="42"/>
                  </a:cubicBezTo>
                  <a:cubicBezTo>
                    <a:pt x="1345" y="18"/>
                    <a:pt x="1320" y="1"/>
                    <a:pt x="1295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59"/>
            <p:cNvSpPr/>
            <p:nvPr/>
          </p:nvSpPr>
          <p:spPr>
            <a:xfrm>
              <a:off x="1678200" y="2265600"/>
              <a:ext cx="65250" cy="43725"/>
            </a:xfrm>
            <a:custGeom>
              <a:avLst/>
              <a:gdLst/>
              <a:ahLst/>
              <a:cxnLst/>
              <a:rect l="l" t="t" r="r" b="b"/>
              <a:pathLst>
                <a:path w="2610" h="1749" extrusionOk="0">
                  <a:moveTo>
                    <a:pt x="1269" y="1"/>
                  </a:moveTo>
                  <a:cubicBezTo>
                    <a:pt x="950" y="1"/>
                    <a:pt x="653" y="219"/>
                    <a:pt x="464" y="501"/>
                  </a:cubicBezTo>
                  <a:cubicBezTo>
                    <a:pt x="316" y="713"/>
                    <a:pt x="1" y="1276"/>
                    <a:pt x="126" y="1513"/>
                  </a:cubicBezTo>
                  <a:cubicBezTo>
                    <a:pt x="226" y="1702"/>
                    <a:pt x="487" y="1748"/>
                    <a:pt x="719" y="1748"/>
                  </a:cubicBezTo>
                  <a:cubicBezTo>
                    <a:pt x="824" y="1748"/>
                    <a:pt x="924" y="1739"/>
                    <a:pt x="999" y="1728"/>
                  </a:cubicBezTo>
                  <a:cubicBezTo>
                    <a:pt x="1331" y="1681"/>
                    <a:pt x="1661" y="1589"/>
                    <a:pt x="1970" y="1449"/>
                  </a:cubicBezTo>
                  <a:cubicBezTo>
                    <a:pt x="2168" y="1360"/>
                    <a:pt x="2372" y="1243"/>
                    <a:pt x="2489" y="1048"/>
                  </a:cubicBezTo>
                  <a:cubicBezTo>
                    <a:pt x="2609" y="852"/>
                    <a:pt x="2601" y="557"/>
                    <a:pt x="2431" y="431"/>
                  </a:cubicBezTo>
                  <a:cubicBezTo>
                    <a:pt x="2352" y="370"/>
                    <a:pt x="2255" y="356"/>
                    <a:pt x="2166" y="328"/>
                  </a:cubicBezTo>
                  <a:cubicBezTo>
                    <a:pt x="1870" y="239"/>
                    <a:pt x="1608" y="15"/>
                    <a:pt x="1298" y="1"/>
                  </a:cubicBezTo>
                  <a:cubicBezTo>
                    <a:pt x="1288" y="1"/>
                    <a:pt x="1278" y="1"/>
                    <a:pt x="1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59"/>
            <p:cNvSpPr/>
            <p:nvPr/>
          </p:nvSpPr>
          <p:spPr>
            <a:xfrm>
              <a:off x="1622825" y="2302275"/>
              <a:ext cx="60350" cy="78275"/>
            </a:xfrm>
            <a:custGeom>
              <a:avLst/>
              <a:gdLst/>
              <a:ahLst/>
              <a:cxnLst/>
              <a:rect l="l" t="t" r="r" b="b"/>
              <a:pathLst>
                <a:path w="2414" h="3131" extrusionOk="0">
                  <a:moveTo>
                    <a:pt x="1708" y="1"/>
                  </a:moveTo>
                  <a:cubicBezTo>
                    <a:pt x="1632" y="1"/>
                    <a:pt x="1547" y="26"/>
                    <a:pt x="1451" y="83"/>
                  </a:cubicBezTo>
                  <a:cubicBezTo>
                    <a:pt x="1086" y="298"/>
                    <a:pt x="745" y="616"/>
                    <a:pt x="430" y="892"/>
                  </a:cubicBezTo>
                  <a:cubicBezTo>
                    <a:pt x="268" y="1028"/>
                    <a:pt x="101" y="1185"/>
                    <a:pt x="62" y="1391"/>
                  </a:cubicBezTo>
                  <a:cubicBezTo>
                    <a:pt x="1" y="1704"/>
                    <a:pt x="252" y="1985"/>
                    <a:pt x="344" y="2292"/>
                  </a:cubicBezTo>
                  <a:cubicBezTo>
                    <a:pt x="422" y="2552"/>
                    <a:pt x="408" y="2870"/>
                    <a:pt x="617" y="3040"/>
                  </a:cubicBezTo>
                  <a:cubicBezTo>
                    <a:pt x="697" y="3104"/>
                    <a:pt x="789" y="3130"/>
                    <a:pt x="886" y="3130"/>
                  </a:cubicBezTo>
                  <a:cubicBezTo>
                    <a:pt x="1082" y="3130"/>
                    <a:pt x="1295" y="3022"/>
                    <a:pt x="1454" y="2889"/>
                  </a:cubicBezTo>
                  <a:cubicBezTo>
                    <a:pt x="2121" y="2329"/>
                    <a:pt x="2414" y="1358"/>
                    <a:pt x="2168" y="524"/>
                  </a:cubicBezTo>
                  <a:cubicBezTo>
                    <a:pt x="2082" y="228"/>
                    <a:pt x="1937" y="1"/>
                    <a:pt x="1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59"/>
            <p:cNvSpPr/>
            <p:nvPr/>
          </p:nvSpPr>
          <p:spPr>
            <a:xfrm>
              <a:off x="1658675" y="2305525"/>
              <a:ext cx="15775" cy="54750"/>
            </a:xfrm>
            <a:custGeom>
              <a:avLst/>
              <a:gdLst/>
              <a:ahLst/>
              <a:cxnLst/>
              <a:rect l="l" t="t" r="r" b="b"/>
              <a:pathLst>
                <a:path w="631" h="2190" extrusionOk="0">
                  <a:moveTo>
                    <a:pt x="531" y="0"/>
                  </a:moveTo>
                  <a:cubicBezTo>
                    <a:pt x="494" y="0"/>
                    <a:pt x="466" y="34"/>
                    <a:pt x="469" y="67"/>
                  </a:cubicBezTo>
                  <a:cubicBezTo>
                    <a:pt x="503" y="734"/>
                    <a:pt x="363" y="1403"/>
                    <a:pt x="65" y="2000"/>
                  </a:cubicBezTo>
                  <a:cubicBezTo>
                    <a:pt x="48" y="2006"/>
                    <a:pt x="37" y="2020"/>
                    <a:pt x="31" y="2037"/>
                  </a:cubicBezTo>
                  <a:lnTo>
                    <a:pt x="9" y="2106"/>
                  </a:lnTo>
                  <a:cubicBezTo>
                    <a:pt x="0" y="2137"/>
                    <a:pt x="14" y="2171"/>
                    <a:pt x="45" y="2185"/>
                  </a:cubicBezTo>
                  <a:cubicBezTo>
                    <a:pt x="48" y="2185"/>
                    <a:pt x="51" y="2187"/>
                    <a:pt x="56" y="2187"/>
                  </a:cubicBezTo>
                  <a:cubicBezTo>
                    <a:pt x="62" y="2189"/>
                    <a:pt x="67" y="2190"/>
                    <a:pt x="73" y="2190"/>
                  </a:cubicBezTo>
                  <a:cubicBezTo>
                    <a:pt x="95" y="2190"/>
                    <a:pt x="115" y="2177"/>
                    <a:pt x="129" y="2157"/>
                  </a:cubicBezTo>
                  <a:cubicBezTo>
                    <a:pt x="469" y="1515"/>
                    <a:pt x="631" y="790"/>
                    <a:pt x="595" y="62"/>
                  </a:cubicBezTo>
                  <a:cubicBezTo>
                    <a:pt x="595" y="25"/>
                    <a:pt x="564" y="0"/>
                    <a:pt x="531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59"/>
            <p:cNvSpPr/>
            <p:nvPr/>
          </p:nvSpPr>
          <p:spPr>
            <a:xfrm>
              <a:off x="1645500" y="2305475"/>
              <a:ext cx="21775" cy="38400"/>
            </a:xfrm>
            <a:custGeom>
              <a:avLst/>
              <a:gdLst/>
              <a:ahLst/>
              <a:cxnLst/>
              <a:rect l="l" t="t" r="r" b="b"/>
              <a:pathLst>
                <a:path w="871" h="1536" extrusionOk="0">
                  <a:moveTo>
                    <a:pt x="801" y="1"/>
                  </a:moveTo>
                  <a:cubicBezTo>
                    <a:pt x="784" y="1"/>
                    <a:pt x="767" y="8"/>
                    <a:pt x="753" y="22"/>
                  </a:cubicBezTo>
                  <a:cubicBezTo>
                    <a:pt x="382" y="426"/>
                    <a:pt x="126" y="923"/>
                    <a:pt x="6" y="1458"/>
                  </a:cubicBezTo>
                  <a:cubicBezTo>
                    <a:pt x="0" y="1492"/>
                    <a:pt x="20" y="1528"/>
                    <a:pt x="56" y="1534"/>
                  </a:cubicBezTo>
                  <a:cubicBezTo>
                    <a:pt x="61" y="1535"/>
                    <a:pt x="66" y="1536"/>
                    <a:pt x="70" y="1536"/>
                  </a:cubicBezTo>
                  <a:cubicBezTo>
                    <a:pt x="99" y="1536"/>
                    <a:pt x="127" y="1515"/>
                    <a:pt x="131" y="1486"/>
                  </a:cubicBezTo>
                  <a:cubicBezTo>
                    <a:pt x="249" y="973"/>
                    <a:pt x="491" y="496"/>
                    <a:pt x="848" y="108"/>
                  </a:cubicBezTo>
                  <a:cubicBezTo>
                    <a:pt x="871" y="80"/>
                    <a:pt x="868" y="41"/>
                    <a:pt x="843" y="16"/>
                  </a:cubicBezTo>
                  <a:cubicBezTo>
                    <a:pt x="830" y="6"/>
                    <a:pt x="816" y="1"/>
                    <a:pt x="801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59"/>
            <p:cNvSpPr/>
            <p:nvPr/>
          </p:nvSpPr>
          <p:spPr>
            <a:xfrm>
              <a:off x="1635525" y="2305075"/>
              <a:ext cx="41175" cy="53575"/>
            </a:xfrm>
            <a:custGeom>
              <a:avLst/>
              <a:gdLst/>
              <a:ahLst/>
              <a:cxnLst/>
              <a:rect l="l" t="t" r="r" b="b"/>
              <a:pathLst>
                <a:path w="1647" h="2143" extrusionOk="0">
                  <a:moveTo>
                    <a:pt x="1168" y="0"/>
                  </a:moveTo>
                  <a:cubicBezTo>
                    <a:pt x="1116" y="0"/>
                    <a:pt x="1057" y="18"/>
                    <a:pt x="991" y="57"/>
                  </a:cubicBezTo>
                  <a:cubicBezTo>
                    <a:pt x="740" y="208"/>
                    <a:pt x="514" y="423"/>
                    <a:pt x="293" y="612"/>
                  </a:cubicBezTo>
                  <a:cubicBezTo>
                    <a:pt x="187" y="707"/>
                    <a:pt x="70" y="810"/>
                    <a:pt x="42" y="953"/>
                  </a:cubicBezTo>
                  <a:cubicBezTo>
                    <a:pt x="0" y="1170"/>
                    <a:pt x="173" y="1363"/>
                    <a:pt x="235" y="1572"/>
                  </a:cubicBezTo>
                  <a:cubicBezTo>
                    <a:pt x="288" y="1748"/>
                    <a:pt x="276" y="1965"/>
                    <a:pt x="419" y="2080"/>
                  </a:cubicBezTo>
                  <a:cubicBezTo>
                    <a:pt x="473" y="2124"/>
                    <a:pt x="536" y="2142"/>
                    <a:pt x="603" y="2142"/>
                  </a:cubicBezTo>
                  <a:cubicBezTo>
                    <a:pt x="737" y="2142"/>
                    <a:pt x="884" y="2066"/>
                    <a:pt x="991" y="1977"/>
                  </a:cubicBezTo>
                  <a:cubicBezTo>
                    <a:pt x="1448" y="1592"/>
                    <a:pt x="1646" y="930"/>
                    <a:pt x="1484" y="359"/>
                  </a:cubicBezTo>
                  <a:cubicBezTo>
                    <a:pt x="1426" y="156"/>
                    <a:pt x="1325" y="0"/>
                    <a:pt x="1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59"/>
            <p:cNvSpPr/>
            <p:nvPr/>
          </p:nvSpPr>
          <p:spPr>
            <a:xfrm>
              <a:off x="1671925" y="2296500"/>
              <a:ext cx="67950" cy="70925"/>
            </a:xfrm>
            <a:custGeom>
              <a:avLst/>
              <a:gdLst/>
              <a:ahLst/>
              <a:cxnLst/>
              <a:rect l="l" t="t" r="r" b="b"/>
              <a:pathLst>
                <a:path w="2718" h="2837" extrusionOk="0">
                  <a:moveTo>
                    <a:pt x="688" y="1"/>
                  </a:moveTo>
                  <a:cubicBezTo>
                    <a:pt x="411" y="1"/>
                    <a:pt x="176" y="132"/>
                    <a:pt x="76" y="509"/>
                  </a:cubicBezTo>
                  <a:cubicBezTo>
                    <a:pt x="1" y="799"/>
                    <a:pt x="65" y="1103"/>
                    <a:pt x="160" y="1391"/>
                  </a:cubicBezTo>
                  <a:cubicBezTo>
                    <a:pt x="282" y="1770"/>
                    <a:pt x="447" y="2138"/>
                    <a:pt x="651" y="2481"/>
                  </a:cubicBezTo>
                  <a:cubicBezTo>
                    <a:pt x="748" y="2646"/>
                    <a:pt x="882" y="2816"/>
                    <a:pt x="1069" y="2836"/>
                  </a:cubicBezTo>
                  <a:cubicBezTo>
                    <a:pt x="1078" y="2836"/>
                    <a:pt x="1087" y="2837"/>
                    <a:pt x="1095" y="2837"/>
                  </a:cubicBezTo>
                  <a:cubicBezTo>
                    <a:pt x="1355" y="2837"/>
                    <a:pt x="1561" y="2534"/>
                    <a:pt x="1822" y="2534"/>
                  </a:cubicBezTo>
                  <a:cubicBezTo>
                    <a:pt x="1828" y="2534"/>
                    <a:pt x="1835" y="2534"/>
                    <a:pt x="1842" y="2534"/>
                  </a:cubicBezTo>
                  <a:cubicBezTo>
                    <a:pt x="1937" y="2543"/>
                    <a:pt x="2029" y="2590"/>
                    <a:pt x="2124" y="2618"/>
                  </a:cubicBezTo>
                  <a:cubicBezTo>
                    <a:pt x="2174" y="2633"/>
                    <a:pt x="2226" y="2640"/>
                    <a:pt x="2278" y="2640"/>
                  </a:cubicBezTo>
                  <a:cubicBezTo>
                    <a:pt x="2366" y="2640"/>
                    <a:pt x="2453" y="2618"/>
                    <a:pt x="2528" y="2571"/>
                  </a:cubicBezTo>
                  <a:cubicBezTo>
                    <a:pt x="2642" y="2493"/>
                    <a:pt x="2718" y="2347"/>
                    <a:pt x="2690" y="2211"/>
                  </a:cubicBezTo>
                  <a:cubicBezTo>
                    <a:pt x="2662" y="2060"/>
                    <a:pt x="2528" y="1951"/>
                    <a:pt x="2486" y="1806"/>
                  </a:cubicBezTo>
                  <a:cubicBezTo>
                    <a:pt x="2439" y="1650"/>
                    <a:pt x="2509" y="1485"/>
                    <a:pt x="2509" y="1321"/>
                  </a:cubicBezTo>
                  <a:cubicBezTo>
                    <a:pt x="2514" y="939"/>
                    <a:pt x="2154" y="662"/>
                    <a:pt x="1833" y="450"/>
                  </a:cubicBezTo>
                  <a:cubicBezTo>
                    <a:pt x="1541" y="255"/>
                    <a:pt x="1074" y="1"/>
                    <a:pt x="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59"/>
            <p:cNvSpPr/>
            <p:nvPr/>
          </p:nvSpPr>
          <p:spPr>
            <a:xfrm>
              <a:off x="1675125" y="2297550"/>
              <a:ext cx="20475" cy="38225"/>
            </a:xfrm>
            <a:custGeom>
              <a:avLst/>
              <a:gdLst/>
              <a:ahLst/>
              <a:cxnLst/>
              <a:rect l="l" t="t" r="r" b="b"/>
              <a:pathLst>
                <a:path w="819" h="1529" extrusionOk="0">
                  <a:moveTo>
                    <a:pt x="146" y="1"/>
                  </a:moveTo>
                  <a:cubicBezTo>
                    <a:pt x="110" y="1"/>
                    <a:pt x="84" y="25"/>
                    <a:pt x="76" y="57"/>
                  </a:cubicBezTo>
                  <a:cubicBezTo>
                    <a:pt x="1" y="609"/>
                    <a:pt x="255" y="1195"/>
                    <a:pt x="709" y="1516"/>
                  </a:cubicBezTo>
                  <a:cubicBezTo>
                    <a:pt x="715" y="1519"/>
                    <a:pt x="726" y="1524"/>
                    <a:pt x="732" y="1527"/>
                  </a:cubicBezTo>
                  <a:cubicBezTo>
                    <a:pt x="737" y="1528"/>
                    <a:pt x="742" y="1529"/>
                    <a:pt x="747" y="1529"/>
                  </a:cubicBezTo>
                  <a:cubicBezTo>
                    <a:pt x="768" y="1529"/>
                    <a:pt x="788" y="1520"/>
                    <a:pt x="799" y="1502"/>
                  </a:cubicBezTo>
                  <a:cubicBezTo>
                    <a:pt x="818" y="1471"/>
                    <a:pt x="813" y="1432"/>
                    <a:pt x="785" y="1410"/>
                  </a:cubicBezTo>
                  <a:cubicBezTo>
                    <a:pt x="369" y="1114"/>
                    <a:pt x="135" y="581"/>
                    <a:pt x="205" y="76"/>
                  </a:cubicBezTo>
                  <a:cubicBezTo>
                    <a:pt x="210" y="37"/>
                    <a:pt x="185" y="1"/>
                    <a:pt x="152" y="1"/>
                  </a:cubicBezTo>
                  <a:cubicBezTo>
                    <a:pt x="150" y="1"/>
                    <a:pt x="148" y="1"/>
                    <a:pt x="146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59"/>
            <p:cNvSpPr/>
            <p:nvPr/>
          </p:nvSpPr>
          <p:spPr>
            <a:xfrm>
              <a:off x="1681350" y="2299975"/>
              <a:ext cx="23875" cy="24075"/>
            </a:xfrm>
            <a:custGeom>
              <a:avLst/>
              <a:gdLst/>
              <a:ahLst/>
              <a:cxnLst/>
              <a:rect l="l" t="t" r="r" b="b"/>
              <a:pathLst>
                <a:path w="955" h="963" extrusionOk="0">
                  <a:moveTo>
                    <a:pt x="71" y="0"/>
                  </a:moveTo>
                  <a:cubicBezTo>
                    <a:pt x="52" y="0"/>
                    <a:pt x="33" y="8"/>
                    <a:pt x="20" y="24"/>
                  </a:cubicBezTo>
                  <a:cubicBezTo>
                    <a:pt x="0" y="52"/>
                    <a:pt x="3" y="94"/>
                    <a:pt x="31" y="116"/>
                  </a:cubicBezTo>
                  <a:cubicBezTo>
                    <a:pt x="335" y="353"/>
                    <a:pt x="603" y="627"/>
                    <a:pt x="832" y="939"/>
                  </a:cubicBezTo>
                  <a:cubicBezTo>
                    <a:pt x="840" y="950"/>
                    <a:pt x="854" y="959"/>
                    <a:pt x="868" y="961"/>
                  </a:cubicBezTo>
                  <a:cubicBezTo>
                    <a:pt x="872" y="962"/>
                    <a:pt x="876" y="962"/>
                    <a:pt x="880" y="962"/>
                  </a:cubicBezTo>
                  <a:cubicBezTo>
                    <a:pt x="893" y="962"/>
                    <a:pt x="905" y="959"/>
                    <a:pt x="918" y="953"/>
                  </a:cubicBezTo>
                  <a:cubicBezTo>
                    <a:pt x="949" y="931"/>
                    <a:pt x="954" y="889"/>
                    <a:pt x="932" y="861"/>
                  </a:cubicBezTo>
                  <a:cubicBezTo>
                    <a:pt x="700" y="543"/>
                    <a:pt x="421" y="258"/>
                    <a:pt x="112" y="13"/>
                  </a:cubicBezTo>
                  <a:cubicBezTo>
                    <a:pt x="100" y="5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59"/>
            <p:cNvSpPr/>
            <p:nvPr/>
          </p:nvSpPr>
          <p:spPr>
            <a:xfrm>
              <a:off x="1673450" y="2295600"/>
              <a:ext cx="49900" cy="52075"/>
            </a:xfrm>
            <a:custGeom>
              <a:avLst/>
              <a:gdLst/>
              <a:ahLst/>
              <a:cxnLst/>
              <a:rect l="l" t="t" r="r" b="b"/>
              <a:pathLst>
                <a:path w="1996" h="2083" extrusionOk="0">
                  <a:moveTo>
                    <a:pt x="503" y="0"/>
                  </a:moveTo>
                  <a:cubicBezTo>
                    <a:pt x="301" y="0"/>
                    <a:pt x="130" y="96"/>
                    <a:pt x="57" y="372"/>
                  </a:cubicBezTo>
                  <a:cubicBezTo>
                    <a:pt x="1" y="587"/>
                    <a:pt x="51" y="813"/>
                    <a:pt x="115" y="1022"/>
                  </a:cubicBezTo>
                  <a:cubicBezTo>
                    <a:pt x="207" y="1301"/>
                    <a:pt x="325" y="1569"/>
                    <a:pt x="478" y="1823"/>
                  </a:cubicBezTo>
                  <a:cubicBezTo>
                    <a:pt x="548" y="1943"/>
                    <a:pt x="645" y="2071"/>
                    <a:pt x="785" y="2082"/>
                  </a:cubicBezTo>
                  <a:cubicBezTo>
                    <a:pt x="792" y="2083"/>
                    <a:pt x="798" y="2083"/>
                    <a:pt x="805" y="2083"/>
                  </a:cubicBezTo>
                  <a:cubicBezTo>
                    <a:pt x="997" y="2083"/>
                    <a:pt x="1145" y="1859"/>
                    <a:pt x="1338" y="1859"/>
                  </a:cubicBezTo>
                  <a:cubicBezTo>
                    <a:pt x="1342" y="1859"/>
                    <a:pt x="1347" y="1859"/>
                    <a:pt x="1351" y="1859"/>
                  </a:cubicBezTo>
                  <a:cubicBezTo>
                    <a:pt x="1424" y="1862"/>
                    <a:pt x="1491" y="1901"/>
                    <a:pt x="1560" y="1923"/>
                  </a:cubicBezTo>
                  <a:cubicBezTo>
                    <a:pt x="1596" y="1933"/>
                    <a:pt x="1633" y="1939"/>
                    <a:pt x="1671" y="1939"/>
                  </a:cubicBezTo>
                  <a:cubicBezTo>
                    <a:pt x="1736" y="1939"/>
                    <a:pt x="1801" y="1922"/>
                    <a:pt x="1856" y="1887"/>
                  </a:cubicBezTo>
                  <a:cubicBezTo>
                    <a:pt x="1940" y="1831"/>
                    <a:pt x="1996" y="1722"/>
                    <a:pt x="1976" y="1622"/>
                  </a:cubicBezTo>
                  <a:cubicBezTo>
                    <a:pt x="1954" y="1513"/>
                    <a:pt x="1853" y="1435"/>
                    <a:pt x="1823" y="1326"/>
                  </a:cubicBezTo>
                  <a:cubicBezTo>
                    <a:pt x="1789" y="1209"/>
                    <a:pt x="1839" y="1089"/>
                    <a:pt x="1842" y="969"/>
                  </a:cubicBezTo>
                  <a:cubicBezTo>
                    <a:pt x="1845" y="687"/>
                    <a:pt x="1586" y="486"/>
                    <a:pt x="1348" y="333"/>
                  </a:cubicBezTo>
                  <a:cubicBezTo>
                    <a:pt x="1132" y="190"/>
                    <a:pt x="787" y="0"/>
                    <a:pt x="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59"/>
            <p:cNvSpPr/>
            <p:nvPr/>
          </p:nvSpPr>
          <p:spPr>
            <a:xfrm>
              <a:off x="1630225" y="2237175"/>
              <a:ext cx="72825" cy="61200"/>
            </a:xfrm>
            <a:custGeom>
              <a:avLst/>
              <a:gdLst/>
              <a:ahLst/>
              <a:cxnLst/>
              <a:rect l="l" t="t" r="r" b="b"/>
              <a:pathLst>
                <a:path w="2913" h="2448" extrusionOk="0">
                  <a:moveTo>
                    <a:pt x="2857" y="0"/>
                  </a:moveTo>
                  <a:cubicBezTo>
                    <a:pt x="2673" y="511"/>
                    <a:pt x="2344" y="971"/>
                    <a:pt x="1917" y="1306"/>
                  </a:cubicBezTo>
                  <a:cubicBezTo>
                    <a:pt x="1861" y="1348"/>
                    <a:pt x="1802" y="1389"/>
                    <a:pt x="1733" y="1403"/>
                  </a:cubicBezTo>
                  <a:cubicBezTo>
                    <a:pt x="1720" y="1405"/>
                    <a:pt x="1707" y="1406"/>
                    <a:pt x="1694" y="1406"/>
                  </a:cubicBezTo>
                  <a:cubicBezTo>
                    <a:pt x="1637" y="1406"/>
                    <a:pt x="1578" y="1388"/>
                    <a:pt x="1523" y="1367"/>
                  </a:cubicBezTo>
                  <a:cubicBezTo>
                    <a:pt x="1069" y="1200"/>
                    <a:pt x="661" y="898"/>
                    <a:pt x="360" y="513"/>
                  </a:cubicBezTo>
                  <a:cubicBezTo>
                    <a:pt x="257" y="592"/>
                    <a:pt x="137" y="653"/>
                    <a:pt x="84" y="767"/>
                  </a:cubicBezTo>
                  <a:cubicBezTo>
                    <a:pt x="0" y="943"/>
                    <a:pt x="109" y="1144"/>
                    <a:pt x="223" y="1303"/>
                  </a:cubicBezTo>
                  <a:cubicBezTo>
                    <a:pt x="514" y="1688"/>
                    <a:pt x="1158" y="2413"/>
                    <a:pt x="1688" y="2447"/>
                  </a:cubicBezTo>
                  <a:cubicBezTo>
                    <a:pt x="1696" y="2447"/>
                    <a:pt x="1704" y="2447"/>
                    <a:pt x="1711" y="2447"/>
                  </a:cubicBezTo>
                  <a:cubicBezTo>
                    <a:pt x="2258" y="2447"/>
                    <a:pt x="2569" y="1387"/>
                    <a:pt x="2737" y="988"/>
                  </a:cubicBezTo>
                  <a:cubicBezTo>
                    <a:pt x="2818" y="787"/>
                    <a:pt x="2896" y="580"/>
                    <a:pt x="2904" y="368"/>
                  </a:cubicBezTo>
                  <a:cubicBezTo>
                    <a:pt x="2913" y="243"/>
                    <a:pt x="2888" y="120"/>
                    <a:pt x="285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59"/>
            <p:cNvSpPr/>
            <p:nvPr/>
          </p:nvSpPr>
          <p:spPr>
            <a:xfrm>
              <a:off x="1624000" y="2302275"/>
              <a:ext cx="56800" cy="51950"/>
            </a:xfrm>
            <a:custGeom>
              <a:avLst/>
              <a:gdLst/>
              <a:ahLst/>
              <a:cxnLst/>
              <a:rect l="l" t="t" r="r" b="b"/>
              <a:pathLst>
                <a:path w="2272" h="2078" extrusionOk="0">
                  <a:moveTo>
                    <a:pt x="1661" y="1"/>
                  </a:moveTo>
                  <a:cubicBezTo>
                    <a:pt x="1585" y="1"/>
                    <a:pt x="1500" y="26"/>
                    <a:pt x="1404" y="83"/>
                  </a:cubicBezTo>
                  <a:cubicBezTo>
                    <a:pt x="1042" y="298"/>
                    <a:pt x="704" y="616"/>
                    <a:pt x="383" y="892"/>
                  </a:cubicBezTo>
                  <a:cubicBezTo>
                    <a:pt x="221" y="1028"/>
                    <a:pt x="54" y="1185"/>
                    <a:pt x="15" y="1391"/>
                  </a:cubicBezTo>
                  <a:cubicBezTo>
                    <a:pt x="1" y="1453"/>
                    <a:pt x="7" y="1517"/>
                    <a:pt x="15" y="1578"/>
                  </a:cubicBezTo>
                  <a:cubicBezTo>
                    <a:pt x="221" y="1366"/>
                    <a:pt x="439" y="1162"/>
                    <a:pt x="671" y="975"/>
                  </a:cubicBezTo>
                  <a:cubicBezTo>
                    <a:pt x="817" y="854"/>
                    <a:pt x="985" y="733"/>
                    <a:pt x="1180" y="733"/>
                  </a:cubicBezTo>
                  <a:cubicBezTo>
                    <a:pt x="1182" y="733"/>
                    <a:pt x="1184" y="733"/>
                    <a:pt x="1187" y="733"/>
                  </a:cubicBezTo>
                  <a:cubicBezTo>
                    <a:pt x="1354" y="738"/>
                    <a:pt x="1507" y="833"/>
                    <a:pt x="1616" y="962"/>
                  </a:cubicBezTo>
                  <a:cubicBezTo>
                    <a:pt x="1725" y="1087"/>
                    <a:pt x="1786" y="1246"/>
                    <a:pt x="1842" y="1402"/>
                  </a:cubicBezTo>
                  <a:cubicBezTo>
                    <a:pt x="1918" y="1623"/>
                    <a:pt x="1968" y="1849"/>
                    <a:pt x="2007" y="2077"/>
                  </a:cubicBezTo>
                  <a:cubicBezTo>
                    <a:pt x="2219" y="1592"/>
                    <a:pt x="2272" y="1034"/>
                    <a:pt x="2121" y="524"/>
                  </a:cubicBezTo>
                  <a:cubicBezTo>
                    <a:pt x="2035" y="228"/>
                    <a:pt x="1890" y="1"/>
                    <a:pt x="1661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59"/>
            <p:cNvSpPr/>
            <p:nvPr/>
          </p:nvSpPr>
          <p:spPr>
            <a:xfrm>
              <a:off x="1672000" y="2296475"/>
              <a:ext cx="62225" cy="62000"/>
            </a:xfrm>
            <a:custGeom>
              <a:avLst/>
              <a:gdLst/>
              <a:ahLst/>
              <a:cxnLst/>
              <a:rect l="l" t="t" r="r" b="b"/>
              <a:pathLst>
                <a:path w="2489" h="2480" extrusionOk="0">
                  <a:moveTo>
                    <a:pt x="690" y="0"/>
                  </a:moveTo>
                  <a:cubicBezTo>
                    <a:pt x="413" y="0"/>
                    <a:pt x="177" y="131"/>
                    <a:pt x="76" y="510"/>
                  </a:cubicBezTo>
                  <a:cubicBezTo>
                    <a:pt x="0" y="800"/>
                    <a:pt x="67" y="1107"/>
                    <a:pt x="159" y="1392"/>
                  </a:cubicBezTo>
                  <a:cubicBezTo>
                    <a:pt x="282" y="1771"/>
                    <a:pt x="447" y="2139"/>
                    <a:pt x="653" y="2480"/>
                  </a:cubicBezTo>
                  <a:cubicBezTo>
                    <a:pt x="614" y="2256"/>
                    <a:pt x="600" y="2028"/>
                    <a:pt x="620" y="1804"/>
                  </a:cubicBezTo>
                  <a:cubicBezTo>
                    <a:pt x="642" y="1461"/>
                    <a:pt x="770" y="1085"/>
                    <a:pt x="1080" y="945"/>
                  </a:cubicBezTo>
                  <a:cubicBezTo>
                    <a:pt x="1174" y="904"/>
                    <a:pt x="1274" y="888"/>
                    <a:pt x="1375" y="888"/>
                  </a:cubicBezTo>
                  <a:cubicBezTo>
                    <a:pt x="1523" y="888"/>
                    <a:pt x="1674" y="922"/>
                    <a:pt x="1816" y="962"/>
                  </a:cubicBezTo>
                  <a:cubicBezTo>
                    <a:pt x="2042" y="1021"/>
                    <a:pt x="2266" y="1090"/>
                    <a:pt x="2489" y="1166"/>
                  </a:cubicBezTo>
                  <a:cubicBezTo>
                    <a:pt x="2414" y="862"/>
                    <a:pt x="2109" y="627"/>
                    <a:pt x="1833" y="446"/>
                  </a:cubicBezTo>
                  <a:cubicBezTo>
                    <a:pt x="1541" y="254"/>
                    <a:pt x="1076" y="0"/>
                    <a:pt x="690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59"/>
            <p:cNvSpPr/>
            <p:nvPr/>
          </p:nvSpPr>
          <p:spPr>
            <a:xfrm>
              <a:off x="1677725" y="2256275"/>
              <a:ext cx="54900" cy="54225"/>
            </a:xfrm>
            <a:custGeom>
              <a:avLst/>
              <a:gdLst/>
              <a:ahLst/>
              <a:cxnLst/>
              <a:rect l="l" t="t" r="r" b="b"/>
              <a:pathLst>
                <a:path w="2196" h="2169" extrusionOk="0">
                  <a:moveTo>
                    <a:pt x="1487" y="1"/>
                  </a:moveTo>
                  <a:lnTo>
                    <a:pt x="1487" y="1"/>
                  </a:lnTo>
                  <a:cubicBezTo>
                    <a:pt x="1141" y="68"/>
                    <a:pt x="829" y="302"/>
                    <a:pt x="614" y="589"/>
                  </a:cubicBezTo>
                  <a:cubicBezTo>
                    <a:pt x="424" y="854"/>
                    <a:pt x="0" y="1560"/>
                    <a:pt x="181" y="1864"/>
                  </a:cubicBezTo>
                  <a:cubicBezTo>
                    <a:pt x="328" y="2109"/>
                    <a:pt x="710" y="2169"/>
                    <a:pt x="1037" y="2169"/>
                  </a:cubicBezTo>
                  <a:cubicBezTo>
                    <a:pt x="1165" y="2169"/>
                    <a:pt x="1285" y="2160"/>
                    <a:pt x="1378" y="2149"/>
                  </a:cubicBezTo>
                  <a:cubicBezTo>
                    <a:pt x="1654" y="2118"/>
                    <a:pt x="1925" y="2059"/>
                    <a:pt x="2196" y="1984"/>
                  </a:cubicBezTo>
                  <a:cubicBezTo>
                    <a:pt x="1995" y="1895"/>
                    <a:pt x="1808" y="1794"/>
                    <a:pt x="1627" y="1672"/>
                  </a:cubicBezTo>
                  <a:cubicBezTo>
                    <a:pt x="1387" y="1510"/>
                    <a:pt x="1152" y="1295"/>
                    <a:pt x="1113" y="1008"/>
                  </a:cubicBezTo>
                  <a:cubicBezTo>
                    <a:pt x="1083" y="765"/>
                    <a:pt x="1200" y="528"/>
                    <a:pt x="1320" y="310"/>
                  </a:cubicBezTo>
                  <a:cubicBezTo>
                    <a:pt x="1375" y="207"/>
                    <a:pt x="1431" y="107"/>
                    <a:pt x="148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59"/>
            <p:cNvSpPr/>
            <p:nvPr/>
          </p:nvSpPr>
          <p:spPr>
            <a:xfrm>
              <a:off x="1609025" y="2266450"/>
              <a:ext cx="66200" cy="55350"/>
            </a:xfrm>
            <a:custGeom>
              <a:avLst/>
              <a:gdLst/>
              <a:ahLst/>
              <a:cxnLst/>
              <a:rect l="l" t="t" r="r" b="b"/>
              <a:pathLst>
                <a:path w="2648" h="2214" extrusionOk="0">
                  <a:moveTo>
                    <a:pt x="190" y="1"/>
                  </a:moveTo>
                  <a:cubicBezTo>
                    <a:pt x="126" y="1"/>
                    <a:pt x="64" y="4"/>
                    <a:pt x="0" y="12"/>
                  </a:cubicBezTo>
                  <a:cubicBezTo>
                    <a:pt x="70" y="54"/>
                    <a:pt x="145" y="96"/>
                    <a:pt x="215" y="138"/>
                  </a:cubicBezTo>
                  <a:cubicBezTo>
                    <a:pt x="474" y="294"/>
                    <a:pt x="745" y="456"/>
                    <a:pt x="935" y="693"/>
                  </a:cubicBezTo>
                  <a:cubicBezTo>
                    <a:pt x="1127" y="930"/>
                    <a:pt x="1233" y="1265"/>
                    <a:pt x="1122" y="1546"/>
                  </a:cubicBezTo>
                  <a:cubicBezTo>
                    <a:pt x="1055" y="1717"/>
                    <a:pt x="918" y="1851"/>
                    <a:pt x="790" y="1979"/>
                  </a:cubicBezTo>
                  <a:cubicBezTo>
                    <a:pt x="709" y="2057"/>
                    <a:pt x="633" y="2135"/>
                    <a:pt x="553" y="2213"/>
                  </a:cubicBezTo>
                  <a:cubicBezTo>
                    <a:pt x="815" y="2135"/>
                    <a:pt x="1071" y="2060"/>
                    <a:pt x="1334" y="1982"/>
                  </a:cubicBezTo>
                  <a:cubicBezTo>
                    <a:pt x="1543" y="1920"/>
                    <a:pt x="1755" y="1862"/>
                    <a:pt x="1967" y="1797"/>
                  </a:cubicBezTo>
                  <a:cubicBezTo>
                    <a:pt x="2140" y="1744"/>
                    <a:pt x="2324" y="1686"/>
                    <a:pt x="2422" y="1538"/>
                  </a:cubicBezTo>
                  <a:cubicBezTo>
                    <a:pt x="2648" y="1189"/>
                    <a:pt x="1889" y="707"/>
                    <a:pt x="1666" y="545"/>
                  </a:cubicBezTo>
                  <a:cubicBezTo>
                    <a:pt x="1236" y="232"/>
                    <a:pt x="725" y="9"/>
                    <a:pt x="19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59"/>
            <p:cNvSpPr/>
            <p:nvPr/>
          </p:nvSpPr>
          <p:spPr>
            <a:xfrm>
              <a:off x="1653575" y="2281700"/>
              <a:ext cx="35525" cy="32350"/>
            </a:xfrm>
            <a:custGeom>
              <a:avLst/>
              <a:gdLst/>
              <a:ahLst/>
              <a:cxnLst/>
              <a:rect l="l" t="t" r="r" b="b"/>
              <a:pathLst>
                <a:path w="1421" h="1294" extrusionOk="0">
                  <a:moveTo>
                    <a:pt x="712" y="1"/>
                  </a:moveTo>
                  <a:cubicBezTo>
                    <a:pt x="415" y="1"/>
                    <a:pt x="147" y="202"/>
                    <a:pt x="79" y="504"/>
                  </a:cubicBezTo>
                  <a:cubicBezTo>
                    <a:pt x="1" y="853"/>
                    <a:pt x="218" y="1199"/>
                    <a:pt x="567" y="1277"/>
                  </a:cubicBezTo>
                  <a:cubicBezTo>
                    <a:pt x="616" y="1288"/>
                    <a:pt x="665" y="1294"/>
                    <a:pt x="712" y="1294"/>
                  </a:cubicBezTo>
                  <a:cubicBezTo>
                    <a:pt x="1007" y="1294"/>
                    <a:pt x="1270" y="1089"/>
                    <a:pt x="1340" y="789"/>
                  </a:cubicBezTo>
                  <a:cubicBezTo>
                    <a:pt x="1421" y="445"/>
                    <a:pt x="1203" y="97"/>
                    <a:pt x="852" y="16"/>
                  </a:cubicBezTo>
                  <a:cubicBezTo>
                    <a:pt x="805" y="6"/>
                    <a:pt x="758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59"/>
            <p:cNvSpPr/>
            <p:nvPr/>
          </p:nvSpPr>
          <p:spPr>
            <a:xfrm>
              <a:off x="1661600" y="2289000"/>
              <a:ext cx="19550" cy="17850"/>
            </a:xfrm>
            <a:custGeom>
              <a:avLst/>
              <a:gdLst/>
              <a:ahLst/>
              <a:cxnLst/>
              <a:rect l="l" t="t" r="r" b="b"/>
              <a:pathLst>
                <a:path w="782" h="714" extrusionOk="0">
                  <a:moveTo>
                    <a:pt x="389" y="1"/>
                  </a:moveTo>
                  <a:cubicBezTo>
                    <a:pt x="229" y="1"/>
                    <a:pt x="81" y="114"/>
                    <a:pt x="45" y="279"/>
                  </a:cubicBezTo>
                  <a:cubicBezTo>
                    <a:pt x="1" y="466"/>
                    <a:pt x="123" y="661"/>
                    <a:pt x="316" y="703"/>
                  </a:cubicBezTo>
                  <a:cubicBezTo>
                    <a:pt x="343" y="710"/>
                    <a:pt x="371" y="713"/>
                    <a:pt x="398" y="713"/>
                  </a:cubicBezTo>
                  <a:cubicBezTo>
                    <a:pt x="556" y="713"/>
                    <a:pt x="704" y="600"/>
                    <a:pt x="740" y="435"/>
                  </a:cubicBezTo>
                  <a:cubicBezTo>
                    <a:pt x="782" y="243"/>
                    <a:pt x="665" y="53"/>
                    <a:pt x="472" y="11"/>
                  </a:cubicBezTo>
                  <a:cubicBezTo>
                    <a:pt x="445" y="4"/>
                    <a:pt x="417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59"/>
            <p:cNvSpPr/>
            <p:nvPr/>
          </p:nvSpPr>
          <p:spPr>
            <a:xfrm>
              <a:off x="1621575" y="2009950"/>
              <a:ext cx="168800" cy="160250"/>
            </a:xfrm>
            <a:custGeom>
              <a:avLst/>
              <a:gdLst/>
              <a:ahLst/>
              <a:cxnLst/>
              <a:rect l="l" t="t" r="r" b="b"/>
              <a:pathLst>
                <a:path w="6752" h="6410" extrusionOk="0">
                  <a:moveTo>
                    <a:pt x="4225" y="0"/>
                  </a:moveTo>
                  <a:cubicBezTo>
                    <a:pt x="4192" y="0"/>
                    <a:pt x="4159" y="2"/>
                    <a:pt x="4126" y="6"/>
                  </a:cubicBezTo>
                  <a:cubicBezTo>
                    <a:pt x="3767" y="45"/>
                    <a:pt x="3451" y="271"/>
                    <a:pt x="3236" y="561"/>
                  </a:cubicBezTo>
                  <a:cubicBezTo>
                    <a:pt x="3111" y="739"/>
                    <a:pt x="2999" y="949"/>
                    <a:pt x="2801" y="1032"/>
                  </a:cubicBezTo>
                  <a:cubicBezTo>
                    <a:pt x="2773" y="1041"/>
                    <a:pt x="2743" y="1052"/>
                    <a:pt x="2712" y="1060"/>
                  </a:cubicBezTo>
                  <a:cubicBezTo>
                    <a:pt x="2648" y="1074"/>
                    <a:pt x="2586" y="1082"/>
                    <a:pt x="2522" y="1096"/>
                  </a:cubicBezTo>
                  <a:cubicBezTo>
                    <a:pt x="2519" y="1096"/>
                    <a:pt x="2519" y="1102"/>
                    <a:pt x="2519" y="1102"/>
                  </a:cubicBezTo>
                  <a:cubicBezTo>
                    <a:pt x="2506" y="1105"/>
                    <a:pt x="2492" y="1110"/>
                    <a:pt x="2478" y="1116"/>
                  </a:cubicBezTo>
                  <a:cubicBezTo>
                    <a:pt x="2469" y="1119"/>
                    <a:pt x="2466" y="1119"/>
                    <a:pt x="2464" y="1122"/>
                  </a:cubicBezTo>
                  <a:cubicBezTo>
                    <a:pt x="2453" y="1130"/>
                    <a:pt x="2439" y="1133"/>
                    <a:pt x="2427" y="1138"/>
                  </a:cubicBezTo>
                  <a:cubicBezTo>
                    <a:pt x="2425" y="1144"/>
                    <a:pt x="2419" y="1144"/>
                    <a:pt x="2413" y="1147"/>
                  </a:cubicBezTo>
                  <a:cubicBezTo>
                    <a:pt x="2400" y="1158"/>
                    <a:pt x="2386" y="1163"/>
                    <a:pt x="2372" y="1175"/>
                  </a:cubicBezTo>
                  <a:cubicBezTo>
                    <a:pt x="2232" y="1292"/>
                    <a:pt x="2246" y="1512"/>
                    <a:pt x="2288" y="1691"/>
                  </a:cubicBezTo>
                  <a:cubicBezTo>
                    <a:pt x="2299" y="1733"/>
                    <a:pt x="2310" y="1780"/>
                    <a:pt x="2324" y="1830"/>
                  </a:cubicBezTo>
                  <a:cubicBezTo>
                    <a:pt x="2115" y="1585"/>
                    <a:pt x="1867" y="1375"/>
                    <a:pt x="1571" y="1242"/>
                  </a:cubicBezTo>
                  <a:cubicBezTo>
                    <a:pt x="1543" y="1228"/>
                    <a:pt x="1515" y="1216"/>
                    <a:pt x="1490" y="1205"/>
                  </a:cubicBezTo>
                  <a:lnTo>
                    <a:pt x="1487" y="1205"/>
                  </a:lnTo>
                  <a:cubicBezTo>
                    <a:pt x="1459" y="1194"/>
                    <a:pt x="1431" y="1186"/>
                    <a:pt x="1404" y="1177"/>
                  </a:cubicBezTo>
                  <a:cubicBezTo>
                    <a:pt x="1266" y="1133"/>
                    <a:pt x="1121" y="1109"/>
                    <a:pt x="980" y="1109"/>
                  </a:cubicBezTo>
                  <a:cubicBezTo>
                    <a:pt x="728" y="1109"/>
                    <a:pt x="486" y="1187"/>
                    <a:pt x="318" y="1373"/>
                  </a:cubicBezTo>
                  <a:cubicBezTo>
                    <a:pt x="176" y="1534"/>
                    <a:pt x="109" y="1746"/>
                    <a:pt x="76" y="1958"/>
                  </a:cubicBezTo>
                  <a:cubicBezTo>
                    <a:pt x="0" y="2402"/>
                    <a:pt x="92" y="2929"/>
                    <a:pt x="475" y="3155"/>
                  </a:cubicBezTo>
                  <a:cubicBezTo>
                    <a:pt x="639" y="3253"/>
                    <a:pt x="834" y="3278"/>
                    <a:pt x="1024" y="3306"/>
                  </a:cubicBezTo>
                  <a:lnTo>
                    <a:pt x="1027" y="3306"/>
                  </a:lnTo>
                  <a:cubicBezTo>
                    <a:pt x="1130" y="3320"/>
                    <a:pt x="1239" y="3334"/>
                    <a:pt x="1345" y="3348"/>
                  </a:cubicBezTo>
                  <a:cubicBezTo>
                    <a:pt x="1493" y="3367"/>
                    <a:pt x="1644" y="3384"/>
                    <a:pt x="1797" y="3409"/>
                  </a:cubicBezTo>
                  <a:cubicBezTo>
                    <a:pt x="1816" y="3412"/>
                    <a:pt x="1842" y="3418"/>
                    <a:pt x="1864" y="3420"/>
                  </a:cubicBezTo>
                  <a:cubicBezTo>
                    <a:pt x="1825" y="3434"/>
                    <a:pt x="1783" y="3445"/>
                    <a:pt x="1741" y="3454"/>
                  </a:cubicBezTo>
                  <a:cubicBezTo>
                    <a:pt x="1613" y="3493"/>
                    <a:pt x="1487" y="3535"/>
                    <a:pt x="1362" y="3568"/>
                  </a:cubicBezTo>
                  <a:cubicBezTo>
                    <a:pt x="1264" y="3596"/>
                    <a:pt x="1166" y="3630"/>
                    <a:pt x="1074" y="3674"/>
                  </a:cubicBezTo>
                  <a:cubicBezTo>
                    <a:pt x="1030" y="3694"/>
                    <a:pt x="988" y="3724"/>
                    <a:pt x="949" y="3755"/>
                  </a:cubicBezTo>
                  <a:cubicBezTo>
                    <a:pt x="913" y="3786"/>
                    <a:pt x="876" y="3822"/>
                    <a:pt x="848" y="3861"/>
                  </a:cubicBezTo>
                  <a:cubicBezTo>
                    <a:pt x="837" y="3875"/>
                    <a:pt x="832" y="3886"/>
                    <a:pt x="823" y="3900"/>
                  </a:cubicBezTo>
                  <a:cubicBezTo>
                    <a:pt x="684" y="4146"/>
                    <a:pt x="779" y="4469"/>
                    <a:pt x="742" y="4754"/>
                  </a:cubicBezTo>
                  <a:cubicBezTo>
                    <a:pt x="712" y="5011"/>
                    <a:pt x="578" y="5281"/>
                    <a:pt x="692" y="5507"/>
                  </a:cubicBezTo>
                  <a:cubicBezTo>
                    <a:pt x="783" y="5681"/>
                    <a:pt x="976" y="5746"/>
                    <a:pt x="1178" y="5746"/>
                  </a:cubicBezTo>
                  <a:cubicBezTo>
                    <a:pt x="1280" y="5746"/>
                    <a:pt x="1384" y="5730"/>
                    <a:pt x="1479" y="5702"/>
                  </a:cubicBezTo>
                  <a:cubicBezTo>
                    <a:pt x="1850" y="5596"/>
                    <a:pt x="2185" y="5382"/>
                    <a:pt x="2444" y="5103"/>
                  </a:cubicBezTo>
                  <a:cubicBezTo>
                    <a:pt x="2450" y="5100"/>
                    <a:pt x="2453" y="5094"/>
                    <a:pt x="2461" y="5089"/>
                  </a:cubicBezTo>
                  <a:cubicBezTo>
                    <a:pt x="2497" y="5047"/>
                    <a:pt x="2533" y="5005"/>
                    <a:pt x="2573" y="4960"/>
                  </a:cubicBezTo>
                  <a:cubicBezTo>
                    <a:pt x="2575" y="4957"/>
                    <a:pt x="2578" y="4949"/>
                    <a:pt x="2581" y="4946"/>
                  </a:cubicBezTo>
                  <a:cubicBezTo>
                    <a:pt x="2631" y="4885"/>
                    <a:pt x="2676" y="4821"/>
                    <a:pt x="2718" y="4751"/>
                  </a:cubicBezTo>
                  <a:lnTo>
                    <a:pt x="2718" y="4751"/>
                  </a:lnTo>
                  <a:cubicBezTo>
                    <a:pt x="2715" y="4829"/>
                    <a:pt x="2712" y="4904"/>
                    <a:pt x="2712" y="4983"/>
                  </a:cubicBezTo>
                  <a:cubicBezTo>
                    <a:pt x="2712" y="4999"/>
                    <a:pt x="2706" y="5013"/>
                    <a:pt x="2706" y="5030"/>
                  </a:cubicBezTo>
                  <a:cubicBezTo>
                    <a:pt x="2706" y="5214"/>
                    <a:pt x="2720" y="5401"/>
                    <a:pt x="2740" y="5582"/>
                  </a:cubicBezTo>
                  <a:cubicBezTo>
                    <a:pt x="2740" y="5588"/>
                    <a:pt x="2740" y="5591"/>
                    <a:pt x="2743" y="5599"/>
                  </a:cubicBezTo>
                  <a:lnTo>
                    <a:pt x="2743" y="5602"/>
                  </a:lnTo>
                  <a:cubicBezTo>
                    <a:pt x="2762" y="5783"/>
                    <a:pt x="2812" y="5981"/>
                    <a:pt x="2969" y="6071"/>
                  </a:cubicBezTo>
                  <a:cubicBezTo>
                    <a:pt x="3027" y="6103"/>
                    <a:pt x="3091" y="6114"/>
                    <a:pt x="3158" y="6114"/>
                  </a:cubicBezTo>
                  <a:cubicBezTo>
                    <a:pt x="3294" y="6114"/>
                    <a:pt x="3441" y="6069"/>
                    <a:pt x="3577" y="6069"/>
                  </a:cubicBezTo>
                  <a:cubicBezTo>
                    <a:pt x="3641" y="6069"/>
                    <a:pt x="3702" y="6078"/>
                    <a:pt x="3758" y="6107"/>
                  </a:cubicBezTo>
                  <a:cubicBezTo>
                    <a:pt x="3842" y="6149"/>
                    <a:pt x="3900" y="6230"/>
                    <a:pt x="3970" y="6288"/>
                  </a:cubicBezTo>
                  <a:cubicBezTo>
                    <a:pt x="4057" y="6360"/>
                    <a:pt x="4170" y="6409"/>
                    <a:pt x="4283" y="6409"/>
                  </a:cubicBezTo>
                  <a:cubicBezTo>
                    <a:pt x="4302" y="6409"/>
                    <a:pt x="4320" y="6408"/>
                    <a:pt x="4338" y="6405"/>
                  </a:cubicBezTo>
                  <a:cubicBezTo>
                    <a:pt x="4472" y="6383"/>
                    <a:pt x="4590" y="6285"/>
                    <a:pt x="4620" y="6157"/>
                  </a:cubicBezTo>
                  <a:cubicBezTo>
                    <a:pt x="4654" y="6015"/>
                    <a:pt x="4578" y="5867"/>
                    <a:pt x="4598" y="5725"/>
                  </a:cubicBezTo>
                  <a:cubicBezTo>
                    <a:pt x="4617" y="5571"/>
                    <a:pt x="4743" y="5451"/>
                    <a:pt x="4807" y="5312"/>
                  </a:cubicBezTo>
                  <a:cubicBezTo>
                    <a:pt x="4924" y="5055"/>
                    <a:pt x="4827" y="4765"/>
                    <a:pt x="4684" y="4503"/>
                  </a:cubicBezTo>
                  <a:cubicBezTo>
                    <a:pt x="4682" y="4500"/>
                    <a:pt x="4682" y="4500"/>
                    <a:pt x="4682" y="4497"/>
                  </a:cubicBezTo>
                  <a:cubicBezTo>
                    <a:pt x="4662" y="4461"/>
                    <a:pt x="4643" y="4430"/>
                    <a:pt x="4620" y="4397"/>
                  </a:cubicBezTo>
                  <a:cubicBezTo>
                    <a:pt x="4617" y="4391"/>
                    <a:pt x="4617" y="4388"/>
                    <a:pt x="4615" y="4386"/>
                  </a:cubicBezTo>
                  <a:cubicBezTo>
                    <a:pt x="4606" y="4377"/>
                    <a:pt x="4603" y="4372"/>
                    <a:pt x="4601" y="4363"/>
                  </a:cubicBezTo>
                  <a:lnTo>
                    <a:pt x="4601" y="4363"/>
                  </a:lnTo>
                  <a:cubicBezTo>
                    <a:pt x="4924" y="4444"/>
                    <a:pt x="5256" y="4494"/>
                    <a:pt x="5588" y="4508"/>
                  </a:cubicBezTo>
                  <a:cubicBezTo>
                    <a:pt x="5624" y="4509"/>
                    <a:pt x="5660" y="4510"/>
                    <a:pt x="5696" y="4510"/>
                  </a:cubicBezTo>
                  <a:cubicBezTo>
                    <a:pt x="5937" y="4510"/>
                    <a:pt x="6185" y="4480"/>
                    <a:pt x="6386" y="4349"/>
                  </a:cubicBezTo>
                  <a:cubicBezTo>
                    <a:pt x="6618" y="4190"/>
                    <a:pt x="6752" y="3864"/>
                    <a:pt x="6607" y="3630"/>
                  </a:cubicBezTo>
                  <a:cubicBezTo>
                    <a:pt x="6542" y="3524"/>
                    <a:pt x="6436" y="3451"/>
                    <a:pt x="6342" y="3376"/>
                  </a:cubicBezTo>
                  <a:cubicBezTo>
                    <a:pt x="6032" y="3113"/>
                    <a:pt x="5831" y="2723"/>
                    <a:pt x="5474" y="2533"/>
                  </a:cubicBezTo>
                  <a:cubicBezTo>
                    <a:pt x="5326" y="2457"/>
                    <a:pt x="5162" y="2423"/>
                    <a:pt x="4997" y="2423"/>
                  </a:cubicBezTo>
                  <a:cubicBezTo>
                    <a:pt x="4810" y="2423"/>
                    <a:pt x="4620" y="2466"/>
                    <a:pt x="4444" y="2542"/>
                  </a:cubicBezTo>
                  <a:cubicBezTo>
                    <a:pt x="4503" y="2483"/>
                    <a:pt x="4556" y="2430"/>
                    <a:pt x="4598" y="2391"/>
                  </a:cubicBezTo>
                  <a:cubicBezTo>
                    <a:pt x="4693" y="2304"/>
                    <a:pt x="4782" y="2212"/>
                    <a:pt x="4863" y="2115"/>
                  </a:cubicBezTo>
                  <a:cubicBezTo>
                    <a:pt x="4880" y="2095"/>
                    <a:pt x="4894" y="2078"/>
                    <a:pt x="4908" y="2053"/>
                  </a:cubicBezTo>
                  <a:cubicBezTo>
                    <a:pt x="4935" y="2011"/>
                    <a:pt x="4963" y="1970"/>
                    <a:pt x="4986" y="1919"/>
                  </a:cubicBezTo>
                  <a:cubicBezTo>
                    <a:pt x="5000" y="1892"/>
                    <a:pt x="5008" y="1864"/>
                    <a:pt x="5019" y="1833"/>
                  </a:cubicBezTo>
                  <a:cubicBezTo>
                    <a:pt x="5028" y="1816"/>
                    <a:pt x="5030" y="1802"/>
                    <a:pt x="5036" y="1786"/>
                  </a:cubicBezTo>
                  <a:cubicBezTo>
                    <a:pt x="5041" y="1772"/>
                    <a:pt x="5047" y="1760"/>
                    <a:pt x="5050" y="1746"/>
                  </a:cubicBezTo>
                  <a:cubicBezTo>
                    <a:pt x="5058" y="1724"/>
                    <a:pt x="5061" y="1705"/>
                    <a:pt x="5069" y="1680"/>
                  </a:cubicBezTo>
                  <a:cubicBezTo>
                    <a:pt x="5072" y="1674"/>
                    <a:pt x="5072" y="1668"/>
                    <a:pt x="5072" y="1663"/>
                  </a:cubicBezTo>
                  <a:cubicBezTo>
                    <a:pt x="5111" y="1481"/>
                    <a:pt x="5111" y="1297"/>
                    <a:pt x="5114" y="1110"/>
                  </a:cubicBezTo>
                  <a:cubicBezTo>
                    <a:pt x="5117" y="896"/>
                    <a:pt x="5114" y="670"/>
                    <a:pt x="5022" y="474"/>
                  </a:cubicBezTo>
                  <a:cubicBezTo>
                    <a:pt x="4888" y="175"/>
                    <a:pt x="4555" y="0"/>
                    <a:pt x="4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59"/>
            <p:cNvSpPr/>
            <p:nvPr/>
          </p:nvSpPr>
          <p:spPr>
            <a:xfrm>
              <a:off x="1680850" y="2022025"/>
              <a:ext cx="61050" cy="69875"/>
            </a:xfrm>
            <a:custGeom>
              <a:avLst/>
              <a:gdLst/>
              <a:ahLst/>
              <a:cxnLst/>
              <a:rect l="l" t="t" r="r" b="b"/>
              <a:pathLst>
                <a:path w="2442" h="2795" extrusionOk="0">
                  <a:moveTo>
                    <a:pt x="1689" y="1"/>
                  </a:moveTo>
                  <a:cubicBezTo>
                    <a:pt x="1661" y="1"/>
                    <a:pt x="1633" y="2"/>
                    <a:pt x="1605" y="5"/>
                  </a:cubicBezTo>
                  <a:cubicBezTo>
                    <a:pt x="1303" y="36"/>
                    <a:pt x="1033" y="228"/>
                    <a:pt x="852" y="474"/>
                  </a:cubicBezTo>
                  <a:cubicBezTo>
                    <a:pt x="746" y="625"/>
                    <a:pt x="653" y="803"/>
                    <a:pt x="483" y="873"/>
                  </a:cubicBezTo>
                  <a:cubicBezTo>
                    <a:pt x="363" y="920"/>
                    <a:pt x="218" y="906"/>
                    <a:pt x="121" y="990"/>
                  </a:cubicBezTo>
                  <a:cubicBezTo>
                    <a:pt x="1" y="1093"/>
                    <a:pt x="15" y="1277"/>
                    <a:pt x="51" y="1431"/>
                  </a:cubicBezTo>
                  <a:cubicBezTo>
                    <a:pt x="137" y="1810"/>
                    <a:pt x="372" y="2558"/>
                    <a:pt x="754" y="2756"/>
                  </a:cubicBezTo>
                  <a:cubicBezTo>
                    <a:pt x="806" y="2783"/>
                    <a:pt x="860" y="2795"/>
                    <a:pt x="917" y="2795"/>
                  </a:cubicBezTo>
                  <a:cubicBezTo>
                    <a:pt x="1303" y="2795"/>
                    <a:pt x="1780" y="2237"/>
                    <a:pt x="2006" y="2028"/>
                  </a:cubicBezTo>
                  <a:cubicBezTo>
                    <a:pt x="2132" y="1908"/>
                    <a:pt x="2258" y="1782"/>
                    <a:pt x="2336" y="1629"/>
                  </a:cubicBezTo>
                  <a:cubicBezTo>
                    <a:pt x="2436" y="1420"/>
                    <a:pt x="2439" y="1177"/>
                    <a:pt x="2442" y="943"/>
                  </a:cubicBezTo>
                  <a:cubicBezTo>
                    <a:pt x="2442" y="761"/>
                    <a:pt x="2442" y="569"/>
                    <a:pt x="2366" y="401"/>
                  </a:cubicBezTo>
                  <a:cubicBezTo>
                    <a:pt x="2247" y="148"/>
                    <a:pt x="1967" y="1"/>
                    <a:pt x="1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59"/>
            <p:cNvSpPr/>
            <p:nvPr/>
          </p:nvSpPr>
          <p:spPr>
            <a:xfrm>
              <a:off x="1698500" y="2050050"/>
              <a:ext cx="7475" cy="37750"/>
            </a:xfrm>
            <a:custGeom>
              <a:avLst/>
              <a:gdLst/>
              <a:ahLst/>
              <a:cxnLst/>
              <a:rect l="l" t="t" r="r" b="b"/>
              <a:pathLst>
                <a:path w="299" h="1510" extrusionOk="0">
                  <a:moveTo>
                    <a:pt x="245" y="0"/>
                  </a:moveTo>
                  <a:cubicBezTo>
                    <a:pt x="223" y="0"/>
                    <a:pt x="204" y="12"/>
                    <a:pt x="196" y="34"/>
                  </a:cubicBezTo>
                  <a:cubicBezTo>
                    <a:pt x="31" y="491"/>
                    <a:pt x="0" y="999"/>
                    <a:pt x="115" y="1470"/>
                  </a:cubicBezTo>
                  <a:cubicBezTo>
                    <a:pt x="118" y="1482"/>
                    <a:pt x="126" y="1493"/>
                    <a:pt x="137" y="1498"/>
                  </a:cubicBezTo>
                  <a:cubicBezTo>
                    <a:pt x="146" y="1507"/>
                    <a:pt x="165" y="1509"/>
                    <a:pt x="179" y="1509"/>
                  </a:cubicBezTo>
                  <a:cubicBezTo>
                    <a:pt x="207" y="1501"/>
                    <a:pt x="224" y="1473"/>
                    <a:pt x="215" y="1445"/>
                  </a:cubicBezTo>
                  <a:cubicBezTo>
                    <a:pt x="104" y="993"/>
                    <a:pt x="132" y="505"/>
                    <a:pt x="293" y="70"/>
                  </a:cubicBezTo>
                  <a:cubicBezTo>
                    <a:pt x="299" y="39"/>
                    <a:pt x="291" y="11"/>
                    <a:pt x="263" y="3"/>
                  </a:cubicBezTo>
                  <a:cubicBezTo>
                    <a:pt x="257" y="1"/>
                    <a:pt x="251" y="0"/>
                    <a:pt x="245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59"/>
            <p:cNvSpPr/>
            <p:nvPr/>
          </p:nvSpPr>
          <p:spPr>
            <a:xfrm>
              <a:off x="1700300" y="2061600"/>
              <a:ext cx="18250" cy="23800"/>
            </a:xfrm>
            <a:custGeom>
              <a:avLst/>
              <a:gdLst/>
              <a:ahLst/>
              <a:cxnLst/>
              <a:rect l="l" t="t" r="r" b="b"/>
              <a:pathLst>
                <a:path w="730" h="952" extrusionOk="0">
                  <a:moveTo>
                    <a:pt x="674" y="0"/>
                  </a:moveTo>
                  <a:cubicBezTo>
                    <a:pt x="654" y="0"/>
                    <a:pt x="634" y="13"/>
                    <a:pt x="626" y="32"/>
                  </a:cubicBezTo>
                  <a:cubicBezTo>
                    <a:pt x="489" y="350"/>
                    <a:pt x="283" y="635"/>
                    <a:pt x="26" y="863"/>
                  </a:cubicBezTo>
                  <a:cubicBezTo>
                    <a:pt x="1" y="880"/>
                    <a:pt x="1" y="914"/>
                    <a:pt x="18" y="936"/>
                  </a:cubicBezTo>
                  <a:lnTo>
                    <a:pt x="26" y="941"/>
                  </a:lnTo>
                  <a:cubicBezTo>
                    <a:pt x="34" y="948"/>
                    <a:pt x="44" y="951"/>
                    <a:pt x="55" y="951"/>
                  </a:cubicBezTo>
                  <a:cubicBezTo>
                    <a:pt x="67" y="951"/>
                    <a:pt x="81" y="946"/>
                    <a:pt x="93" y="936"/>
                  </a:cubicBezTo>
                  <a:cubicBezTo>
                    <a:pt x="364" y="702"/>
                    <a:pt x="581" y="403"/>
                    <a:pt x="721" y="71"/>
                  </a:cubicBezTo>
                  <a:cubicBezTo>
                    <a:pt x="729" y="46"/>
                    <a:pt x="715" y="15"/>
                    <a:pt x="693" y="4"/>
                  </a:cubicBezTo>
                  <a:cubicBezTo>
                    <a:pt x="687" y="1"/>
                    <a:pt x="681" y="0"/>
                    <a:pt x="674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59"/>
            <p:cNvSpPr/>
            <p:nvPr/>
          </p:nvSpPr>
          <p:spPr>
            <a:xfrm>
              <a:off x="1688450" y="2039375"/>
              <a:ext cx="41050" cy="47050"/>
            </a:xfrm>
            <a:custGeom>
              <a:avLst/>
              <a:gdLst/>
              <a:ahLst/>
              <a:cxnLst/>
              <a:rect l="l" t="t" r="r" b="b"/>
              <a:pathLst>
                <a:path w="1642" h="1882" extrusionOk="0">
                  <a:moveTo>
                    <a:pt x="1128" y="1"/>
                  </a:moveTo>
                  <a:cubicBezTo>
                    <a:pt x="1111" y="1"/>
                    <a:pt x="1094" y="2"/>
                    <a:pt x="1078" y="3"/>
                  </a:cubicBezTo>
                  <a:cubicBezTo>
                    <a:pt x="877" y="25"/>
                    <a:pt x="693" y="157"/>
                    <a:pt x="573" y="321"/>
                  </a:cubicBezTo>
                  <a:cubicBezTo>
                    <a:pt x="503" y="422"/>
                    <a:pt x="442" y="542"/>
                    <a:pt x="324" y="589"/>
                  </a:cubicBezTo>
                  <a:cubicBezTo>
                    <a:pt x="246" y="622"/>
                    <a:pt x="149" y="614"/>
                    <a:pt x="82" y="670"/>
                  </a:cubicBezTo>
                  <a:cubicBezTo>
                    <a:pt x="1" y="737"/>
                    <a:pt x="9" y="862"/>
                    <a:pt x="31" y="963"/>
                  </a:cubicBezTo>
                  <a:cubicBezTo>
                    <a:pt x="96" y="1222"/>
                    <a:pt x="252" y="1724"/>
                    <a:pt x="503" y="1856"/>
                  </a:cubicBezTo>
                  <a:cubicBezTo>
                    <a:pt x="537" y="1873"/>
                    <a:pt x="574" y="1881"/>
                    <a:pt x="611" y="1881"/>
                  </a:cubicBezTo>
                  <a:cubicBezTo>
                    <a:pt x="872" y="1881"/>
                    <a:pt x="1192" y="1503"/>
                    <a:pt x="1348" y="1365"/>
                  </a:cubicBezTo>
                  <a:cubicBezTo>
                    <a:pt x="1432" y="1284"/>
                    <a:pt x="1516" y="1200"/>
                    <a:pt x="1566" y="1097"/>
                  </a:cubicBezTo>
                  <a:cubicBezTo>
                    <a:pt x="1636" y="957"/>
                    <a:pt x="1641" y="793"/>
                    <a:pt x="1641" y="636"/>
                  </a:cubicBezTo>
                  <a:cubicBezTo>
                    <a:pt x="1641" y="514"/>
                    <a:pt x="1641" y="385"/>
                    <a:pt x="1588" y="274"/>
                  </a:cubicBezTo>
                  <a:cubicBezTo>
                    <a:pt x="1511" y="100"/>
                    <a:pt x="1317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59"/>
            <p:cNvSpPr/>
            <p:nvPr/>
          </p:nvSpPr>
          <p:spPr>
            <a:xfrm>
              <a:off x="1633575" y="2045450"/>
              <a:ext cx="68925" cy="50950"/>
            </a:xfrm>
            <a:custGeom>
              <a:avLst/>
              <a:gdLst/>
              <a:ahLst/>
              <a:cxnLst/>
              <a:rect l="l" t="t" r="r" b="b"/>
              <a:pathLst>
                <a:path w="2757" h="2038" extrusionOk="0">
                  <a:moveTo>
                    <a:pt x="831" y="1"/>
                  </a:moveTo>
                  <a:cubicBezTo>
                    <a:pt x="616" y="1"/>
                    <a:pt x="409" y="67"/>
                    <a:pt x="268" y="226"/>
                  </a:cubicBezTo>
                  <a:cubicBezTo>
                    <a:pt x="145" y="360"/>
                    <a:pt x="89" y="541"/>
                    <a:pt x="62" y="720"/>
                  </a:cubicBezTo>
                  <a:cubicBezTo>
                    <a:pt x="0" y="1094"/>
                    <a:pt x="75" y="1543"/>
                    <a:pt x="402" y="1735"/>
                  </a:cubicBezTo>
                  <a:cubicBezTo>
                    <a:pt x="541" y="1816"/>
                    <a:pt x="709" y="1839"/>
                    <a:pt x="868" y="1861"/>
                  </a:cubicBezTo>
                  <a:cubicBezTo>
                    <a:pt x="1083" y="1889"/>
                    <a:pt x="1303" y="1919"/>
                    <a:pt x="1523" y="1950"/>
                  </a:cubicBezTo>
                  <a:cubicBezTo>
                    <a:pt x="1699" y="1975"/>
                    <a:pt x="1875" y="2000"/>
                    <a:pt x="2053" y="2020"/>
                  </a:cubicBezTo>
                  <a:cubicBezTo>
                    <a:pt x="2114" y="2029"/>
                    <a:pt x="2177" y="2037"/>
                    <a:pt x="2238" y="2037"/>
                  </a:cubicBezTo>
                  <a:cubicBezTo>
                    <a:pt x="2321" y="2037"/>
                    <a:pt x="2401" y="2023"/>
                    <a:pt x="2472" y="1978"/>
                  </a:cubicBezTo>
                  <a:cubicBezTo>
                    <a:pt x="2756" y="1797"/>
                    <a:pt x="2355" y="1191"/>
                    <a:pt x="2240" y="999"/>
                  </a:cubicBezTo>
                  <a:cubicBezTo>
                    <a:pt x="2028" y="625"/>
                    <a:pt x="1730" y="296"/>
                    <a:pt x="1331" y="114"/>
                  </a:cubicBezTo>
                  <a:cubicBezTo>
                    <a:pt x="1178" y="43"/>
                    <a:pt x="1002" y="1"/>
                    <a:pt x="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59"/>
            <p:cNvSpPr/>
            <p:nvPr/>
          </p:nvSpPr>
          <p:spPr>
            <a:xfrm>
              <a:off x="1666825" y="2062850"/>
              <a:ext cx="29400" cy="26275"/>
            </a:xfrm>
            <a:custGeom>
              <a:avLst/>
              <a:gdLst/>
              <a:ahLst/>
              <a:cxnLst/>
              <a:rect l="l" t="t" r="r" b="b"/>
              <a:pathLst>
                <a:path w="1176" h="1051" extrusionOk="0">
                  <a:moveTo>
                    <a:pt x="59" y="0"/>
                  </a:moveTo>
                  <a:cubicBezTo>
                    <a:pt x="39" y="0"/>
                    <a:pt x="20" y="11"/>
                    <a:pt x="12" y="32"/>
                  </a:cubicBezTo>
                  <a:cubicBezTo>
                    <a:pt x="1" y="55"/>
                    <a:pt x="15" y="88"/>
                    <a:pt x="40" y="96"/>
                  </a:cubicBezTo>
                  <a:cubicBezTo>
                    <a:pt x="478" y="278"/>
                    <a:pt x="846" y="607"/>
                    <a:pt x="1075" y="1023"/>
                  </a:cubicBezTo>
                  <a:cubicBezTo>
                    <a:pt x="1078" y="1028"/>
                    <a:pt x="1083" y="1037"/>
                    <a:pt x="1089" y="1039"/>
                  </a:cubicBezTo>
                  <a:cubicBezTo>
                    <a:pt x="1096" y="1047"/>
                    <a:pt x="1106" y="1050"/>
                    <a:pt x="1116" y="1050"/>
                  </a:cubicBezTo>
                  <a:cubicBezTo>
                    <a:pt x="1125" y="1050"/>
                    <a:pt x="1134" y="1047"/>
                    <a:pt x="1142" y="1042"/>
                  </a:cubicBezTo>
                  <a:cubicBezTo>
                    <a:pt x="1170" y="1028"/>
                    <a:pt x="1175" y="997"/>
                    <a:pt x="1161" y="972"/>
                  </a:cubicBezTo>
                  <a:cubicBezTo>
                    <a:pt x="922" y="537"/>
                    <a:pt x="539" y="194"/>
                    <a:pt x="79" y="4"/>
                  </a:cubicBezTo>
                  <a:cubicBezTo>
                    <a:pt x="73" y="1"/>
                    <a:pt x="66" y="0"/>
                    <a:pt x="59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59"/>
            <p:cNvSpPr/>
            <p:nvPr/>
          </p:nvSpPr>
          <p:spPr>
            <a:xfrm>
              <a:off x="1659100" y="2081200"/>
              <a:ext cx="32175" cy="10250"/>
            </a:xfrm>
            <a:custGeom>
              <a:avLst/>
              <a:gdLst/>
              <a:ahLst/>
              <a:cxnLst/>
              <a:rect l="l" t="t" r="r" b="b"/>
              <a:pathLst>
                <a:path w="1287" h="410" extrusionOk="0">
                  <a:moveTo>
                    <a:pt x="63" y="1"/>
                  </a:moveTo>
                  <a:cubicBezTo>
                    <a:pt x="43" y="1"/>
                    <a:pt x="25" y="10"/>
                    <a:pt x="14" y="29"/>
                  </a:cubicBezTo>
                  <a:cubicBezTo>
                    <a:pt x="0" y="51"/>
                    <a:pt x="6" y="79"/>
                    <a:pt x="28" y="93"/>
                  </a:cubicBezTo>
                  <a:cubicBezTo>
                    <a:pt x="28" y="96"/>
                    <a:pt x="31" y="96"/>
                    <a:pt x="39" y="99"/>
                  </a:cubicBezTo>
                  <a:cubicBezTo>
                    <a:pt x="408" y="283"/>
                    <a:pt x="815" y="389"/>
                    <a:pt x="1228" y="409"/>
                  </a:cubicBezTo>
                  <a:cubicBezTo>
                    <a:pt x="1231" y="409"/>
                    <a:pt x="1234" y="409"/>
                    <a:pt x="1237" y="409"/>
                  </a:cubicBezTo>
                  <a:cubicBezTo>
                    <a:pt x="1263" y="409"/>
                    <a:pt x="1281" y="389"/>
                    <a:pt x="1284" y="361"/>
                  </a:cubicBezTo>
                  <a:cubicBezTo>
                    <a:pt x="1286" y="330"/>
                    <a:pt x="1261" y="308"/>
                    <a:pt x="1233" y="305"/>
                  </a:cubicBezTo>
                  <a:cubicBezTo>
                    <a:pt x="837" y="283"/>
                    <a:pt x="438" y="183"/>
                    <a:pt x="84" y="4"/>
                  </a:cubicBezTo>
                  <a:cubicBezTo>
                    <a:pt x="77" y="2"/>
                    <a:pt x="70" y="1"/>
                    <a:pt x="63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59"/>
            <p:cNvSpPr/>
            <p:nvPr/>
          </p:nvSpPr>
          <p:spPr>
            <a:xfrm>
              <a:off x="1651550" y="2057075"/>
              <a:ext cx="45575" cy="33700"/>
            </a:xfrm>
            <a:custGeom>
              <a:avLst/>
              <a:gdLst/>
              <a:ahLst/>
              <a:cxnLst/>
              <a:rect l="l" t="t" r="r" b="b"/>
              <a:pathLst>
                <a:path w="1823" h="1348" extrusionOk="0">
                  <a:moveTo>
                    <a:pt x="550" y="1"/>
                  </a:moveTo>
                  <a:cubicBezTo>
                    <a:pt x="408" y="1"/>
                    <a:pt x="273" y="43"/>
                    <a:pt x="179" y="146"/>
                  </a:cubicBezTo>
                  <a:cubicBezTo>
                    <a:pt x="99" y="238"/>
                    <a:pt x="62" y="355"/>
                    <a:pt x="43" y="475"/>
                  </a:cubicBezTo>
                  <a:cubicBezTo>
                    <a:pt x="1" y="723"/>
                    <a:pt x="54" y="1019"/>
                    <a:pt x="272" y="1145"/>
                  </a:cubicBezTo>
                  <a:cubicBezTo>
                    <a:pt x="364" y="1201"/>
                    <a:pt x="472" y="1215"/>
                    <a:pt x="578" y="1228"/>
                  </a:cubicBezTo>
                  <a:cubicBezTo>
                    <a:pt x="721" y="1248"/>
                    <a:pt x="863" y="1268"/>
                    <a:pt x="1005" y="1287"/>
                  </a:cubicBezTo>
                  <a:cubicBezTo>
                    <a:pt x="1122" y="1304"/>
                    <a:pt x="1240" y="1318"/>
                    <a:pt x="1354" y="1337"/>
                  </a:cubicBezTo>
                  <a:cubicBezTo>
                    <a:pt x="1394" y="1343"/>
                    <a:pt x="1435" y="1348"/>
                    <a:pt x="1476" y="1348"/>
                  </a:cubicBezTo>
                  <a:cubicBezTo>
                    <a:pt x="1533" y="1348"/>
                    <a:pt x="1588" y="1339"/>
                    <a:pt x="1633" y="1309"/>
                  </a:cubicBezTo>
                  <a:cubicBezTo>
                    <a:pt x="1823" y="1189"/>
                    <a:pt x="1558" y="788"/>
                    <a:pt x="1485" y="662"/>
                  </a:cubicBezTo>
                  <a:cubicBezTo>
                    <a:pt x="1337" y="417"/>
                    <a:pt x="1142" y="196"/>
                    <a:pt x="880" y="73"/>
                  </a:cubicBezTo>
                  <a:cubicBezTo>
                    <a:pt x="778" y="28"/>
                    <a:pt x="662" y="1"/>
                    <a:pt x="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59"/>
            <p:cNvSpPr/>
            <p:nvPr/>
          </p:nvSpPr>
          <p:spPr>
            <a:xfrm>
              <a:off x="1704575" y="2073375"/>
              <a:ext cx="72125" cy="44175"/>
            </a:xfrm>
            <a:custGeom>
              <a:avLst/>
              <a:gdLst/>
              <a:ahLst/>
              <a:cxnLst/>
              <a:rect l="l" t="t" r="r" b="b"/>
              <a:pathLst>
                <a:path w="2885" h="1767" extrusionOk="0">
                  <a:moveTo>
                    <a:pt x="1395" y="1"/>
                  </a:moveTo>
                  <a:cubicBezTo>
                    <a:pt x="1182" y="1"/>
                    <a:pt x="962" y="67"/>
                    <a:pt x="776" y="175"/>
                  </a:cubicBezTo>
                  <a:cubicBezTo>
                    <a:pt x="544" y="309"/>
                    <a:pt x="0" y="688"/>
                    <a:pt x="36" y="973"/>
                  </a:cubicBezTo>
                  <a:cubicBezTo>
                    <a:pt x="73" y="1291"/>
                    <a:pt x="569" y="1497"/>
                    <a:pt x="823" y="1578"/>
                  </a:cubicBezTo>
                  <a:cubicBezTo>
                    <a:pt x="1172" y="1690"/>
                    <a:pt x="1532" y="1751"/>
                    <a:pt x="1897" y="1765"/>
                  </a:cubicBezTo>
                  <a:cubicBezTo>
                    <a:pt x="1931" y="1766"/>
                    <a:pt x="1965" y="1767"/>
                    <a:pt x="1999" y="1767"/>
                  </a:cubicBezTo>
                  <a:cubicBezTo>
                    <a:pt x="2202" y="1767"/>
                    <a:pt x="2408" y="1740"/>
                    <a:pt x="2575" y="1628"/>
                  </a:cubicBezTo>
                  <a:cubicBezTo>
                    <a:pt x="2773" y="1500"/>
                    <a:pt x="2885" y="1221"/>
                    <a:pt x="2762" y="1023"/>
                  </a:cubicBezTo>
                  <a:cubicBezTo>
                    <a:pt x="2706" y="931"/>
                    <a:pt x="2617" y="872"/>
                    <a:pt x="2536" y="805"/>
                  </a:cubicBezTo>
                  <a:cubicBezTo>
                    <a:pt x="2274" y="582"/>
                    <a:pt x="2104" y="253"/>
                    <a:pt x="1800" y="94"/>
                  </a:cubicBezTo>
                  <a:cubicBezTo>
                    <a:pt x="1674" y="30"/>
                    <a:pt x="1536" y="1"/>
                    <a:pt x="1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59"/>
            <p:cNvSpPr/>
            <p:nvPr/>
          </p:nvSpPr>
          <p:spPr>
            <a:xfrm>
              <a:off x="1707225" y="2084350"/>
              <a:ext cx="31400" cy="4875"/>
            </a:xfrm>
            <a:custGeom>
              <a:avLst/>
              <a:gdLst/>
              <a:ahLst/>
              <a:cxnLst/>
              <a:rect l="l" t="t" r="r" b="b"/>
              <a:pathLst>
                <a:path w="1256" h="195" extrusionOk="0">
                  <a:moveTo>
                    <a:pt x="694" y="1"/>
                  </a:moveTo>
                  <a:cubicBezTo>
                    <a:pt x="474" y="1"/>
                    <a:pt x="254" y="32"/>
                    <a:pt x="42" y="93"/>
                  </a:cubicBezTo>
                  <a:cubicBezTo>
                    <a:pt x="14" y="98"/>
                    <a:pt x="0" y="126"/>
                    <a:pt x="6" y="154"/>
                  </a:cubicBezTo>
                  <a:cubicBezTo>
                    <a:pt x="11" y="165"/>
                    <a:pt x="14" y="177"/>
                    <a:pt x="25" y="182"/>
                  </a:cubicBezTo>
                  <a:cubicBezTo>
                    <a:pt x="36" y="191"/>
                    <a:pt x="47" y="194"/>
                    <a:pt x="58" y="194"/>
                  </a:cubicBezTo>
                  <a:cubicBezTo>
                    <a:pt x="62" y="194"/>
                    <a:pt x="66" y="194"/>
                    <a:pt x="70" y="193"/>
                  </a:cubicBezTo>
                  <a:cubicBezTo>
                    <a:pt x="270" y="135"/>
                    <a:pt x="476" y="106"/>
                    <a:pt x="683" y="106"/>
                  </a:cubicBezTo>
                  <a:cubicBezTo>
                    <a:pt x="851" y="106"/>
                    <a:pt x="1019" y="125"/>
                    <a:pt x="1186" y="163"/>
                  </a:cubicBezTo>
                  <a:cubicBezTo>
                    <a:pt x="1189" y="163"/>
                    <a:pt x="1193" y="164"/>
                    <a:pt x="1197" y="164"/>
                  </a:cubicBezTo>
                  <a:cubicBezTo>
                    <a:pt x="1221" y="164"/>
                    <a:pt x="1242" y="148"/>
                    <a:pt x="1247" y="124"/>
                  </a:cubicBezTo>
                  <a:cubicBezTo>
                    <a:pt x="1256" y="96"/>
                    <a:pt x="1239" y="68"/>
                    <a:pt x="1211" y="59"/>
                  </a:cubicBezTo>
                  <a:cubicBezTo>
                    <a:pt x="1040" y="20"/>
                    <a:pt x="867" y="1"/>
                    <a:pt x="694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59"/>
            <p:cNvSpPr/>
            <p:nvPr/>
          </p:nvSpPr>
          <p:spPr>
            <a:xfrm>
              <a:off x="1707575" y="2091150"/>
              <a:ext cx="26600" cy="10050"/>
            </a:xfrm>
            <a:custGeom>
              <a:avLst/>
              <a:gdLst/>
              <a:ahLst/>
              <a:cxnLst/>
              <a:rect l="l" t="t" r="r" b="b"/>
              <a:pathLst>
                <a:path w="1064" h="402" extrusionOk="0">
                  <a:moveTo>
                    <a:pt x="59" y="1"/>
                  </a:moveTo>
                  <a:cubicBezTo>
                    <a:pt x="41" y="1"/>
                    <a:pt x="23" y="10"/>
                    <a:pt x="14" y="24"/>
                  </a:cubicBezTo>
                  <a:cubicBezTo>
                    <a:pt x="0" y="50"/>
                    <a:pt x="6" y="77"/>
                    <a:pt x="28" y="94"/>
                  </a:cubicBezTo>
                  <a:cubicBezTo>
                    <a:pt x="321" y="276"/>
                    <a:pt x="659" y="384"/>
                    <a:pt x="1004" y="401"/>
                  </a:cubicBezTo>
                  <a:cubicBezTo>
                    <a:pt x="1008" y="402"/>
                    <a:pt x="1011" y="402"/>
                    <a:pt x="1014" y="402"/>
                  </a:cubicBezTo>
                  <a:cubicBezTo>
                    <a:pt x="1040" y="402"/>
                    <a:pt x="1058" y="381"/>
                    <a:pt x="1060" y="354"/>
                  </a:cubicBezTo>
                  <a:cubicBezTo>
                    <a:pt x="1063" y="323"/>
                    <a:pt x="1038" y="301"/>
                    <a:pt x="1010" y="298"/>
                  </a:cubicBezTo>
                  <a:cubicBezTo>
                    <a:pt x="684" y="281"/>
                    <a:pt x="363" y="178"/>
                    <a:pt x="84" y="8"/>
                  </a:cubicBezTo>
                  <a:cubicBezTo>
                    <a:pt x="76" y="3"/>
                    <a:pt x="68" y="1"/>
                    <a:pt x="59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59"/>
            <p:cNvSpPr/>
            <p:nvPr/>
          </p:nvSpPr>
          <p:spPr>
            <a:xfrm>
              <a:off x="1704225" y="2077950"/>
              <a:ext cx="53925" cy="33700"/>
            </a:xfrm>
            <a:custGeom>
              <a:avLst/>
              <a:gdLst/>
              <a:ahLst/>
              <a:cxnLst/>
              <a:rect l="l" t="t" r="r" b="b"/>
              <a:pathLst>
                <a:path w="2157" h="1348" extrusionOk="0">
                  <a:moveTo>
                    <a:pt x="1104" y="1"/>
                  </a:moveTo>
                  <a:cubicBezTo>
                    <a:pt x="932" y="1"/>
                    <a:pt x="751" y="61"/>
                    <a:pt x="597" y="156"/>
                  </a:cubicBezTo>
                  <a:cubicBezTo>
                    <a:pt x="424" y="268"/>
                    <a:pt x="0" y="575"/>
                    <a:pt x="14" y="792"/>
                  </a:cubicBezTo>
                  <a:cubicBezTo>
                    <a:pt x="34" y="1038"/>
                    <a:pt x="399" y="1180"/>
                    <a:pt x="592" y="1236"/>
                  </a:cubicBezTo>
                  <a:cubicBezTo>
                    <a:pt x="848" y="1308"/>
                    <a:pt x="1122" y="1348"/>
                    <a:pt x="1395" y="1348"/>
                  </a:cubicBezTo>
                  <a:cubicBezTo>
                    <a:pt x="1574" y="1348"/>
                    <a:pt x="1763" y="1328"/>
                    <a:pt x="1911" y="1222"/>
                  </a:cubicBezTo>
                  <a:cubicBezTo>
                    <a:pt x="2065" y="1119"/>
                    <a:pt x="2157" y="898"/>
                    <a:pt x="2073" y="748"/>
                  </a:cubicBezTo>
                  <a:cubicBezTo>
                    <a:pt x="2034" y="684"/>
                    <a:pt x="1967" y="636"/>
                    <a:pt x="1908" y="589"/>
                  </a:cubicBezTo>
                  <a:cubicBezTo>
                    <a:pt x="1716" y="424"/>
                    <a:pt x="1602" y="173"/>
                    <a:pt x="1376" y="61"/>
                  </a:cubicBezTo>
                  <a:cubicBezTo>
                    <a:pt x="1292" y="20"/>
                    <a:pt x="1199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59"/>
            <p:cNvSpPr/>
            <p:nvPr/>
          </p:nvSpPr>
          <p:spPr>
            <a:xfrm>
              <a:off x="1645625" y="2090950"/>
              <a:ext cx="52900" cy="52900"/>
            </a:xfrm>
            <a:custGeom>
              <a:avLst/>
              <a:gdLst/>
              <a:ahLst/>
              <a:cxnLst/>
              <a:rect l="l" t="t" r="r" b="b"/>
              <a:pathLst>
                <a:path w="2116" h="2116" extrusionOk="0">
                  <a:moveTo>
                    <a:pt x="1758" y="0"/>
                  </a:moveTo>
                  <a:cubicBezTo>
                    <a:pt x="1736" y="0"/>
                    <a:pt x="1713" y="2"/>
                    <a:pt x="1689" y="5"/>
                  </a:cubicBezTo>
                  <a:cubicBezTo>
                    <a:pt x="1348" y="44"/>
                    <a:pt x="997" y="169"/>
                    <a:pt x="670" y="267"/>
                  </a:cubicBezTo>
                  <a:cubicBezTo>
                    <a:pt x="509" y="317"/>
                    <a:pt x="333" y="376"/>
                    <a:pt x="235" y="515"/>
                  </a:cubicBezTo>
                  <a:cubicBezTo>
                    <a:pt x="84" y="727"/>
                    <a:pt x="177" y="1017"/>
                    <a:pt x="146" y="1274"/>
                  </a:cubicBezTo>
                  <a:cubicBezTo>
                    <a:pt x="118" y="1492"/>
                    <a:pt x="1" y="1720"/>
                    <a:pt x="104" y="1913"/>
                  </a:cubicBezTo>
                  <a:cubicBezTo>
                    <a:pt x="180" y="2060"/>
                    <a:pt x="342" y="2115"/>
                    <a:pt x="512" y="2115"/>
                  </a:cubicBezTo>
                  <a:cubicBezTo>
                    <a:pt x="599" y="2115"/>
                    <a:pt x="688" y="2101"/>
                    <a:pt x="768" y="2077"/>
                  </a:cubicBezTo>
                  <a:cubicBezTo>
                    <a:pt x="1446" y="1882"/>
                    <a:pt x="1979" y="1266"/>
                    <a:pt x="2074" y="568"/>
                  </a:cubicBezTo>
                  <a:cubicBezTo>
                    <a:pt x="2115" y="261"/>
                    <a:pt x="2057" y="0"/>
                    <a:pt x="1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59"/>
            <p:cNvSpPr/>
            <p:nvPr/>
          </p:nvSpPr>
          <p:spPr>
            <a:xfrm>
              <a:off x="1669625" y="2095975"/>
              <a:ext cx="28200" cy="36950"/>
            </a:xfrm>
            <a:custGeom>
              <a:avLst/>
              <a:gdLst/>
              <a:ahLst/>
              <a:cxnLst/>
              <a:rect l="l" t="t" r="r" b="b"/>
              <a:pathLst>
                <a:path w="1128" h="1478" extrusionOk="0">
                  <a:moveTo>
                    <a:pt x="1067" y="0"/>
                  </a:moveTo>
                  <a:cubicBezTo>
                    <a:pt x="1047" y="0"/>
                    <a:pt x="1030" y="12"/>
                    <a:pt x="1022" y="32"/>
                  </a:cubicBezTo>
                  <a:cubicBezTo>
                    <a:pt x="826" y="537"/>
                    <a:pt x="505" y="984"/>
                    <a:pt x="93" y="1324"/>
                  </a:cubicBezTo>
                  <a:cubicBezTo>
                    <a:pt x="79" y="1324"/>
                    <a:pt x="65" y="1332"/>
                    <a:pt x="53" y="1344"/>
                  </a:cubicBezTo>
                  <a:lnTo>
                    <a:pt x="14" y="1388"/>
                  </a:lnTo>
                  <a:cubicBezTo>
                    <a:pt x="0" y="1408"/>
                    <a:pt x="0" y="1436"/>
                    <a:pt x="17" y="1458"/>
                  </a:cubicBezTo>
                  <a:lnTo>
                    <a:pt x="26" y="1463"/>
                  </a:lnTo>
                  <a:cubicBezTo>
                    <a:pt x="34" y="1473"/>
                    <a:pt x="44" y="1478"/>
                    <a:pt x="54" y="1478"/>
                  </a:cubicBezTo>
                  <a:cubicBezTo>
                    <a:pt x="64" y="1478"/>
                    <a:pt x="74" y="1472"/>
                    <a:pt x="81" y="1461"/>
                  </a:cubicBezTo>
                  <a:cubicBezTo>
                    <a:pt x="544" y="1098"/>
                    <a:pt x="904" y="618"/>
                    <a:pt x="1116" y="69"/>
                  </a:cubicBezTo>
                  <a:cubicBezTo>
                    <a:pt x="1128" y="41"/>
                    <a:pt x="1114" y="13"/>
                    <a:pt x="1088" y="4"/>
                  </a:cubicBezTo>
                  <a:cubicBezTo>
                    <a:pt x="1081" y="2"/>
                    <a:pt x="1074" y="0"/>
                    <a:pt x="1067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59"/>
            <p:cNvSpPr/>
            <p:nvPr/>
          </p:nvSpPr>
          <p:spPr>
            <a:xfrm>
              <a:off x="1665150" y="2093875"/>
              <a:ext cx="27925" cy="22600"/>
            </a:xfrm>
            <a:custGeom>
              <a:avLst/>
              <a:gdLst/>
              <a:ahLst/>
              <a:cxnLst/>
              <a:rect l="l" t="t" r="r" b="b"/>
              <a:pathLst>
                <a:path w="1117" h="904" extrusionOk="0">
                  <a:moveTo>
                    <a:pt x="1062" y="0"/>
                  </a:moveTo>
                  <a:cubicBezTo>
                    <a:pt x="1055" y="0"/>
                    <a:pt x="1048" y="2"/>
                    <a:pt x="1042" y="5"/>
                  </a:cubicBezTo>
                  <a:cubicBezTo>
                    <a:pt x="637" y="180"/>
                    <a:pt x="285" y="465"/>
                    <a:pt x="20" y="819"/>
                  </a:cubicBezTo>
                  <a:cubicBezTo>
                    <a:pt x="1" y="844"/>
                    <a:pt x="9" y="875"/>
                    <a:pt x="29" y="892"/>
                  </a:cubicBezTo>
                  <a:cubicBezTo>
                    <a:pt x="39" y="900"/>
                    <a:pt x="50" y="903"/>
                    <a:pt x="60" y="903"/>
                  </a:cubicBezTo>
                  <a:cubicBezTo>
                    <a:pt x="76" y="903"/>
                    <a:pt x="90" y="895"/>
                    <a:pt x="99" y="878"/>
                  </a:cubicBezTo>
                  <a:cubicBezTo>
                    <a:pt x="350" y="540"/>
                    <a:pt x="693" y="270"/>
                    <a:pt x="1081" y="97"/>
                  </a:cubicBezTo>
                  <a:cubicBezTo>
                    <a:pt x="1108" y="88"/>
                    <a:pt x="1117" y="55"/>
                    <a:pt x="1108" y="33"/>
                  </a:cubicBezTo>
                  <a:cubicBezTo>
                    <a:pt x="1100" y="12"/>
                    <a:pt x="1081" y="0"/>
                    <a:pt x="1062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59"/>
            <p:cNvSpPr/>
            <p:nvPr/>
          </p:nvSpPr>
          <p:spPr>
            <a:xfrm>
              <a:off x="1659175" y="2093000"/>
              <a:ext cx="36150" cy="36150"/>
            </a:xfrm>
            <a:custGeom>
              <a:avLst/>
              <a:gdLst/>
              <a:ahLst/>
              <a:cxnLst/>
              <a:rect l="l" t="t" r="r" b="b"/>
              <a:pathLst>
                <a:path w="1446" h="1446" extrusionOk="0">
                  <a:moveTo>
                    <a:pt x="1196" y="1"/>
                  </a:moveTo>
                  <a:cubicBezTo>
                    <a:pt x="1181" y="1"/>
                    <a:pt x="1166" y="2"/>
                    <a:pt x="1149" y="3"/>
                  </a:cubicBezTo>
                  <a:cubicBezTo>
                    <a:pt x="923" y="31"/>
                    <a:pt x="681" y="118"/>
                    <a:pt x="458" y="185"/>
                  </a:cubicBezTo>
                  <a:cubicBezTo>
                    <a:pt x="346" y="215"/>
                    <a:pt x="226" y="257"/>
                    <a:pt x="162" y="352"/>
                  </a:cubicBezTo>
                  <a:cubicBezTo>
                    <a:pt x="59" y="500"/>
                    <a:pt x="123" y="695"/>
                    <a:pt x="98" y="871"/>
                  </a:cubicBezTo>
                  <a:cubicBezTo>
                    <a:pt x="81" y="1019"/>
                    <a:pt x="0" y="1175"/>
                    <a:pt x="67" y="1309"/>
                  </a:cubicBezTo>
                  <a:cubicBezTo>
                    <a:pt x="117" y="1408"/>
                    <a:pt x="231" y="1446"/>
                    <a:pt x="350" y="1446"/>
                  </a:cubicBezTo>
                  <a:cubicBezTo>
                    <a:pt x="408" y="1446"/>
                    <a:pt x="468" y="1436"/>
                    <a:pt x="522" y="1421"/>
                  </a:cubicBezTo>
                  <a:cubicBezTo>
                    <a:pt x="988" y="1287"/>
                    <a:pt x="1353" y="866"/>
                    <a:pt x="1414" y="388"/>
                  </a:cubicBezTo>
                  <a:cubicBezTo>
                    <a:pt x="1446" y="180"/>
                    <a:pt x="1404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59"/>
            <p:cNvSpPr/>
            <p:nvPr/>
          </p:nvSpPr>
          <p:spPr>
            <a:xfrm>
              <a:off x="1690550" y="2093950"/>
              <a:ext cx="48075" cy="63750"/>
            </a:xfrm>
            <a:custGeom>
              <a:avLst/>
              <a:gdLst/>
              <a:ahLst/>
              <a:cxnLst/>
              <a:rect l="l" t="t" r="r" b="b"/>
              <a:pathLst>
                <a:path w="1923" h="2550" extrusionOk="0">
                  <a:moveTo>
                    <a:pt x="667" y="0"/>
                  </a:moveTo>
                  <a:cubicBezTo>
                    <a:pt x="531" y="0"/>
                    <a:pt x="394" y="64"/>
                    <a:pt x="265" y="225"/>
                  </a:cubicBezTo>
                  <a:cubicBezTo>
                    <a:pt x="112" y="412"/>
                    <a:pt x="65" y="663"/>
                    <a:pt x="37" y="900"/>
                  </a:cubicBezTo>
                  <a:cubicBezTo>
                    <a:pt x="0" y="1221"/>
                    <a:pt x="3" y="1544"/>
                    <a:pt x="39" y="1865"/>
                  </a:cubicBezTo>
                  <a:cubicBezTo>
                    <a:pt x="56" y="2019"/>
                    <a:pt x="98" y="2192"/>
                    <a:pt x="232" y="2264"/>
                  </a:cubicBezTo>
                  <a:cubicBezTo>
                    <a:pt x="281" y="2291"/>
                    <a:pt x="335" y="2300"/>
                    <a:pt x="391" y="2300"/>
                  </a:cubicBezTo>
                  <a:cubicBezTo>
                    <a:pt x="506" y="2300"/>
                    <a:pt x="630" y="2262"/>
                    <a:pt x="746" y="2262"/>
                  </a:cubicBezTo>
                  <a:cubicBezTo>
                    <a:pt x="800" y="2262"/>
                    <a:pt x="853" y="2270"/>
                    <a:pt x="902" y="2295"/>
                  </a:cubicBezTo>
                  <a:cubicBezTo>
                    <a:pt x="971" y="2331"/>
                    <a:pt x="1019" y="2401"/>
                    <a:pt x="1083" y="2448"/>
                  </a:cubicBezTo>
                  <a:cubicBezTo>
                    <a:pt x="1157" y="2510"/>
                    <a:pt x="1250" y="2550"/>
                    <a:pt x="1346" y="2550"/>
                  </a:cubicBezTo>
                  <a:cubicBezTo>
                    <a:pt x="1362" y="2550"/>
                    <a:pt x="1379" y="2549"/>
                    <a:pt x="1395" y="2546"/>
                  </a:cubicBezTo>
                  <a:cubicBezTo>
                    <a:pt x="1507" y="2529"/>
                    <a:pt x="1607" y="2446"/>
                    <a:pt x="1635" y="2337"/>
                  </a:cubicBezTo>
                  <a:cubicBezTo>
                    <a:pt x="1663" y="2220"/>
                    <a:pt x="1602" y="2094"/>
                    <a:pt x="1616" y="1971"/>
                  </a:cubicBezTo>
                  <a:cubicBezTo>
                    <a:pt x="1632" y="1837"/>
                    <a:pt x="1738" y="1740"/>
                    <a:pt x="1794" y="1623"/>
                  </a:cubicBezTo>
                  <a:cubicBezTo>
                    <a:pt x="1923" y="1341"/>
                    <a:pt x="1752" y="1020"/>
                    <a:pt x="1585" y="758"/>
                  </a:cubicBezTo>
                  <a:cubicBezTo>
                    <a:pt x="1394" y="461"/>
                    <a:pt x="1033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59"/>
            <p:cNvSpPr/>
            <p:nvPr/>
          </p:nvSpPr>
          <p:spPr>
            <a:xfrm>
              <a:off x="1696825" y="2092475"/>
              <a:ext cx="8675" cy="33325"/>
            </a:xfrm>
            <a:custGeom>
              <a:avLst/>
              <a:gdLst/>
              <a:ahLst/>
              <a:cxnLst/>
              <a:rect l="l" t="t" r="r" b="b"/>
              <a:pathLst>
                <a:path w="347" h="1333" extrusionOk="0">
                  <a:moveTo>
                    <a:pt x="289" y="0"/>
                  </a:moveTo>
                  <a:cubicBezTo>
                    <a:pt x="272" y="0"/>
                    <a:pt x="255" y="8"/>
                    <a:pt x="246" y="24"/>
                  </a:cubicBezTo>
                  <a:cubicBezTo>
                    <a:pt x="9" y="409"/>
                    <a:pt x="0" y="920"/>
                    <a:pt x="232" y="1308"/>
                  </a:cubicBezTo>
                  <a:cubicBezTo>
                    <a:pt x="235" y="1311"/>
                    <a:pt x="238" y="1319"/>
                    <a:pt x="246" y="1322"/>
                  </a:cubicBezTo>
                  <a:cubicBezTo>
                    <a:pt x="253" y="1329"/>
                    <a:pt x="263" y="1333"/>
                    <a:pt x="274" y="1333"/>
                  </a:cubicBezTo>
                  <a:cubicBezTo>
                    <a:pt x="284" y="1333"/>
                    <a:pt x="294" y="1330"/>
                    <a:pt x="305" y="1325"/>
                  </a:cubicBezTo>
                  <a:cubicBezTo>
                    <a:pt x="330" y="1311"/>
                    <a:pt x="335" y="1280"/>
                    <a:pt x="321" y="1255"/>
                  </a:cubicBezTo>
                  <a:cubicBezTo>
                    <a:pt x="109" y="900"/>
                    <a:pt x="115" y="426"/>
                    <a:pt x="332" y="77"/>
                  </a:cubicBezTo>
                  <a:cubicBezTo>
                    <a:pt x="346" y="55"/>
                    <a:pt x="338" y="22"/>
                    <a:pt x="316" y="8"/>
                  </a:cubicBezTo>
                  <a:cubicBezTo>
                    <a:pt x="308" y="3"/>
                    <a:pt x="298" y="0"/>
                    <a:pt x="289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59"/>
            <p:cNvSpPr/>
            <p:nvPr/>
          </p:nvSpPr>
          <p:spPr>
            <a:xfrm>
              <a:off x="1704925" y="2095650"/>
              <a:ext cx="11025" cy="24675"/>
            </a:xfrm>
            <a:custGeom>
              <a:avLst/>
              <a:gdLst/>
              <a:ahLst/>
              <a:cxnLst/>
              <a:rect l="l" t="t" r="r" b="b"/>
              <a:pathLst>
                <a:path w="441" h="987" extrusionOk="0">
                  <a:moveTo>
                    <a:pt x="60" y="0"/>
                  </a:moveTo>
                  <a:cubicBezTo>
                    <a:pt x="52" y="0"/>
                    <a:pt x="44" y="2"/>
                    <a:pt x="36" y="6"/>
                  </a:cubicBezTo>
                  <a:cubicBezTo>
                    <a:pt x="11" y="20"/>
                    <a:pt x="0" y="51"/>
                    <a:pt x="14" y="76"/>
                  </a:cubicBezTo>
                  <a:cubicBezTo>
                    <a:pt x="159" y="352"/>
                    <a:pt x="271" y="645"/>
                    <a:pt x="335" y="946"/>
                  </a:cubicBezTo>
                  <a:cubicBezTo>
                    <a:pt x="340" y="960"/>
                    <a:pt x="346" y="972"/>
                    <a:pt x="357" y="980"/>
                  </a:cubicBezTo>
                  <a:cubicBezTo>
                    <a:pt x="365" y="984"/>
                    <a:pt x="375" y="987"/>
                    <a:pt x="385" y="987"/>
                  </a:cubicBezTo>
                  <a:cubicBezTo>
                    <a:pt x="389" y="987"/>
                    <a:pt x="393" y="986"/>
                    <a:pt x="396" y="985"/>
                  </a:cubicBezTo>
                  <a:cubicBezTo>
                    <a:pt x="424" y="977"/>
                    <a:pt x="441" y="952"/>
                    <a:pt x="433" y="924"/>
                  </a:cubicBezTo>
                  <a:cubicBezTo>
                    <a:pt x="363" y="612"/>
                    <a:pt x="257" y="308"/>
                    <a:pt x="106" y="26"/>
                  </a:cubicBezTo>
                  <a:cubicBezTo>
                    <a:pt x="96" y="10"/>
                    <a:pt x="79" y="0"/>
                    <a:pt x="60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59"/>
            <p:cNvSpPr/>
            <p:nvPr/>
          </p:nvSpPr>
          <p:spPr>
            <a:xfrm>
              <a:off x="1694450" y="2092650"/>
              <a:ext cx="35525" cy="46925"/>
            </a:xfrm>
            <a:custGeom>
              <a:avLst/>
              <a:gdLst/>
              <a:ahLst/>
              <a:cxnLst/>
              <a:rect l="l" t="t" r="r" b="b"/>
              <a:pathLst>
                <a:path w="1421" h="1877" extrusionOk="0">
                  <a:moveTo>
                    <a:pt x="489" y="1"/>
                  </a:moveTo>
                  <a:cubicBezTo>
                    <a:pt x="389" y="1"/>
                    <a:pt x="288" y="48"/>
                    <a:pt x="193" y="165"/>
                  </a:cubicBezTo>
                  <a:cubicBezTo>
                    <a:pt x="82" y="305"/>
                    <a:pt x="42" y="486"/>
                    <a:pt x="26" y="662"/>
                  </a:cubicBezTo>
                  <a:cubicBezTo>
                    <a:pt x="1" y="899"/>
                    <a:pt x="1" y="1136"/>
                    <a:pt x="29" y="1371"/>
                  </a:cubicBezTo>
                  <a:cubicBezTo>
                    <a:pt x="42" y="1482"/>
                    <a:pt x="70" y="1608"/>
                    <a:pt x="174" y="1663"/>
                  </a:cubicBezTo>
                  <a:cubicBezTo>
                    <a:pt x="210" y="1684"/>
                    <a:pt x="250" y="1691"/>
                    <a:pt x="291" y="1691"/>
                  </a:cubicBezTo>
                  <a:cubicBezTo>
                    <a:pt x="374" y="1691"/>
                    <a:pt x="463" y="1663"/>
                    <a:pt x="548" y="1663"/>
                  </a:cubicBezTo>
                  <a:cubicBezTo>
                    <a:pt x="588" y="1663"/>
                    <a:pt x="628" y="1669"/>
                    <a:pt x="665" y="1689"/>
                  </a:cubicBezTo>
                  <a:cubicBezTo>
                    <a:pt x="715" y="1716"/>
                    <a:pt x="754" y="1764"/>
                    <a:pt x="801" y="1803"/>
                  </a:cubicBezTo>
                  <a:cubicBezTo>
                    <a:pt x="853" y="1847"/>
                    <a:pt x="922" y="1876"/>
                    <a:pt x="990" y="1876"/>
                  </a:cubicBezTo>
                  <a:cubicBezTo>
                    <a:pt x="1004" y="1876"/>
                    <a:pt x="1017" y="1875"/>
                    <a:pt x="1030" y="1873"/>
                  </a:cubicBezTo>
                  <a:cubicBezTo>
                    <a:pt x="1111" y="1859"/>
                    <a:pt x="1186" y="1800"/>
                    <a:pt x="1209" y="1719"/>
                  </a:cubicBezTo>
                  <a:cubicBezTo>
                    <a:pt x="1228" y="1630"/>
                    <a:pt x="1181" y="1538"/>
                    <a:pt x="1195" y="1451"/>
                  </a:cubicBezTo>
                  <a:cubicBezTo>
                    <a:pt x="1209" y="1354"/>
                    <a:pt x="1284" y="1284"/>
                    <a:pt x="1326" y="1198"/>
                  </a:cubicBezTo>
                  <a:cubicBezTo>
                    <a:pt x="1421" y="991"/>
                    <a:pt x="1295" y="754"/>
                    <a:pt x="1172" y="561"/>
                  </a:cubicBezTo>
                  <a:cubicBezTo>
                    <a:pt x="1024" y="338"/>
                    <a:pt x="757" y="1"/>
                    <a:pt x="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59"/>
            <p:cNvSpPr/>
            <p:nvPr/>
          </p:nvSpPr>
          <p:spPr>
            <a:xfrm>
              <a:off x="1680850" y="2044450"/>
              <a:ext cx="60500" cy="47525"/>
            </a:xfrm>
            <a:custGeom>
              <a:avLst/>
              <a:gdLst/>
              <a:ahLst/>
              <a:cxnLst/>
              <a:rect l="l" t="t" r="r" b="b"/>
              <a:pathLst>
                <a:path w="2420" h="1901" extrusionOk="0">
                  <a:moveTo>
                    <a:pt x="405" y="1"/>
                  </a:moveTo>
                  <a:cubicBezTo>
                    <a:pt x="305" y="23"/>
                    <a:pt x="196" y="32"/>
                    <a:pt x="121" y="99"/>
                  </a:cubicBezTo>
                  <a:cubicBezTo>
                    <a:pt x="1" y="199"/>
                    <a:pt x="12" y="383"/>
                    <a:pt x="51" y="537"/>
                  </a:cubicBezTo>
                  <a:cubicBezTo>
                    <a:pt x="137" y="916"/>
                    <a:pt x="374" y="1664"/>
                    <a:pt x="754" y="1862"/>
                  </a:cubicBezTo>
                  <a:cubicBezTo>
                    <a:pt x="806" y="1888"/>
                    <a:pt x="860" y="1900"/>
                    <a:pt x="917" y="1900"/>
                  </a:cubicBezTo>
                  <a:cubicBezTo>
                    <a:pt x="1304" y="1900"/>
                    <a:pt x="1783" y="1343"/>
                    <a:pt x="2006" y="1134"/>
                  </a:cubicBezTo>
                  <a:cubicBezTo>
                    <a:pt x="2132" y="1011"/>
                    <a:pt x="2258" y="885"/>
                    <a:pt x="2336" y="732"/>
                  </a:cubicBezTo>
                  <a:cubicBezTo>
                    <a:pt x="2378" y="643"/>
                    <a:pt x="2405" y="545"/>
                    <a:pt x="2419" y="447"/>
                  </a:cubicBezTo>
                  <a:lnTo>
                    <a:pt x="2419" y="447"/>
                  </a:lnTo>
                  <a:cubicBezTo>
                    <a:pt x="2113" y="763"/>
                    <a:pt x="1722" y="994"/>
                    <a:pt x="1295" y="1097"/>
                  </a:cubicBezTo>
                  <a:cubicBezTo>
                    <a:pt x="1257" y="1107"/>
                    <a:pt x="1220" y="1115"/>
                    <a:pt x="1182" y="1115"/>
                  </a:cubicBezTo>
                  <a:cubicBezTo>
                    <a:pt x="1164" y="1115"/>
                    <a:pt x="1146" y="1113"/>
                    <a:pt x="1128" y="1109"/>
                  </a:cubicBezTo>
                  <a:cubicBezTo>
                    <a:pt x="1072" y="1095"/>
                    <a:pt x="1027" y="1053"/>
                    <a:pt x="985" y="1014"/>
                  </a:cubicBezTo>
                  <a:cubicBezTo>
                    <a:pt x="704" y="740"/>
                    <a:pt x="503" y="383"/>
                    <a:pt x="40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59"/>
            <p:cNvSpPr/>
            <p:nvPr/>
          </p:nvSpPr>
          <p:spPr>
            <a:xfrm>
              <a:off x="1649825" y="2090950"/>
              <a:ext cx="48625" cy="41900"/>
            </a:xfrm>
            <a:custGeom>
              <a:avLst/>
              <a:gdLst/>
              <a:ahLst/>
              <a:cxnLst/>
              <a:rect l="l" t="t" r="r" b="b"/>
              <a:pathLst>
                <a:path w="1945" h="1676" extrusionOk="0">
                  <a:moveTo>
                    <a:pt x="1587" y="0"/>
                  </a:moveTo>
                  <a:cubicBezTo>
                    <a:pt x="1565" y="0"/>
                    <a:pt x="1542" y="2"/>
                    <a:pt x="1518" y="5"/>
                  </a:cubicBezTo>
                  <a:cubicBezTo>
                    <a:pt x="1180" y="44"/>
                    <a:pt x="826" y="169"/>
                    <a:pt x="500" y="267"/>
                  </a:cubicBezTo>
                  <a:cubicBezTo>
                    <a:pt x="335" y="317"/>
                    <a:pt x="162" y="376"/>
                    <a:pt x="64" y="515"/>
                  </a:cubicBezTo>
                  <a:cubicBezTo>
                    <a:pt x="31" y="557"/>
                    <a:pt x="14" y="604"/>
                    <a:pt x="0" y="655"/>
                  </a:cubicBezTo>
                  <a:cubicBezTo>
                    <a:pt x="223" y="563"/>
                    <a:pt x="449" y="487"/>
                    <a:pt x="681" y="423"/>
                  </a:cubicBezTo>
                  <a:cubicBezTo>
                    <a:pt x="771" y="399"/>
                    <a:pt x="865" y="378"/>
                    <a:pt x="956" y="378"/>
                  </a:cubicBezTo>
                  <a:cubicBezTo>
                    <a:pt x="1021" y="378"/>
                    <a:pt x="1085" y="389"/>
                    <a:pt x="1144" y="417"/>
                  </a:cubicBezTo>
                  <a:cubicBezTo>
                    <a:pt x="1267" y="473"/>
                    <a:pt x="1350" y="596"/>
                    <a:pt x="1387" y="724"/>
                  </a:cubicBezTo>
                  <a:cubicBezTo>
                    <a:pt x="1420" y="853"/>
                    <a:pt x="1417" y="992"/>
                    <a:pt x="1406" y="1126"/>
                  </a:cubicBezTo>
                  <a:cubicBezTo>
                    <a:pt x="1389" y="1310"/>
                    <a:pt x="1353" y="1494"/>
                    <a:pt x="1306" y="1676"/>
                  </a:cubicBezTo>
                  <a:cubicBezTo>
                    <a:pt x="1621" y="1386"/>
                    <a:pt x="1844" y="992"/>
                    <a:pt x="1900" y="568"/>
                  </a:cubicBezTo>
                  <a:cubicBezTo>
                    <a:pt x="1944" y="261"/>
                    <a:pt x="1887" y="0"/>
                    <a:pt x="158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59"/>
            <p:cNvSpPr/>
            <p:nvPr/>
          </p:nvSpPr>
          <p:spPr>
            <a:xfrm>
              <a:off x="1690475" y="2093925"/>
              <a:ext cx="46825" cy="46675"/>
            </a:xfrm>
            <a:custGeom>
              <a:avLst/>
              <a:gdLst/>
              <a:ahLst/>
              <a:cxnLst/>
              <a:rect l="l" t="t" r="r" b="b"/>
              <a:pathLst>
                <a:path w="1873" h="1867" extrusionOk="0">
                  <a:moveTo>
                    <a:pt x="668" y="1"/>
                  </a:moveTo>
                  <a:cubicBezTo>
                    <a:pt x="532" y="1"/>
                    <a:pt x="395" y="65"/>
                    <a:pt x="266" y="226"/>
                  </a:cubicBezTo>
                  <a:cubicBezTo>
                    <a:pt x="112" y="413"/>
                    <a:pt x="62" y="664"/>
                    <a:pt x="34" y="901"/>
                  </a:cubicBezTo>
                  <a:cubicBezTo>
                    <a:pt x="1" y="1222"/>
                    <a:pt x="3" y="1545"/>
                    <a:pt x="40" y="1866"/>
                  </a:cubicBezTo>
                  <a:cubicBezTo>
                    <a:pt x="84" y="1691"/>
                    <a:pt x="151" y="1515"/>
                    <a:pt x="238" y="1359"/>
                  </a:cubicBezTo>
                  <a:cubicBezTo>
                    <a:pt x="374" y="1113"/>
                    <a:pt x="592" y="882"/>
                    <a:pt x="865" y="882"/>
                  </a:cubicBezTo>
                  <a:cubicBezTo>
                    <a:pt x="1066" y="882"/>
                    <a:pt x="1245" y="1010"/>
                    <a:pt x="1401" y="1135"/>
                  </a:cubicBezTo>
                  <a:cubicBezTo>
                    <a:pt x="1549" y="1253"/>
                    <a:pt x="1691" y="1378"/>
                    <a:pt x="1831" y="1504"/>
                  </a:cubicBezTo>
                  <a:cubicBezTo>
                    <a:pt x="1873" y="1253"/>
                    <a:pt x="1728" y="985"/>
                    <a:pt x="1582" y="759"/>
                  </a:cubicBezTo>
                  <a:cubicBezTo>
                    <a:pt x="1394" y="460"/>
                    <a:pt x="1033" y="1"/>
                    <a:pt x="66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59"/>
            <p:cNvSpPr/>
            <p:nvPr/>
          </p:nvSpPr>
          <p:spPr>
            <a:xfrm>
              <a:off x="1704575" y="2073525"/>
              <a:ext cx="40250" cy="43000"/>
            </a:xfrm>
            <a:custGeom>
              <a:avLst/>
              <a:gdLst/>
              <a:ahLst/>
              <a:cxnLst/>
              <a:rect l="l" t="t" r="r" b="b"/>
              <a:pathLst>
                <a:path w="1610" h="1720" extrusionOk="0">
                  <a:moveTo>
                    <a:pt x="1389" y="1"/>
                  </a:moveTo>
                  <a:cubicBezTo>
                    <a:pt x="1175" y="1"/>
                    <a:pt x="959" y="68"/>
                    <a:pt x="773" y="177"/>
                  </a:cubicBezTo>
                  <a:cubicBezTo>
                    <a:pt x="541" y="308"/>
                    <a:pt x="0" y="688"/>
                    <a:pt x="34" y="972"/>
                  </a:cubicBezTo>
                  <a:cubicBezTo>
                    <a:pt x="70" y="1293"/>
                    <a:pt x="566" y="1497"/>
                    <a:pt x="820" y="1575"/>
                  </a:cubicBezTo>
                  <a:cubicBezTo>
                    <a:pt x="1032" y="1642"/>
                    <a:pt x="1253" y="1689"/>
                    <a:pt x="1479" y="1720"/>
                  </a:cubicBezTo>
                  <a:cubicBezTo>
                    <a:pt x="1364" y="1589"/>
                    <a:pt x="1256" y="1449"/>
                    <a:pt x="1166" y="1301"/>
                  </a:cubicBezTo>
                  <a:cubicBezTo>
                    <a:pt x="1041" y="1101"/>
                    <a:pt x="940" y="863"/>
                    <a:pt x="1002" y="643"/>
                  </a:cubicBezTo>
                  <a:cubicBezTo>
                    <a:pt x="1057" y="450"/>
                    <a:pt x="1225" y="319"/>
                    <a:pt x="1381" y="197"/>
                  </a:cubicBezTo>
                  <a:cubicBezTo>
                    <a:pt x="1456" y="138"/>
                    <a:pt x="1532" y="82"/>
                    <a:pt x="1610" y="26"/>
                  </a:cubicBezTo>
                  <a:cubicBezTo>
                    <a:pt x="1538" y="9"/>
                    <a:pt x="1463" y="1"/>
                    <a:pt x="138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59"/>
            <p:cNvSpPr/>
            <p:nvPr/>
          </p:nvSpPr>
          <p:spPr>
            <a:xfrm>
              <a:off x="1655250" y="2046900"/>
              <a:ext cx="47175" cy="49500"/>
            </a:xfrm>
            <a:custGeom>
              <a:avLst/>
              <a:gdLst/>
              <a:ahLst/>
              <a:cxnLst/>
              <a:rect l="l" t="t" r="r" b="b"/>
              <a:pathLst>
                <a:path w="1887" h="198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361" y="56"/>
                    <a:pt x="397" y="107"/>
                    <a:pt x="436" y="162"/>
                  </a:cubicBezTo>
                  <a:cubicBezTo>
                    <a:pt x="578" y="366"/>
                    <a:pt x="723" y="573"/>
                    <a:pt x="785" y="810"/>
                  </a:cubicBezTo>
                  <a:cubicBezTo>
                    <a:pt x="849" y="1047"/>
                    <a:pt x="815" y="1326"/>
                    <a:pt x="640" y="1499"/>
                  </a:cubicBezTo>
                  <a:cubicBezTo>
                    <a:pt x="534" y="1605"/>
                    <a:pt x="391" y="1655"/>
                    <a:pt x="252" y="1708"/>
                  </a:cubicBezTo>
                  <a:lnTo>
                    <a:pt x="1" y="1803"/>
                  </a:lnTo>
                  <a:cubicBezTo>
                    <a:pt x="216" y="1831"/>
                    <a:pt x="436" y="1861"/>
                    <a:pt x="654" y="1892"/>
                  </a:cubicBezTo>
                  <a:cubicBezTo>
                    <a:pt x="829" y="1917"/>
                    <a:pt x="1005" y="1942"/>
                    <a:pt x="1184" y="1962"/>
                  </a:cubicBezTo>
                  <a:cubicBezTo>
                    <a:pt x="1244" y="1971"/>
                    <a:pt x="1307" y="1979"/>
                    <a:pt x="1368" y="1979"/>
                  </a:cubicBezTo>
                  <a:cubicBezTo>
                    <a:pt x="1451" y="1979"/>
                    <a:pt x="1532" y="1965"/>
                    <a:pt x="1602" y="1920"/>
                  </a:cubicBezTo>
                  <a:cubicBezTo>
                    <a:pt x="1887" y="1744"/>
                    <a:pt x="1485" y="1133"/>
                    <a:pt x="1373" y="941"/>
                  </a:cubicBezTo>
                  <a:cubicBezTo>
                    <a:pt x="1159" y="567"/>
                    <a:pt x="863" y="238"/>
                    <a:pt x="464" y="56"/>
                  </a:cubicBezTo>
                  <a:cubicBezTo>
                    <a:pt x="419" y="34"/>
                    <a:pt x="369" y="17"/>
                    <a:pt x="32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59"/>
            <p:cNvSpPr/>
            <p:nvPr/>
          </p:nvSpPr>
          <p:spPr>
            <a:xfrm>
              <a:off x="1684275" y="2077375"/>
              <a:ext cx="29600" cy="26100"/>
            </a:xfrm>
            <a:custGeom>
              <a:avLst/>
              <a:gdLst/>
              <a:ahLst/>
              <a:cxnLst/>
              <a:rect l="l" t="t" r="r" b="b"/>
              <a:pathLst>
                <a:path w="1184" h="1044" extrusionOk="0">
                  <a:moveTo>
                    <a:pt x="594" y="1"/>
                  </a:moveTo>
                  <a:cubicBezTo>
                    <a:pt x="435" y="1"/>
                    <a:pt x="278" y="74"/>
                    <a:pt x="176" y="210"/>
                  </a:cubicBezTo>
                  <a:cubicBezTo>
                    <a:pt x="0" y="442"/>
                    <a:pt x="51" y="768"/>
                    <a:pt x="279" y="938"/>
                  </a:cubicBezTo>
                  <a:cubicBezTo>
                    <a:pt x="373" y="1010"/>
                    <a:pt x="483" y="1044"/>
                    <a:pt x="592" y="1044"/>
                  </a:cubicBezTo>
                  <a:cubicBezTo>
                    <a:pt x="750" y="1044"/>
                    <a:pt x="906" y="971"/>
                    <a:pt x="1007" y="835"/>
                  </a:cubicBezTo>
                  <a:cubicBezTo>
                    <a:pt x="1183" y="603"/>
                    <a:pt x="1139" y="277"/>
                    <a:pt x="904" y="104"/>
                  </a:cubicBezTo>
                  <a:cubicBezTo>
                    <a:pt x="811" y="34"/>
                    <a:pt x="702" y="1"/>
                    <a:pt x="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59"/>
            <p:cNvSpPr/>
            <p:nvPr/>
          </p:nvSpPr>
          <p:spPr>
            <a:xfrm>
              <a:off x="1690825" y="2083225"/>
              <a:ext cx="16425" cy="14425"/>
            </a:xfrm>
            <a:custGeom>
              <a:avLst/>
              <a:gdLst/>
              <a:ahLst/>
              <a:cxnLst/>
              <a:rect l="l" t="t" r="r" b="b"/>
              <a:pathLst>
                <a:path w="657" h="577" extrusionOk="0">
                  <a:moveTo>
                    <a:pt x="328" y="0"/>
                  </a:moveTo>
                  <a:cubicBezTo>
                    <a:pt x="240" y="0"/>
                    <a:pt x="154" y="41"/>
                    <a:pt x="95" y="115"/>
                  </a:cubicBezTo>
                  <a:cubicBezTo>
                    <a:pt x="1" y="244"/>
                    <a:pt x="28" y="422"/>
                    <a:pt x="154" y="520"/>
                  </a:cubicBezTo>
                  <a:cubicBezTo>
                    <a:pt x="206" y="558"/>
                    <a:pt x="266" y="577"/>
                    <a:pt x="325" y="577"/>
                  </a:cubicBezTo>
                  <a:cubicBezTo>
                    <a:pt x="413" y="577"/>
                    <a:pt x="500" y="536"/>
                    <a:pt x="559" y="461"/>
                  </a:cubicBezTo>
                  <a:cubicBezTo>
                    <a:pt x="656" y="333"/>
                    <a:pt x="628" y="152"/>
                    <a:pt x="500" y="57"/>
                  </a:cubicBezTo>
                  <a:cubicBezTo>
                    <a:pt x="447" y="19"/>
                    <a:pt x="387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6" name="Google Shape;7726;p59"/>
          <p:cNvGrpSpPr/>
          <p:nvPr/>
        </p:nvGrpSpPr>
        <p:grpSpPr>
          <a:xfrm>
            <a:off x="813063" y="2158370"/>
            <a:ext cx="2445119" cy="2445119"/>
            <a:chOff x="1552925" y="540000"/>
            <a:chExt cx="2984400" cy="2984400"/>
          </a:xfrm>
        </p:grpSpPr>
        <p:sp>
          <p:nvSpPr>
            <p:cNvPr id="7727" name="Google Shape;7727;p59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59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9" name="Google Shape;7729;p59"/>
          <p:cNvSpPr txBox="1">
            <a:spLocks noGrp="1"/>
          </p:cNvSpPr>
          <p:nvPr>
            <p:ph type="title" idx="2"/>
          </p:nvPr>
        </p:nvSpPr>
        <p:spPr>
          <a:xfrm>
            <a:off x="3394868" y="3401442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Raleway" pitchFamily="2" charset="0"/>
              </a:rPr>
              <a:t>Let’s play.</a:t>
            </a:r>
            <a:endParaRPr sz="4000" dirty="0">
              <a:latin typeface="Raleway" pitchFamily="2" charset="0"/>
            </a:endParaRPr>
          </a:p>
        </p:txBody>
      </p:sp>
      <p:sp>
        <p:nvSpPr>
          <p:cNvPr id="7730" name="Google Shape;7730;p59"/>
          <p:cNvSpPr txBox="1">
            <a:spLocks noGrp="1"/>
          </p:cNvSpPr>
          <p:nvPr>
            <p:ph type="title"/>
          </p:nvPr>
        </p:nvSpPr>
        <p:spPr>
          <a:xfrm>
            <a:off x="1325850" y="2761188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7732" name="Google Shape;7732;p59"/>
          <p:cNvGrpSpPr/>
          <p:nvPr/>
        </p:nvGrpSpPr>
        <p:grpSpPr>
          <a:xfrm flipH="1">
            <a:off x="5021448" y="-78942"/>
            <a:ext cx="2765428" cy="2854354"/>
            <a:chOff x="3745175" y="148350"/>
            <a:chExt cx="3500985" cy="3613563"/>
          </a:xfrm>
        </p:grpSpPr>
        <p:sp>
          <p:nvSpPr>
            <p:cNvPr id="7733" name="Google Shape;7733;p59"/>
            <p:cNvSpPr/>
            <p:nvPr/>
          </p:nvSpPr>
          <p:spPr>
            <a:xfrm rot="2145115">
              <a:off x="4513075" y="656819"/>
              <a:ext cx="2378942" cy="1979560"/>
            </a:xfrm>
            <a:custGeom>
              <a:avLst/>
              <a:gdLst/>
              <a:ahLst/>
              <a:cxnLst/>
              <a:rect l="l" t="t" r="r" b="b"/>
              <a:pathLst>
                <a:path w="23401" h="19472" extrusionOk="0">
                  <a:moveTo>
                    <a:pt x="11947" y="0"/>
                  </a:moveTo>
                  <a:cubicBezTo>
                    <a:pt x="11726" y="0"/>
                    <a:pt x="11502" y="49"/>
                    <a:pt x="11302" y="141"/>
                  </a:cubicBezTo>
                  <a:cubicBezTo>
                    <a:pt x="10816" y="364"/>
                    <a:pt x="10454" y="791"/>
                    <a:pt x="10172" y="1245"/>
                  </a:cubicBezTo>
                  <a:cubicBezTo>
                    <a:pt x="9332" y="2612"/>
                    <a:pt x="9131" y="4272"/>
                    <a:pt x="9061" y="5877"/>
                  </a:cubicBezTo>
                  <a:cubicBezTo>
                    <a:pt x="9048" y="6183"/>
                    <a:pt x="9025" y="6524"/>
                    <a:pt x="8796" y="6727"/>
                  </a:cubicBezTo>
                  <a:cubicBezTo>
                    <a:pt x="8675" y="6839"/>
                    <a:pt x="8528" y="6885"/>
                    <a:pt x="8372" y="6885"/>
                  </a:cubicBezTo>
                  <a:cubicBezTo>
                    <a:pt x="8072" y="6885"/>
                    <a:pt x="7739" y="6715"/>
                    <a:pt x="7494" y="6515"/>
                  </a:cubicBezTo>
                  <a:cubicBezTo>
                    <a:pt x="6724" y="5890"/>
                    <a:pt x="6171" y="5026"/>
                    <a:pt x="5404" y="4392"/>
                  </a:cubicBezTo>
                  <a:cubicBezTo>
                    <a:pt x="4900" y="3975"/>
                    <a:pt x="4231" y="3675"/>
                    <a:pt x="3597" y="3675"/>
                  </a:cubicBezTo>
                  <a:cubicBezTo>
                    <a:pt x="3265" y="3675"/>
                    <a:pt x="2943" y="3756"/>
                    <a:pt x="2659" y="3946"/>
                  </a:cubicBezTo>
                  <a:cubicBezTo>
                    <a:pt x="1808" y="4518"/>
                    <a:pt x="1733" y="5745"/>
                    <a:pt x="1947" y="6750"/>
                  </a:cubicBezTo>
                  <a:cubicBezTo>
                    <a:pt x="2204" y="7927"/>
                    <a:pt x="2740" y="9026"/>
                    <a:pt x="3340" y="10072"/>
                  </a:cubicBezTo>
                  <a:cubicBezTo>
                    <a:pt x="3487" y="10326"/>
                    <a:pt x="3635" y="10588"/>
                    <a:pt x="3683" y="10879"/>
                  </a:cubicBezTo>
                  <a:cubicBezTo>
                    <a:pt x="3727" y="11169"/>
                    <a:pt x="3633" y="11504"/>
                    <a:pt x="3381" y="11651"/>
                  </a:cubicBezTo>
                  <a:cubicBezTo>
                    <a:pt x="3262" y="11725"/>
                    <a:pt x="3119" y="11748"/>
                    <a:pt x="2975" y="11748"/>
                  </a:cubicBezTo>
                  <a:cubicBezTo>
                    <a:pt x="2935" y="11748"/>
                    <a:pt x="2894" y="11747"/>
                    <a:pt x="2854" y="11743"/>
                  </a:cubicBezTo>
                  <a:cubicBezTo>
                    <a:pt x="2352" y="11702"/>
                    <a:pt x="1886" y="11467"/>
                    <a:pt x="1390" y="11392"/>
                  </a:cubicBezTo>
                  <a:cubicBezTo>
                    <a:pt x="1302" y="11377"/>
                    <a:pt x="1210" y="11370"/>
                    <a:pt x="1118" y="11370"/>
                  </a:cubicBezTo>
                  <a:cubicBezTo>
                    <a:pt x="694" y="11370"/>
                    <a:pt x="257" y="11530"/>
                    <a:pt x="89" y="11908"/>
                  </a:cubicBezTo>
                  <a:cubicBezTo>
                    <a:pt x="0" y="12112"/>
                    <a:pt x="3" y="12346"/>
                    <a:pt x="17" y="12569"/>
                  </a:cubicBezTo>
                  <a:cubicBezTo>
                    <a:pt x="142" y="14823"/>
                    <a:pt x="982" y="17008"/>
                    <a:pt x="2310" y="18818"/>
                  </a:cubicBezTo>
                  <a:cubicBezTo>
                    <a:pt x="2635" y="19261"/>
                    <a:pt x="4127" y="19472"/>
                    <a:pt x="6161" y="19472"/>
                  </a:cubicBezTo>
                  <a:cubicBezTo>
                    <a:pt x="11446" y="19472"/>
                    <a:pt x="20387" y="18047"/>
                    <a:pt x="21973" y="15563"/>
                  </a:cubicBezTo>
                  <a:cubicBezTo>
                    <a:pt x="22768" y="14310"/>
                    <a:pt x="23401" y="12887"/>
                    <a:pt x="23354" y="11406"/>
                  </a:cubicBezTo>
                  <a:cubicBezTo>
                    <a:pt x="23328" y="10683"/>
                    <a:pt x="23061" y="9871"/>
                    <a:pt x="22386" y="9612"/>
                  </a:cubicBezTo>
                  <a:cubicBezTo>
                    <a:pt x="22231" y="9552"/>
                    <a:pt x="22072" y="9527"/>
                    <a:pt x="21910" y="9527"/>
                  </a:cubicBezTo>
                  <a:cubicBezTo>
                    <a:pt x="21496" y="9527"/>
                    <a:pt x="21064" y="9686"/>
                    <a:pt x="20653" y="9805"/>
                  </a:cubicBezTo>
                  <a:cubicBezTo>
                    <a:pt x="20416" y="9874"/>
                    <a:pt x="20153" y="9923"/>
                    <a:pt x="19900" y="9923"/>
                  </a:cubicBezTo>
                  <a:cubicBezTo>
                    <a:pt x="19546" y="9923"/>
                    <a:pt x="19211" y="9827"/>
                    <a:pt x="18993" y="9559"/>
                  </a:cubicBezTo>
                  <a:cubicBezTo>
                    <a:pt x="18714" y="9219"/>
                    <a:pt x="18742" y="8722"/>
                    <a:pt x="18806" y="8284"/>
                  </a:cubicBezTo>
                  <a:cubicBezTo>
                    <a:pt x="18937" y="7363"/>
                    <a:pt x="19169" y="6457"/>
                    <a:pt x="19492" y="5581"/>
                  </a:cubicBezTo>
                  <a:cubicBezTo>
                    <a:pt x="19671" y="5101"/>
                    <a:pt x="19880" y="4621"/>
                    <a:pt x="19917" y="4111"/>
                  </a:cubicBezTo>
                  <a:cubicBezTo>
                    <a:pt x="19958" y="3597"/>
                    <a:pt x="19794" y="3037"/>
                    <a:pt x="19367" y="2749"/>
                  </a:cubicBezTo>
                  <a:cubicBezTo>
                    <a:pt x="19174" y="2619"/>
                    <a:pt x="18956" y="2563"/>
                    <a:pt x="18730" y="2563"/>
                  </a:cubicBezTo>
                  <a:cubicBezTo>
                    <a:pt x="18283" y="2563"/>
                    <a:pt x="17809" y="2782"/>
                    <a:pt x="17453" y="3073"/>
                  </a:cubicBezTo>
                  <a:cubicBezTo>
                    <a:pt x="16912" y="3514"/>
                    <a:pt x="16505" y="4105"/>
                    <a:pt x="15919" y="4479"/>
                  </a:cubicBezTo>
                  <a:cubicBezTo>
                    <a:pt x="15717" y="4610"/>
                    <a:pt x="15486" y="4712"/>
                    <a:pt x="15247" y="4712"/>
                  </a:cubicBezTo>
                  <a:cubicBezTo>
                    <a:pt x="15211" y="4712"/>
                    <a:pt x="15176" y="4709"/>
                    <a:pt x="15140" y="4705"/>
                  </a:cubicBezTo>
                  <a:cubicBezTo>
                    <a:pt x="14580" y="4632"/>
                    <a:pt x="14290" y="4016"/>
                    <a:pt x="14097" y="3483"/>
                  </a:cubicBezTo>
                  <a:cubicBezTo>
                    <a:pt x="13826" y="2718"/>
                    <a:pt x="13553" y="1957"/>
                    <a:pt x="13282" y="1198"/>
                  </a:cubicBezTo>
                  <a:cubicBezTo>
                    <a:pt x="13171" y="880"/>
                    <a:pt x="13048" y="554"/>
                    <a:pt x="12805" y="319"/>
                  </a:cubicBezTo>
                  <a:cubicBezTo>
                    <a:pt x="12575" y="101"/>
                    <a:pt x="12264" y="0"/>
                    <a:pt x="1194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59"/>
            <p:cNvSpPr/>
            <p:nvPr/>
          </p:nvSpPr>
          <p:spPr>
            <a:xfrm>
              <a:off x="3864209" y="1875346"/>
              <a:ext cx="2834303" cy="1886567"/>
            </a:xfrm>
            <a:custGeom>
              <a:avLst/>
              <a:gdLst/>
              <a:ahLst/>
              <a:cxnLst/>
              <a:rect l="l" t="t" r="r" b="b"/>
              <a:pathLst>
                <a:path w="38193" h="25422" extrusionOk="0">
                  <a:moveTo>
                    <a:pt x="13829" y="0"/>
                  </a:moveTo>
                  <a:cubicBezTo>
                    <a:pt x="13484" y="0"/>
                    <a:pt x="13146" y="115"/>
                    <a:pt x="12875" y="337"/>
                  </a:cubicBezTo>
                  <a:lnTo>
                    <a:pt x="815" y="10227"/>
                  </a:lnTo>
                  <a:cubicBezTo>
                    <a:pt x="0" y="10897"/>
                    <a:pt x="143" y="12199"/>
                    <a:pt x="1094" y="12743"/>
                  </a:cubicBezTo>
                  <a:lnTo>
                    <a:pt x="22866" y="25208"/>
                  </a:lnTo>
                  <a:cubicBezTo>
                    <a:pt x="23115" y="25352"/>
                    <a:pt x="23388" y="25422"/>
                    <a:pt x="23658" y="25422"/>
                  </a:cubicBezTo>
                  <a:cubicBezTo>
                    <a:pt x="24007" y="25422"/>
                    <a:pt x="24350" y="25304"/>
                    <a:pt x="24626" y="25074"/>
                  </a:cubicBezTo>
                  <a:lnTo>
                    <a:pt x="37370" y="14362"/>
                  </a:lnTo>
                  <a:cubicBezTo>
                    <a:pt x="38193" y="13667"/>
                    <a:pt x="38011" y="12342"/>
                    <a:pt x="37013" y="11826"/>
                  </a:cubicBezTo>
                  <a:lnTo>
                    <a:pt x="14563" y="181"/>
                  </a:lnTo>
                  <a:cubicBezTo>
                    <a:pt x="14330" y="60"/>
                    <a:pt x="14078" y="0"/>
                    <a:pt x="13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59"/>
            <p:cNvSpPr/>
            <p:nvPr/>
          </p:nvSpPr>
          <p:spPr>
            <a:xfrm>
              <a:off x="3864209" y="1822360"/>
              <a:ext cx="2834303" cy="1886567"/>
            </a:xfrm>
            <a:custGeom>
              <a:avLst/>
              <a:gdLst/>
              <a:ahLst/>
              <a:cxnLst/>
              <a:rect l="l" t="t" r="r" b="b"/>
              <a:pathLst>
                <a:path w="38193" h="25422" extrusionOk="0">
                  <a:moveTo>
                    <a:pt x="13829" y="0"/>
                  </a:moveTo>
                  <a:cubicBezTo>
                    <a:pt x="13484" y="0"/>
                    <a:pt x="13146" y="115"/>
                    <a:pt x="12875" y="337"/>
                  </a:cubicBezTo>
                  <a:lnTo>
                    <a:pt x="815" y="10227"/>
                  </a:lnTo>
                  <a:cubicBezTo>
                    <a:pt x="0" y="10896"/>
                    <a:pt x="143" y="12196"/>
                    <a:pt x="1094" y="12740"/>
                  </a:cubicBezTo>
                  <a:lnTo>
                    <a:pt x="22866" y="25208"/>
                  </a:lnTo>
                  <a:cubicBezTo>
                    <a:pt x="23114" y="25351"/>
                    <a:pt x="23387" y="25422"/>
                    <a:pt x="23657" y="25422"/>
                  </a:cubicBezTo>
                  <a:cubicBezTo>
                    <a:pt x="24007" y="25422"/>
                    <a:pt x="24350" y="25303"/>
                    <a:pt x="24626" y="25071"/>
                  </a:cubicBezTo>
                  <a:lnTo>
                    <a:pt x="37370" y="14359"/>
                  </a:lnTo>
                  <a:cubicBezTo>
                    <a:pt x="38193" y="13669"/>
                    <a:pt x="38011" y="12342"/>
                    <a:pt x="37013" y="11825"/>
                  </a:cubicBezTo>
                  <a:lnTo>
                    <a:pt x="14563" y="181"/>
                  </a:lnTo>
                  <a:cubicBezTo>
                    <a:pt x="14330" y="59"/>
                    <a:pt x="14078" y="0"/>
                    <a:pt x="138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59"/>
            <p:cNvSpPr/>
            <p:nvPr/>
          </p:nvSpPr>
          <p:spPr>
            <a:xfrm>
              <a:off x="3745175" y="1596536"/>
              <a:ext cx="3055003" cy="2053391"/>
            </a:xfrm>
            <a:custGeom>
              <a:avLst/>
              <a:gdLst/>
              <a:ahLst/>
              <a:cxnLst/>
              <a:rect l="l" t="t" r="r" b="b"/>
              <a:pathLst>
                <a:path w="41167" h="27670" extrusionOk="0">
                  <a:moveTo>
                    <a:pt x="15352" y="1"/>
                  </a:moveTo>
                  <a:cubicBezTo>
                    <a:pt x="14977" y="1"/>
                    <a:pt x="14604" y="127"/>
                    <a:pt x="14301" y="375"/>
                  </a:cubicBezTo>
                  <a:lnTo>
                    <a:pt x="907" y="11228"/>
                  </a:lnTo>
                  <a:cubicBezTo>
                    <a:pt x="0" y="11959"/>
                    <a:pt x="109" y="13376"/>
                    <a:pt x="1116" y="13965"/>
                  </a:cubicBezTo>
                  <a:lnTo>
                    <a:pt x="24188" y="27442"/>
                  </a:lnTo>
                  <a:cubicBezTo>
                    <a:pt x="24450" y="27594"/>
                    <a:pt x="24741" y="27669"/>
                    <a:pt x="25032" y="27669"/>
                  </a:cubicBezTo>
                  <a:cubicBezTo>
                    <a:pt x="25411" y="27669"/>
                    <a:pt x="25789" y="27540"/>
                    <a:pt x="26096" y="27286"/>
                  </a:cubicBezTo>
                  <a:lnTo>
                    <a:pt x="40254" y="15532"/>
                  </a:lnTo>
                  <a:cubicBezTo>
                    <a:pt x="41166" y="14776"/>
                    <a:pt x="41016" y="13326"/>
                    <a:pt x="39967" y="12770"/>
                  </a:cubicBezTo>
                  <a:lnTo>
                    <a:pt x="16131" y="194"/>
                  </a:lnTo>
                  <a:cubicBezTo>
                    <a:pt x="15885" y="64"/>
                    <a:pt x="15618" y="1"/>
                    <a:pt x="15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59"/>
            <p:cNvSpPr/>
            <p:nvPr/>
          </p:nvSpPr>
          <p:spPr>
            <a:xfrm>
              <a:off x="3975377" y="1746368"/>
              <a:ext cx="2593936" cy="1743416"/>
            </a:xfrm>
            <a:custGeom>
              <a:avLst/>
              <a:gdLst/>
              <a:ahLst/>
              <a:cxnLst/>
              <a:rect l="l" t="t" r="r" b="b"/>
              <a:pathLst>
                <a:path w="34954" h="23493" extrusionOk="0">
                  <a:moveTo>
                    <a:pt x="13036" y="1"/>
                  </a:moveTo>
                  <a:cubicBezTo>
                    <a:pt x="12717" y="1"/>
                    <a:pt x="12400" y="108"/>
                    <a:pt x="12142" y="318"/>
                  </a:cubicBezTo>
                  <a:lnTo>
                    <a:pt x="773" y="9532"/>
                  </a:lnTo>
                  <a:cubicBezTo>
                    <a:pt x="0" y="10157"/>
                    <a:pt x="95" y="11360"/>
                    <a:pt x="949" y="11859"/>
                  </a:cubicBezTo>
                  <a:lnTo>
                    <a:pt x="20533" y="23300"/>
                  </a:lnTo>
                  <a:cubicBezTo>
                    <a:pt x="20757" y="23429"/>
                    <a:pt x="21005" y="23493"/>
                    <a:pt x="21252" y="23493"/>
                  </a:cubicBezTo>
                  <a:cubicBezTo>
                    <a:pt x="21576" y="23493"/>
                    <a:pt x="21897" y="23383"/>
                    <a:pt x="22157" y="23166"/>
                  </a:cubicBezTo>
                  <a:lnTo>
                    <a:pt x="34175" y="13190"/>
                  </a:lnTo>
                  <a:cubicBezTo>
                    <a:pt x="34954" y="12545"/>
                    <a:pt x="34825" y="11318"/>
                    <a:pt x="33930" y="10844"/>
                  </a:cubicBezTo>
                  <a:lnTo>
                    <a:pt x="13696" y="164"/>
                  </a:lnTo>
                  <a:cubicBezTo>
                    <a:pt x="13488" y="55"/>
                    <a:pt x="13261" y="1"/>
                    <a:pt x="1303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59"/>
            <p:cNvSpPr/>
            <p:nvPr/>
          </p:nvSpPr>
          <p:spPr>
            <a:xfrm>
              <a:off x="4124021" y="1843064"/>
              <a:ext cx="2296874" cy="1543865"/>
            </a:xfrm>
            <a:custGeom>
              <a:avLst/>
              <a:gdLst/>
              <a:ahLst/>
              <a:cxnLst/>
              <a:rect l="l" t="t" r="r" b="b"/>
              <a:pathLst>
                <a:path w="30951" h="20804" extrusionOk="0">
                  <a:moveTo>
                    <a:pt x="11541" y="1"/>
                  </a:moveTo>
                  <a:cubicBezTo>
                    <a:pt x="11260" y="1"/>
                    <a:pt x="10981" y="95"/>
                    <a:pt x="10752" y="281"/>
                  </a:cubicBezTo>
                  <a:lnTo>
                    <a:pt x="684" y="8439"/>
                  </a:lnTo>
                  <a:cubicBezTo>
                    <a:pt x="1" y="8994"/>
                    <a:pt x="84" y="10057"/>
                    <a:pt x="840" y="10500"/>
                  </a:cubicBezTo>
                  <a:lnTo>
                    <a:pt x="18182" y="20633"/>
                  </a:lnTo>
                  <a:cubicBezTo>
                    <a:pt x="18378" y="20747"/>
                    <a:pt x="18597" y="20804"/>
                    <a:pt x="18814" y="20804"/>
                  </a:cubicBezTo>
                  <a:cubicBezTo>
                    <a:pt x="19100" y="20804"/>
                    <a:pt x="19384" y="20706"/>
                    <a:pt x="19616" y="20513"/>
                  </a:cubicBezTo>
                  <a:lnTo>
                    <a:pt x="30261" y="11680"/>
                  </a:lnTo>
                  <a:cubicBezTo>
                    <a:pt x="30951" y="11108"/>
                    <a:pt x="30839" y="10020"/>
                    <a:pt x="30047" y="9599"/>
                  </a:cubicBezTo>
                  <a:lnTo>
                    <a:pt x="12128" y="145"/>
                  </a:lnTo>
                  <a:cubicBezTo>
                    <a:pt x="11942" y="48"/>
                    <a:pt x="11741" y="1"/>
                    <a:pt x="1154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59"/>
            <p:cNvSpPr/>
            <p:nvPr/>
          </p:nvSpPr>
          <p:spPr>
            <a:xfrm>
              <a:off x="4419455" y="1709856"/>
              <a:ext cx="2030831" cy="1255485"/>
            </a:xfrm>
            <a:custGeom>
              <a:avLst/>
              <a:gdLst/>
              <a:ahLst/>
              <a:cxnLst/>
              <a:rect l="l" t="t" r="r" b="b"/>
              <a:pathLst>
                <a:path w="27366" h="16918" extrusionOk="0">
                  <a:moveTo>
                    <a:pt x="5558" y="0"/>
                  </a:moveTo>
                  <a:cubicBezTo>
                    <a:pt x="3682" y="0"/>
                    <a:pt x="1892" y="1088"/>
                    <a:pt x="1089" y="2916"/>
                  </a:cubicBezTo>
                  <a:cubicBezTo>
                    <a:pt x="1" y="5382"/>
                    <a:pt x="1125" y="8267"/>
                    <a:pt x="3591" y="9352"/>
                  </a:cubicBezTo>
                  <a:lnTo>
                    <a:pt x="19844" y="16502"/>
                  </a:lnTo>
                  <a:cubicBezTo>
                    <a:pt x="20483" y="16787"/>
                    <a:pt x="21147" y="16918"/>
                    <a:pt x="21808" y="16918"/>
                  </a:cubicBezTo>
                  <a:cubicBezTo>
                    <a:pt x="23686" y="16918"/>
                    <a:pt x="25477" y="15830"/>
                    <a:pt x="26278" y="14005"/>
                  </a:cubicBezTo>
                  <a:cubicBezTo>
                    <a:pt x="27366" y="11542"/>
                    <a:pt x="26244" y="8657"/>
                    <a:pt x="23778" y="7572"/>
                  </a:cubicBezTo>
                  <a:lnTo>
                    <a:pt x="7525" y="416"/>
                  </a:lnTo>
                  <a:cubicBezTo>
                    <a:pt x="6884" y="134"/>
                    <a:pt x="6216" y="0"/>
                    <a:pt x="5558" y="0"/>
                  </a:cubicBez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59"/>
            <p:cNvSpPr/>
            <p:nvPr/>
          </p:nvSpPr>
          <p:spPr>
            <a:xfrm>
              <a:off x="4469547" y="2072821"/>
              <a:ext cx="1980739" cy="892524"/>
            </a:xfrm>
            <a:custGeom>
              <a:avLst/>
              <a:gdLst/>
              <a:ahLst/>
              <a:cxnLst/>
              <a:rect l="l" t="t" r="r" b="b"/>
              <a:pathLst>
                <a:path w="26691" h="12027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1869"/>
                    <a:pt x="1089" y="3655"/>
                    <a:pt x="2910" y="4455"/>
                  </a:cubicBezTo>
                  <a:lnTo>
                    <a:pt x="19167" y="11611"/>
                  </a:lnTo>
                  <a:cubicBezTo>
                    <a:pt x="19803" y="11893"/>
                    <a:pt x="20472" y="12027"/>
                    <a:pt x="21128" y="12027"/>
                  </a:cubicBezTo>
                  <a:cubicBezTo>
                    <a:pt x="23005" y="12027"/>
                    <a:pt x="24794" y="10939"/>
                    <a:pt x="25600" y="9112"/>
                  </a:cubicBezTo>
                  <a:cubicBezTo>
                    <a:pt x="26691" y="6643"/>
                    <a:pt x="25572" y="3764"/>
                    <a:pt x="23103" y="2678"/>
                  </a:cubicBezTo>
                  <a:lnTo>
                    <a:pt x="20815" y="1671"/>
                  </a:lnTo>
                  <a:cubicBezTo>
                    <a:pt x="19733" y="1959"/>
                    <a:pt x="18701" y="2399"/>
                    <a:pt x="17797" y="3055"/>
                  </a:cubicBezTo>
                  <a:cubicBezTo>
                    <a:pt x="16243" y="4188"/>
                    <a:pt x="15205" y="5864"/>
                    <a:pt x="15308" y="7786"/>
                  </a:cubicBezTo>
                  <a:cubicBezTo>
                    <a:pt x="9751" y="6258"/>
                    <a:pt x="4512" y="3588"/>
                    <a:pt x="1" y="0"/>
                  </a:cubicBez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59"/>
            <p:cNvSpPr/>
            <p:nvPr/>
          </p:nvSpPr>
          <p:spPr>
            <a:xfrm>
              <a:off x="5748200" y="2273636"/>
              <a:ext cx="694902" cy="691711"/>
            </a:xfrm>
            <a:custGeom>
              <a:avLst/>
              <a:gdLst/>
              <a:ahLst/>
              <a:cxnLst/>
              <a:rect l="l" t="t" r="r" b="b"/>
              <a:pathLst>
                <a:path w="9364" h="9321" extrusionOk="0">
                  <a:moveTo>
                    <a:pt x="4810" y="0"/>
                  </a:moveTo>
                  <a:cubicBezTo>
                    <a:pt x="2154" y="0"/>
                    <a:pt x="0" y="2151"/>
                    <a:pt x="0" y="4810"/>
                  </a:cubicBezTo>
                  <a:cubicBezTo>
                    <a:pt x="0" y="6777"/>
                    <a:pt x="1183" y="8459"/>
                    <a:pt x="2871" y="9207"/>
                  </a:cubicBezTo>
                  <a:cubicBezTo>
                    <a:pt x="3214" y="9282"/>
                    <a:pt x="3563" y="9321"/>
                    <a:pt x="3909" y="9321"/>
                  </a:cubicBezTo>
                  <a:cubicBezTo>
                    <a:pt x="5781" y="9321"/>
                    <a:pt x="7572" y="8233"/>
                    <a:pt x="8375" y="6406"/>
                  </a:cubicBezTo>
                  <a:cubicBezTo>
                    <a:pt x="9363" y="4163"/>
                    <a:pt x="8526" y="1588"/>
                    <a:pt x="6515" y="318"/>
                  </a:cubicBezTo>
                  <a:cubicBezTo>
                    <a:pt x="5985" y="115"/>
                    <a:pt x="5410" y="0"/>
                    <a:pt x="4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59"/>
            <p:cNvSpPr/>
            <p:nvPr/>
          </p:nvSpPr>
          <p:spPr>
            <a:xfrm>
              <a:off x="5770760" y="2290630"/>
              <a:ext cx="616017" cy="656758"/>
            </a:xfrm>
            <a:custGeom>
              <a:avLst/>
              <a:gdLst/>
              <a:ahLst/>
              <a:cxnLst/>
              <a:rect l="l" t="t" r="r" b="b"/>
              <a:pathLst>
                <a:path w="8301" h="8850" extrusionOk="0">
                  <a:moveTo>
                    <a:pt x="5979" y="0"/>
                  </a:moveTo>
                  <a:cubicBezTo>
                    <a:pt x="5544" y="1225"/>
                    <a:pt x="5128" y="2466"/>
                    <a:pt x="4743" y="3696"/>
                  </a:cubicBezTo>
                  <a:lnTo>
                    <a:pt x="4316" y="4059"/>
                  </a:lnTo>
                  <a:lnTo>
                    <a:pt x="4300" y="4042"/>
                  </a:lnTo>
                  <a:cubicBezTo>
                    <a:pt x="3923" y="2687"/>
                    <a:pt x="3463" y="1336"/>
                    <a:pt x="2933" y="28"/>
                  </a:cubicBezTo>
                  <a:cubicBezTo>
                    <a:pt x="2827" y="64"/>
                    <a:pt x="2723" y="106"/>
                    <a:pt x="2623" y="148"/>
                  </a:cubicBezTo>
                  <a:cubicBezTo>
                    <a:pt x="3069" y="1241"/>
                    <a:pt x="3463" y="2366"/>
                    <a:pt x="3800" y="3498"/>
                  </a:cubicBezTo>
                  <a:cubicBezTo>
                    <a:pt x="3005" y="2634"/>
                    <a:pt x="2218" y="1752"/>
                    <a:pt x="1443" y="870"/>
                  </a:cubicBezTo>
                  <a:cubicBezTo>
                    <a:pt x="1359" y="940"/>
                    <a:pt x="1276" y="1013"/>
                    <a:pt x="1195" y="1088"/>
                  </a:cubicBezTo>
                  <a:cubicBezTo>
                    <a:pt x="1928" y="1925"/>
                    <a:pt x="2679" y="2759"/>
                    <a:pt x="3432" y="3582"/>
                  </a:cubicBezTo>
                  <a:lnTo>
                    <a:pt x="411" y="2056"/>
                  </a:lnTo>
                  <a:cubicBezTo>
                    <a:pt x="352" y="2148"/>
                    <a:pt x="299" y="2243"/>
                    <a:pt x="246" y="2343"/>
                  </a:cubicBezTo>
                  <a:lnTo>
                    <a:pt x="4035" y="4277"/>
                  </a:lnTo>
                  <a:cubicBezTo>
                    <a:pt x="3655" y="4528"/>
                    <a:pt x="3203" y="4712"/>
                    <a:pt x="2768" y="4890"/>
                  </a:cubicBezTo>
                  <a:cubicBezTo>
                    <a:pt x="2545" y="4985"/>
                    <a:pt x="2322" y="5075"/>
                    <a:pt x="2112" y="5172"/>
                  </a:cubicBezTo>
                  <a:cubicBezTo>
                    <a:pt x="1398" y="5504"/>
                    <a:pt x="690" y="5870"/>
                    <a:pt x="1" y="6260"/>
                  </a:cubicBezTo>
                  <a:cubicBezTo>
                    <a:pt x="37" y="6366"/>
                    <a:pt x="79" y="6470"/>
                    <a:pt x="129" y="6570"/>
                  </a:cubicBezTo>
                  <a:cubicBezTo>
                    <a:pt x="826" y="6177"/>
                    <a:pt x="1538" y="5811"/>
                    <a:pt x="2255" y="5474"/>
                  </a:cubicBezTo>
                  <a:cubicBezTo>
                    <a:pt x="2461" y="5376"/>
                    <a:pt x="2679" y="5287"/>
                    <a:pt x="2896" y="5197"/>
                  </a:cubicBezTo>
                  <a:cubicBezTo>
                    <a:pt x="3240" y="5055"/>
                    <a:pt x="3588" y="4916"/>
                    <a:pt x="3915" y="4737"/>
                  </a:cubicBezTo>
                  <a:lnTo>
                    <a:pt x="3915" y="4737"/>
                  </a:lnTo>
                  <a:lnTo>
                    <a:pt x="793" y="7630"/>
                  </a:lnTo>
                  <a:cubicBezTo>
                    <a:pt x="863" y="7714"/>
                    <a:pt x="938" y="7797"/>
                    <a:pt x="1013" y="7878"/>
                  </a:cubicBezTo>
                  <a:lnTo>
                    <a:pt x="3714" y="5376"/>
                  </a:lnTo>
                  <a:lnTo>
                    <a:pt x="3714" y="5376"/>
                  </a:lnTo>
                  <a:cubicBezTo>
                    <a:pt x="3189" y="6500"/>
                    <a:pt x="2620" y="7608"/>
                    <a:pt x="2012" y="8685"/>
                  </a:cubicBezTo>
                  <a:cubicBezTo>
                    <a:pt x="2104" y="8743"/>
                    <a:pt x="2202" y="8796"/>
                    <a:pt x="2299" y="8849"/>
                  </a:cubicBezTo>
                  <a:cubicBezTo>
                    <a:pt x="3047" y="7532"/>
                    <a:pt x="3731" y="6174"/>
                    <a:pt x="4341" y="4796"/>
                  </a:cubicBezTo>
                  <a:lnTo>
                    <a:pt x="4581" y="4572"/>
                  </a:lnTo>
                  <a:cubicBezTo>
                    <a:pt x="4612" y="4612"/>
                    <a:pt x="4643" y="4645"/>
                    <a:pt x="4676" y="4684"/>
                  </a:cubicBezTo>
                  <a:lnTo>
                    <a:pt x="4565" y="4715"/>
                  </a:lnTo>
                  <a:lnTo>
                    <a:pt x="5700" y="8623"/>
                  </a:lnTo>
                  <a:cubicBezTo>
                    <a:pt x="5801" y="8576"/>
                    <a:pt x="5904" y="8523"/>
                    <a:pt x="6001" y="8467"/>
                  </a:cubicBezTo>
                  <a:lnTo>
                    <a:pt x="5025" y="5108"/>
                  </a:lnTo>
                  <a:lnTo>
                    <a:pt x="5025" y="5108"/>
                  </a:lnTo>
                  <a:cubicBezTo>
                    <a:pt x="5711" y="5967"/>
                    <a:pt x="6339" y="6871"/>
                    <a:pt x="6908" y="7809"/>
                  </a:cubicBezTo>
                  <a:cubicBezTo>
                    <a:pt x="6992" y="7733"/>
                    <a:pt x="7070" y="7652"/>
                    <a:pt x="7151" y="7569"/>
                  </a:cubicBezTo>
                  <a:cubicBezTo>
                    <a:pt x="6607" y="6670"/>
                    <a:pt x="6007" y="5811"/>
                    <a:pt x="5354" y="4991"/>
                  </a:cubicBezTo>
                  <a:lnTo>
                    <a:pt x="5354" y="4991"/>
                  </a:lnTo>
                  <a:cubicBezTo>
                    <a:pt x="6205" y="5504"/>
                    <a:pt x="7048" y="6034"/>
                    <a:pt x="7873" y="6581"/>
                  </a:cubicBezTo>
                  <a:cubicBezTo>
                    <a:pt x="7926" y="6483"/>
                    <a:pt x="7977" y="6386"/>
                    <a:pt x="8027" y="6285"/>
                  </a:cubicBezTo>
                  <a:cubicBezTo>
                    <a:pt x="6997" y="5605"/>
                    <a:pt x="5940" y="4949"/>
                    <a:pt x="4877" y="4321"/>
                  </a:cubicBezTo>
                  <a:lnTo>
                    <a:pt x="4863" y="4296"/>
                  </a:lnTo>
                  <a:lnTo>
                    <a:pt x="5192" y="3995"/>
                  </a:lnTo>
                  <a:cubicBezTo>
                    <a:pt x="6227" y="3635"/>
                    <a:pt x="7268" y="3264"/>
                    <a:pt x="8300" y="2882"/>
                  </a:cubicBezTo>
                  <a:cubicBezTo>
                    <a:pt x="8267" y="2773"/>
                    <a:pt x="8236" y="2670"/>
                    <a:pt x="8197" y="2564"/>
                  </a:cubicBezTo>
                  <a:cubicBezTo>
                    <a:pt x="7274" y="2907"/>
                    <a:pt x="6342" y="3242"/>
                    <a:pt x="5416" y="3563"/>
                  </a:cubicBezTo>
                  <a:cubicBezTo>
                    <a:pt x="6040" y="2740"/>
                    <a:pt x="6744" y="1981"/>
                    <a:pt x="7525" y="1303"/>
                  </a:cubicBezTo>
                  <a:cubicBezTo>
                    <a:pt x="7458" y="1214"/>
                    <a:pt x="7388" y="1127"/>
                    <a:pt x="7318" y="1043"/>
                  </a:cubicBezTo>
                  <a:cubicBezTo>
                    <a:pt x="6548" y="1713"/>
                    <a:pt x="5845" y="2461"/>
                    <a:pt x="5223" y="3270"/>
                  </a:cubicBezTo>
                  <a:cubicBezTo>
                    <a:pt x="5558" y="2223"/>
                    <a:pt x="5915" y="1169"/>
                    <a:pt x="6286" y="131"/>
                  </a:cubicBezTo>
                  <a:cubicBezTo>
                    <a:pt x="6264" y="112"/>
                    <a:pt x="6239" y="98"/>
                    <a:pt x="6211" y="81"/>
                  </a:cubicBezTo>
                  <a:cubicBezTo>
                    <a:pt x="6133" y="53"/>
                    <a:pt x="6057" y="25"/>
                    <a:pt x="597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59"/>
            <p:cNvSpPr/>
            <p:nvPr/>
          </p:nvSpPr>
          <p:spPr>
            <a:xfrm>
              <a:off x="4444909" y="1712899"/>
              <a:ext cx="1975396" cy="1273147"/>
            </a:xfrm>
            <a:custGeom>
              <a:avLst/>
              <a:gdLst/>
              <a:ahLst/>
              <a:cxnLst/>
              <a:rect l="l" t="t" r="r" b="b"/>
              <a:pathLst>
                <a:path w="26619" h="17156" extrusionOk="0">
                  <a:moveTo>
                    <a:pt x="6002" y="1600"/>
                  </a:moveTo>
                  <a:lnTo>
                    <a:pt x="9241" y="2842"/>
                  </a:lnTo>
                  <a:cubicBezTo>
                    <a:pt x="7871" y="3489"/>
                    <a:pt x="6813" y="4694"/>
                    <a:pt x="6375" y="6164"/>
                  </a:cubicBezTo>
                  <a:lnTo>
                    <a:pt x="3067" y="4527"/>
                  </a:lnTo>
                  <a:cubicBezTo>
                    <a:pt x="3549" y="3160"/>
                    <a:pt x="4635" y="2080"/>
                    <a:pt x="6002" y="1600"/>
                  </a:cubicBezTo>
                  <a:close/>
                  <a:moveTo>
                    <a:pt x="10047" y="3151"/>
                  </a:moveTo>
                  <a:lnTo>
                    <a:pt x="13294" y="4395"/>
                  </a:lnTo>
                  <a:cubicBezTo>
                    <a:pt x="11760" y="5057"/>
                    <a:pt x="10594" y="6407"/>
                    <a:pt x="10183" y="8056"/>
                  </a:cubicBezTo>
                  <a:lnTo>
                    <a:pt x="6911" y="6432"/>
                  </a:lnTo>
                  <a:cubicBezTo>
                    <a:pt x="7343" y="4884"/>
                    <a:pt x="8526" y="3648"/>
                    <a:pt x="10047" y="3151"/>
                  </a:cubicBezTo>
                  <a:close/>
                  <a:moveTo>
                    <a:pt x="14156" y="4727"/>
                  </a:moveTo>
                  <a:lnTo>
                    <a:pt x="17722" y="6094"/>
                  </a:lnTo>
                  <a:cubicBezTo>
                    <a:pt x="16042" y="6803"/>
                    <a:pt x="14798" y="8340"/>
                    <a:pt x="14494" y="10193"/>
                  </a:cubicBezTo>
                  <a:lnTo>
                    <a:pt x="10725" y="8326"/>
                  </a:lnTo>
                  <a:cubicBezTo>
                    <a:pt x="11110" y="6580"/>
                    <a:pt x="12443" y="5191"/>
                    <a:pt x="14156" y="4727"/>
                  </a:cubicBezTo>
                  <a:close/>
                  <a:moveTo>
                    <a:pt x="18595" y="6426"/>
                  </a:moveTo>
                  <a:lnTo>
                    <a:pt x="22068" y="7757"/>
                  </a:lnTo>
                  <a:lnTo>
                    <a:pt x="21998" y="11783"/>
                  </a:lnTo>
                  <a:lnTo>
                    <a:pt x="17708" y="11783"/>
                  </a:lnTo>
                  <a:lnTo>
                    <a:pt x="15049" y="10463"/>
                  </a:lnTo>
                  <a:cubicBezTo>
                    <a:pt x="15294" y="8508"/>
                    <a:pt x="16723" y="6917"/>
                    <a:pt x="18595" y="6426"/>
                  </a:cubicBezTo>
                  <a:close/>
                  <a:moveTo>
                    <a:pt x="3430" y="0"/>
                  </a:moveTo>
                  <a:cubicBezTo>
                    <a:pt x="3312" y="0"/>
                    <a:pt x="3202" y="73"/>
                    <a:pt x="3159" y="191"/>
                  </a:cubicBezTo>
                  <a:lnTo>
                    <a:pt x="3159" y="197"/>
                  </a:lnTo>
                  <a:cubicBezTo>
                    <a:pt x="3103" y="347"/>
                    <a:pt x="3181" y="515"/>
                    <a:pt x="3329" y="573"/>
                  </a:cubicBezTo>
                  <a:lnTo>
                    <a:pt x="5212" y="1296"/>
                  </a:lnTo>
                  <a:cubicBezTo>
                    <a:pt x="3982" y="1904"/>
                    <a:pt x="3019" y="2967"/>
                    <a:pt x="2539" y="4264"/>
                  </a:cubicBezTo>
                  <a:lnTo>
                    <a:pt x="469" y="3238"/>
                  </a:lnTo>
                  <a:cubicBezTo>
                    <a:pt x="429" y="3218"/>
                    <a:pt x="386" y="3209"/>
                    <a:pt x="344" y="3209"/>
                  </a:cubicBezTo>
                  <a:cubicBezTo>
                    <a:pt x="245" y="3209"/>
                    <a:pt x="149" y="3259"/>
                    <a:pt x="93" y="3346"/>
                  </a:cubicBezTo>
                  <a:cubicBezTo>
                    <a:pt x="87" y="3358"/>
                    <a:pt x="79" y="3363"/>
                    <a:pt x="73" y="3372"/>
                  </a:cubicBezTo>
                  <a:cubicBezTo>
                    <a:pt x="1" y="3517"/>
                    <a:pt x="59" y="3695"/>
                    <a:pt x="210" y="3768"/>
                  </a:cubicBezTo>
                  <a:lnTo>
                    <a:pt x="2361" y="4836"/>
                  </a:lnTo>
                  <a:cubicBezTo>
                    <a:pt x="2260" y="5249"/>
                    <a:pt x="2196" y="5684"/>
                    <a:pt x="2196" y="6125"/>
                  </a:cubicBezTo>
                  <a:cubicBezTo>
                    <a:pt x="2196" y="8256"/>
                    <a:pt x="3460" y="10193"/>
                    <a:pt x="5413" y="11057"/>
                  </a:cubicBezTo>
                  <a:cubicBezTo>
                    <a:pt x="5430" y="11063"/>
                    <a:pt x="5446" y="11071"/>
                    <a:pt x="5469" y="11074"/>
                  </a:cubicBezTo>
                  <a:cubicBezTo>
                    <a:pt x="5859" y="11158"/>
                    <a:pt x="6250" y="11202"/>
                    <a:pt x="6632" y="11202"/>
                  </a:cubicBezTo>
                  <a:cubicBezTo>
                    <a:pt x="6660" y="11202"/>
                    <a:pt x="6685" y="11191"/>
                    <a:pt x="6710" y="11186"/>
                  </a:cubicBezTo>
                  <a:cubicBezTo>
                    <a:pt x="6836" y="11149"/>
                    <a:pt x="6928" y="11043"/>
                    <a:pt x="6928" y="10907"/>
                  </a:cubicBezTo>
                  <a:cubicBezTo>
                    <a:pt x="6928" y="10742"/>
                    <a:pt x="6797" y="10611"/>
                    <a:pt x="6632" y="10611"/>
                  </a:cubicBezTo>
                  <a:cubicBezTo>
                    <a:pt x="6300" y="10611"/>
                    <a:pt x="5963" y="10575"/>
                    <a:pt x="5625" y="10502"/>
                  </a:cubicBezTo>
                  <a:cubicBezTo>
                    <a:pt x="3901" y="9729"/>
                    <a:pt x="2785" y="8011"/>
                    <a:pt x="2785" y="6125"/>
                  </a:cubicBezTo>
                  <a:cubicBezTo>
                    <a:pt x="2785" y="5774"/>
                    <a:pt x="2824" y="5430"/>
                    <a:pt x="2897" y="5104"/>
                  </a:cubicBezTo>
                  <a:lnTo>
                    <a:pt x="6239" y="6756"/>
                  </a:lnTo>
                  <a:cubicBezTo>
                    <a:pt x="6183" y="7068"/>
                    <a:pt x="6147" y="7383"/>
                    <a:pt x="6147" y="7710"/>
                  </a:cubicBezTo>
                  <a:cubicBezTo>
                    <a:pt x="6147" y="9838"/>
                    <a:pt x="7410" y="11774"/>
                    <a:pt x="9363" y="12639"/>
                  </a:cubicBezTo>
                  <a:cubicBezTo>
                    <a:pt x="9380" y="12648"/>
                    <a:pt x="9397" y="12653"/>
                    <a:pt x="9419" y="12659"/>
                  </a:cubicBezTo>
                  <a:cubicBezTo>
                    <a:pt x="9807" y="12742"/>
                    <a:pt x="10200" y="12787"/>
                    <a:pt x="10582" y="12787"/>
                  </a:cubicBezTo>
                  <a:cubicBezTo>
                    <a:pt x="10747" y="12787"/>
                    <a:pt x="10881" y="12653"/>
                    <a:pt x="10881" y="12489"/>
                  </a:cubicBezTo>
                  <a:cubicBezTo>
                    <a:pt x="10881" y="12327"/>
                    <a:pt x="10747" y="12193"/>
                    <a:pt x="10582" y="12193"/>
                  </a:cubicBezTo>
                  <a:cubicBezTo>
                    <a:pt x="10253" y="12193"/>
                    <a:pt x="9913" y="12159"/>
                    <a:pt x="9575" y="12084"/>
                  </a:cubicBezTo>
                  <a:cubicBezTo>
                    <a:pt x="7854" y="11311"/>
                    <a:pt x="6738" y="9596"/>
                    <a:pt x="6738" y="7710"/>
                  </a:cubicBezTo>
                  <a:cubicBezTo>
                    <a:pt x="6738" y="7478"/>
                    <a:pt x="6758" y="7252"/>
                    <a:pt x="6794" y="7029"/>
                  </a:cubicBezTo>
                  <a:lnTo>
                    <a:pt x="10075" y="8653"/>
                  </a:lnTo>
                  <a:cubicBezTo>
                    <a:pt x="10047" y="8884"/>
                    <a:pt x="10022" y="9113"/>
                    <a:pt x="10022" y="9347"/>
                  </a:cubicBezTo>
                  <a:cubicBezTo>
                    <a:pt x="10022" y="11479"/>
                    <a:pt x="11285" y="13415"/>
                    <a:pt x="13238" y="14280"/>
                  </a:cubicBezTo>
                  <a:cubicBezTo>
                    <a:pt x="13255" y="14285"/>
                    <a:pt x="13272" y="14294"/>
                    <a:pt x="13294" y="14296"/>
                  </a:cubicBezTo>
                  <a:cubicBezTo>
                    <a:pt x="13682" y="14380"/>
                    <a:pt x="14075" y="14425"/>
                    <a:pt x="14457" y="14425"/>
                  </a:cubicBezTo>
                  <a:cubicBezTo>
                    <a:pt x="14622" y="14425"/>
                    <a:pt x="14753" y="14294"/>
                    <a:pt x="14753" y="14129"/>
                  </a:cubicBezTo>
                  <a:cubicBezTo>
                    <a:pt x="14753" y="13964"/>
                    <a:pt x="14622" y="13833"/>
                    <a:pt x="14457" y="13833"/>
                  </a:cubicBezTo>
                  <a:cubicBezTo>
                    <a:pt x="14125" y="13833"/>
                    <a:pt x="13788" y="13797"/>
                    <a:pt x="13450" y="13724"/>
                  </a:cubicBezTo>
                  <a:cubicBezTo>
                    <a:pt x="11729" y="12952"/>
                    <a:pt x="10613" y="11233"/>
                    <a:pt x="10613" y="9347"/>
                  </a:cubicBezTo>
                  <a:cubicBezTo>
                    <a:pt x="10613" y="9208"/>
                    <a:pt x="10621" y="9068"/>
                    <a:pt x="10633" y="8932"/>
                  </a:cubicBezTo>
                  <a:lnTo>
                    <a:pt x="14430" y="10815"/>
                  </a:lnTo>
                  <a:cubicBezTo>
                    <a:pt x="14427" y="10896"/>
                    <a:pt x="14416" y="10977"/>
                    <a:pt x="14416" y="11060"/>
                  </a:cubicBezTo>
                  <a:cubicBezTo>
                    <a:pt x="14416" y="13192"/>
                    <a:pt x="15679" y="15125"/>
                    <a:pt x="17632" y="15990"/>
                  </a:cubicBezTo>
                  <a:cubicBezTo>
                    <a:pt x="17649" y="15998"/>
                    <a:pt x="17666" y="16006"/>
                    <a:pt x="17688" y="16009"/>
                  </a:cubicBezTo>
                  <a:cubicBezTo>
                    <a:pt x="18079" y="16093"/>
                    <a:pt x="18469" y="16138"/>
                    <a:pt x="18851" y="16138"/>
                  </a:cubicBezTo>
                  <a:cubicBezTo>
                    <a:pt x="19016" y="16138"/>
                    <a:pt x="19150" y="16004"/>
                    <a:pt x="19150" y="15842"/>
                  </a:cubicBezTo>
                  <a:cubicBezTo>
                    <a:pt x="19150" y="15677"/>
                    <a:pt x="19016" y="15543"/>
                    <a:pt x="18851" y="15543"/>
                  </a:cubicBezTo>
                  <a:cubicBezTo>
                    <a:pt x="18522" y="15543"/>
                    <a:pt x="18182" y="15510"/>
                    <a:pt x="17844" y="15437"/>
                  </a:cubicBezTo>
                  <a:cubicBezTo>
                    <a:pt x="16131" y="14670"/>
                    <a:pt x="15027" y="12974"/>
                    <a:pt x="15010" y="11102"/>
                  </a:cubicBezTo>
                  <a:lnTo>
                    <a:pt x="15010" y="11102"/>
                  </a:lnTo>
                  <a:lnTo>
                    <a:pt x="17507" y="12341"/>
                  </a:lnTo>
                  <a:cubicBezTo>
                    <a:pt x="17546" y="12360"/>
                    <a:pt x="17590" y="12371"/>
                    <a:pt x="17638" y="12371"/>
                  </a:cubicBezTo>
                  <a:lnTo>
                    <a:pt x="21987" y="12371"/>
                  </a:lnTo>
                  <a:lnTo>
                    <a:pt x="21912" y="16855"/>
                  </a:lnTo>
                  <a:cubicBezTo>
                    <a:pt x="21906" y="17019"/>
                    <a:pt x="22037" y="17153"/>
                    <a:pt x="22199" y="17156"/>
                  </a:cubicBezTo>
                  <a:lnTo>
                    <a:pt x="22207" y="17156"/>
                  </a:lnTo>
                  <a:cubicBezTo>
                    <a:pt x="22224" y="17156"/>
                    <a:pt x="22238" y="17148"/>
                    <a:pt x="22255" y="17145"/>
                  </a:cubicBezTo>
                  <a:cubicBezTo>
                    <a:pt x="22392" y="17120"/>
                    <a:pt x="22500" y="17008"/>
                    <a:pt x="22503" y="16863"/>
                  </a:cubicBezTo>
                  <a:lnTo>
                    <a:pt x="22581" y="12369"/>
                  </a:lnTo>
                  <a:lnTo>
                    <a:pt x="26322" y="12369"/>
                  </a:lnTo>
                  <a:cubicBezTo>
                    <a:pt x="26326" y="12369"/>
                    <a:pt x="26329" y="12369"/>
                    <a:pt x="26333" y="12369"/>
                  </a:cubicBezTo>
                  <a:cubicBezTo>
                    <a:pt x="26492" y="12369"/>
                    <a:pt x="26618" y="12240"/>
                    <a:pt x="26618" y="12078"/>
                  </a:cubicBezTo>
                  <a:cubicBezTo>
                    <a:pt x="26618" y="11914"/>
                    <a:pt x="26487" y="11783"/>
                    <a:pt x="26322" y="11783"/>
                  </a:cubicBezTo>
                  <a:lnTo>
                    <a:pt x="22590" y="11783"/>
                  </a:lnTo>
                  <a:lnTo>
                    <a:pt x="22665" y="7559"/>
                  </a:lnTo>
                  <a:cubicBezTo>
                    <a:pt x="22668" y="7433"/>
                    <a:pt x="22590" y="7322"/>
                    <a:pt x="22473" y="7277"/>
                  </a:cubicBezTo>
                  <a:lnTo>
                    <a:pt x="19828" y="6262"/>
                  </a:lnTo>
                  <a:lnTo>
                    <a:pt x="19828" y="6262"/>
                  </a:lnTo>
                  <a:cubicBezTo>
                    <a:pt x="20400" y="6265"/>
                    <a:pt x="20966" y="6371"/>
                    <a:pt x="21510" y="6580"/>
                  </a:cubicBezTo>
                  <a:cubicBezTo>
                    <a:pt x="21543" y="6593"/>
                    <a:pt x="21577" y="6599"/>
                    <a:pt x="21611" y="6599"/>
                  </a:cubicBezTo>
                  <a:cubicBezTo>
                    <a:pt x="21725" y="6599"/>
                    <a:pt x="21834" y="6530"/>
                    <a:pt x="21884" y="6418"/>
                  </a:cubicBezTo>
                  <a:cubicBezTo>
                    <a:pt x="21887" y="6415"/>
                    <a:pt x="21889" y="6412"/>
                    <a:pt x="21889" y="6404"/>
                  </a:cubicBezTo>
                  <a:cubicBezTo>
                    <a:pt x="21948" y="6251"/>
                    <a:pt x="21873" y="6080"/>
                    <a:pt x="21719" y="6025"/>
                  </a:cubicBezTo>
                  <a:cubicBezTo>
                    <a:pt x="21097" y="5788"/>
                    <a:pt x="20456" y="5670"/>
                    <a:pt x="19808" y="5670"/>
                  </a:cubicBezTo>
                  <a:cubicBezTo>
                    <a:pt x="19404" y="5670"/>
                    <a:pt x="19010" y="5718"/>
                    <a:pt x="18628" y="5801"/>
                  </a:cubicBezTo>
                  <a:lnTo>
                    <a:pt x="15370" y="4554"/>
                  </a:lnTo>
                  <a:cubicBezTo>
                    <a:pt x="15381" y="4554"/>
                    <a:pt x="15398" y="4549"/>
                    <a:pt x="15406" y="4549"/>
                  </a:cubicBezTo>
                  <a:cubicBezTo>
                    <a:pt x="15986" y="4549"/>
                    <a:pt x="16558" y="4658"/>
                    <a:pt x="17108" y="4867"/>
                  </a:cubicBezTo>
                  <a:cubicBezTo>
                    <a:pt x="17142" y="4881"/>
                    <a:pt x="17178" y="4887"/>
                    <a:pt x="17212" y="4887"/>
                  </a:cubicBezTo>
                  <a:cubicBezTo>
                    <a:pt x="17311" y="4887"/>
                    <a:pt x="17403" y="4834"/>
                    <a:pt x="17456" y="4750"/>
                  </a:cubicBezTo>
                  <a:cubicBezTo>
                    <a:pt x="17468" y="4730"/>
                    <a:pt x="17482" y="4716"/>
                    <a:pt x="17490" y="4697"/>
                  </a:cubicBezTo>
                  <a:cubicBezTo>
                    <a:pt x="17549" y="4543"/>
                    <a:pt x="17470" y="4373"/>
                    <a:pt x="17317" y="4317"/>
                  </a:cubicBezTo>
                  <a:cubicBezTo>
                    <a:pt x="16698" y="4080"/>
                    <a:pt x="16056" y="3960"/>
                    <a:pt x="15406" y="3960"/>
                  </a:cubicBezTo>
                  <a:cubicBezTo>
                    <a:pt x="14988" y="3960"/>
                    <a:pt x="14583" y="4013"/>
                    <a:pt x="14192" y="4102"/>
                  </a:cubicBezTo>
                  <a:lnTo>
                    <a:pt x="11132" y="2931"/>
                  </a:lnTo>
                  <a:cubicBezTo>
                    <a:pt x="11263" y="2922"/>
                    <a:pt x="11397" y="2911"/>
                    <a:pt x="11534" y="2911"/>
                  </a:cubicBezTo>
                  <a:cubicBezTo>
                    <a:pt x="12111" y="2911"/>
                    <a:pt x="12683" y="3020"/>
                    <a:pt x="13236" y="3229"/>
                  </a:cubicBezTo>
                  <a:cubicBezTo>
                    <a:pt x="13270" y="3243"/>
                    <a:pt x="13305" y="3249"/>
                    <a:pt x="13339" y="3249"/>
                  </a:cubicBezTo>
                  <a:cubicBezTo>
                    <a:pt x="13458" y="3249"/>
                    <a:pt x="13572" y="3175"/>
                    <a:pt x="13615" y="3056"/>
                  </a:cubicBezTo>
                  <a:cubicBezTo>
                    <a:pt x="13621" y="3042"/>
                    <a:pt x="13618" y="3034"/>
                    <a:pt x="13621" y="3020"/>
                  </a:cubicBezTo>
                  <a:cubicBezTo>
                    <a:pt x="13651" y="2875"/>
                    <a:pt x="13581" y="2730"/>
                    <a:pt x="13442" y="2677"/>
                  </a:cubicBezTo>
                  <a:cubicBezTo>
                    <a:pt x="12823" y="2440"/>
                    <a:pt x="12181" y="2323"/>
                    <a:pt x="11531" y="2323"/>
                  </a:cubicBezTo>
                  <a:cubicBezTo>
                    <a:pt x="11026" y="2323"/>
                    <a:pt x="10538" y="2395"/>
                    <a:pt x="10075" y="2526"/>
                  </a:cubicBezTo>
                  <a:lnTo>
                    <a:pt x="7031" y="1363"/>
                  </a:lnTo>
                  <a:cubicBezTo>
                    <a:pt x="7212" y="1341"/>
                    <a:pt x="7394" y="1327"/>
                    <a:pt x="7581" y="1327"/>
                  </a:cubicBezTo>
                  <a:cubicBezTo>
                    <a:pt x="8155" y="1327"/>
                    <a:pt x="8733" y="1435"/>
                    <a:pt x="9282" y="1645"/>
                  </a:cubicBezTo>
                  <a:cubicBezTo>
                    <a:pt x="9317" y="1658"/>
                    <a:pt x="9353" y="1665"/>
                    <a:pt x="9388" y="1665"/>
                  </a:cubicBezTo>
                  <a:cubicBezTo>
                    <a:pt x="9504" y="1665"/>
                    <a:pt x="9612" y="1594"/>
                    <a:pt x="9659" y="1480"/>
                  </a:cubicBezTo>
                  <a:cubicBezTo>
                    <a:pt x="9662" y="1477"/>
                    <a:pt x="9662" y="1475"/>
                    <a:pt x="9667" y="1472"/>
                  </a:cubicBezTo>
                  <a:cubicBezTo>
                    <a:pt x="9726" y="1318"/>
                    <a:pt x="9648" y="1145"/>
                    <a:pt x="9494" y="1090"/>
                  </a:cubicBezTo>
                  <a:cubicBezTo>
                    <a:pt x="8875" y="852"/>
                    <a:pt x="8233" y="735"/>
                    <a:pt x="7583" y="735"/>
                  </a:cubicBezTo>
                  <a:cubicBezTo>
                    <a:pt x="7037" y="735"/>
                    <a:pt x="6509" y="819"/>
                    <a:pt x="6016" y="970"/>
                  </a:cubicBezTo>
                  <a:lnTo>
                    <a:pt x="3538" y="21"/>
                  </a:lnTo>
                  <a:cubicBezTo>
                    <a:pt x="3503" y="7"/>
                    <a:pt x="3466" y="0"/>
                    <a:pt x="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59"/>
            <p:cNvSpPr/>
            <p:nvPr/>
          </p:nvSpPr>
          <p:spPr>
            <a:xfrm>
              <a:off x="5536996" y="2155789"/>
              <a:ext cx="532160" cy="732750"/>
            </a:xfrm>
            <a:custGeom>
              <a:avLst/>
              <a:gdLst/>
              <a:ahLst/>
              <a:cxnLst/>
              <a:rect l="l" t="t" r="r" b="b"/>
              <a:pathLst>
                <a:path w="7171" h="9874" extrusionOk="0">
                  <a:moveTo>
                    <a:pt x="5092" y="1"/>
                  </a:moveTo>
                  <a:cubicBezTo>
                    <a:pt x="2277" y="1"/>
                    <a:pt x="1" y="2283"/>
                    <a:pt x="1" y="5092"/>
                  </a:cubicBezTo>
                  <a:cubicBezTo>
                    <a:pt x="1" y="7173"/>
                    <a:pt x="1248" y="8959"/>
                    <a:pt x="3042" y="9751"/>
                  </a:cubicBezTo>
                  <a:cubicBezTo>
                    <a:pt x="3407" y="9832"/>
                    <a:pt x="3778" y="9874"/>
                    <a:pt x="4144" y="9874"/>
                  </a:cubicBezTo>
                  <a:lnTo>
                    <a:pt x="4439" y="9874"/>
                  </a:lnTo>
                  <a:cubicBezTo>
                    <a:pt x="4439" y="9709"/>
                    <a:pt x="4308" y="9578"/>
                    <a:pt x="4144" y="9578"/>
                  </a:cubicBezTo>
                  <a:cubicBezTo>
                    <a:pt x="3812" y="9578"/>
                    <a:pt x="3474" y="9542"/>
                    <a:pt x="3137" y="9469"/>
                  </a:cubicBezTo>
                  <a:cubicBezTo>
                    <a:pt x="1413" y="8694"/>
                    <a:pt x="297" y="6978"/>
                    <a:pt x="297" y="5092"/>
                  </a:cubicBezTo>
                  <a:cubicBezTo>
                    <a:pt x="297" y="2445"/>
                    <a:pt x="2448" y="294"/>
                    <a:pt x="5095" y="294"/>
                  </a:cubicBezTo>
                  <a:cubicBezTo>
                    <a:pt x="5675" y="294"/>
                    <a:pt x="6247" y="403"/>
                    <a:pt x="6797" y="612"/>
                  </a:cubicBezTo>
                  <a:cubicBezTo>
                    <a:pt x="6831" y="625"/>
                    <a:pt x="6865" y="631"/>
                    <a:pt x="6899" y="631"/>
                  </a:cubicBezTo>
                  <a:cubicBezTo>
                    <a:pt x="7014" y="631"/>
                    <a:pt x="7121" y="562"/>
                    <a:pt x="7171" y="450"/>
                  </a:cubicBezTo>
                  <a:lnTo>
                    <a:pt x="6897" y="336"/>
                  </a:lnTo>
                  <a:cubicBezTo>
                    <a:pt x="6337" y="124"/>
                    <a:pt x="5731" y="1"/>
                    <a:pt x="5092" y="1"/>
                  </a:cubicBezTo>
                  <a:close/>
                </a:path>
              </a:pathLst>
            </a:custGeom>
            <a:solidFill>
              <a:srgbClr val="E7C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59"/>
            <p:cNvSpPr/>
            <p:nvPr/>
          </p:nvSpPr>
          <p:spPr>
            <a:xfrm>
              <a:off x="5210765" y="2029111"/>
              <a:ext cx="530230" cy="732527"/>
            </a:xfrm>
            <a:custGeom>
              <a:avLst/>
              <a:gdLst/>
              <a:ahLst/>
              <a:cxnLst/>
              <a:rect l="l" t="t" r="r" b="b"/>
              <a:pathLst>
                <a:path w="7145" h="9871" extrusionOk="0">
                  <a:moveTo>
                    <a:pt x="5092" y="1"/>
                  </a:moveTo>
                  <a:cubicBezTo>
                    <a:pt x="2277" y="1"/>
                    <a:pt x="0" y="2280"/>
                    <a:pt x="0" y="5092"/>
                  </a:cubicBezTo>
                  <a:cubicBezTo>
                    <a:pt x="0" y="7173"/>
                    <a:pt x="1247" y="8959"/>
                    <a:pt x="3041" y="9751"/>
                  </a:cubicBezTo>
                  <a:cubicBezTo>
                    <a:pt x="3407" y="9829"/>
                    <a:pt x="3775" y="9871"/>
                    <a:pt x="4143" y="9871"/>
                  </a:cubicBezTo>
                  <a:lnTo>
                    <a:pt x="4439" y="9871"/>
                  </a:lnTo>
                  <a:cubicBezTo>
                    <a:pt x="4439" y="9709"/>
                    <a:pt x="4305" y="9575"/>
                    <a:pt x="4143" y="9575"/>
                  </a:cubicBezTo>
                  <a:cubicBezTo>
                    <a:pt x="3811" y="9575"/>
                    <a:pt x="3473" y="9542"/>
                    <a:pt x="3133" y="9466"/>
                  </a:cubicBezTo>
                  <a:cubicBezTo>
                    <a:pt x="1412" y="8693"/>
                    <a:pt x="296" y="6978"/>
                    <a:pt x="296" y="5092"/>
                  </a:cubicBezTo>
                  <a:cubicBezTo>
                    <a:pt x="296" y="2447"/>
                    <a:pt x="2447" y="293"/>
                    <a:pt x="5094" y="293"/>
                  </a:cubicBezTo>
                  <a:cubicBezTo>
                    <a:pt x="5672" y="293"/>
                    <a:pt x="6244" y="399"/>
                    <a:pt x="6796" y="609"/>
                  </a:cubicBezTo>
                  <a:cubicBezTo>
                    <a:pt x="6830" y="622"/>
                    <a:pt x="6865" y="629"/>
                    <a:pt x="6899" y="629"/>
                  </a:cubicBezTo>
                  <a:cubicBezTo>
                    <a:pt x="6998" y="629"/>
                    <a:pt x="7091" y="576"/>
                    <a:pt x="7145" y="492"/>
                  </a:cubicBezTo>
                  <a:lnTo>
                    <a:pt x="6897" y="335"/>
                  </a:lnTo>
                  <a:cubicBezTo>
                    <a:pt x="6336" y="120"/>
                    <a:pt x="5728" y="1"/>
                    <a:pt x="5092" y="1"/>
                  </a:cubicBezTo>
                  <a:close/>
                </a:path>
              </a:pathLst>
            </a:custGeom>
            <a:solidFill>
              <a:srgbClr val="E7C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59"/>
            <p:cNvSpPr/>
            <p:nvPr/>
          </p:nvSpPr>
          <p:spPr>
            <a:xfrm>
              <a:off x="4923198" y="1907183"/>
              <a:ext cx="532976" cy="732750"/>
            </a:xfrm>
            <a:custGeom>
              <a:avLst/>
              <a:gdLst/>
              <a:ahLst/>
              <a:cxnLst/>
              <a:rect l="l" t="t" r="r" b="b"/>
              <a:pathLst>
                <a:path w="7182" h="9874" extrusionOk="0">
                  <a:moveTo>
                    <a:pt x="5092" y="0"/>
                  </a:moveTo>
                  <a:cubicBezTo>
                    <a:pt x="2277" y="0"/>
                    <a:pt x="0" y="2280"/>
                    <a:pt x="0" y="5092"/>
                  </a:cubicBezTo>
                  <a:cubicBezTo>
                    <a:pt x="0" y="7173"/>
                    <a:pt x="1247" y="8958"/>
                    <a:pt x="3038" y="9751"/>
                  </a:cubicBezTo>
                  <a:cubicBezTo>
                    <a:pt x="3404" y="9832"/>
                    <a:pt x="3772" y="9873"/>
                    <a:pt x="4140" y="9873"/>
                  </a:cubicBezTo>
                  <a:lnTo>
                    <a:pt x="4436" y="9873"/>
                  </a:lnTo>
                  <a:cubicBezTo>
                    <a:pt x="4436" y="9709"/>
                    <a:pt x="4302" y="9575"/>
                    <a:pt x="4140" y="9575"/>
                  </a:cubicBezTo>
                  <a:cubicBezTo>
                    <a:pt x="3808" y="9575"/>
                    <a:pt x="3471" y="9541"/>
                    <a:pt x="3130" y="9469"/>
                  </a:cubicBezTo>
                  <a:cubicBezTo>
                    <a:pt x="1409" y="8693"/>
                    <a:pt x="293" y="6978"/>
                    <a:pt x="293" y="5092"/>
                  </a:cubicBezTo>
                  <a:cubicBezTo>
                    <a:pt x="293" y="2447"/>
                    <a:pt x="2444" y="293"/>
                    <a:pt x="5092" y="293"/>
                  </a:cubicBezTo>
                  <a:cubicBezTo>
                    <a:pt x="5669" y="293"/>
                    <a:pt x="6241" y="402"/>
                    <a:pt x="6793" y="611"/>
                  </a:cubicBezTo>
                  <a:cubicBezTo>
                    <a:pt x="6828" y="625"/>
                    <a:pt x="6863" y="631"/>
                    <a:pt x="6898" y="631"/>
                  </a:cubicBezTo>
                  <a:cubicBezTo>
                    <a:pt x="7018" y="631"/>
                    <a:pt x="7130" y="557"/>
                    <a:pt x="7173" y="438"/>
                  </a:cubicBezTo>
                  <a:cubicBezTo>
                    <a:pt x="7181" y="424"/>
                    <a:pt x="7176" y="416"/>
                    <a:pt x="7181" y="402"/>
                  </a:cubicBezTo>
                  <a:lnTo>
                    <a:pt x="6897" y="335"/>
                  </a:lnTo>
                  <a:cubicBezTo>
                    <a:pt x="6336" y="123"/>
                    <a:pt x="5730" y="0"/>
                    <a:pt x="5092" y="0"/>
                  </a:cubicBezTo>
                  <a:close/>
                </a:path>
              </a:pathLst>
            </a:custGeom>
            <a:solidFill>
              <a:srgbClr val="E7C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59"/>
            <p:cNvSpPr/>
            <p:nvPr/>
          </p:nvSpPr>
          <p:spPr>
            <a:xfrm>
              <a:off x="4629620" y="1789558"/>
              <a:ext cx="532086" cy="753454"/>
            </a:xfrm>
            <a:custGeom>
              <a:avLst/>
              <a:gdLst/>
              <a:ahLst/>
              <a:cxnLst/>
              <a:rect l="l" t="t" r="r" b="b"/>
              <a:pathLst>
                <a:path w="7170" h="10153" extrusionOk="0">
                  <a:moveTo>
                    <a:pt x="5092" y="1"/>
                  </a:moveTo>
                  <a:cubicBezTo>
                    <a:pt x="2280" y="1"/>
                    <a:pt x="0" y="2283"/>
                    <a:pt x="0" y="5092"/>
                  </a:cubicBezTo>
                  <a:cubicBezTo>
                    <a:pt x="0" y="7176"/>
                    <a:pt x="1250" y="8962"/>
                    <a:pt x="3038" y="9751"/>
                  </a:cubicBezTo>
                  <a:cubicBezTo>
                    <a:pt x="3404" y="9832"/>
                    <a:pt x="3775" y="9874"/>
                    <a:pt x="4140" y="9874"/>
                  </a:cubicBezTo>
                  <a:lnTo>
                    <a:pt x="4218" y="10153"/>
                  </a:lnTo>
                  <a:cubicBezTo>
                    <a:pt x="4344" y="10119"/>
                    <a:pt x="4436" y="10010"/>
                    <a:pt x="4436" y="9874"/>
                  </a:cubicBezTo>
                  <a:cubicBezTo>
                    <a:pt x="4436" y="9709"/>
                    <a:pt x="4305" y="9578"/>
                    <a:pt x="4140" y="9578"/>
                  </a:cubicBezTo>
                  <a:cubicBezTo>
                    <a:pt x="3808" y="9578"/>
                    <a:pt x="3471" y="9542"/>
                    <a:pt x="3133" y="9469"/>
                  </a:cubicBezTo>
                  <a:cubicBezTo>
                    <a:pt x="1409" y="8696"/>
                    <a:pt x="293" y="6981"/>
                    <a:pt x="293" y="5092"/>
                  </a:cubicBezTo>
                  <a:cubicBezTo>
                    <a:pt x="293" y="2447"/>
                    <a:pt x="2447" y="294"/>
                    <a:pt x="5092" y="294"/>
                  </a:cubicBezTo>
                  <a:cubicBezTo>
                    <a:pt x="5669" y="294"/>
                    <a:pt x="6244" y="402"/>
                    <a:pt x="6793" y="612"/>
                  </a:cubicBezTo>
                  <a:cubicBezTo>
                    <a:pt x="6828" y="625"/>
                    <a:pt x="6864" y="632"/>
                    <a:pt x="6899" y="632"/>
                  </a:cubicBezTo>
                  <a:cubicBezTo>
                    <a:pt x="7015" y="632"/>
                    <a:pt x="7123" y="561"/>
                    <a:pt x="7170" y="447"/>
                  </a:cubicBezTo>
                  <a:lnTo>
                    <a:pt x="6899" y="335"/>
                  </a:lnTo>
                  <a:cubicBezTo>
                    <a:pt x="6339" y="123"/>
                    <a:pt x="5730" y="1"/>
                    <a:pt x="5092" y="1"/>
                  </a:cubicBezTo>
                  <a:close/>
                </a:path>
              </a:pathLst>
            </a:custGeom>
            <a:solidFill>
              <a:srgbClr val="E7C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59"/>
            <p:cNvSpPr/>
            <p:nvPr/>
          </p:nvSpPr>
          <p:spPr>
            <a:xfrm>
              <a:off x="4674517" y="1727444"/>
              <a:ext cx="1430249" cy="1258824"/>
            </a:xfrm>
            <a:custGeom>
              <a:avLst/>
              <a:gdLst/>
              <a:ahLst/>
              <a:cxnLst/>
              <a:rect l="l" t="t" r="r" b="b"/>
              <a:pathLst>
                <a:path w="19273" h="16963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51"/>
                    <a:pt x="76" y="319"/>
                    <a:pt x="227" y="377"/>
                  </a:cubicBezTo>
                  <a:lnTo>
                    <a:pt x="18974" y="7561"/>
                  </a:lnTo>
                  <a:lnTo>
                    <a:pt x="18818" y="16664"/>
                  </a:lnTo>
                  <a:cubicBezTo>
                    <a:pt x="18812" y="16829"/>
                    <a:pt x="18943" y="16960"/>
                    <a:pt x="19105" y="16963"/>
                  </a:cubicBezTo>
                  <a:lnTo>
                    <a:pt x="19113" y="16963"/>
                  </a:lnTo>
                  <a:cubicBezTo>
                    <a:pt x="19130" y="16963"/>
                    <a:pt x="19144" y="16957"/>
                    <a:pt x="19161" y="16954"/>
                  </a:cubicBezTo>
                  <a:lnTo>
                    <a:pt x="19113" y="16667"/>
                  </a:lnTo>
                  <a:lnTo>
                    <a:pt x="19273" y="7360"/>
                  </a:lnTo>
                  <a:lnTo>
                    <a:pt x="335" y="104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59"/>
            <p:cNvSpPr/>
            <p:nvPr/>
          </p:nvSpPr>
          <p:spPr>
            <a:xfrm>
              <a:off x="4444315" y="1961208"/>
              <a:ext cx="1976138" cy="670042"/>
            </a:xfrm>
            <a:custGeom>
              <a:avLst/>
              <a:gdLst/>
              <a:ahLst/>
              <a:cxnLst/>
              <a:rect l="l" t="t" r="r" b="b"/>
              <a:pathLst>
                <a:path w="26629" h="9029" extrusionOk="0">
                  <a:moveTo>
                    <a:pt x="95" y="0"/>
                  </a:moveTo>
                  <a:cubicBezTo>
                    <a:pt x="90" y="12"/>
                    <a:pt x="81" y="17"/>
                    <a:pt x="73" y="26"/>
                  </a:cubicBezTo>
                  <a:cubicBezTo>
                    <a:pt x="0" y="171"/>
                    <a:pt x="62" y="349"/>
                    <a:pt x="210" y="422"/>
                  </a:cubicBezTo>
                  <a:lnTo>
                    <a:pt x="17517" y="8998"/>
                  </a:lnTo>
                  <a:cubicBezTo>
                    <a:pt x="17557" y="9017"/>
                    <a:pt x="17601" y="9028"/>
                    <a:pt x="17649" y="9028"/>
                  </a:cubicBezTo>
                  <a:lnTo>
                    <a:pt x="26333" y="9028"/>
                  </a:lnTo>
                  <a:cubicBezTo>
                    <a:pt x="26498" y="9028"/>
                    <a:pt x="26629" y="8897"/>
                    <a:pt x="26629" y="8732"/>
                  </a:cubicBezTo>
                  <a:lnTo>
                    <a:pt x="17646" y="8732"/>
                  </a:lnTo>
                  <a:lnTo>
                    <a:pt x="341" y="15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59"/>
            <p:cNvSpPr/>
            <p:nvPr/>
          </p:nvSpPr>
          <p:spPr>
            <a:xfrm>
              <a:off x="4419455" y="1709856"/>
              <a:ext cx="2030831" cy="1255485"/>
            </a:xfrm>
            <a:custGeom>
              <a:avLst/>
              <a:gdLst/>
              <a:ahLst/>
              <a:cxnLst/>
              <a:rect l="l" t="t" r="r" b="b"/>
              <a:pathLst>
                <a:path w="27366" h="16918" extrusionOk="0">
                  <a:moveTo>
                    <a:pt x="5558" y="0"/>
                  </a:moveTo>
                  <a:cubicBezTo>
                    <a:pt x="3682" y="0"/>
                    <a:pt x="1892" y="1088"/>
                    <a:pt x="1089" y="2916"/>
                  </a:cubicBezTo>
                  <a:cubicBezTo>
                    <a:pt x="1" y="5382"/>
                    <a:pt x="1125" y="8267"/>
                    <a:pt x="3591" y="9352"/>
                  </a:cubicBezTo>
                  <a:lnTo>
                    <a:pt x="19844" y="16502"/>
                  </a:lnTo>
                  <a:cubicBezTo>
                    <a:pt x="20483" y="16787"/>
                    <a:pt x="21147" y="16918"/>
                    <a:pt x="21808" y="16918"/>
                  </a:cubicBezTo>
                  <a:cubicBezTo>
                    <a:pt x="23683" y="16918"/>
                    <a:pt x="25471" y="15830"/>
                    <a:pt x="26278" y="14005"/>
                  </a:cubicBezTo>
                  <a:cubicBezTo>
                    <a:pt x="27366" y="11542"/>
                    <a:pt x="26244" y="8657"/>
                    <a:pt x="23778" y="7572"/>
                  </a:cubicBezTo>
                  <a:lnTo>
                    <a:pt x="7525" y="416"/>
                  </a:lnTo>
                  <a:cubicBezTo>
                    <a:pt x="6884" y="134"/>
                    <a:pt x="6216" y="0"/>
                    <a:pt x="555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59"/>
            <p:cNvSpPr/>
            <p:nvPr/>
          </p:nvSpPr>
          <p:spPr>
            <a:xfrm>
              <a:off x="4043280" y="1909632"/>
              <a:ext cx="1955656" cy="1254891"/>
            </a:xfrm>
            <a:custGeom>
              <a:avLst/>
              <a:gdLst/>
              <a:ahLst/>
              <a:cxnLst/>
              <a:rect l="l" t="t" r="r" b="b"/>
              <a:pathLst>
                <a:path w="26353" h="16910" extrusionOk="0">
                  <a:moveTo>
                    <a:pt x="5230" y="0"/>
                  </a:moveTo>
                  <a:cubicBezTo>
                    <a:pt x="4778" y="0"/>
                    <a:pt x="4330" y="63"/>
                    <a:pt x="3901" y="185"/>
                  </a:cubicBezTo>
                  <a:cubicBezTo>
                    <a:pt x="3753" y="232"/>
                    <a:pt x="3599" y="280"/>
                    <a:pt x="3452" y="338"/>
                  </a:cubicBezTo>
                  <a:cubicBezTo>
                    <a:pt x="3362" y="375"/>
                    <a:pt x="3270" y="414"/>
                    <a:pt x="3181" y="456"/>
                  </a:cubicBezTo>
                  <a:lnTo>
                    <a:pt x="3175" y="456"/>
                  </a:lnTo>
                  <a:cubicBezTo>
                    <a:pt x="2670" y="687"/>
                    <a:pt x="2207" y="1008"/>
                    <a:pt x="1803" y="1407"/>
                  </a:cubicBezTo>
                  <a:cubicBezTo>
                    <a:pt x="1376" y="1825"/>
                    <a:pt x="1022" y="2330"/>
                    <a:pt x="768" y="2913"/>
                  </a:cubicBezTo>
                  <a:cubicBezTo>
                    <a:pt x="706" y="3050"/>
                    <a:pt x="651" y="3184"/>
                    <a:pt x="606" y="3323"/>
                  </a:cubicBezTo>
                  <a:cubicBezTo>
                    <a:pt x="572" y="3421"/>
                    <a:pt x="545" y="3524"/>
                    <a:pt x="517" y="3622"/>
                  </a:cubicBezTo>
                  <a:cubicBezTo>
                    <a:pt x="492" y="3714"/>
                    <a:pt x="469" y="3809"/>
                    <a:pt x="450" y="3906"/>
                  </a:cubicBezTo>
                  <a:cubicBezTo>
                    <a:pt x="447" y="3909"/>
                    <a:pt x="447" y="3915"/>
                    <a:pt x="447" y="3918"/>
                  </a:cubicBezTo>
                  <a:cubicBezTo>
                    <a:pt x="1" y="6113"/>
                    <a:pt x="1122" y="8398"/>
                    <a:pt x="3256" y="9344"/>
                  </a:cubicBezTo>
                  <a:cubicBezTo>
                    <a:pt x="3259" y="9344"/>
                    <a:pt x="3259" y="9347"/>
                    <a:pt x="3265" y="9347"/>
                  </a:cubicBezTo>
                  <a:lnTo>
                    <a:pt x="3839" y="9600"/>
                  </a:lnTo>
                  <a:lnTo>
                    <a:pt x="4682" y="9971"/>
                  </a:lnTo>
                  <a:lnTo>
                    <a:pt x="4721" y="9988"/>
                  </a:lnTo>
                  <a:lnTo>
                    <a:pt x="6127" y="10605"/>
                  </a:lnTo>
                  <a:lnTo>
                    <a:pt x="6158" y="10619"/>
                  </a:lnTo>
                  <a:lnTo>
                    <a:pt x="6936" y="10962"/>
                  </a:lnTo>
                  <a:lnTo>
                    <a:pt x="7396" y="11163"/>
                  </a:lnTo>
                  <a:lnTo>
                    <a:pt x="8063" y="11456"/>
                  </a:lnTo>
                  <a:lnTo>
                    <a:pt x="10485" y="12524"/>
                  </a:lnTo>
                  <a:lnTo>
                    <a:pt x="10839" y="12680"/>
                  </a:lnTo>
                  <a:lnTo>
                    <a:pt x="11361" y="12912"/>
                  </a:lnTo>
                  <a:lnTo>
                    <a:pt x="12080" y="13227"/>
                  </a:lnTo>
                  <a:lnTo>
                    <a:pt x="14195" y="14159"/>
                  </a:lnTo>
                  <a:lnTo>
                    <a:pt x="14672" y="14368"/>
                  </a:lnTo>
                  <a:lnTo>
                    <a:pt x="16140" y="15013"/>
                  </a:lnTo>
                  <a:lnTo>
                    <a:pt x="17328" y="15537"/>
                  </a:lnTo>
                  <a:lnTo>
                    <a:pt x="17875" y="15777"/>
                  </a:lnTo>
                  <a:lnTo>
                    <a:pt x="18731" y="16154"/>
                  </a:lnTo>
                  <a:lnTo>
                    <a:pt x="19512" y="16497"/>
                  </a:lnTo>
                  <a:cubicBezTo>
                    <a:pt x="20148" y="16779"/>
                    <a:pt x="20815" y="16910"/>
                    <a:pt x="21474" y="16910"/>
                  </a:cubicBezTo>
                  <a:cubicBezTo>
                    <a:pt x="21624" y="16910"/>
                    <a:pt x="21772" y="16904"/>
                    <a:pt x="21917" y="16890"/>
                  </a:cubicBezTo>
                  <a:lnTo>
                    <a:pt x="21920" y="16890"/>
                  </a:lnTo>
                  <a:cubicBezTo>
                    <a:pt x="22018" y="16882"/>
                    <a:pt x="22115" y="16868"/>
                    <a:pt x="22213" y="16854"/>
                  </a:cubicBezTo>
                  <a:cubicBezTo>
                    <a:pt x="22316" y="16837"/>
                    <a:pt x="22414" y="16820"/>
                    <a:pt x="22514" y="16798"/>
                  </a:cubicBezTo>
                  <a:cubicBezTo>
                    <a:pt x="22545" y="16793"/>
                    <a:pt x="22573" y="16784"/>
                    <a:pt x="22603" y="16779"/>
                  </a:cubicBezTo>
                  <a:cubicBezTo>
                    <a:pt x="22609" y="16779"/>
                    <a:pt x="22615" y="16776"/>
                    <a:pt x="22617" y="16776"/>
                  </a:cubicBezTo>
                  <a:cubicBezTo>
                    <a:pt x="22637" y="16770"/>
                    <a:pt x="22651" y="16767"/>
                    <a:pt x="22665" y="16765"/>
                  </a:cubicBezTo>
                  <a:cubicBezTo>
                    <a:pt x="22696" y="16753"/>
                    <a:pt x="22723" y="16748"/>
                    <a:pt x="22751" y="16740"/>
                  </a:cubicBezTo>
                  <a:lnTo>
                    <a:pt x="22793" y="16728"/>
                  </a:lnTo>
                  <a:cubicBezTo>
                    <a:pt x="22804" y="16726"/>
                    <a:pt x="22818" y="16723"/>
                    <a:pt x="22827" y="16720"/>
                  </a:cubicBezTo>
                  <a:cubicBezTo>
                    <a:pt x="22846" y="16714"/>
                    <a:pt x="22863" y="16709"/>
                    <a:pt x="22880" y="16706"/>
                  </a:cubicBezTo>
                  <a:cubicBezTo>
                    <a:pt x="22891" y="16700"/>
                    <a:pt x="22896" y="16700"/>
                    <a:pt x="22905" y="16698"/>
                  </a:cubicBezTo>
                  <a:cubicBezTo>
                    <a:pt x="22908" y="16698"/>
                    <a:pt x="22913" y="16698"/>
                    <a:pt x="22919" y="16695"/>
                  </a:cubicBezTo>
                  <a:cubicBezTo>
                    <a:pt x="22933" y="16692"/>
                    <a:pt x="22949" y="16684"/>
                    <a:pt x="22966" y="16681"/>
                  </a:cubicBezTo>
                  <a:cubicBezTo>
                    <a:pt x="22969" y="16681"/>
                    <a:pt x="22969" y="16678"/>
                    <a:pt x="22974" y="16678"/>
                  </a:cubicBezTo>
                  <a:cubicBezTo>
                    <a:pt x="22980" y="16678"/>
                    <a:pt x="22983" y="16673"/>
                    <a:pt x="22988" y="16673"/>
                  </a:cubicBezTo>
                  <a:cubicBezTo>
                    <a:pt x="23005" y="16667"/>
                    <a:pt x="23025" y="16659"/>
                    <a:pt x="23047" y="16653"/>
                  </a:cubicBezTo>
                  <a:cubicBezTo>
                    <a:pt x="23050" y="16653"/>
                    <a:pt x="23053" y="16650"/>
                    <a:pt x="23058" y="16650"/>
                  </a:cubicBezTo>
                  <a:cubicBezTo>
                    <a:pt x="23072" y="16642"/>
                    <a:pt x="23083" y="16639"/>
                    <a:pt x="23094" y="16636"/>
                  </a:cubicBezTo>
                  <a:cubicBezTo>
                    <a:pt x="23111" y="16631"/>
                    <a:pt x="23120" y="16625"/>
                    <a:pt x="23134" y="16622"/>
                  </a:cubicBezTo>
                  <a:cubicBezTo>
                    <a:pt x="23153" y="16617"/>
                    <a:pt x="23170" y="16611"/>
                    <a:pt x="23187" y="16603"/>
                  </a:cubicBezTo>
                  <a:cubicBezTo>
                    <a:pt x="23200" y="16600"/>
                    <a:pt x="23212" y="16594"/>
                    <a:pt x="23223" y="16589"/>
                  </a:cubicBezTo>
                  <a:lnTo>
                    <a:pt x="23326" y="16547"/>
                  </a:lnTo>
                  <a:cubicBezTo>
                    <a:pt x="23340" y="16544"/>
                    <a:pt x="23351" y="16539"/>
                    <a:pt x="23365" y="16533"/>
                  </a:cubicBezTo>
                  <a:cubicBezTo>
                    <a:pt x="23379" y="16527"/>
                    <a:pt x="23393" y="16525"/>
                    <a:pt x="23407" y="16516"/>
                  </a:cubicBezTo>
                  <a:cubicBezTo>
                    <a:pt x="23412" y="16516"/>
                    <a:pt x="23421" y="16514"/>
                    <a:pt x="23426" y="16511"/>
                  </a:cubicBezTo>
                  <a:cubicBezTo>
                    <a:pt x="23435" y="16505"/>
                    <a:pt x="23446" y="16502"/>
                    <a:pt x="23452" y="16500"/>
                  </a:cubicBezTo>
                  <a:cubicBezTo>
                    <a:pt x="23463" y="16491"/>
                    <a:pt x="23468" y="16488"/>
                    <a:pt x="23479" y="16486"/>
                  </a:cubicBezTo>
                  <a:cubicBezTo>
                    <a:pt x="23482" y="16486"/>
                    <a:pt x="23488" y="16483"/>
                    <a:pt x="23488" y="16483"/>
                  </a:cubicBezTo>
                  <a:cubicBezTo>
                    <a:pt x="23493" y="16477"/>
                    <a:pt x="23505" y="16474"/>
                    <a:pt x="23510" y="16472"/>
                  </a:cubicBezTo>
                  <a:lnTo>
                    <a:pt x="23519" y="16472"/>
                  </a:lnTo>
                  <a:cubicBezTo>
                    <a:pt x="23535" y="16463"/>
                    <a:pt x="23552" y="16455"/>
                    <a:pt x="23572" y="16447"/>
                  </a:cubicBezTo>
                  <a:cubicBezTo>
                    <a:pt x="23574" y="16447"/>
                    <a:pt x="23574" y="16444"/>
                    <a:pt x="23577" y="16444"/>
                  </a:cubicBezTo>
                  <a:cubicBezTo>
                    <a:pt x="23580" y="16441"/>
                    <a:pt x="23588" y="16441"/>
                    <a:pt x="23591" y="16435"/>
                  </a:cubicBezTo>
                  <a:cubicBezTo>
                    <a:pt x="23616" y="16427"/>
                    <a:pt x="23641" y="16416"/>
                    <a:pt x="23664" y="16402"/>
                  </a:cubicBezTo>
                  <a:lnTo>
                    <a:pt x="23728" y="16371"/>
                  </a:lnTo>
                  <a:lnTo>
                    <a:pt x="23731" y="16366"/>
                  </a:lnTo>
                  <a:cubicBezTo>
                    <a:pt x="23733" y="16366"/>
                    <a:pt x="23733" y="16363"/>
                    <a:pt x="23739" y="16363"/>
                  </a:cubicBezTo>
                  <a:lnTo>
                    <a:pt x="23758" y="16352"/>
                  </a:lnTo>
                  <a:cubicBezTo>
                    <a:pt x="23817" y="16321"/>
                    <a:pt x="23878" y="16290"/>
                    <a:pt x="23937" y="16254"/>
                  </a:cubicBezTo>
                  <a:cubicBezTo>
                    <a:pt x="23943" y="16251"/>
                    <a:pt x="23948" y="16249"/>
                    <a:pt x="23954" y="16246"/>
                  </a:cubicBezTo>
                  <a:cubicBezTo>
                    <a:pt x="23957" y="16240"/>
                    <a:pt x="23965" y="16237"/>
                    <a:pt x="23970" y="16235"/>
                  </a:cubicBezTo>
                  <a:cubicBezTo>
                    <a:pt x="23979" y="16232"/>
                    <a:pt x="23990" y="16223"/>
                    <a:pt x="23996" y="16221"/>
                  </a:cubicBezTo>
                  <a:cubicBezTo>
                    <a:pt x="24012" y="16212"/>
                    <a:pt x="24026" y="16204"/>
                    <a:pt x="24046" y="16193"/>
                  </a:cubicBezTo>
                  <a:cubicBezTo>
                    <a:pt x="24046" y="16190"/>
                    <a:pt x="24049" y="16190"/>
                    <a:pt x="24049" y="16190"/>
                  </a:cubicBezTo>
                  <a:cubicBezTo>
                    <a:pt x="24054" y="16190"/>
                    <a:pt x="24060" y="16184"/>
                    <a:pt x="24063" y="16182"/>
                  </a:cubicBezTo>
                  <a:cubicBezTo>
                    <a:pt x="24068" y="16176"/>
                    <a:pt x="24076" y="16170"/>
                    <a:pt x="24082" y="16168"/>
                  </a:cubicBezTo>
                  <a:cubicBezTo>
                    <a:pt x="24104" y="16156"/>
                    <a:pt x="24124" y="16142"/>
                    <a:pt x="24146" y="16129"/>
                  </a:cubicBezTo>
                  <a:cubicBezTo>
                    <a:pt x="24152" y="16126"/>
                    <a:pt x="24157" y="16123"/>
                    <a:pt x="24163" y="16120"/>
                  </a:cubicBezTo>
                  <a:cubicBezTo>
                    <a:pt x="24180" y="16109"/>
                    <a:pt x="24199" y="16095"/>
                    <a:pt x="24216" y="16084"/>
                  </a:cubicBezTo>
                  <a:cubicBezTo>
                    <a:pt x="24222" y="16081"/>
                    <a:pt x="24230" y="16073"/>
                    <a:pt x="24235" y="16070"/>
                  </a:cubicBezTo>
                  <a:cubicBezTo>
                    <a:pt x="24235" y="16067"/>
                    <a:pt x="24241" y="16067"/>
                    <a:pt x="24241" y="16067"/>
                  </a:cubicBezTo>
                  <a:cubicBezTo>
                    <a:pt x="24261" y="16053"/>
                    <a:pt x="24277" y="16042"/>
                    <a:pt x="24297" y="16028"/>
                  </a:cubicBezTo>
                  <a:cubicBezTo>
                    <a:pt x="24314" y="16014"/>
                    <a:pt x="24330" y="16000"/>
                    <a:pt x="24347" y="15989"/>
                  </a:cubicBezTo>
                  <a:cubicBezTo>
                    <a:pt x="24369" y="15975"/>
                    <a:pt x="24389" y="15958"/>
                    <a:pt x="24411" y="15944"/>
                  </a:cubicBezTo>
                  <a:cubicBezTo>
                    <a:pt x="24414" y="15942"/>
                    <a:pt x="24422" y="15939"/>
                    <a:pt x="24425" y="15933"/>
                  </a:cubicBezTo>
                  <a:cubicBezTo>
                    <a:pt x="24431" y="15930"/>
                    <a:pt x="24436" y="15928"/>
                    <a:pt x="24439" y="15925"/>
                  </a:cubicBezTo>
                  <a:cubicBezTo>
                    <a:pt x="24450" y="15917"/>
                    <a:pt x="24459" y="15911"/>
                    <a:pt x="24467" y="15903"/>
                  </a:cubicBezTo>
                  <a:cubicBezTo>
                    <a:pt x="24470" y="15900"/>
                    <a:pt x="24478" y="15897"/>
                    <a:pt x="24481" y="15891"/>
                  </a:cubicBezTo>
                  <a:cubicBezTo>
                    <a:pt x="24492" y="15886"/>
                    <a:pt x="24498" y="15877"/>
                    <a:pt x="24509" y="15872"/>
                  </a:cubicBezTo>
                  <a:cubicBezTo>
                    <a:pt x="24514" y="15869"/>
                    <a:pt x="24520" y="15864"/>
                    <a:pt x="24523" y="15861"/>
                  </a:cubicBezTo>
                  <a:lnTo>
                    <a:pt x="24528" y="15855"/>
                  </a:lnTo>
                  <a:cubicBezTo>
                    <a:pt x="24537" y="15850"/>
                    <a:pt x="24540" y="15847"/>
                    <a:pt x="24542" y="15844"/>
                  </a:cubicBezTo>
                  <a:lnTo>
                    <a:pt x="24548" y="15841"/>
                  </a:lnTo>
                  <a:cubicBezTo>
                    <a:pt x="24554" y="15836"/>
                    <a:pt x="24556" y="15833"/>
                    <a:pt x="24562" y="15830"/>
                  </a:cubicBezTo>
                  <a:cubicBezTo>
                    <a:pt x="24567" y="15827"/>
                    <a:pt x="24570" y="15822"/>
                    <a:pt x="24576" y="15819"/>
                  </a:cubicBezTo>
                  <a:cubicBezTo>
                    <a:pt x="24595" y="15799"/>
                    <a:pt x="24620" y="15780"/>
                    <a:pt x="24646" y="15760"/>
                  </a:cubicBezTo>
                  <a:cubicBezTo>
                    <a:pt x="24660" y="15749"/>
                    <a:pt x="24668" y="15738"/>
                    <a:pt x="24682" y="15730"/>
                  </a:cubicBezTo>
                  <a:cubicBezTo>
                    <a:pt x="24701" y="15716"/>
                    <a:pt x="24718" y="15696"/>
                    <a:pt x="24735" y="15682"/>
                  </a:cubicBezTo>
                  <a:cubicBezTo>
                    <a:pt x="24749" y="15668"/>
                    <a:pt x="24766" y="15654"/>
                    <a:pt x="24779" y="15640"/>
                  </a:cubicBezTo>
                  <a:cubicBezTo>
                    <a:pt x="24779" y="15638"/>
                    <a:pt x="24785" y="15638"/>
                    <a:pt x="24788" y="15635"/>
                  </a:cubicBezTo>
                  <a:cubicBezTo>
                    <a:pt x="24793" y="15624"/>
                    <a:pt x="24805" y="15618"/>
                    <a:pt x="24813" y="15610"/>
                  </a:cubicBezTo>
                  <a:lnTo>
                    <a:pt x="24821" y="15598"/>
                  </a:lnTo>
                  <a:lnTo>
                    <a:pt x="24830" y="15593"/>
                  </a:lnTo>
                  <a:cubicBezTo>
                    <a:pt x="24832" y="15593"/>
                    <a:pt x="24832" y="15590"/>
                    <a:pt x="24832" y="15590"/>
                  </a:cubicBezTo>
                  <a:lnTo>
                    <a:pt x="24832" y="15585"/>
                  </a:lnTo>
                  <a:lnTo>
                    <a:pt x="24835" y="15582"/>
                  </a:lnTo>
                  <a:cubicBezTo>
                    <a:pt x="24849" y="15571"/>
                    <a:pt x="24860" y="15557"/>
                    <a:pt x="24874" y="15548"/>
                  </a:cubicBezTo>
                  <a:lnTo>
                    <a:pt x="24899" y="15523"/>
                  </a:lnTo>
                  <a:lnTo>
                    <a:pt x="24919" y="15501"/>
                  </a:lnTo>
                  <a:lnTo>
                    <a:pt x="24952" y="15470"/>
                  </a:lnTo>
                  <a:lnTo>
                    <a:pt x="24983" y="15439"/>
                  </a:lnTo>
                  <a:lnTo>
                    <a:pt x="24997" y="15426"/>
                  </a:lnTo>
                  <a:lnTo>
                    <a:pt x="25000" y="15423"/>
                  </a:lnTo>
                  <a:cubicBezTo>
                    <a:pt x="25003" y="15423"/>
                    <a:pt x="25003" y="15417"/>
                    <a:pt x="25008" y="15414"/>
                  </a:cubicBezTo>
                  <a:lnTo>
                    <a:pt x="25011" y="15412"/>
                  </a:lnTo>
                  <a:lnTo>
                    <a:pt x="25025" y="15398"/>
                  </a:lnTo>
                  <a:cubicBezTo>
                    <a:pt x="25036" y="15386"/>
                    <a:pt x="25045" y="15373"/>
                    <a:pt x="25056" y="15361"/>
                  </a:cubicBezTo>
                  <a:cubicBezTo>
                    <a:pt x="25058" y="15356"/>
                    <a:pt x="25064" y="15353"/>
                    <a:pt x="25067" y="15347"/>
                  </a:cubicBezTo>
                  <a:cubicBezTo>
                    <a:pt x="25084" y="15331"/>
                    <a:pt x="25098" y="15314"/>
                    <a:pt x="25114" y="15297"/>
                  </a:cubicBezTo>
                  <a:lnTo>
                    <a:pt x="25120" y="15292"/>
                  </a:lnTo>
                  <a:lnTo>
                    <a:pt x="25125" y="15286"/>
                  </a:lnTo>
                  <a:cubicBezTo>
                    <a:pt x="25137" y="15272"/>
                    <a:pt x="25148" y="15261"/>
                    <a:pt x="25156" y="15247"/>
                  </a:cubicBezTo>
                  <a:cubicBezTo>
                    <a:pt x="25167" y="15233"/>
                    <a:pt x="25181" y="15219"/>
                    <a:pt x="25192" y="15205"/>
                  </a:cubicBezTo>
                  <a:cubicBezTo>
                    <a:pt x="25206" y="15191"/>
                    <a:pt x="25217" y="15174"/>
                    <a:pt x="25231" y="15160"/>
                  </a:cubicBezTo>
                  <a:cubicBezTo>
                    <a:pt x="25234" y="15149"/>
                    <a:pt x="25240" y="15144"/>
                    <a:pt x="25248" y="15135"/>
                  </a:cubicBezTo>
                  <a:cubicBezTo>
                    <a:pt x="25262" y="15121"/>
                    <a:pt x="25273" y="15105"/>
                    <a:pt x="25287" y="15091"/>
                  </a:cubicBezTo>
                  <a:lnTo>
                    <a:pt x="25290" y="15088"/>
                  </a:lnTo>
                  <a:cubicBezTo>
                    <a:pt x="25293" y="15082"/>
                    <a:pt x="25293" y="15080"/>
                    <a:pt x="25296" y="15077"/>
                  </a:cubicBezTo>
                  <a:cubicBezTo>
                    <a:pt x="25301" y="15068"/>
                    <a:pt x="25304" y="15066"/>
                    <a:pt x="25307" y="15063"/>
                  </a:cubicBezTo>
                  <a:cubicBezTo>
                    <a:pt x="25315" y="15054"/>
                    <a:pt x="25318" y="15052"/>
                    <a:pt x="25321" y="15046"/>
                  </a:cubicBezTo>
                  <a:cubicBezTo>
                    <a:pt x="25323" y="15041"/>
                    <a:pt x="25323" y="15038"/>
                    <a:pt x="25329" y="15035"/>
                  </a:cubicBezTo>
                  <a:cubicBezTo>
                    <a:pt x="25332" y="15032"/>
                    <a:pt x="25335" y="15027"/>
                    <a:pt x="25337" y="15021"/>
                  </a:cubicBezTo>
                  <a:cubicBezTo>
                    <a:pt x="25343" y="15018"/>
                    <a:pt x="25349" y="15010"/>
                    <a:pt x="25351" y="15004"/>
                  </a:cubicBezTo>
                  <a:cubicBezTo>
                    <a:pt x="25360" y="14996"/>
                    <a:pt x="25365" y="14985"/>
                    <a:pt x="25374" y="14979"/>
                  </a:cubicBezTo>
                  <a:cubicBezTo>
                    <a:pt x="25379" y="14968"/>
                    <a:pt x="25385" y="14962"/>
                    <a:pt x="25390" y="14954"/>
                  </a:cubicBezTo>
                  <a:lnTo>
                    <a:pt x="25393" y="14951"/>
                  </a:lnTo>
                  <a:cubicBezTo>
                    <a:pt x="25393" y="14948"/>
                    <a:pt x="25399" y="14948"/>
                    <a:pt x="25399" y="14943"/>
                  </a:cubicBezTo>
                  <a:lnTo>
                    <a:pt x="25430" y="14901"/>
                  </a:lnTo>
                  <a:cubicBezTo>
                    <a:pt x="25435" y="14893"/>
                    <a:pt x="25446" y="14879"/>
                    <a:pt x="25455" y="14868"/>
                  </a:cubicBezTo>
                  <a:cubicBezTo>
                    <a:pt x="25463" y="14851"/>
                    <a:pt x="25477" y="14831"/>
                    <a:pt x="25491" y="14812"/>
                  </a:cubicBezTo>
                  <a:cubicBezTo>
                    <a:pt x="25491" y="14809"/>
                    <a:pt x="25496" y="14809"/>
                    <a:pt x="25496" y="14803"/>
                  </a:cubicBezTo>
                  <a:cubicBezTo>
                    <a:pt x="25502" y="14798"/>
                    <a:pt x="25505" y="14795"/>
                    <a:pt x="25510" y="14787"/>
                  </a:cubicBezTo>
                  <a:cubicBezTo>
                    <a:pt x="25510" y="14781"/>
                    <a:pt x="25513" y="14775"/>
                    <a:pt x="25516" y="14773"/>
                  </a:cubicBezTo>
                  <a:cubicBezTo>
                    <a:pt x="25519" y="14767"/>
                    <a:pt x="25527" y="14759"/>
                    <a:pt x="25530" y="14753"/>
                  </a:cubicBezTo>
                  <a:cubicBezTo>
                    <a:pt x="25544" y="14734"/>
                    <a:pt x="25555" y="14717"/>
                    <a:pt x="25566" y="14700"/>
                  </a:cubicBezTo>
                  <a:cubicBezTo>
                    <a:pt x="25575" y="14686"/>
                    <a:pt x="25586" y="14672"/>
                    <a:pt x="25597" y="14656"/>
                  </a:cubicBezTo>
                  <a:cubicBezTo>
                    <a:pt x="25600" y="14656"/>
                    <a:pt x="25600" y="14650"/>
                    <a:pt x="25600" y="14650"/>
                  </a:cubicBezTo>
                  <a:cubicBezTo>
                    <a:pt x="25602" y="14644"/>
                    <a:pt x="25608" y="14642"/>
                    <a:pt x="25611" y="14633"/>
                  </a:cubicBezTo>
                  <a:cubicBezTo>
                    <a:pt x="25611" y="14630"/>
                    <a:pt x="25614" y="14630"/>
                    <a:pt x="25614" y="14628"/>
                  </a:cubicBezTo>
                  <a:cubicBezTo>
                    <a:pt x="25616" y="14622"/>
                    <a:pt x="25622" y="14616"/>
                    <a:pt x="25625" y="14614"/>
                  </a:cubicBezTo>
                  <a:cubicBezTo>
                    <a:pt x="25628" y="14605"/>
                    <a:pt x="25636" y="14594"/>
                    <a:pt x="25639" y="14589"/>
                  </a:cubicBezTo>
                  <a:cubicBezTo>
                    <a:pt x="25639" y="14586"/>
                    <a:pt x="25642" y="14586"/>
                    <a:pt x="25642" y="14580"/>
                  </a:cubicBezTo>
                  <a:lnTo>
                    <a:pt x="25642" y="14577"/>
                  </a:lnTo>
                  <a:lnTo>
                    <a:pt x="25642" y="14575"/>
                  </a:lnTo>
                  <a:lnTo>
                    <a:pt x="25642" y="14572"/>
                  </a:lnTo>
                  <a:cubicBezTo>
                    <a:pt x="25655" y="14547"/>
                    <a:pt x="25669" y="14524"/>
                    <a:pt x="25683" y="14502"/>
                  </a:cubicBezTo>
                  <a:cubicBezTo>
                    <a:pt x="25686" y="14491"/>
                    <a:pt x="25695" y="14485"/>
                    <a:pt x="25697" y="14477"/>
                  </a:cubicBezTo>
                  <a:lnTo>
                    <a:pt x="25697" y="14474"/>
                  </a:lnTo>
                  <a:cubicBezTo>
                    <a:pt x="25700" y="14471"/>
                    <a:pt x="25700" y="14466"/>
                    <a:pt x="25706" y="14463"/>
                  </a:cubicBezTo>
                  <a:cubicBezTo>
                    <a:pt x="25711" y="14452"/>
                    <a:pt x="25720" y="14444"/>
                    <a:pt x="25722" y="14432"/>
                  </a:cubicBezTo>
                  <a:cubicBezTo>
                    <a:pt x="25725" y="14424"/>
                    <a:pt x="25734" y="14416"/>
                    <a:pt x="25736" y="14407"/>
                  </a:cubicBezTo>
                  <a:cubicBezTo>
                    <a:pt x="25789" y="14312"/>
                    <a:pt x="25837" y="14212"/>
                    <a:pt x="25887" y="14112"/>
                  </a:cubicBezTo>
                  <a:cubicBezTo>
                    <a:pt x="25904" y="14075"/>
                    <a:pt x="25918" y="14042"/>
                    <a:pt x="25934" y="14006"/>
                  </a:cubicBezTo>
                  <a:cubicBezTo>
                    <a:pt x="26166" y="13487"/>
                    <a:pt x="26294" y="12951"/>
                    <a:pt x="26336" y="12415"/>
                  </a:cubicBezTo>
                  <a:lnTo>
                    <a:pt x="26336" y="12399"/>
                  </a:lnTo>
                  <a:cubicBezTo>
                    <a:pt x="26342" y="12304"/>
                    <a:pt x="26350" y="12214"/>
                    <a:pt x="26350" y="12120"/>
                  </a:cubicBezTo>
                  <a:cubicBezTo>
                    <a:pt x="26353" y="12039"/>
                    <a:pt x="26353" y="11955"/>
                    <a:pt x="26353" y="11866"/>
                  </a:cubicBezTo>
                  <a:cubicBezTo>
                    <a:pt x="26353" y="11846"/>
                    <a:pt x="26350" y="11832"/>
                    <a:pt x="26350" y="11816"/>
                  </a:cubicBezTo>
                  <a:cubicBezTo>
                    <a:pt x="26347" y="11802"/>
                    <a:pt x="26347" y="11785"/>
                    <a:pt x="26347" y="11771"/>
                  </a:cubicBezTo>
                  <a:cubicBezTo>
                    <a:pt x="26347" y="11746"/>
                    <a:pt x="26347" y="11721"/>
                    <a:pt x="26342" y="11698"/>
                  </a:cubicBezTo>
                  <a:cubicBezTo>
                    <a:pt x="26342" y="11676"/>
                    <a:pt x="26339" y="11659"/>
                    <a:pt x="26339" y="11637"/>
                  </a:cubicBezTo>
                  <a:cubicBezTo>
                    <a:pt x="26336" y="11631"/>
                    <a:pt x="26336" y="11620"/>
                    <a:pt x="26336" y="11615"/>
                  </a:cubicBezTo>
                  <a:lnTo>
                    <a:pt x="26336" y="11595"/>
                  </a:lnTo>
                  <a:cubicBezTo>
                    <a:pt x="26333" y="11567"/>
                    <a:pt x="26333" y="11545"/>
                    <a:pt x="26328" y="11517"/>
                  </a:cubicBezTo>
                  <a:cubicBezTo>
                    <a:pt x="26325" y="11464"/>
                    <a:pt x="26319" y="11411"/>
                    <a:pt x="26311" y="11358"/>
                  </a:cubicBezTo>
                  <a:cubicBezTo>
                    <a:pt x="26311" y="11355"/>
                    <a:pt x="26308" y="11350"/>
                    <a:pt x="26308" y="11341"/>
                  </a:cubicBezTo>
                  <a:lnTo>
                    <a:pt x="26308" y="11336"/>
                  </a:lnTo>
                  <a:cubicBezTo>
                    <a:pt x="26306" y="11313"/>
                    <a:pt x="26300" y="11297"/>
                    <a:pt x="26297" y="11274"/>
                  </a:cubicBezTo>
                  <a:cubicBezTo>
                    <a:pt x="26297" y="11266"/>
                    <a:pt x="26294" y="11258"/>
                    <a:pt x="26294" y="11246"/>
                  </a:cubicBezTo>
                  <a:cubicBezTo>
                    <a:pt x="26292" y="11238"/>
                    <a:pt x="26292" y="11227"/>
                    <a:pt x="26286" y="11216"/>
                  </a:cubicBezTo>
                  <a:cubicBezTo>
                    <a:pt x="26286" y="11210"/>
                    <a:pt x="26283" y="11202"/>
                    <a:pt x="26283" y="11199"/>
                  </a:cubicBezTo>
                  <a:lnTo>
                    <a:pt x="26283" y="11191"/>
                  </a:lnTo>
                  <a:cubicBezTo>
                    <a:pt x="26283" y="11185"/>
                    <a:pt x="26280" y="11174"/>
                    <a:pt x="26280" y="11168"/>
                  </a:cubicBezTo>
                  <a:cubicBezTo>
                    <a:pt x="26280" y="11160"/>
                    <a:pt x="26278" y="11157"/>
                    <a:pt x="26278" y="11149"/>
                  </a:cubicBezTo>
                  <a:cubicBezTo>
                    <a:pt x="26278" y="11140"/>
                    <a:pt x="26272" y="11129"/>
                    <a:pt x="26272" y="11121"/>
                  </a:cubicBezTo>
                  <a:lnTo>
                    <a:pt x="26272" y="11115"/>
                  </a:lnTo>
                  <a:cubicBezTo>
                    <a:pt x="26269" y="11099"/>
                    <a:pt x="26266" y="11085"/>
                    <a:pt x="26264" y="11065"/>
                  </a:cubicBezTo>
                  <a:cubicBezTo>
                    <a:pt x="26264" y="11060"/>
                    <a:pt x="26258" y="11057"/>
                    <a:pt x="26258" y="11048"/>
                  </a:cubicBezTo>
                  <a:cubicBezTo>
                    <a:pt x="26255" y="11046"/>
                    <a:pt x="26255" y="11043"/>
                    <a:pt x="26255" y="11037"/>
                  </a:cubicBezTo>
                  <a:cubicBezTo>
                    <a:pt x="26252" y="11029"/>
                    <a:pt x="26252" y="11018"/>
                    <a:pt x="26250" y="11006"/>
                  </a:cubicBezTo>
                  <a:cubicBezTo>
                    <a:pt x="26250" y="11001"/>
                    <a:pt x="26244" y="10993"/>
                    <a:pt x="26244" y="10987"/>
                  </a:cubicBezTo>
                  <a:cubicBezTo>
                    <a:pt x="26241" y="10973"/>
                    <a:pt x="26239" y="10953"/>
                    <a:pt x="26236" y="10940"/>
                  </a:cubicBezTo>
                  <a:lnTo>
                    <a:pt x="26236" y="10937"/>
                  </a:lnTo>
                  <a:cubicBezTo>
                    <a:pt x="26230" y="10909"/>
                    <a:pt x="26225" y="10884"/>
                    <a:pt x="26216" y="10856"/>
                  </a:cubicBezTo>
                  <a:cubicBezTo>
                    <a:pt x="26211" y="10828"/>
                    <a:pt x="26202" y="10806"/>
                    <a:pt x="26197" y="10778"/>
                  </a:cubicBezTo>
                  <a:cubicBezTo>
                    <a:pt x="26188" y="10750"/>
                    <a:pt x="26183" y="10725"/>
                    <a:pt x="26174" y="10697"/>
                  </a:cubicBezTo>
                  <a:cubicBezTo>
                    <a:pt x="26169" y="10669"/>
                    <a:pt x="26158" y="10644"/>
                    <a:pt x="26152" y="10616"/>
                  </a:cubicBezTo>
                  <a:cubicBezTo>
                    <a:pt x="26146" y="10613"/>
                    <a:pt x="26146" y="10605"/>
                    <a:pt x="26144" y="10599"/>
                  </a:cubicBezTo>
                  <a:cubicBezTo>
                    <a:pt x="26141" y="10582"/>
                    <a:pt x="26133" y="10560"/>
                    <a:pt x="26127" y="10541"/>
                  </a:cubicBezTo>
                  <a:cubicBezTo>
                    <a:pt x="26127" y="10535"/>
                    <a:pt x="26124" y="10532"/>
                    <a:pt x="26124" y="10529"/>
                  </a:cubicBezTo>
                  <a:cubicBezTo>
                    <a:pt x="26116" y="10504"/>
                    <a:pt x="26105" y="10479"/>
                    <a:pt x="26099" y="10457"/>
                  </a:cubicBezTo>
                  <a:lnTo>
                    <a:pt x="26077" y="10393"/>
                  </a:lnTo>
                  <a:cubicBezTo>
                    <a:pt x="26077" y="10390"/>
                    <a:pt x="26074" y="10387"/>
                    <a:pt x="26074" y="10382"/>
                  </a:cubicBezTo>
                  <a:cubicBezTo>
                    <a:pt x="26071" y="10376"/>
                    <a:pt x="26071" y="10373"/>
                    <a:pt x="26068" y="10365"/>
                  </a:cubicBezTo>
                  <a:cubicBezTo>
                    <a:pt x="26063" y="10362"/>
                    <a:pt x="26063" y="10354"/>
                    <a:pt x="26060" y="10348"/>
                  </a:cubicBezTo>
                  <a:lnTo>
                    <a:pt x="26049" y="10317"/>
                  </a:lnTo>
                  <a:cubicBezTo>
                    <a:pt x="26040" y="10295"/>
                    <a:pt x="26032" y="10270"/>
                    <a:pt x="26021" y="10248"/>
                  </a:cubicBezTo>
                  <a:cubicBezTo>
                    <a:pt x="26015" y="10228"/>
                    <a:pt x="26007" y="10209"/>
                    <a:pt x="26001" y="10192"/>
                  </a:cubicBezTo>
                  <a:cubicBezTo>
                    <a:pt x="25541" y="9056"/>
                    <a:pt x="24654" y="8094"/>
                    <a:pt x="23449" y="7564"/>
                  </a:cubicBezTo>
                  <a:lnTo>
                    <a:pt x="21161" y="6557"/>
                  </a:lnTo>
                  <a:lnTo>
                    <a:pt x="20815" y="6403"/>
                  </a:lnTo>
                  <a:lnTo>
                    <a:pt x="20804" y="6401"/>
                  </a:lnTo>
                  <a:lnTo>
                    <a:pt x="19909" y="6007"/>
                  </a:lnTo>
                  <a:lnTo>
                    <a:pt x="19292" y="5734"/>
                  </a:lnTo>
                  <a:lnTo>
                    <a:pt x="17370" y="4891"/>
                  </a:lnTo>
                  <a:lnTo>
                    <a:pt x="17367" y="4891"/>
                  </a:lnTo>
                  <a:lnTo>
                    <a:pt x="16137" y="4350"/>
                  </a:lnTo>
                  <a:lnTo>
                    <a:pt x="15342" y="3999"/>
                  </a:lnTo>
                  <a:lnTo>
                    <a:pt x="13559" y="3212"/>
                  </a:lnTo>
                  <a:lnTo>
                    <a:pt x="13553" y="3209"/>
                  </a:lnTo>
                  <a:lnTo>
                    <a:pt x="12504" y="2749"/>
                  </a:lnTo>
                  <a:lnTo>
                    <a:pt x="11609" y="2355"/>
                  </a:lnTo>
                  <a:lnTo>
                    <a:pt x="9681" y="1507"/>
                  </a:lnTo>
                  <a:lnTo>
                    <a:pt x="8044" y="785"/>
                  </a:lnTo>
                  <a:lnTo>
                    <a:pt x="7201" y="416"/>
                  </a:lnTo>
                  <a:cubicBezTo>
                    <a:pt x="6558" y="134"/>
                    <a:pt x="5889" y="0"/>
                    <a:pt x="5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59"/>
            <p:cNvSpPr/>
            <p:nvPr/>
          </p:nvSpPr>
          <p:spPr>
            <a:xfrm>
              <a:off x="4069551" y="2272151"/>
              <a:ext cx="1930425" cy="892821"/>
            </a:xfrm>
            <a:custGeom>
              <a:avLst/>
              <a:gdLst/>
              <a:ahLst/>
              <a:cxnLst/>
              <a:rect l="l" t="t" r="r" b="b"/>
              <a:pathLst>
                <a:path w="26013" h="12031" extrusionOk="0">
                  <a:moveTo>
                    <a:pt x="1" y="1"/>
                  </a:moveTo>
                  <a:cubicBezTo>
                    <a:pt x="9" y="1870"/>
                    <a:pt x="1086" y="3650"/>
                    <a:pt x="2902" y="4456"/>
                  </a:cubicBezTo>
                  <a:cubicBezTo>
                    <a:pt x="2911" y="4459"/>
                    <a:pt x="2913" y="4459"/>
                    <a:pt x="2916" y="4462"/>
                  </a:cubicBezTo>
                  <a:lnTo>
                    <a:pt x="3488" y="4713"/>
                  </a:lnTo>
                  <a:lnTo>
                    <a:pt x="4325" y="5084"/>
                  </a:lnTo>
                  <a:lnTo>
                    <a:pt x="4364" y="5100"/>
                  </a:lnTo>
                  <a:lnTo>
                    <a:pt x="5787" y="5728"/>
                  </a:lnTo>
                  <a:lnTo>
                    <a:pt x="5823" y="5742"/>
                  </a:lnTo>
                  <a:lnTo>
                    <a:pt x="6590" y="6080"/>
                  </a:lnTo>
                  <a:lnTo>
                    <a:pt x="7045" y="6283"/>
                  </a:lnTo>
                  <a:lnTo>
                    <a:pt x="7709" y="6576"/>
                  </a:lnTo>
                  <a:lnTo>
                    <a:pt x="10147" y="7650"/>
                  </a:lnTo>
                  <a:lnTo>
                    <a:pt x="10496" y="7804"/>
                  </a:lnTo>
                  <a:lnTo>
                    <a:pt x="11015" y="8030"/>
                  </a:lnTo>
                  <a:lnTo>
                    <a:pt x="11729" y="8342"/>
                  </a:lnTo>
                  <a:lnTo>
                    <a:pt x="13861" y="9282"/>
                  </a:lnTo>
                  <a:lnTo>
                    <a:pt x="14332" y="9486"/>
                  </a:lnTo>
                  <a:lnTo>
                    <a:pt x="15791" y="10128"/>
                  </a:lnTo>
                  <a:lnTo>
                    <a:pt x="16968" y="10644"/>
                  </a:lnTo>
                  <a:lnTo>
                    <a:pt x="17546" y="10900"/>
                  </a:lnTo>
                  <a:lnTo>
                    <a:pt x="18397" y="11271"/>
                  </a:lnTo>
                  <a:lnTo>
                    <a:pt x="19172" y="11615"/>
                  </a:lnTo>
                  <a:cubicBezTo>
                    <a:pt x="19792" y="11885"/>
                    <a:pt x="20433" y="12019"/>
                    <a:pt x="21067" y="12030"/>
                  </a:cubicBezTo>
                  <a:lnTo>
                    <a:pt x="21360" y="12030"/>
                  </a:lnTo>
                  <a:cubicBezTo>
                    <a:pt x="21379" y="12030"/>
                    <a:pt x="21396" y="12025"/>
                    <a:pt x="21413" y="12025"/>
                  </a:cubicBezTo>
                  <a:cubicBezTo>
                    <a:pt x="21440" y="12022"/>
                    <a:pt x="21468" y="12022"/>
                    <a:pt x="21496" y="12019"/>
                  </a:cubicBezTo>
                  <a:cubicBezTo>
                    <a:pt x="21521" y="12016"/>
                    <a:pt x="21546" y="12016"/>
                    <a:pt x="21574" y="12011"/>
                  </a:cubicBezTo>
                  <a:lnTo>
                    <a:pt x="21580" y="12011"/>
                  </a:lnTo>
                  <a:cubicBezTo>
                    <a:pt x="21602" y="12008"/>
                    <a:pt x="21625" y="12008"/>
                    <a:pt x="21647" y="12005"/>
                  </a:cubicBezTo>
                  <a:cubicBezTo>
                    <a:pt x="21652" y="12002"/>
                    <a:pt x="21658" y="12002"/>
                    <a:pt x="21664" y="12002"/>
                  </a:cubicBezTo>
                  <a:lnTo>
                    <a:pt x="21831" y="11980"/>
                  </a:lnTo>
                  <a:cubicBezTo>
                    <a:pt x="21845" y="11977"/>
                    <a:pt x="21859" y="11977"/>
                    <a:pt x="21873" y="11974"/>
                  </a:cubicBezTo>
                  <a:cubicBezTo>
                    <a:pt x="21887" y="11972"/>
                    <a:pt x="21904" y="11972"/>
                    <a:pt x="21917" y="11966"/>
                  </a:cubicBezTo>
                  <a:cubicBezTo>
                    <a:pt x="22001" y="11952"/>
                    <a:pt x="22090" y="11935"/>
                    <a:pt x="22174" y="11919"/>
                  </a:cubicBezTo>
                  <a:cubicBezTo>
                    <a:pt x="22537" y="11838"/>
                    <a:pt x="22891" y="11718"/>
                    <a:pt x="23226" y="11559"/>
                  </a:cubicBezTo>
                  <a:cubicBezTo>
                    <a:pt x="23326" y="11509"/>
                    <a:pt x="23430" y="11458"/>
                    <a:pt x="23527" y="11403"/>
                  </a:cubicBezTo>
                  <a:cubicBezTo>
                    <a:pt x="23711" y="11297"/>
                    <a:pt x="23884" y="11182"/>
                    <a:pt x="24057" y="11057"/>
                  </a:cubicBezTo>
                  <a:lnTo>
                    <a:pt x="24107" y="11015"/>
                  </a:lnTo>
                  <a:cubicBezTo>
                    <a:pt x="24116" y="11006"/>
                    <a:pt x="24121" y="11004"/>
                    <a:pt x="24127" y="11001"/>
                  </a:cubicBezTo>
                  <a:cubicBezTo>
                    <a:pt x="24147" y="10984"/>
                    <a:pt x="24172" y="10965"/>
                    <a:pt x="24191" y="10948"/>
                  </a:cubicBezTo>
                  <a:cubicBezTo>
                    <a:pt x="24202" y="10942"/>
                    <a:pt x="24211" y="10934"/>
                    <a:pt x="24219" y="10928"/>
                  </a:cubicBezTo>
                  <a:cubicBezTo>
                    <a:pt x="24225" y="10928"/>
                    <a:pt x="24227" y="10926"/>
                    <a:pt x="24230" y="10920"/>
                  </a:cubicBezTo>
                  <a:cubicBezTo>
                    <a:pt x="24247" y="10906"/>
                    <a:pt x="24264" y="10898"/>
                    <a:pt x="24275" y="10884"/>
                  </a:cubicBezTo>
                  <a:cubicBezTo>
                    <a:pt x="24283" y="10878"/>
                    <a:pt x="24286" y="10872"/>
                    <a:pt x="24294" y="10870"/>
                  </a:cubicBezTo>
                  <a:cubicBezTo>
                    <a:pt x="24308" y="10859"/>
                    <a:pt x="24319" y="10847"/>
                    <a:pt x="24333" y="10836"/>
                  </a:cubicBezTo>
                  <a:cubicBezTo>
                    <a:pt x="24350" y="10822"/>
                    <a:pt x="24367" y="10806"/>
                    <a:pt x="24384" y="10792"/>
                  </a:cubicBezTo>
                  <a:cubicBezTo>
                    <a:pt x="24403" y="10775"/>
                    <a:pt x="24420" y="10761"/>
                    <a:pt x="24437" y="10741"/>
                  </a:cubicBezTo>
                  <a:cubicBezTo>
                    <a:pt x="24442" y="10733"/>
                    <a:pt x="24453" y="10725"/>
                    <a:pt x="24462" y="10719"/>
                  </a:cubicBezTo>
                  <a:lnTo>
                    <a:pt x="24481" y="10697"/>
                  </a:lnTo>
                  <a:lnTo>
                    <a:pt x="24490" y="10691"/>
                  </a:lnTo>
                  <a:cubicBezTo>
                    <a:pt x="24492" y="10691"/>
                    <a:pt x="24492" y="10688"/>
                    <a:pt x="24495" y="10688"/>
                  </a:cubicBezTo>
                  <a:lnTo>
                    <a:pt x="24504" y="10680"/>
                  </a:lnTo>
                  <a:lnTo>
                    <a:pt x="24509" y="10674"/>
                  </a:lnTo>
                  <a:cubicBezTo>
                    <a:pt x="24512" y="10666"/>
                    <a:pt x="24520" y="10663"/>
                    <a:pt x="24523" y="10660"/>
                  </a:cubicBezTo>
                  <a:lnTo>
                    <a:pt x="24534" y="10649"/>
                  </a:lnTo>
                  <a:lnTo>
                    <a:pt x="24568" y="10613"/>
                  </a:lnTo>
                  <a:lnTo>
                    <a:pt x="24582" y="10599"/>
                  </a:lnTo>
                  <a:lnTo>
                    <a:pt x="24587" y="10596"/>
                  </a:lnTo>
                  <a:cubicBezTo>
                    <a:pt x="24601" y="10580"/>
                    <a:pt x="24618" y="10563"/>
                    <a:pt x="24635" y="10543"/>
                  </a:cubicBezTo>
                  <a:lnTo>
                    <a:pt x="24643" y="10538"/>
                  </a:lnTo>
                  <a:cubicBezTo>
                    <a:pt x="24646" y="10529"/>
                    <a:pt x="24649" y="10527"/>
                    <a:pt x="24651" y="10524"/>
                  </a:cubicBezTo>
                  <a:cubicBezTo>
                    <a:pt x="24657" y="10521"/>
                    <a:pt x="24660" y="10521"/>
                    <a:pt x="24660" y="10515"/>
                  </a:cubicBezTo>
                  <a:lnTo>
                    <a:pt x="24671" y="10507"/>
                  </a:lnTo>
                  <a:cubicBezTo>
                    <a:pt x="24679" y="10496"/>
                    <a:pt x="24691" y="10482"/>
                    <a:pt x="24702" y="10471"/>
                  </a:cubicBezTo>
                  <a:cubicBezTo>
                    <a:pt x="24704" y="10465"/>
                    <a:pt x="24707" y="10460"/>
                    <a:pt x="24713" y="10457"/>
                  </a:cubicBezTo>
                  <a:cubicBezTo>
                    <a:pt x="24730" y="10440"/>
                    <a:pt x="24744" y="10423"/>
                    <a:pt x="24760" y="10404"/>
                  </a:cubicBezTo>
                  <a:cubicBezTo>
                    <a:pt x="24763" y="10404"/>
                    <a:pt x="24763" y="10401"/>
                    <a:pt x="24769" y="10398"/>
                  </a:cubicBezTo>
                  <a:cubicBezTo>
                    <a:pt x="24771" y="10398"/>
                    <a:pt x="24771" y="10395"/>
                    <a:pt x="24771" y="10395"/>
                  </a:cubicBezTo>
                  <a:cubicBezTo>
                    <a:pt x="24774" y="10395"/>
                    <a:pt x="24774" y="10390"/>
                    <a:pt x="24777" y="10387"/>
                  </a:cubicBezTo>
                  <a:cubicBezTo>
                    <a:pt x="24785" y="10381"/>
                    <a:pt x="24797" y="10370"/>
                    <a:pt x="24802" y="10359"/>
                  </a:cubicBezTo>
                  <a:cubicBezTo>
                    <a:pt x="24813" y="10345"/>
                    <a:pt x="24827" y="10331"/>
                    <a:pt x="24838" y="10317"/>
                  </a:cubicBezTo>
                  <a:cubicBezTo>
                    <a:pt x="24852" y="10303"/>
                    <a:pt x="24861" y="10287"/>
                    <a:pt x="24875" y="10273"/>
                  </a:cubicBezTo>
                  <a:cubicBezTo>
                    <a:pt x="24883" y="10262"/>
                    <a:pt x="24894" y="10250"/>
                    <a:pt x="24900" y="10242"/>
                  </a:cubicBezTo>
                  <a:cubicBezTo>
                    <a:pt x="24908" y="10234"/>
                    <a:pt x="24914" y="10222"/>
                    <a:pt x="24922" y="10217"/>
                  </a:cubicBezTo>
                  <a:cubicBezTo>
                    <a:pt x="24928" y="10214"/>
                    <a:pt x="24930" y="10206"/>
                    <a:pt x="24936" y="10203"/>
                  </a:cubicBezTo>
                  <a:cubicBezTo>
                    <a:pt x="24936" y="10200"/>
                    <a:pt x="24939" y="10195"/>
                    <a:pt x="24942" y="10192"/>
                  </a:cubicBezTo>
                  <a:cubicBezTo>
                    <a:pt x="24944" y="10186"/>
                    <a:pt x="24950" y="10181"/>
                    <a:pt x="24953" y="10178"/>
                  </a:cubicBezTo>
                  <a:cubicBezTo>
                    <a:pt x="24956" y="10172"/>
                    <a:pt x="24964" y="10167"/>
                    <a:pt x="24967" y="10161"/>
                  </a:cubicBezTo>
                  <a:cubicBezTo>
                    <a:pt x="24969" y="10158"/>
                    <a:pt x="24969" y="10153"/>
                    <a:pt x="24972" y="10150"/>
                  </a:cubicBezTo>
                  <a:cubicBezTo>
                    <a:pt x="24978" y="10147"/>
                    <a:pt x="24981" y="10144"/>
                    <a:pt x="24983" y="10136"/>
                  </a:cubicBezTo>
                  <a:cubicBezTo>
                    <a:pt x="24986" y="10133"/>
                    <a:pt x="24995" y="10125"/>
                    <a:pt x="24997" y="10119"/>
                  </a:cubicBezTo>
                  <a:cubicBezTo>
                    <a:pt x="25006" y="10111"/>
                    <a:pt x="25011" y="10103"/>
                    <a:pt x="25020" y="10094"/>
                  </a:cubicBezTo>
                  <a:cubicBezTo>
                    <a:pt x="25023" y="10089"/>
                    <a:pt x="25025" y="10083"/>
                    <a:pt x="25028" y="10080"/>
                  </a:cubicBezTo>
                  <a:cubicBezTo>
                    <a:pt x="25034" y="10075"/>
                    <a:pt x="25036" y="10069"/>
                    <a:pt x="25039" y="10066"/>
                  </a:cubicBezTo>
                  <a:cubicBezTo>
                    <a:pt x="25048" y="10061"/>
                    <a:pt x="25050" y="10055"/>
                    <a:pt x="25053" y="10050"/>
                  </a:cubicBezTo>
                  <a:cubicBezTo>
                    <a:pt x="25056" y="10044"/>
                    <a:pt x="25056" y="10041"/>
                    <a:pt x="25062" y="10038"/>
                  </a:cubicBezTo>
                  <a:cubicBezTo>
                    <a:pt x="25076" y="10024"/>
                    <a:pt x="25084" y="10008"/>
                    <a:pt x="25095" y="9994"/>
                  </a:cubicBezTo>
                  <a:cubicBezTo>
                    <a:pt x="25098" y="9988"/>
                    <a:pt x="25098" y="9985"/>
                    <a:pt x="25103" y="9983"/>
                  </a:cubicBezTo>
                  <a:cubicBezTo>
                    <a:pt x="25112" y="9966"/>
                    <a:pt x="25126" y="9946"/>
                    <a:pt x="25140" y="9927"/>
                  </a:cubicBezTo>
                  <a:cubicBezTo>
                    <a:pt x="25140" y="9924"/>
                    <a:pt x="25145" y="9924"/>
                    <a:pt x="25145" y="9918"/>
                  </a:cubicBezTo>
                  <a:cubicBezTo>
                    <a:pt x="25154" y="9899"/>
                    <a:pt x="25168" y="9882"/>
                    <a:pt x="25182" y="9860"/>
                  </a:cubicBezTo>
                  <a:cubicBezTo>
                    <a:pt x="25182" y="9857"/>
                    <a:pt x="25187" y="9857"/>
                    <a:pt x="25187" y="9854"/>
                  </a:cubicBezTo>
                  <a:cubicBezTo>
                    <a:pt x="25190" y="9849"/>
                    <a:pt x="25190" y="9846"/>
                    <a:pt x="25193" y="9843"/>
                  </a:cubicBezTo>
                  <a:cubicBezTo>
                    <a:pt x="25204" y="9826"/>
                    <a:pt x="25218" y="9810"/>
                    <a:pt x="25229" y="9790"/>
                  </a:cubicBezTo>
                  <a:cubicBezTo>
                    <a:pt x="25232" y="9784"/>
                    <a:pt x="25237" y="9776"/>
                    <a:pt x="25243" y="9771"/>
                  </a:cubicBezTo>
                  <a:cubicBezTo>
                    <a:pt x="25251" y="9757"/>
                    <a:pt x="25262" y="9743"/>
                    <a:pt x="25271" y="9729"/>
                  </a:cubicBezTo>
                  <a:cubicBezTo>
                    <a:pt x="25276" y="9718"/>
                    <a:pt x="25285" y="9704"/>
                    <a:pt x="25290" y="9692"/>
                  </a:cubicBezTo>
                  <a:cubicBezTo>
                    <a:pt x="25293" y="9684"/>
                    <a:pt x="25301" y="9673"/>
                    <a:pt x="25307" y="9662"/>
                  </a:cubicBezTo>
                  <a:cubicBezTo>
                    <a:pt x="25321" y="9639"/>
                    <a:pt x="25332" y="9620"/>
                    <a:pt x="25346" y="9600"/>
                  </a:cubicBezTo>
                  <a:cubicBezTo>
                    <a:pt x="25349" y="9592"/>
                    <a:pt x="25354" y="9589"/>
                    <a:pt x="25357" y="9581"/>
                  </a:cubicBezTo>
                  <a:cubicBezTo>
                    <a:pt x="25363" y="9567"/>
                    <a:pt x="25374" y="9550"/>
                    <a:pt x="25382" y="9536"/>
                  </a:cubicBezTo>
                  <a:cubicBezTo>
                    <a:pt x="25385" y="9533"/>
                    <a:pt x="25385" y="9528"/>
                    <a:pt x="25388" y="9525"/>
                  </a:cubicBezTo>
                  <a:cubicBezTo>
                    <a:pt x="25416" y="9472"/>
                    <a:pt x="25441" y="9425"/>
                    <a:pt x="25469" y="9372"/>
                  </a:cubicBezTo>
                  <a:cubicBezTo>
                    <a:pt x="25483" y="9346"/>
                    <a:pt x="25494" y="9327"/>
                    <a:pt x="25502" y="9302"/>
                  </a:cubicBezTo>
                  <a:cubicBezTo>
                    <a:pt x="25514" y="9274"/>
                    <a:pt x="25527" y="9249"/>
                    <a:pt x="25539" y="9227"/>
                  </a:cubicBezTo>
                  <a:cubicBezTo>
                    <a:pt x="25555" y="9190"/>
                    <a:pt x="25569" y="9151"/>
                    <a:pt x="25586" y="9118"/>
                  </a:cubicBezTo>
                  <a:cubicBezTo>
                    <a:pt x="25608" y="9073"/>
                    <a:pt x="25625" y="9023"/>
                    <a:pt x="25647" y="8975"/>
                  </a:cubicBezTo>
                  <a:cubicBezTo>
                    <a:pt x="25650" y="8964"/>
                    <a:pt x="25656" y="8953"/>
                    <a:pt x="25661" y="8939"/>
                  </a:cubicBezTo>
                  <a:cubicBezTo>
                    <a:pt x="25670" y="8920"/>
                    <a:pt x="25678" y="8903"/>
                    <a:pt x="25684" y="8881"/>
                  </a:cubicBezTo>
                  <a:lnTo>
                    <a:pt x="25706" y="8819"/>
                  </a:lnTo>
                  <a:cubicBezTo>
                    <a:pt x="25720" y="8783"/>
                    <a:pt x="25734" y="8749"/>
                    <a:pt x="25745" y="8713"/>
                  </a:cubicBezTo>
                  <a:cubicBezTo>
                    <a:pt x="25745" y="8710"/>
                    <a:pt x="25745" y="8702"/>
                    <a:pt x="25748" y="8699"/>
                  </a:cubicBezTo>
                  <a:lnTo>
                    <a:pt x="25767" y="8635"/>
                  </a:lnTo>
                  <a:cubicBezTo>
                    <a:pt x="25773" y="8618"/>
                    <a:pt x="25779" y="8599"/>
                    <a:pt x="25787" y="8577"/>
                  </a:cubicBezTo>
                  <a:cubicBezTo>
                    <a:pt x="25792" y="8557"/>
                    <a:pt x="25798" y="8540"/>
                    <a:pt x="25804" y="8518"/>
                  </a:cubicBezTo>
                  <a:cubicBezTo>
                    <a:pt x="25818" y="8476"/>
                    <a:pt x="25829" y="8437"/>
                    <a:pt x="25837" y="8395"/>
                  </a:cubicBezTo>
                  <a:cubicBezTo>
                    <a:pt x="25898" y="8169"/>
                    <a:pt x="25940" y="7943"/>
                    <a:pt x="25968" y="7717"/>
                  </a:cubicBezTo>
                  <a:cubicBezTo>
                    <a:pt x="25974" y="7675"/>
                    <a:pt x="25977" y="7634"/>
                    <a:pt x="25982" y="7592"/>
                  </a:cubicBezTo>
                  <a:cubicBezTo>
                    <a:pt x="25982" y="7572"/>
                    <a:pt x="25985" y="7555"/>
                    <a:pt x="25985" y="7536"/>
                  </a:cubicBezTo>
                  <a:lnTo>
                    <a:pt x="25985" y="7530"/>
                  </a:lnTo>
                  <a:lnTo>
                    <a:pt x="25985" y="7516"/>
                  </a:lnTo>
                  <a:cubicBezTo>
                    <a:pt x="25985" y="7502"/>
                    <a:pt x="25988" y="7486"/>
                    <a:pt x="25988" y="7472"/>
                  </a:cubicBezTo>
                  <a:cubicBezTo>
                    <a:pt x="25996" y="7391"/>
                    <a:pt x="25999" y="7316"/>
                    <a:pt x="25999" y="7237"/>
                  </a:cubicBezTo>
                  <a:lnTo>
                    <a:pt x="25999" y="7084"/>
                  </a:lnTo>
                  <a:cubicBezTo>
                    <a:pt x="25999" y="7056"/>
                    <a:pt x="25996" y="7034"/>
                    <a:pt x="26013" y="7009"/>
                  </a:cubicBezTo>
                  <a:lnTo>
                    <a:pt x="26013" y="7003"/>
                  </a:lnTo>
                  <a:cubicBezTo>
                    <a:pt x="26013" y="6981"/>
                    <a:pt x="26010" y="6958"/>
                    <a:pt x="26010" y="6939"/>
                  </a:cubicBezTo>
                  <a:lnTo>
                    <a:pt x="26010" y="6928"/>
                  </a:lnTo>
                  <a:cubicBezTo>
                    <a:pt x="26010" y="6903"/>
                    <a:pt x="26010" y="6875"/>
                    <a:pt x="26007" y="6850"/>
                  </a:cubicBezTo>
                  <a:cubicBezTo>
                    <a:pt x="25971" y="6320"/>
                    <a:pt x="25854" y="5801"/>
                    <a:pt x="25653" y="5312"/>
                  </a:cubicBezTo>
                  <a:cubicBezTo>
                    <a:pt x="25193" y="4180"/>
                    <a:pt x="24308" y="3217"/>
                    <a:pt x="23100" y="2684"/>
                  </a:cubicBezTo>
                  <a:lnTo>
                    <a:pt x="20813" y="1680"/>
                  </a:lnTo>
                  <a:lnTo>
                    <a:pt x="20810" y="1680"/>
                  </a:lnTo>
                  <a:cubicBezTo>
                    <a:pt x="20687" y="1711"/>
                    <a:pt x="20567" y="1744"/>
                    <a:pt x="20444" y="1783"/>
                  </a:cubicBezTo>
                  <a:cubicBezTo>
                    <a:pt x="20294" y="1828"/>
                    <a:pt x="20143" y="1878"/>
                    <a:pt x="19998" y="1931"/>
                  </a:cubicBezTo>
                  <a:cubicBezTo>
                    <a:pt x="19859" y="1979"/>
                    <a:pt x="19719" y="2032"/>
                    <a:pt x="19582" y="2087"/>
                  </a:cubicBezTo>
                  <a:lnTo>
                    <a:pt x="19580" y="2087"/>
                  </a:lnTo>
                  <a:cubicBezTo>
                    <a:pt x="18952" y="2339"/>
                    <a:pt x="18352" y="2659"/>
                    <a:pt x="17800" y="3061"/>
                  </a:cubicBezTo>
                  <a:cubicBezTo>
                    <a:pt x="17225" y="3480"/>
                    <a:pt x="16720" y="3971"/>
                    <a:pt x="16318" y="4520"/>
                  </a:cubicBezTo>
                  <a:cubicBezTo>
                    <a:pt x="15981" y="4986"/>
                    <a:pt x="15716" y="5491"/>
                    <a:pt x="15540" y="6027"/>
                  </a:cubicBezTo>
                  <a:cubicBezTo>
                    <a:pt x="15509" y="6121"/>
                    <a:pt x="15481" y="6216"/>
                    <a:pt x="15456" y="6314"/>
                  </a:cubicBezTo>
                  <a:cubicBezTo>
                    <a:pt x="15434" y="6403"/>
                    <a:pt x="15412" y="6498"/>
                    <a:pt x="15395" y="6593"/>
                  </a:cubicBezTo>
                  <a:cubicBezTo>
                    <a:pt x="15395" y="6599"/>
                    <a:pt x="15392" y="6604"/>
                    <a:pt x="15392" y="6610"/>
                  </a:cubicBezTo>
                  <a:cubicBezTo>
                    <a:pt x="15317" y="6989"/>
                    <a:pt x="15289" y="7385"/>
                    <a:pt x="15311" y="7790"/>
                  </a:cubicBezTo>
                  <a:cubicBezTo>
                    <a:pt x="15177" y="7751"/>
                    <a:pt x="15046" y="7714"/>
                    <a:pt x="14912" y="7678"/>
                  </a:cubicBezTo>
                  <a:cubicBezTo>
                    <a:pt x="14910" y="7678"/>
                    <a:pt x="14907" y="7673"/>
                    <a:pt x="14904" y="7673"/>
                  </a:cubicBezTo>
                  <a:cubicBezTo>
                    <a:pt x="14787" y="7642"/>
                    <a:pt x="14672" y="7611"/>
                    <a:pt x="14561" y="7575"/>
                  </a:cubicBezTo>
                  <a:cubicBezTo>
                    <a:pt x="14452" y="7544"/>
                    <a:pt x="14346" y="7511"/>
                    <a:pt x="14237" y="7477"/>
                  </a:cubicBezTo>
                  <a:cubicBezTo>
                    <a:pt x="13001" y="7106"/>
                    <a:pt x="11785" y="6674"/>
                    <a:pt x="10588" y="6188"/>
                  </a:cubicBezTo>
                  <a:cubicBezTo>
                    <a:pt x="10588" y="6188"/>
                    <a:pt x="10585" y="6186"/>
                    <a:pt x="10583" y="6186"/>
                  </a:cubicBezTo>
                  <a:cubicBezTo>
                    <a:pt x="10460" y="6135"/>
                    <a:pt x="10337" y="6088"/>
                    <a:pt x="10217" y="6035"/>
                  </a:cubicBezTo>
                  <a:cubicBezTo>
                    <a:pt x="10105" y="5985"/>
                    <a:pt x="9988" y="5937"/>
                    <a:pt x="9874" y="5887"/>
                  </a:cubicBezTo>
                  <a:cubicBezTo>
                    <a:pt x="8775" y="5421"/>
                    <a:pt x="7698" y="4905"/>
                    <a:pt x="6646" y="4347"/>
                  </a:cubicBezTo>
                  <a:cubicBezTo>
                    <a:pt x="6641" y="4347"/>
                    <a:pt x="6638" y="4347"/>
                    <a:pt x="6635" y="4344"/>
                  </a:cubicBezTo>
                  <a:cubicBezTo>
                    <a:pt x="6512" y="4280"/>
                    <a:pt x="6389" y="4213"/>
                    <a:pt x="6270" y="4149"/>
                  </a:cubicBezTo>
                  <a:cubicBezTo>
                    <a:pt x="6152" y="4085"/>
                    <a:pt x="6041" y="4024"/>
                    <a:pt x="5926" y="3959"/>
                  </a:cubicBezTo>
                  <a:cubicBezTo>
                    <a:pt x="4744" y="3304"/>
                    <a:pt x="3597" y="2595"/>
                    <a:pt x="2481" y="1834"/>
                  </a:cubicBezTo>
                  <a:cubicBezTo>
                    <a:pt x="2481" y="1828"/>
                    <a:pt x="2478" y="1828"/>
                    <a:pt x="2478" y="1828"/>
                  </a:cubicBezTo>
                  <a:cubicBezTo>
                    <a:pt x="2372" y="1758"/>
                    <a:pt x="2269" y="1686"/>
                    <a:pt x="2163" y="1613"/>
                  </a:cubicBezTo>
                  <a:cubicBezTo>
                    <a:pt x="2060" y="1541"/>
                    <a:pt x="1959" y="1471"/>
                    <a:pt x="1856" y="1396"/>
                  </a:cubicBezTo>
                  <a:cubicBezTo>
                    <a:pt x="1226" y="949"/>
                    <a:pt x="609" y="483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59"/>
            <p:cNvSpPr/>
            <p:nvPr/>
          </p:nvSpPr>
          <p:spPr>
            <a:xfrm>
              <a:off x="5346571" y="2473411"/>
              <a:ext cx="694828" cy="691786"/>
            </a:xfrm>
            <a:custGeom>
              <a:avLst/>
              <a:gdLst/>
              <a:ahLst/>
              <a:cxnLst/>
              <a:rect l="l" t="t" r="r" b="b"/>
              <a:pathLst>
                <a:path w="9363" h="9322" extrusionOk="0">
                  <a:moveTo>
                    <a:pt x="4810" y="0"/>
                  </a:moveTo>
                  <a:cubicBezTo>
                    <a:pt x="2154" y="0"/>
                    <a:pt x="0" y="2151"/>
                    <a:pt x="0" y="4810"/>
                  </a:cubicBezTo>
                  <a:cubicBezTo>
                    <a:pt x="0" y="6777"/>
                    <a:pt x="1183" y="8459"/>
                    <a:pt x="2871" y="9207"/>
                  </a:cubicBezTo>
                  <a:cubicBezTo>
                    <a:pt x="3214" y="9282"/>
                    <a:pt x="3563" y="9321"/>
                    <a:pt x="3909" y="9321"/>
                  </a:cubicBezTo>
                  <a:cubicBezTo>
                    <a:pt x="3911" y="9321"/>
                    <a:pt x="3914" y="9321"/>
                    <a:pt x="3916" y="9321"/>
                  </a:cubicBezTo>
                  <a:cubicBezTo>
                    <a:pt x="5785" y="9321"/>
                    <a:pt x="7573" y="8231"/>
                    <a:pt x="8375" y="6406"/>
                  </a:cubicBezTo>
                  <a:cubicBezTo>
                    <a:pt x="9363" y="4163"/>
                    <a:pt x="8526" y="1588"/>
                    <a:pt x="6514" y="318"/>
                  </a:cubicBezTo>
                  <a:cubicBezTo>
                    <a:pt x="5984" y="115"/>
                    <a:pt x="5410" y="0"/>
                    <a:pt x="4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59"/>
            <p:cNvSpPr/>
            <p:nvPr/>
          </p:nvSpPr>
          <p:spPr>
            <a:xfrm>
              <a:off x="5369724" y="2490554"/>
              <a:ext cx="615572" cy="655942"/>
            </a:xfrm>
            <a:custGeom>
              <a:avLst/>
              <a:gdLst/>
              <a:ahLst/>
              <a:cxnLst/>
              <a:rect l="l" t="t" r="r" b="b"/>
              <a:pathLst>
                <a:path w="8295" h="8839" extrusionOk="0">
                  <a:moveTo>
                    <a:pt x="5976" y="1"/>
                  </a:moveTo>
                  <a:cubicBezTo>
                    <a:pt x="5538" y="1226"/>
                    <a:pt x="5126" y="2467"/>
                    <a:pt x="4738" y="3697"/>
                  </a:cubicBezTo>
                  <a:lnTo>
                    <a:pt x="4311" y="4063"/>
                  </a:lnTo>
                  <a:lnTo>
                    <a:pt x="4294" y="4043"/>
                  </a:lnTo>
                  <a:cubicBezTo>
                    <a:pt x="3918" y="2687"/>
                    <a:pt x="3457" y="1337"/>
                    <a:pt x="2927" y="32"/>
                  </a:cubicBezTo>
                  <a:cubicBezTo>
                    <a:pt x="2824" y="65"/>
                    <a:pt x="2718" y="107"/>
                    <a:pt x="2618" y="149"/>
                  </a:cubicBezTo>
                  <a:cubicBezTo>
                    <a:pt x="3064" y="1245"/>
                    <a:pt x="3457" y="2367"/>
                    <a:pt x="3795" y="3499"/>
                  </a:cubicBezTo>
                  <a:cubicBezTo>
                    <a:pt x="3000" y="2634"/>
                    <a:pt x="2213" y="1753"/>
                    <a:pt x="1437" y="871"/>
                  </a:cubicBezTo>
                  <a:cubicBezTo>
                    <a:pt x="1354" y="941"/>
                    <a:pt x="1270" y="1014"/>
                    <a:pt x="1192" y="1092"/>
                  </a:cubicBezTo>
                  <a:cubicBezTo>
                    <a:pt x="1923" y="1929"/>
                    <a:pt x="2673" y="2760"/>
                    <a:pt x="3427" y="3583"/>
                  </a:cubicBezTo>
                  <a:lnTo>
                    <a:pt x="414" y="2046"/>
                  </a:lnTo>
                  <a:cubicBezTo>
                    <a:pt x="355" y="2141"/>
                    <a:pt x="302" y="2236"/>
                    <a:pt x="249" y="2336"/>
                  </a:cubicBezTo>
                  <a:lnTo>
                    <a:pt x="4038" y="4267"/>
                  </a:lnTo>
                  <a:cubicBezTo>
                    <a:pt x="3655" y="4518"/>
                    <a:pt x="3206" y="4705"/>
                    <a:pt x="2771" y="4880"/>
                  </a:cubicBezTo>
                  <a:cubicBezTo>
                    <a:pt x="2548" y="4975"/>
                    <a:pt x="2325" y="5067"/>
                    <a:pt x="2115" y="5165"/>
                  </a:cubicBezTo>
                  <a:cubicBezTo>
                    <a:pt x="1401" y="5494"/>
                    <a:pt x="693" y="5862"/>
                    <a:pt x="1" y="6253"/>
                  </a:cubicBezTo>
                  <a:cubicBezTo>
                    <a:pt x="40" y="6356"/>
                    <a:pt x="82" y="6462"/>
                    <a:pt x="132" y="6563"/>
                  </a:cubicBezTo>
                  <a:cubicBezTo>
                    <a:pt x="829" y="6169"/>
                    <a:pt x="1541" y="5801"/>
                    <a:pt x="2258" y="5463"/>
                  </a:cubicBezTo>
                  <a:cubicBezTo>
                    <a:pt x="2464" y="5366"/>
                    <a:pt x="2679" y="5279"/>
                    <a:pt x="2899" y="5187"/>
                  </a:cubicBezTo>
                  <a:cubicBezTo>
                    <a:pt x="3242" y="5045"/>
                    <a:pt x="3591" y="4905"/>
                    <a:pt x="3918" y="4727"/>
                  </a:cubicBezTo>
                  <a:lnTo>
                    <a:pt x="3918" y="4727"/>
                  </a:lnTo>
                  <a:lnTo>
                    <a:pt x="796" y="7623"/>
                  </a:lnTo>
                  <a:cubicBezTo>
                    <a:pt x="866" y="7706"/>
                    <a:pt x="941" y="7790"/>
                    <a:pt x="1016" y="7871"/>
                  </a:cubicBezTo>
                  <a:lnTo>
                    <a:pt x="3717" y="5366"/>
                  </a:lnTo>
                  <a:lnTo>
                    <a:pt x="3717" y="5366"/>
                  </a:lnTo>
                  <a:cubicBezTo>
                    <a:pt x="3192" y="6493"/>
                    <a:pt x="2623" y="7598"/>
                    <a:pt x="2015" y="8674"/>
                  </a:cubicBezTo>
                  <a:cubicBezTo>
                    <a:pt x="2107" y="8736"/>
                    <a:pt x="2205" y="8786"/>
                    <a:pt x="2302" y="8839"/>
                  </a:cubicBezTo>
                  <a:cubicBezTo>
                    <a:pt x="3050" y="7525"/>
                    <a:pt x="3733" y="6164"/>
                    <a:pt x="4344" y="4788"/>
                  </a:cubicBezTo>
                  <a:lnTo>
                    <a:pt x="4584" y="4565"/>
                  </a:lnTo>
                  <a:cubicBezTo>
                    <a:pt x="4615" y="4601"/>
                    <a:pt x="4646" y="4638"/>
                    <a:pt x="4679" y="4674"/>
                  </a:cubicBezTo>
                  <a:lnTo>
                    <a:pt x="4568" y="4707"/>
                  </a:lnTo>
                  <a:lnTo>
                    <a:pt x="5703" y="8616"/>
                  </a:lnTo>
                  <a:cubicBezTo>
                    <a:pt x="5804" y="8566"/>
                    <a:pt x="5907" y="8515"/>
                    <a:pt x="6004" y="8460"/>
                  </a:cubicBezTo>
                  <a:lnTo>
                    <a:pt x="5028" y="5101"/>
                  </a:lnTo>
                  <a:lnTo>
                    <a:pt x="5028" y="5101"/>
                  </a:lnTo>
                  <a:cubicBezTo>
                    <a:pt x="5714" y="5957"/>
                    <a:pt x="6342" y="6861"/>
                    <a:pt x="6911" y="7798"/>
                  </a:cubicBezTo>
                  <a:cubicBezTo>
                    <a:pt x="6995" y="7723"/>
                    <a:pt x="7073" y="7642"/>
                    <a:pt x="7154" y="7558"/>
                  </a:cubicBezTo>
                  <a:cubicBezTo>
                    <a:pt x="6610" y="6663"/>
                    <a:pt x="6010" y="5801"/>
                    <a:pt x="5357" y="4981"/>
                  </a:cubicBezTo>
                  <a:lnTo>
                    <a:pt x="5357" y="4981"/>
                  </a:lnTo>
                  <a:cubicBezTo>
                    <a:pt x="6208" y="5494"/>
                    <a:pt x="7051" y="6024"/>
                    <a:pt x="7876" y="6571"/>
                  </a:cubicBezTo>
                  <a:cubicBezTo>
                    <a:pt x="7929" y="6473"/>
                    <a:pt x="7980" y="6376"/>
                    <a:pt x="8030" y="6275"/>
                  </a:cubicBezTo>
                  <a:cubicBezTo>
                    <a:pt x="7000" y="5594"/>
                    <a:pt x="5943" y="4939"/>
                    <a:pt x="4880" y="4311"/>
                  </a:cubicBezTo>
                  <a:lnTo>
                    <a:pt x="4861" y="4300"/>
                  </a:lnTo>
                  <a:lnTo>
                    <a:pt x="5187" y="3996"/>
                  </a:lnTo>
                  <a:cubicBezTo>
                    <a:pt x="6222" y="3636"/>
                    <a:pt x="7263" y="3268"/>
                    <a:pt x="8295" y="2883"/>
                  </a:cubicBezTo>
                  <a:cubicBezTo>
                    <a:pt x="8264" y="2774"/>
                    <a:pt x="8231" y="2671"/>
                    <a:pt x="8194" y="2565"/>
                  </a:cubicBezTo>
                  <a:cubicBezTo>
                    <a:pt x="7268" y="2908"/>
                    <a:pt x="6339" y="3243"/>
                    <a:pt x="5410" y="3563"/>
                  </a:cubicBezTo>
                  <a:cubicBezTo>
                    <a:pt x="6035" y="2741"/>
                    <a:pt x="6738" y="1984"/>
                    <a:pt x="7519" y="1304"/>
                  </a:cubicBezTo>
                  <a:cubicBezTo>
                    <a:pt x="7455" y="1217"/>
                    <a:pt x="7385" y="1128"/>
                    <a:pt x="7316" y="1044"/>
                  </a:cubicBezTo>
                  <a:cubicBezTo>
                    <a:pt x="6543" y="1714"/>
                    <a:pt x="5840" y="2462"/>
                    <a:pt x="5218" y="3271"/>
                  </a:cubicBezTo>
                  <a:cubicBezTo>
                    <a:pt x="5552" y="2224"/>
                    <a:pt x="5910" y="1170"/>
                    <a:pt x="6283" y="132"/>
                  </a:cubicBezTo>
                  <a:cubicBezTo>
                    <a:pt x="6258" y="115"/>
                    <a:pt x="6233" y="101"/>
                    <a:pt x="6205" y="82"/>
                  </a:cubicBezTo>
                  <a:cubicBezTo>
                    <a:pt x="6130" y="54"/>
                    <a:pt x="6052" y="26"/>
                    <a:pt x="597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59"/>
            <p:cNvSpPr/>
            <p:nvPr/>
          </p:nvSpPr>
          <p:spPr>
            <a:xfrm>
              <a:off x="4045952" y="1912674"/>
              <a:ext cx="1972650" cy="1271959"/>
            </a:xfrm>
            <a:custGeom>
              <a:avLst/>
              <a:gdLst/>
              <a:ahLst/>
              <a:cxnLst/>
              <a:rect l="l" t="t" r="r" b="b"/>
              <a:pathLst>
                <a:path w="26582" h="17140" extrusionOk="0">
                  <a:moveTo>
                    <a:pt x="5965" y="1603"/>
                  </a:moveTo>
                  <a:lnTo>
                    <a:pt x="9204" y="2844"/>
                  </a:lnTo>
                  <a:cubicBezTo>
                    <a:pt x="8303" y="3271"/>
                    <a:pt x="7539" y="3941"/>
                    <a:pt x="6995" y="4767"/>
                  </a:cubicBezTo>
                  <a:cubicBezTo>
                    <a:pt x="6713" y="5196"/>
                    <a:pt x="6490" y="5665"/>
                    <a:pt x="6339" y="6167"/>
                  </a:cubicBezTo>
                  <a:lnTo>
                    <a:pt x="3025" y="4529"/>
                  </a:lnTo>
                  <a:cubicBezTo>
                    <a:pt x="3245" y="3913"/>
                    <a:pt x="3588" y="3355"/>
                    <a:pt x="4021" y="2886"/>
                  </a:cubicBezTo>
                  <a:cubicBezTo>
                    <a:pt x="4545" y="2314"/>
                    <a:pt x="5212" y="1868"/>
                    <a:pt x="5965" y="1603"/>
                  </a:cubicBezTo>
                  <a:close/>
                  <a:moveTo>
                    <a:pt x="10013" y="3154"/>
                  </a:moveTo>
                  <a:lnTo>
                    <a:pt x="13261" y="4401"/>
                  </a:lnTo>
                  <a:cubicBezTo>
                    <a:pt x="12131" y="4884"/>
                    <a:pt x="11205" y="5743"/>
                    <a:pt x="10627" y="6820"/>
                  </a:cubicBezTo>
                  <a:cubicBezTo>
                    <a:pt x="10423" y="7208"/>
                    <a:pt x="10259" y="7623"/>
                    <a:pt x="10150" y="8059"/>
                  </a:cubicBezTo>
                  <a:lnTo>
                    <a:pt x="6880" y="6438"/>
                  </a:lnTo>
                  <a:cubicBezTo>
                    <a:pt x="7014" y="5944"/>
                    <a:pt x="7229" y="5489"/>
                    <a:pt x="7503" y="5073"/>
                  </a:cubicBezTo>
                  <a:cubicBezTo>
                    <a:pt x="8097" y="4181"/>
                    <a:pt x="8976" y="3494"/>
                    <a:pt x="10013" y="3154"/>
                  </a:cubicBezTo>
                  <a:close/>
                  <a:moveTo>
                    <a:pt x="14123" y="4730"/>
                  </a:moveTo>
                  <a:lnTo>
                    <a:pt x="17691" y="6097"/>
                  </a:lnTo>
                  <a:cubicBezTo>
                    <a:pt x="16466" y="6613"/>
                    <a:pt x="15473" y="7570"/>
                    <a:pt x="14907" y="8767"/>
                  </a:cubicBezTo>
                  <a:cubicBezTo>
                    <a:pt x="14695" y="9214"/>
                    <a:pt x="14544" y="9693"/>
                    <a:pt x="14460" y="10196"/>
                  </a:cubicBezTo>
                  <a:lnTo>
                    <a:pt x="10691" y="8326"/>
                  </a:lnTo>
                  <a:cubicBezTo>
                    <a:pt x="10789" y="7888"/>
                    <a:pt x="10945" y="7473"/>
                    <a:pt x="11152" y="7088"/>
                  </a:cubicBezTo>
                  <a:cubicBezTo>
                    <a:pt x="11768" y="5941"/>
                    <a:pt x="12839" y="5076"/>
                    <a:pt x="14123" y="4730"/>
                  </a:cubicBezTo>
                  <a:close/>
                  <a:moveTo>
                    <a:pt x="18561" y="6429"/>
                  </a:moveTo>
                  <a:lnTo>
                    <a:pt x="19881" y="6934"/>
                  </a:lnTo>
                  <a:lnTo>
                    <a:pt x="21633" y="7609"/>
                  </a:lnTo>
                  <a:lnTo>
                    <a:pt x="22032" y="7763"/>
                  </a:lnTo>
                  <a:lnTo>
                    <a:pt x="21982" y="10555"/>
                  </a:lnTo>
                  <a:lnTo>
                    <a:pt x="21968" y="11295"/>
                  </a:lnTo>
                  <a:lnTo>
                    <a:pt x="21962" y="11786"/>
                  </a:lnTo>
                  <a:lnTo>
                    <a:pt x="17671" y="11786"/>
                  </a:lnTo>
                  <a:lnTo>
                    <a:pt x="17568" y="11733"/>
                  </a:lnTo>
                  <a:lnTo>
                    <a:pt x="15841" y="10879"/>
                  </a:lnTo>
                  <a:lnTo>
                    <a:pt x="15015" y="10469"/>
                  </a:lnTo>
                  <a:cubicBezTo>
                    <a:pt x="15082" y="9939"/>
                    <a:pt x="15236" y="9431"/>
                    <a:pt x="15462" y="8971"/>
                  </a:cubicBezTo>
                  <a:cubicBezTo>
                    <a:pt x="16067" y="7729"/>
                    <a:pt x="17197" y="6789"/>
                    <a:pt x="18561" y="6429"/>
                  </a:cubicBezTo>
                  <a:close/>
                  <a:moveTo>
                    <a:pt x="3403" y="0"/>
                  </a:moveTo>
                  <a:cubicBezTo>
                    <a:pt x="3348" y="0"/>
                    <a:pt x="3296" y="16"/>
                    <a:pt x="3248" y="43"/>
                  </a:cubicBezTo>
                  <a:cubicBezTo>
                    <a:pt x="3195" y="77"/>
                    <a:pt x="3153" y="127"/>
                    <a:pt x="3131" y="191"/>
                  </a:cubicBezTo>
                  <a:lnTo>
                    <a:pt x="3131" y="194"/>
                  </a:lnTo>
                  <a:cubicBezTo>
                    <a:pt x="3117" y="230"/>
                    <a:pt x="3111" y="264"/>
                    <a:pt x="3111" y="303"/>
                  </a:cubicBezTo>
                  <a:lnTo>
                    <a:pt x="3111" y="314"/>
                  </a:lnTo>
                  <a:cubicBezTo>
                    <a:pt x="3117" y="350"/>
                    <a:pt x="3123" y="389"/>
                    <a:pt x="3139" y="420"/>
                  </a:cubicBezTo>
                  <a:cubicBezTo>
                    <a:pt x="3173" y="487"/>
                    <a:pt x="3229" y="543"/>
                    <a:pt x="3301" y="571"/>
                  </a:cubicBezTo>
                  <a:lnTo>
                    <a:pt x="5184" y="1293"/>
                  </a:lnTo>
                  <a:cubicBezTo>
                    <a:pt x="5181" y="1296"/>
                    <a:pt x="5176" y="1296"/>
                    <a:pt x="5173" y="1299"/>
                  </a:cubicBezTo>
                  <a:cubicBezTo>
                    <a:pt x="4545" y="1611"/>
                    <a:pt x="3987" y="2044"/>
                    <a:pt x="3530" y="2560"/>
                  </a:cubicBezTo>
                  <a:cubicBezTo>
                    <a:pt x="3092" y="3054"/>
                    <a:pt x="2746" y="3628"/>
                    <a:pt x="2512" y="4262"/>
                  </a:cubicBezTo>
                  <a:lnTo>
                    <a:pt x="570" y="3299"/>
                  </a:lnTo>
                  <a:lnTo>
                    <a:pt x="447" y="3235"/>
                  </a:lnTo>
                  <a:cubicBezTo>
                    <a:pt x="407" y="3215"/>
                    <a:pt x="364" y="3205"/>
                    <a:pt x="321" y="3205"/>
                  </a:cubicBezTo>
                  <a:cubicBezTo>
                    <a:pt x="223" y="3205"/>
                    <a:pt x="127" y="3256"/>
                    <a:pt x="71" y="3344"/>
                  </a:cubicBezTo>
                  <a:cubicBezTo>
                    <a:pt x="65" y="3355"/>
                    <a:pt x="57" y="3361"/>
                    <a:pt x="51" y="3369"/>
                  </a:cubicBezTo>
                  <a:cubicBezTo>
                    <a:pt x="40" y="3391"/>
                    <a:pt x="29" y="3414"/>
                    <a:pt x="26" y="3439"/>
                  </a:cubicBezTo>
                  <a:cubicBezTo>
                    <a:pt x="26" y="3441"/>
                    <a:pt x="26" y="3444"/>
                    <a:pt x="23" y="3447"/>
                  </a:cubicBezTo>
                  <a:cubicBezTo>
                    <a:pt x="1" y="3573"/>
                    <a:pt x="65" y="3704"/>
                    <a:pt x="182" y="3762"/>
                  </a:cubicBezTo>
                  <a:lnTo>
                    <a:pt x="411" y="3874"/>
                  </a:lnTo>
                  <a:lnTo>
                    <a:pt x="2336" y="4825"/>
                  </a:lnTo>
                  <a:cubicBezTo>
                    <a:pt x="2336" y="4828"/>
                    <a:pt x="2336" y="4834"/>
                    <a:pt x="2330" y="4836"/>
                  </a:cubicBezTo>
                  <a:cubicBezTo>
                    <a:pt x="2230" y="5246"/>
                    <a:pt x="2171" y="5676"/>
                    <a:pt x="2171" y="6120"/>
                  </a:cubicBezTo>
                  <a:cubicBezTo>
                    <a:pt x="2171" y="6164"/>
                    <a:pt x="2171" y="6206"/>
                    <a:pt x="2174" y="6251"/>
                  </a:cubicBezTo>
                  <a:cubicBezTo>
                    <a:pt x="2202" y="7375"/>
                    <a:pt x="2579" y="8435"/>
                    <a:pt x="3220" y="9306"/>
                  </a:cubicBezTo>
                  <a:lnTo>
                    <a:pt x="3223" y="9311"/>
                  </a:lnTo>
                  <a:cubicBezTo>
                    <a:pt x="3773" y="10053"/>
                    <a:pt x="4512" y="10659"/>
                    <a:pt x="5391" y="11046"/>
                  </a:cubicBezTo>
                  <a:cubicBezTo>
                    <a:pt x="5407" y="11055"/>
                    <a:pt x="5424" y="11060"/>
                    <a:pt x="5446" y="11063"/>
                  </a:cubicBezTo>
                  <a:cubicBezTo>
                    <a:pt x="5837" y="11147"/>
                    <a:pt x="6228" y="11194"/>
                    <a:pt x="6610" y="11194"/>
                  </a:cubicBezTo>
                  <a:cubicBezTo>
                    <a:pt x="6635" y="11194"/>
                    <a:pt x="6660" y="11186"/>
                    <a:pt x="6682" y="11180"/>
                  </a:cubicBezTo>
                  <a:lnTo>
                    <a:pt x="6688" y="11180"/>
                  </a:lnTo>
                  <a:cubicBezTo>
                    <a:pt x="6797" y="11147"/>
                    <a:pt x="6878" y="11069"/>
                    <a:pt x="6900" y="10957"/>
                  </a:cubicBezTo>
                  <a:lnTo>
                    <a:pt x="6900" y="10952"/>
                  </a:lnTo>
                  <a:cubicBezTo>
                    <a:pt x="6900" y="10946"/>
                    <a:pt x="6903" y="10938"/>
                    <a:pt x="6903" y="10932"/>
                  </a:cubicBezTo>
                  <a:lnTo>
                    <a:pt x="6903" y="10929"/>
                  </a:lnTo>
                  <a:lnTo>
                    <a:pt x="6903" y="10901"/>
                  </a:lnTo>
                  <a:cubicBezTo>
                    <a:pt x="6903" y="10737"/>
                    <a:pt x="6772" y="10603"/>
                    <a:pt x="6607" y="10603"/>
                  </a:cubicBezTo>
                  <a:cubicBezTo>
                    <a:pt x="6440" y="10603"/>
                    <a:pt x="6269" y="10594"/>
                    <a:pt x="6099" y="10575"/>
                  </a:cubicBezTo>
                  <a:lnTo>
                    <a:pt x="6088" y="10575"/>
                  </a:lnTo>
                  <a:cubicBezTo>
                    <a:pt x="5924" y="10558"/>
                    <a:pt x="5759" y="10530"/>
                    <a:pt x="5594" y="10497"/>
                  </a:cubicBezTo>
                  <a:cubicBezTo>
                    <a:pt x="5268" y="10349"/>
                    <a:pt x="4961" y="10168"/>
                    <a:pt x="4682" y="9958"/>
                  </a:cubicBezTo>
                  <a:cubicBezTo>
                    <a:pt x="4679" y="9956"/>
                    <a:pt x="4674" y="9956"/>
                    <a:pt x="4671" y="9953"/>
                  </a:cubicBezTo>
                  <a:cubicBezTo>
                    <a:pt x="3633" y="9172"/>
                    <a:pt x="2944" y="7992"/>
                    <a:pt x="2791" y="6689"/>
                  </a:cubicBezTo>
                  <a:cubicBezTo>
                    <a:pt x="2771" y="6499"/>
                    <a:pt x="2757" y="6312"/>
                    <a:pt x="2757" y="6120"/>
                  </a:cubicBezTo>
                  <a:cubicBezTo>
                    <a:pt x="2757" y="5774"/>
                    <a:pt x="2796" y="5433"/>
                    <a:pt x="2869" y="5107"/>
                  </a:cubicBezTo>
                  <a:cubicBezTo>
                    <a:pt x="2869" y="5104"/>
                    <a:pt x="2869" y="5101"/>
                    <a:pt x="2872" y="5099"/>
                  </a:cubicBezTo>
                  <a:lnTo>
                    <a:pt x="6214" y="6750"/>
                  </a:lnTo>
                  <a:cubicBezTo>
                    <a:pt x="6214" y="6753"/>
                    <a:pt x="6214" y="6759"/>
                    <a:pt x="6208" y="6761"/>
                  </a:cubicBezTo>
                  <a:cubicBezTo>
                    <a:pt x="6152" y="7068"/>
                    <a:pt x="6122" y="7381"/>
                    <a:pt x="6122" y="7701"/>
                  </a:cubicBezTo>
                  <a:cubicBezTo>
                    <a:pt x="6122" y="8078"/>
                    <a:pt x="6161" y="8452"/>
                    <a:pt x="6239" y="8812"/>
                  </a:cubicBezTo>
                  <a:cubicBezTo>
                    <a:pt x="6417" y="9668"/>
                    <a:pt x="6805" y="10463"/>
                    <a:pt x="7355" y="11130"/>
                  </a:cubicBezTo>
                  <a:lnTo>
                    <a:pt x="7357" y="11133"/>
                  </a:lnTo>
                  <a:cubicBezTo>
                    <a:pt x="7879" y="11769"/>
                    <a:pt x="8554" y="12285"/>
                    <a:pt x="9338" y="12631"/>
                  </a:cubicBezTo>
                  <a:cubicBezTo>
                    <a:pt x="9355" y="12637"/>
                    <a:pt x="9372" y="12645"/>
                    <a:pt x="9394" y="12648"/>
                  </a:cubicBezTo>
                  <a:cubicBezTo>
                    <a:pt x="9782" y="12731"/>
                    <a:pt x="10175" y="12776"/>
                    <a:pt x="10557" y="12776"/>
                  </a:cubicBezTo>
                  <a:cubicBezTo>
                    <a:pt x="10661" y="12776"/>
                    <a:pt x="10750" y="12723"/>
                    <a:pt x="10803" y="12648"/>
                  </a:cubicBezTo>
                  <a:lnTo>
                    <a:pt x="10803" y="12645"/>
                  </a:lnTo>
                  <a:cubicBezTo>
                    <a:pt x="10834" y="12595"/>
                    <a:pt x="10850" y="12539"/>
                    <a:pt x="10850" y="12480"/>
                  </a:cubicBezTo>
                  <a:cubicBezTo>
                    <a:pt x="10850" y="12399"/>
                    <a:pt x="10820" y="12324"/>
                    <a:pt x="10764" y="12271"/>
                  </a:cubicBezTo>
                  <a:cubicBezTo>
                    <a:pt x="10711" y="12218"/>
                    <a:pt x="10636" y="12185"/>
                    <a:pt x="10555" y="12185"/>
                  </a:cubicBezTo>
                  <a:cubicBezTo>
                    <a:pt x="10223" y="12185"/>
                    <a:pt x="9885" y="12148"/>
                    <a:pt x="9547" y="12076"/>
                  </a:cubicBezTo>
                  <a:cubicBezTo>
                    <a:pt x="8295" y="11515"/>
                    <a:pt x="7369" y="10458"/>
                    <a:pt x="6953" y="9200"/>
                  </a:cubicBezTo>
                  <a:cubicBezTo>
                    <a:pt x="6797" y="8725"/>
                    <a:pt x="6713" y="8218"/>
                    <a:pt x="6713" y="7699"/>
                  </a:cubicBezTo>
                  <a:cubicBezTo>
                    <a:pt x="6713" y="7473"/>
                    <a:pt x="6733" y="7252"/>
                    <a:pt x="6763" y="7032"/>
                  </a:cubicBezTo>
                  <a:cubicBezTo>
                    <a:pt x="6763" y="7029"/>
                    <a:pt x="6763" y="7024"/>
                    <a:pt x="6769" y="7018"/>
                  </a:cubicBezTo>
                  <a:lnTo>
                    <a:pt x="10050" y="8644"/>
                  </a:lnTo>
                  <a:cubicBezTo>
                    <a:pt x="10050" y="8647"/>
                    <a:pt x="10050" y="8656"/>
                    <a:pt x="10047" y="8658"/>
                  </a:cubicBezTo>
                  <a:cubicBezTo>
                    <a:pt x="10019" y="8882"/>
                    <a:pt x="9997" y="9108"/>
                    <a:pt x="9997" y="9339"/>
                  </a:cubicBezTo>
                  <a:cubicBezTo>
                    <a:pt x="9997" y="9819"/>
                    <a:pt x="10061" y="10290"/>
                    <a:pt x="10181" y="10740"/>
                  </a:cubicBezTo>
                  <a:cubicBezTo>
                    <a:pt x="10396" y="11532"/>
                    <a:pt x="10786" y="12260"/>
                    <a:pt x="11322" y="12874"/>
                  </a:cubicBezTo>
                  <a:lnTo>
                    <a:pt x="11325" y="12876"/>
                  </a:lnTo>
                  <a:cubicBezTo>
                    <a:pt x="11835" y="13462"/>
                    <a:pt x="12477" y="13942"/>
                    <a:pt x="13213" y="14266"/>
                  </a:cubicBezTo>
                  <a:cubicBezTo>
                    <a:pt x="13230" y="14271"/>
                    <a:pt x="13250" y="14280"/>
                    <a:pt x="13269" y="14283"/>
                  </a:cubicBezTo>
                  <a:cubicBezTo>
                    <a:pt x="13654" y="14366"/>
                    <a:pt x="14050" y="14411"/>
                    <a:pt x="14432" y="14411"/>
                  </a:cubicBezTo>
                  <a:cubicBezTo>
                    <a:pt x="14511" y="14411"/>
                    <a:pt x="14583" y="14380"/>
                    <a:pt x="14636" y="14333"/>
                  </a:cubicBezTo>
                  <a:lnTo>
                    <a:pt x="14639" y="14327"/>
                  </a:lnTo>
                  <a:cubicBezTo>
                    <a:pt x="14695" y="14271"/>
                    <a:pt x="14728" y="14199"/>
                    <a:pt x="14728" y="14112"/>
                  </a:cubicBezTo>
                  <a:cubicBezTo>
                    <a:pt x="14728" y="14031"/>
                    <a:pt x="14695" y="13956"/>
                    <a:pt x="14642" y="13903"/>
                  </a:cubicBezTo>
                  <a:cubicBezTo>
                    <a:pt x="14589" y="13850"/>
                    <a:pt x="14516" y="13817"/>
                    <a:pt x="14432" y="13817"/>
                  </a:cubicBezTo>
                  <a:cubicBezTo>
                    <a:pt x="14100" y="13817"/>
                    <a:pt x="13763" y="13780"/>
                    <a:pt x="13425" y="13708"/>
                  </a:cubicBezTo>
                  <a:cubicBezTo>
                    <a:pt x="12242" y="13178"/>
                    <a:pt x="11347" y="12201"/>
                    <a:pt x="10901" y="11032"/>
                  </a:cubicBezTo>
                  <a:cubicBezTo>
                    <a:pt x="10697" y="10500"/>
                    <a:pt x="10585" y="9925"/>
                    <a:pt x="10585" y="9331"/>
                  </a:cubicBezTo>
                  <a:cubicBezTo>
                    <a:pt x="10585" y="9194"/>
                    <a:pt x="10594" y="9066"/>
                    <a:pt x="10608" y="8935"/>
                  </a:cubicBezTo>
                  <a:lnTo>
                    <a:pt x="10608" y="8915"/>
                  </a:lnTo>
                  <a:lnTo>
                    <a:pt x="14405" y="10798"/>
                  </a:lnTo>
                  <a:lnTo>
                    <a:pt x="14405" y="10818"/>
                  </a:lnTo>
                  <a:cubicBezTo>
                    <a:pt x="14402" y="10893"/>
                    <a:pt x="14393" y="10965"/>
                    <a:pt x="14393" y="11044"/>
                  </a:cubicBezTo>
                  <a:cubicBezTo>
                    <a:pt x="14393" y="11482"/>
                    <a:pt x="14446" y="11911"/>
                    <a:pt x="14547" y="12327"/>
                  </a:cubicBezTo>
                  <a:cubicBezTo>
                    <a:pt x="14798" y="13342"/>
                    <a:pt x="15339" y="14263"/>
                    <a:pt x="16095" y="14974"/>
                  </a:cubicBezTo>
                  <a:cubicBezTo>
                    <a:pt x="16095" y="14977"/>
                    <a:pt x="16101" y="14977"/>
                    <a:pt x="16101" y="14977"/>
                  </a:cubicBezTo>
                  <a:cubicBezTo>
                    <a:pt x="16536" y="15385"/>
                    <a:pt x="17041" y="15722"/>
                    <a:pt x="17607" y="15973"/>
                  </a:cubicBezTo>
                  <a:cubicBezTo>
                    <a:pt x="17624" y="15982"/>
                    <a:pt x="17641" y="15987"/>
                    <a:pt x="17663" y="15993"/>
                  </a:cubicBezTo>
                  <a:cubicBezTo>
                    <a:pt x="18006" y="16068"/>
                    <a:pt x="18352" y="16110"/>
                    <a:pt x="18690" y="16121"/>
                  </a:cubicBezTo>
                  <a:lnTo>
                    <a:pt x="18826" y="16121"/>
                  </a:lnTo>
                  <a:cubicBezTo>
                    <a:pt x="18955" y="16121"/>
                    <a:pt x="19066" y="16037"/>
                    <a:pt x="19108" y="15917"/>
                  </a:cubicBezTo>
                  <a:cubicBezTo>
                    <a:pt x="19119" y="15887"/>
                    <a:pt x="19122" y="15856"/>
                    <a:pt x="19122" y="15825"/>
                  </a:cubicBezTo>
                  <a:cubicBezTo>
                    <a:pt x="19122" y="15744"/>
                    <a:pt x="19089" y="15666"/>
                    <a:pt x="19036" y="15616"/>
                  </a:cubicBezTo>
                  <a:cubicBezTo>
                    <a:pt x="19010" y="15591"/>
                    <a:pt x="18988" y="15574"/>
                    <a:pt x="18955" y="15560"/>
                  </a:cubicBezTo>
                  <a:cubicBezTo>
                    <a:pt x="18918" y="15541"/>
                    <a:pt x="18871" y="15532"/>
                    <a:pt x="18826" y="15532"/>
                  </a:cubicBezTo>
                  <a:lnTo>
                    <a:pt x="18723" y="15532"/>
                  </a:lnTo>
                  <a:cubicBezTo>
                    <a:pt x="18425" y="15524"/>
                    <a:pt x="18123" y="15491"/>
                    <a:pt x="17819" y="15424"/>
                  </a:cubicBezTo>
                  <a:cubicBezTo>
                    <a:pt x="16564" y="14857"/>
                    <a:pt x="15632" y="13794"/>
                    <a:pt x="15222" y="12528"/>
                  </a:cubicBezTo>
                  <a:cubicBezTo>
                    <a:pt x="15074" y="12076"/>
                    <a:pt x="14990" y="11599"/>
                    <a:pt x="14985" y="11111"/>
                  </a:cubicBezTo>
                  <a:lnTo>
                    <a:pt x="14985" y="11088"/>
                  </a:lnTo>
                  <a:lnTo>
                    <a:pt x="15699" y="11440"/>
                  </a:lnTo>
                  <a:lnTo>
                    <a:pt x="17482" y="12324"/>
                  </a:lnTo>
                  <a:cubicBezTo>
                    <a:pt x="17498" y="12330"/>
                    <a:pt x="17512" y="12338"/>
                    <a:pt x="17529" y="12344"/>
                  </a:cubicBezTo>
                  <a:cubicBezTo>
                    <a:pt x="17557" y="12352"/>
                    <a:pt x="17582" y="12355"/>
                    <a:pt x="17610" y="12355"/>
                  </a:cubicBezTo>
                  <a:lnTo>
                    <a:pt x="21959" y="12355"/>
                  </a:lnTo>
                  <a:lnTo>
                    <a:pt x="21959" y="12372"/>
                  </a:lnTo>
                  <a:lnTo>
                    <a:pt x="21945" y="13066"/>
                  </a:lnTo>
                  <a:lnTo>
                    <a:pt x="21878" y="16835"/>
                  </a:lnTo>
                  <a:lnTo>
                    <a:pt x="21878" y="16852"/>
                  </a:lnTo>
                  <a:cubicBezTo>
                    <a:pt x="21884" y="17011"/>
                    <a:pt x="22009" y="17136"/>
                    <a:pt x="22169" y="17139"/>
                  </a:cubicBezTo>
                  <a:lnTo>
                    <a:pt x="22174" y="17139"/>
                  </a:lnTo>
                  <a:cubicBezTo>
                    <a:pt x="22188" y="17139"/>
                    <a:pt x="22202" y="17131"/>
                    <a:pt x="22216" y="17131"/>
                  </a:cubicBezTo>
                  <a:lnTo>
                    <a:pt x="22224" y="17131"/>
                  </a:lnTo>
                  <a:cubicBezTo>
                    <a:pt x="22358" y="17109"/>
                    <a:pt x="22467" y="16997"/>
                    <a:pt x="22470" y="16849"/>
                  </a:cubicBezTo>
                  <a:lnTo>
                    <a:pt x="22470" y="16765"/>
                  </a:lnTo>
                  <a:lnTo>
                    <a:pt x="22537" y="13002"/>
                  </a:lnTo>
                  <a:lnTo>
                    <a:pt x="22548" y="12374"/>
                  </a:lnTo>
                  <a:lnTo>
                    <a:pt x="22548" y="12358"/>
                  </a:lnTo>
                  <a:lnTo>
                    <a:pt x="26303" y="12358"/>
                  </a:lnTo>
                  <a:cubicBezTo>
                    <a:pt x="26311" y="12358"/>
                    <a:pt x="26319" y="12359"/>
                    <a:pt x="26327" y="12359"/>
                  </a:cubicBezTo>
                  <a:cubicBezTo>
                    <a:pt x="26400" y="12359"/>
                    <a:pt x="26464" y="12324"/>
                    <a:pt x="26512" y="12271"/>
                  </a:cubicBezTo>
                  <a:cubicBezTo>
                    <a:pt x="26521" y="12263"/>
                    <a:pt x="26523" y="12257"/>
                    <a:pt x="26529" y="12249"/>
                  </a:cubicBezTo>
                  <a:cubicBezTo>
                    <a:pt x="26535" y="12243"/>
                    <a:pt x="26537" y="12240"/>
                    <a:pt x="26540" y="12232"/>
                  </a:cubicBezTo>
                  <a:cubicBezTo>
                    <a:pt x="26548" y="12221"/>
                    <a:pt x="26554" y="12213"/>
                    <a:pt x="26557" y="12199"/>
                  </a:cubicBezTo>
                  <a:cubicBezTo>
                    <a:pt x="26562" y="12190"/>
                    <a:pt x="26562" y="12187"/>
                    <a:pt x="26565" y="12179"/>
                  </a:cubicBezTo>
                  <a:lnTo>
                    <a:pt x="26565" y="12176"/>
                  </a:lnTo>
                  <a:cubicBezTo>
                    <a:pt x="26568" y="12173"/>
                    <a:pt x="26568" y="12165"/>
                    <a:pt x="26568" y="12162"/>
                  </a:cubicBezTo>
                  <a:cubicBezTo>
                    <a:pt x="26568" y="12157"/>
                    <a:pt x="26571" y="12151"/>
                    <a:pt x="26571" y="12146"/>
                  </a:cubicBezTo>
                  <a:cubicBezTo>
                    <a:pt x="26571" y="12137"/>
                    <a:pt x="26576" y="12132"/>
                    <a:pt x="26576" y="12129"/>
                  </a:cubicBezTo>
                  <a:lnTo>
                    <a:pt x="26576" y="12123"/>
                  </a:lnTo>
                  <a:cubicBezTo>
                    <a:pt x="26576" y="12120"/>
                    <a:pt x="26576" y="12115"/>
                    <a:pt x="26579" y="12109"/>
                  </a:cubicBezTo>
                  <a:lnTo>
                    <a:pt x="26579" y="12081"/>
                  </a:lnTo>
                  <a:cubicBezTo>
                    <a:pt x="26582" y="11925"/>
                    <a:pt x="26465" y="11797"/>
                    <a:pt x="26311" y="11786"/>
                  </a:cubicBezTo>
                  <a:lnTo>
                    <a:pt x="22554" y="11786"/>
                  </a:lnTo>
                  <a:lnTo>
                    <a:pt x="22559" y="11501"/>
                  </a:lnTo>
                  <a:lnTo>
                    <a:pt x="22576" y="10589"/>
                  </a:lnTo>
                  <a:lnTo>
                    <a:pt x="22629" y="7570"/>
                  </a:lnTo>
                  <a:lnTo>
                    <a:pt x="22629" y="7562"/>
                  </a:lnTo>
                  <a:cubicBezTo>
                    <a:pt x="22632" y="7436"/>
                    <a:pt x="22554" y="7325"/>
                    <a:pt x="22436" y="7280"/>
                  </a:cubicBezTo>
                  <a:lnTo>
                    <a:pt x="20746" y="6633"/>
                  </a:lnTo>
                  <a:lnTo>
                    <a:pt x="19797" y="6270"/>
                  </a:lnTo>
                  <a:lnTo>
                    <a:pt x="19797" y="6270"/>
                  </a:lnTo>
                  <a:cubicBezTo>
                    <a:pt x="20124" y="6273"/>
                    <a:pt x="20447" y="6307"/>
                    <a:pt x="20768" y="6376"/>
                  </a:cubicBezTo>
                  <a:cubicBezTo>
                    <a:pt x="21011" y="6429"/>
                    <a:pt x="21242" y="6499"/>
                    <a:pt x="21477" y="6586"/>
                  </a:cubicBezTo>
                  <a:cubicBezTo>
                    <a:pt x="21512" y="6599"/>
                    <a:pt x="21547" y="6606"/>
                    <a:pt x="21581" y="6606"/>
                  </a:cubicBezTo>
                  <a:cubicBezTo>
                    <a:pt x="21637" y="6606"/>
                    <a:pt x="21691" y="6589"/>
                    <a:pt x="21739" y="6558"/>
                  </a:cubicBezTo>
                  <a:cubicBezTo>
                    <a:pt x="21756" y="6549"/>
                    <a:pt x="21772" y="6535"/>
                    <a:pt x="21792" y="6516"/>
                  </a:cubicBezTo>
                  <a:cubicBezTo>
                    <a:pt x="21797" y="6510"/>
                    <a:pt x="21806" y="6502"/>
                    <a:pt x="21811" y="6493"/>
                  </a:cubicBezTo>
                  <a:cubicBezTo>
                    <a:pt x="21828" y="6471"/>
                    <a:pt x="21842" y="6452"/>
                    <a:pt x="21853" y="6427"/>
                  </a:cubicBezTo>
                  <a:lnTo>
                    <a:pt x="21853" y="6424"/>
                  </a:lnTo>
                  <a:cubicBezTo>
                    <a:pt x="21853" y="6418"/>
                    <a:pt x="21856" y="6415"/>
                    <a:pt x="21862" y="6413"/>
                  </a:cubicBezTo>
                  <a:cubicBezTo>
                    <a:pt x="21867" y="6399"/>
                    <a:pt x="21870" y="6382"/>
                    <a:pt x="21876" y="6368"/>
                  </a:cubicBezTo>
                  <a:cubicBezTo>
                    <a:pt x="21903" y="6228"/>
                    <a:pt x="21828" y="6083"/>
                    <a:pt x="21689" y="6033"/>
                  </a:cubicBezTo>
                  <a:cubicBezTo>
                    <a:pt x="21069" y="5796"/>
                    <a:pt x="20428" y="5676"/>
                    <a:pt x="19778" y="5676"/>
                  </a:cubicBezTo>
                  <a:cubicBezTo>
                    <a:pt x="19596" y="5676"/>
                    <a:pt x="19421" y="5687"/>
                    <a:pt x="19245" y="5704"/>
                  </a:cubicBezTo>
                  <a:cubicBezTo>
                    <a:pt x="19030" y="5729"/>
                    <a:pt x="18812" y="5763"/>
                    <a:pt x="18603" y="5810"/>
                  </a:cubicBezTo>
                  <a:lnTo>
                    <a:pt x="15342" y="4560"/>
                  </a:lnTo>
                  <a:cubicBezTo>
                    <a:pt x="15356" y="4560"/>
                    <a:pt x="15370" y="4557"/>
                    <a:pt x="15381" y="4557"/>
                  </a:cubicBezTo>
                  <a:cubicBezTo>
                    <a:pt x="15961" y="4557"/>
                    <a:pt x="16533" y="4666"/>
                    <a:pt x="17083" y="4875"/>
                  </a:cubicBezTo>
                  <a:cubicBezTo>
                    <a:pt x="17117" y="4888"/>
                    <a:pt x="17150" y="4894"/>
                    <a:pt x="17183" y="4894"/>
                  </a:cubicBezTo>
                  <a:cubicBezTo>
                    <a:pt x="17232" y="4894"/>
                    <a:pt x="17278" y="4881"/>
                    <a:pt x="17320" y="4856"/>
                  </a:cubicBezTo>
                  <a:cubicBezTo>
                    <a:pt x="17362" y="4834"/>
                    <a:pt x="17404" y="4797"/>
                    <a:pt x="17431" y="4753"/>
                  </a:cubicBezTo>
                  <a:cubicBezTo>
                    <a:pt x="17443" y="4736"/>
                    <a:pt x="17457" y="4722"/>
                    <a:pt x="17462" y="4700"/>
                  </a:cubicBezTo>
                  <a:cubicBezTo>
                    <a:pt x="17468" y="4694"/>
                    <a:pt x="17471" y="4683"/>
                    <a:pt x="17471" y="4675"/>
                  </a:cubicBezTo>
                  <a:cubicBezTo>
                    <a:pt x="17473" y="4666"/>
                    <a:pt x="17473" y="4658"/>
                    <a:pt x="17476" y="4647"/>
                  </a:cubicBezTo>
                  <a:cubicBezTo>
                    <a:pt x="17501" y="4513"/>
                    <a:pt x="17429" y="4373"/>
                    <a:pt x="17292" y="4320"/>
                  </a:cubicBezTo>
                  <a:cubicBezTo>
                    <a:pt x="16670" y="4083"/>
                    <a:pt x="16031" y="3963"/>
                    <a:pt x="15381" y="3963"/>
                  </a:cubicBezTo>
                  <a:lnTo>
                    <a:pt x="15294" y="3963"/>
                  </a:lnTo>
                  <a:cubicBezTo>
                    <a:pt x="14907" y="3972"/>
                    <a:pt x="14530" y="4025"/>
                    <a:pt x="14167" y="4108"/>
                  </a:cubicBezTo>
                  <a:lnTo>
                    <a:pt x="11113" y="2936"/>
                  </a:lnTo>
                  <a:lnTo>
                    <a:pt x="11110" y="2931"/>
                  </a:lnTo>
                  <a:cubicBezTo>
                    <a:pt x="11241" y="2923"/>
                    <a:pt x="11375" y="2911"/>
                    <a:pt x="11509" y="2911"/>
                  </a:cubicBezTo>
                  <a:cubicBezTo>
                    <a:pt x="12089" y="2911"/>
                    <a:pt x="12661" y="3020"/>
                    <a:pt x="13210" y="3229"/>
                  </a:cubicBezTo>
                  <a:cubicBezTo>
                    <a:pt x="13246" y="3241"/>
                    <a:pt x="13281" y="3247"/>
                    <a:pt x="13317" y="3247"/>
                  </a:cubicBezTo>
                  <a:cubicBezTo>
                    <a:pt x="13388" y="3247"/>
                    <a:pt x="13458" y="3223"/>
                    <a:pt x="13512" y="3176"/>
                  </a:cubicBezTo>
                  <a:cubicBezTo>
                    <a:pt x="13545" y="3146"/>
                    <a:pt x="13579" y="3107"/>
                    <a:pt x="13595" y="3056"/>
                  </a:cubicBezTo>
                  <a:cubicBezTo>
                    <a:pt x="13598" y="3048"/>
                    <a:pt x="13598" y="3037"/>
                    <a:pt x="13601" y="3023"/>
                  </a:cubicBezTo>
                  <a:lnTo>
                    <a:pt x="13601" y="3020"/>
                  </a:lnTo>
                  <a:cubicBezTo>
                    <a:pt x="13635" y="2875"/>
                    <a:pt x="13565" y="2730"/>
                    <a:pt x="13425" y="2677"/>
                  </a:cubicBezTo>
                  <a:cubicBezTo>
                    <a:pt x="12825" y="2448"/>
                    <a:pt x="12198" y="2328"/>
                    <a:pt x="11570" y="2323"/>
                  </a:cubicBezTo>
                  <a:lnTo>
                    <a:pt x="11514" y="2323"/>
                  </a:lnTo>
                  <a:cubicBezTo>
                    <a:pt x="11007" y="2323"/>
                    <a:pt x="10518" y="2395"/>
                    <a:pt x="10055" y="2526"/>
                  </a:cubicBezTo>
                  <a:lnTo>
                    <a:pt x="7012" y="1363"/>
                  </a:lnTo>
                  <a:cubicBezTo>
                    <a:pt x="7193" y="1341"/>
                    <a:pt x="7374" y="1327"/>
                    <a:pt x="7561" y="1327"/>
                  </a:cubicBezTo>
                  <a:cubicBezTo>
                    <a:pt x="8139" y="1327"/>
                    <a:pt x="8713" y="1436"/>
                    <a:pt x="9263" y="1645"/>
                  </a:cubicBezTo>
                  <a:cubicBezTo>
                    <a:pt x="9298" y="1659"/>
                    <a:pt x="9335" y="1665"/>
                    <a:pt x="9370" y="1665"/>
                  </a:cubicBezTo>
                  <a:cubicBezTo>
                    <a:pt x="9485" y="1665"/>
                    <a:pt x="9593" y="1597"/>
                    <a:pt x="9640" y="1486"/>
                  </a:cubicBezTo>
                  <a:lnTo>
                    <a:pt x="9640" y="1480"/>
                  </a:lnTo>
                  <a:cubicBezTo>
                    <a:pt x="9640" y="1477"/>
                    <a:pt x="9645" y="1477"/>
                    <a:pt x="9645" y="1475"/>
                  </a:cubicBezTo>
                  <a:cubicBezTo>
                    <a:pt x="9704" y="1321"/>
                    <a:pt x="9626" y="1151"/>
                    <a:pt x="9472" y="1095"/>
                  </a:cubicBezTo>
                  <a:cubicBezTo>
                    <a:pt x="8995" y="914"/>
                    <a:pt x="8504" y="802"/>
                    <a:pt x="8005" y="755"/>
                  </a:cubicBezTo>
                  <a:cubicBezTo>
                    <a:pt x="7860" y="741"/>
                    <a:pt x="7709" y="738"/>
                    <a:pt x="7558" y="738"/>
                  </a:cubicBezTo>
                  <a:cubicBezTo>
                    <a:pt x="7012" y="738"/>
                    <a:pt x="6484" y="822"/>
                    <a:pt x="5991" y="972"/>
                  </a:cubicBezTo>
                  <a:lnTo>
                    <a:pt x="3862" y="155"/>
                  </a:lnTo>
                  <a:lnTo>
                    <a:pt x="3510" y="21"/>
                  </a:lnTo>
                  <a:cubicBezTo>
                    <a:pt x="3474" y="7"/>
                    <a:pt x="3438" y="0"/>
                    <a:pt x="3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59"/>
            <p:cNvSpPr/>
            <p:nvPr/>
          </p:nvSpPr>
          <p:spPr>
            <a:xfrm>
              <a:off x="5135589" y="2355787"/>
              <a:ext cx="532160" cy="732750"/>
            </a:xfrm>
            <a:custGeom>
              <a:avLst/>
              <a:gdLst/>
              <a:ahLst/>
              <a:cxnLst/>
              <a:rect l="l" t="t" r="r" b="b"/>
              <a:pathLst>
                <a:path w="7171" h="9874" extrusionOk="0">
                  <a:moveTo>
                    <a:pt x="5092" y="1"/>
                  </a:moveTo>
                  <a:cubicBezTo>
                    <a:pt x="2277" y="1"/>
                    <a:pt x="0" y="2283"/>
                    <a:pt x="0" y="5092"/>
                  </a:cubicBezTo>
                  <a:cubicBezTo>
                    <a:pt x="0" y="7176"/>
                    <a:pt x="1250" y="8962"/>
                    <a:pt x="3041" y="9751"/>
                  </a:cubicBezTo>
                  <a:cubicBezTo>
                    <a:pt x="3407" y="9832"/>
                    <a:pt x="3778" y="9874"/>
                    <a:pt x="4143" y="9874"/>
                  </a:cubicBezTo>
                  <a:lnTo>
                    <a:pt x="4439" y="9874"/>
                  </a:lnTo>
                  <a:cubicBezTo>
                    <a:pt x="4439" y="9709"/>
                    <a:pt x="4308" y="9578"/>
                    <a:pt x="4143" y="9578"/>
                  </a:cubicBezTo>
                  <a:cubicBezTo>
                    <a:pt x="3811" y="9578"/>
                    <a:pt x="3474" y="9542"/>
                    <a:pt x="3136" y="9469"/>
                  </a:cubicBezTo>
                  <a:cubicBezTo>
                    <a:pt x="1412" y="8697"/>
                    <a:pt x="296" y="6981"/>
                    <a:pt x="296" y="5092"/>
                  </a:cubicBezTo>
                  <a:cubicBezTo>
                    <a:pt x="296" y="2447"/>
                    <a:pt x="2450" y="294"/>
                    <a:pt x="5095" y="294"/>
                  </a:cubicBezTo>
                  <a:cubicBezTo>
                    <a:pt x="5675" y="294"/>
                    <a:pt x="6247" y="403"/>
                    <a:pt x="6796" y="612"/>
                  </a:cubicBezTo>
                  <a:cubicBezTo>
                    <a:pt x="6830" y="625"/>
                    <a:pt x="6865" y="631"/>
                    <a:pt x="6899" y="631"/>
                  </a:cubicBezTo>
                  <a:cubicBezTo>
                    <a:pt x="7014" y="631"/>
                    <a:pt x="7123" y="562"/>
                    <a:pt x="7170" y="453"/>
                  </a:cubicBezTo>
                  <a:lnTo>
                    <a:pt x="6900" y="336"/>
                  </a:lnTo>
                  <a:cubicBezTo>
                    <a:pt x="6336" y="124"/>
                    <a:pt x="5731" y="1"/>
                    <a:pt x="509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59"/>
            <p:cNvSpPr/>
            <p:nvPr/>
          </p:nvSpPr>
          <p:spPr>
            <a:xfrm>
              <a:off x="4809507" y="2228293"/>
              <a:ext cx="529859" cy="733121"/>
            </a:xfrm>
            <a:custGeom>
              <a:avLst/>
              <a:gdLst/>
              <a:ahLst/>
              <a:cxnLst/>
              <a:rect l="l" t="t" r="r" b="b"/>
              <a:pathLst>
                <a:path w="7140" h="9879" extrusionOk="0">
                  <a:moveTo>
                    <a:pt x="5092" y="0"/>
                  </a:moveTo>
                  <a:cubicBezTo>
                    <a:pt x="4662" y="0"/>
                    <a:pt x="4244" y="53"/>
                    <a:pt x="3848" y="154"/>
                  </a:cubicBezTo>
                  <a:cubicBezTo>
                    <a:pt x="3689" y="193"/>
                    <a:pt x="3535" y="240"/>
                    <a:pt x="3387" y="293"/>
                  </a:cubicBezTo>
                  <a:cubicBezTo>
                    <a:pt x="2188" y="723"/>
                    <a:pt x="1192" y="1582"/>
                    <a:pt x="600" y="2692"/>
                  </a:cubicBezTo>
                  <a:cubicBezTo>
                    <a:pt x="349" y="3167"/>
                    <a:pt x="168" y="3683"/>
                    <a:pt x="73" y="4230"/>
                  </a:cubicBezTo>
                  <a:cubicBezTo>
                    <a:pt x="56" y="4336"/>
                    <a:pt x="42" y="4436"/>
                    <a:pt x="31" y="4542"/>
                  </a:cubicBezTo>
                  <a:cubicBezTo>
                    <a:pt x="12" y="4726"/>
                    <a:pt x="1" y="4910"/>
                    <a:pt x="1" y="5100"/>
                  </a:cubicBezTo>
                  <a:cubicBezTo>
                    <a:pt x="1" y="5633"/>
                    <a:pt x="81" y="6146"/>
                    <a:pt x="235" y="6629"/>
                  </a:cubicBezTo>
                  <a:cubicBezTo>
                    <a:pt x="517" y="7533"/>
                    <a:pt x="1047" y="8328"/>
                    <a:pt x="1744" y="8936"/>
                  </a:cubicBezTo>
                  <a:lnTo>
                    <a:pt x="1750" y="8942"/>
                  </a:lnTo>
                  <a:cubicBezTo>
                    <a:pt x="2135" y="9274"/>
                    <a:pt x="2567" y="9550"/>
                    <a:pt x="3039" y="9759"/>
                  </a:cubicBezTo>
                  <a:cubicBezTo>
                    <a:pt x="3312" y="9818"/>
                    <a:pt x="3591" y="9859"/>
                    <a:pt x="3867" y="9873"/>
                  </a:cubicBezTo>
                  <a:lnTo>
                    <a:pt x="3876" y="9873"/>
                  </a:lnTo>
                  <a:cubicBezTo>
                    <a:pt x="3965" y="9876"/>
                    <a:pt x="4051" y="9879"/>
                    <a:pt x="4141" y="9879"/>
                  </a:cubicBezTo>
                  <a:lnTo>
                    <a:pt x="4436" y="9879"/>
                  </a:lnTo>
                  <a:cubicBezTo>
                    <a:pt x="4436" y="9717"/>
                    <a:pt x="4302" y="9583"/>
                    <a:pt x="4141" y="9583"/>
                  </a:cubicBezTo>
                  <a:cubicBezTo>
                    <a:pt x="3809" y="9583"/>
                    <a:pt x="3471" y="9550"/>
                    <a:pt x="3134" y="9474"/>
                  </a:cubicBezTo>
                  <a:cubicBezTo>
                    <a:pt x="1942" y="8942"/>
                    <a:pt x="1044" y="7962"/>
                    <a:pt x="600" y="6782"/>
                  </a:cubicBezTo>
                  <a:cubicBezTo>
                    <a:pt x="402" y="6252"/>
                    <a:pt x="294" y="5686"/>
                    <a:pt x="294" y="5100"/>
                  </a:cubicBezTo>
                  <a:cubicBezTo>
                    <a:pt x="294" y="4961"/>
                    <a:pt x="299" y="4821"/>
                    <a:pt x="310" y="4684"/>
                  </a:cubicBezTo>
                  <a:cubicBezTo>
                    <a:pt x="321" y="4578"/>
                    <a:pt x="333" y="4475"/>
                    <a:pt x="349" y="4372"/>
                  </a:cubicBezTo>
                  <a:cubicBezTo>
                    <a:pt x="433" y="3822"/>
                    <a:pt x="612" y="3303"/>
                    <a:pt x="865" y="2832"/>
                  </a:cubicBezTo>
                  <a:cubicBezTo>
                    <a:pt x="1482" y="1688"/>
                    <a:pt x="2550" y="820"/>
                    <a:pt x="3831" y="472"/>
                  </a:cubicBezTo>
                  <a:cubicBezTo>
                    <a:pt x="4001" y="427"/>
                    <a:pt x="4180" y="388"/>
                    <a:pt x="4358" y="360"/>
                  </a:cubicBezTo>
                  <a:cubicBezTo>
                    <a:pt x="4587" y="324"/>
                    <a:pt x="4816" y="307"/>
                    <a:pt x="5050" y="304"/>
                  </a:cubicBezTo>
                  <a:lnTo>
                    <a:pt x="5092" y="304"/>
                  </a:lnTo>
                  <a:cubicBezTo>
                    <a:pt x="5672" y="304"/>
                    <a:pt x="6241" y="413"/>
                    <a:pt x="6794" y="622"/>
                  </a:cubicBezTo>
                  <a:cubicBezTo>
                    <a:pt x="6825" y="634"/>
                    <a:pt x="6858" y="640"/>
                    <a:pt x="6890" y="640"/>
                  </a:cubicBezTo>
                  <a:cubicBezTo>
                    <a:pt x="6940" y="640"/>
                    <a:pt x="6988" y="627"/>
                    <a:pt x="7031" y="603"/>
                  </a:cubicBezTo>
                  <a:cubicBezTo>
                    <a:pt x="7073" y="581"/>
                    <a:pt x="7112" y="544"/>
                    <a:pt x="7140" y="500"/>
                  </a:cubicBezTo>
                  <a:lnTo>
                    <a:pt x="6897" y="335"/>
                  </a:lnTo>
                  <a:cubicBezTo>
                    <a:pt x="6545" y="204"/>
                    <a:pt x="6177" y="103"/>
                    <a:pt x="5795" y="48"/>
                  </a:cubicBezTo>
                  <a:cubicBezTo>
                    <a:pt x="5566" y="17"/>
                    <a:pt x="5332" y="0"/>
                    <a:pt x="509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59"/>
            <p:cNvSpPr/>
            <p:nvPr/>
          </p:nvSpPr>
          <p:spPr>
            <a:xfrm>
              <a:off x="4520901" y="2107403"/>
              <a:ext cx="533570" cy="732527"/>
            </a:xfrm>
            <a:custGeom>
              <a:avLst/>
              <a:gdLst/>
              <a:ahLst/>
              <a:cxnLst/>
              <a:rect l="l" t="t" r="r" b="b"/>
              <a:pathLst>
                <a:path w="7190" h="9871" extrusionOk="0">
                  <a:moveTo>
                    <a:pt x="5092" y="0"/>
                  </a:moveTo>
                  <a:cubicBezTo>
                    <a:pt x="4581" y="0"/>
                    <a:pt x="4082" y="78"/>
                    <a:pt x="3613" y="220"/>
                  </a:cubicBezTo>
                  <a:cubicBezTo>
                    <a:pt x="3468" y="265"/>
                    <a:pt x="3326" y="318"/>
                    <a:pt x="3187" y="374"/>
                  </a:cubicBezTo>
                  <a:cubicBezTo>
                    <a:pt x="2218" y="762"/>
                    <a:pt x="1404" y="1442"/>
                    <a:pt x="838" y="2299"/>
                  </a:cubicBezTo>
                  <a:cubicBezTo>
                    <a:pt x="506" y="2801"/>
                    <a:pt x="263" y="3367"/>
                    <a:pt x="126" y="3973"/>
                  </a:cubicBezTo>
                  <a:cubicBezTo>
                    <a:pt x="104" y="4070"/>
                    <a:pt x="84" y="4171"/>
                    <a:pt x="68" y="4274"/>
                  </a:cubicBezTo>
                  <a:cubicBezTo>
                    <a:pt x="23" y="4536"/>
                    <a:pt x="1" y="4812"/>
                    <a:pt x="1" y="5091"/>
                  </a:cubicBezTo>
                  <a:cubicBezTo>
                    <a:pt x="1" y="5535"/>
                    <a:pt x="56" y="5965"/>
                    <a:pt x="165" y="6375"/>
                  </a:cubicBezTo>
                  <a:cubicBezTo>
                    <a:pt x="411" y="7318"/>
                    <a:pt x="918" y="8152"/>
                    <a:pt x="1605" y="8799"/>
                  </a:cubicBezTo>
                  <a:lnTo>
                    <a:pt x="1613" y="8802"/>
                  </a:lnTo>
                  <a:cubicBezTo>
                    <a:pt x="2032" y="9195"/>
                    <a:pt x="2511" y="9519"/>
                    <a:pt x="3041" y="9750"/>
                  </a:cubicBezTo>
                  <a:cubicBezTo>
                    <a:pt x="3373" y="9820"/>
                    <a:pt x="3705" y="9862"/>
                    <a:pt x="4037" y="9870"/>
                  </a:cubicBezTo>
                  <a:lnTo>
                    <a:pt x="4436" y="9870"/>
                  </a:lnTo>
                  <a:cubicBezTo>
                    <a:pt x="4436" y="9706"/>
                    <a:pt x="4305" y="9575"/>
                    <a:pt x="4141" y="9575"/>
                  </a:cubicBezTo>
                  <a:cubicBezTo>
                    <a:pt x="3809" y="9575"/>
                    <a:pt x="3471" y="9538"/>
                    <a:pt x="3134" y="9466"/>
                  </a:cubicBezTo>
                  <a:cubicBezTo>
                    <a:pt x="1878" y="8905"/>
                    <a:pt x="944" y="7837"/>
                    <a:pt x="531" y="6570"/>
                  </a:cubicBezTo>
                  <a:cubicBezTo>
                    <a:pt x="377" y="6101"/>
                    <a:pt x="299" y="5602"/>
                    <a:pt x="299" y="5089"/>
                  </a:cubicBezTo>
                  <a:cubicBezTo>
                    <a:pt x="299" y="4860"/>
                    <a:pt x="316" y="4631"/>
                    <a:pt x="347" y="4408"/>
                  </a:cubicBezTo>
                  <a:cubicBezTo>
                    <a:pt x="360" y="4307"/>
                    <a:pt x="377" y="4207"/>
                    <a:pt x="400" y="4107"/>
                  </a:cubicBezTo>
                  <a:cubicBezTo>
                    <a:pt x="525" y="3507"/>
                    <a:pt x="765" y="2943"/>
                    <a:pt x="1094" y="2449"/>
                  </a:cubicBezTo>
                  <a:cubicBezTo>
                    <a:pt x="1686" y="1557"/>
                    <a:pt x="2567" y="870"/>
                    <a:pt x="3608" y="530"/>
                  </a:cubicBezTo>
                  <a:cubicBezTo>
                    <a:pt x="3764" y="480"/>
                    <a:pt x="3929" y="432"/>
                    <a:pt x="4093" y="399"/>
                  </a:cubicBezTo>
                  <a:cubicBezTo>
                    <a:pt x="4291" y="354"/>
                    <a:pt x="4498" y="326"/>
                    <a:pt x="4701" y="307"/>
                  </a:cubicBezTo>
                  <a:cubicBezTo>
                    <a:pt x="4835" y="299"/>
                    <a:pt x="4966" y="290"/>
                    <a:pt x="5100" y="290"/>
                  </a:cubicBezTo>
                  <a:cubicBezTo>
                    <a:pt x="5678" y="290"/>
                    <a:pt x="6250" y="399"/>
                    <a:pt x="6802" y="608"/>
                  </a:cubicBezTo>
                  <a:cubicBezTo>
                    <a:pt x="6835" y="622"/>
                    <a:pt x="6870" y="628"/>
                    <a:pt x="6904" y="628"/>
                  </a:cubicBezTo>
                  <a:cubicBezTo>
                    <a:pt x="6976" y="628"/>
                    <a:pt x="7048" y="600"/>
                    <a:pt x="7101" y="552"/>
                  </a:cubicBezTo>
                  <a:cubicBezTo>
                    <a:pt x="7137" y="522"/>
                    <a:pt x="7165" y="483"/>
                    <a:pt x="7182" y="438"/>
                  </a:cubicBezTo>
                  <a:cubicBezTo>
                    <a:pt x="7184" y="421"/>
                    <a:pt x="7184" y="413"/>
                    <a:pt x="7190" y="399"/>
                  </a:cubicBezTo>
                  <a:lnTo>
                    <a:pt x="6900" y="335"/>
                  </a:lnTo>
                  <a:cubicBezTo>
                    <a:pt x="6624" y="232"/>
                    <a:pt x="6336" y="148"/>
                    <a:pt x="6041" y="92"/>
                  </a:cubicBezTo>
                  <a:cubicBezTo>
                    <a:pt x="5734" y="34"/>
                    <a:pt x="5418" y="0"/>
                    <a:pt x="509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59"/>
            <p:cNvSpPr/>
            <p:nvPr/>
          </p:nvSpPr>
          <p:spPr>
            <a:xfrm>
              <a:off x="4227991" y="1989779"/>
              <a:ext cx="532086" cy="753231"/>
            </a:xfrm>
            <a:custGeom>
              <a:avLst/>
              <a:gdLst/>
              <a:ahLst/>
              <a:cxnLst/>
              <a:rect l="l" t="t" r="r" b="b"/>
              <a:pathLst>
                <a:path w="7170" h="10150" extrusionOk="0">
                  <a:moveTo>
                    <a:pt x="5091" y="0"/>
                  </a:moveTo>
                  <a:cubicBezTo>
                    <a:pt x="2279" y="0"/>
                    <a:pt x="0" y="2280"/>
                    <a:pt x="0" y="5092"/>
                  </a:cubicBezTo>
                  <a:cubicBezTo>
                    <a:pt x="0" y="7173"/>
                    <a:pt x="1250" y="8958"/>
                    <a:pt x="3038" y="9751"/>
                  </a:cubicBezTo>
                  <a:cubicBezTo>
                    <a:pt x="3404" y="9829"/>
                    <a:pt x="3775" y="9871"/>
                    <a:pt x="4140" y="9871"/>
                  </a:cubicBezTo>
                  <a:lnTo>
                    <a:pt x="4218" y="10150"/>
                  </a:lnTo>
                  <a:cubicBezTo>
                    <a:pt x="4344" y="10116"/>
                    <a:pt x="4436" y="10007"/>
                    <a:pt x="4436" y="9871"/>
                  </a:cubicBezTo>
                  <a:cubicBezTo>
                    <a:pt x="4436" y="9709"/>
                    <a:pt x="4305" y="9575"/>
                    <a:pt x="4140" y="9575"/>
                  </a:cubicBezTo>
                  <a:cubicBezTo>
                    <a:pt x="3808" y="9575"/>
                    <a:pt x="3471" y="9542"/>
                    <a:pt x="3133" y="9466"/>
                  </a:cubicBezTo>
                  <a:cubicBezTo>
                    <a:pt x="1409" y="8693"/>
                    <a:pt x="293" y="6978"/>
                    <a:pt x="293" y="5092"/>
                  </a:cubicBezTo>
                  <a:cubicBezTo>
                    <a:pt x="293" y="2444"/>
                    <a:pt x="2447" y="293"/>
                    <a:pt x="5091" y="293"/>
                  </a:cubicBezTo>
                  <a:cubicBezTo>
                    <a:pt x="5669" y="293"/>
                    <a:pt x="6244" y="399"/>
                    <a:pt x="6793" y="609"/>
                  </a:cubicBezTo>
                  <a:cubicBezTo>
                    <a:pt x="6828" y="623"/>
                    <a:pt x="6865" y="630"/>
                    <a:pt x="6900" y="630"/>
                  </a:cubicBezTo>
                  <a:cubicBezTo>
                    <a:pt x="7015" y="630"/>
                    <a:pt x="7123" y="558"/>
                    <a:pt x="7170" y="447"/>
                  </a:cubicBezTo>
                  <a:lnTo>
                    <a:pt x="6899" y="335"/>
                  </a:lnTo>
                  <a:cubicBezTo>
                    <a:pt x="6336" y="120"/>
                    <a:pt x="5730" y="0"/>
                    <a:pt x="509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59"/>
            <p:cNvSpPr/>
            <p:nvPr/>
          </p:nvSpPr>
          <p:spPr>
            <a:xfrm>
              <a:off x="4275560" y="1927071"/>
              <a:ext cx="1427578" cy="1258973"/>
            </a:xfrm>
            <a:custGeom>
              <a:avLst/>
              <a:gdLst/>
              <a:ahLst/>
              <a:cxnLst/>
              <a:rect l="l" t="t" r="r" b="b"/>
              <a:pathLst>
                <a:path w="19237" h="16965" extrusionOk="0">
                  <a:moveTo>
                    <a:pt x="20" y="0"/>
                  </a:moveTo>
                  <a:cubicBezTo>
                    <a:pt x="9" y="31"/>
                    <a:pt x="1" y="67"/>
                    <a:pt x="1" y="98"/>
                  </a:cubicBezTo>
                  <a:lnTo>
                    <a:pt x="1" y="109"/>
                  </a:lnTo>
                  <a:cubicBezTo>
                    <a:pt x="1" y="148"/>
                    <a:pt x="12" y="184"/>
                    <a:pt x="26" y="221"/>
                  </a:cubicBezTo>
                  <a:cubicBezTo>
                    <a:pt x="56" y="290"/>
                    <a:pt x="112" y="349"/>
                    <a:pt x="190" y="377"/>
                  </a:cubicBezTo>
                  <a:lnTo>
                    <a:pt x="2062" y="1097"/>
                  </a:lnTo>
                  <a:lnTo>
                    <a:pt x="2450" y="1244"/>
                  </a:lnTo>
                  <a:lnTo>
                    <a:pt x="2857" y="1403"/>
                  </a:lnTo>
                  <a:lnTo>
                    <a:pt x="6493" y="2793"/>
                  </a:lnTo>
                  <a:lnTo>
                    <a:pt x="6911" y="2955"/>
                  </a:lnTo>
                  <a:lnTo>
                    <a:pt x="10568" y="4355"/>
                  </a:lnTo>
                  <a:lnTo>
                    <a:pt x="11012" y="4528"/>
                  </a:lnTo>
                  <a:lnTo>
                    <a:pt x="15001" y="6054"/>
                  </a:lnTo>
                  <a:lnTo>
                    <a:pt x="15448" y="6224"/>
                  </a:lnTo>
                  <a:lnTo>
                    <a:pt x="16781" y="6737"/>
                  </a:lnTo>
                  <a:lnTo>
                    <a:pt x="18536" y="7410"/>
                  </a:lnTo>
                  <a:lnTo>
                    <a:pt x="18929" y="7560"/>
                  </a:lnTo>
                  <a:lnTo>
                    <a:pt x="18929" y="7563"/>
                  </a:lnTo>
                  <a:lnTo>
                    <a:pt x="18882" y="10359"/>
                  </a:lnTo>
                  <a:lnTo>
                    <a:pt x="18868" y="11092"/>
                  </a:lnTo>
                  <a:lnTo>
                    <a:pt x="18860" y="11589"/>
                  </a:lnTo>
                  <a:lnTo>
                    <a:pt x="18857" y="11882"/>
                  </a:lnTo>
                  <a:lnTo>
                    <a:pt x="18854" y="12161"/>
                  </a:lnTo>
                  <a:lnTo>
                    <a:pt x="18854" y="12178"/>
                  </a:lnTo>
                  <a:lnTo>
                    <a:pt x="18843" y="12883"/>
                  </a:lnTo>
                  <a:lnTo>
                    <a:pt x="18776" y="16664"/>
                  </a:lnTo>
                  <a:lnTo>
                    <a:pt x="18776" y="16666"/>
                  </a:lnTo>
                  <a:cubicBezTo>
                    <a:pt x="18773" y="16825"/>
                    <a:pt x="18902" y="16962"/>
                    <a:pt x="19066" y="16965"/>
                  </a:cubicBezTo>
                  <a:lnTo>
                    <a:pt x="19075" y="16965"/>
                  </a:lnTo>
                  <a:cubicBezTo>
                    <a:pt x="19091" y="16965"/>
                    <a:pt x="19105" y="16956"/>
                    <a:pt x="19122" y="16956"/>
                  </a:cubicBezTo>
                  <a:lnTo>
                    <a:pt x="19119" y="16937"/>
                  </a:lnTo>
                  <a:lnTo>
                    <a:pt x="19075" y="16669"/>
                  </a:lnTo>
                  <a:lnTo>
                    <a:pt x="19075" y="16624"/>
                  </a:lnTo>
                  <a:lnTo>
                    <a:pt x="19147" y="12306"/>
                  </a:lnTo>
                  <a:lnTo>
                    <a:pt x="19150" y="12178"/>
                  </a:lnTo>
                  <a:lnTo>
                    <a:pt x="19158" y="11882"/>
                  </a:lnTo>
                  <a:lnTo>
                    <a:pt x="19164" y="11558"/>
                  </a:lnTo>
                  <a:lnTo>
                    <a:pt x="19186" y="10378"/>
                  </a:lnTo>
                  <a:lnTo>
                    <a:pt x="19236" y="7362"/>
                  </a:lnTo>
                  <a:lnTo>
                    <a:pt x="17200" y="6573"/>
                  </a:lnTo>
                  <a:lnTo>
                    <a:pt x="15992" y="6110"/>
                  </a:lnTo>
                  <a:lnTo>
                    <a:pt x="15470" y="5912"/>
                  </a:lnTo>
                  <a:lnTo>
                    <a:pt x="11548" y="4408"/>
                  </a:lnTo>
                  <a:lnTo>
                    <a:pt x="11034" y="4213"/>
                  </a:lnTo>
                  <a:lnTo>
                    <a:pt x="7399" y="2818"/>
                  </a:lnTo>
                  <a:lnTo>
                    <a:pt x="6925" y="2636"/>
                  </a:lnTo>
                  <a:lnTo>
                    <a:pt x="3326" y="1258"/>
                  </a:lnTo>
                  <a:lnTo>
                    <a:pt x="2869" y="1085"/>
                  </a:lnTo>
                  <a:lnTo>
                    <a:pt x="302" y="101"/>
                  </a:lnTo>
                  <a:lnTo>
                    <a:pt x="299" y="101"/>
                  </a:lnTo>
                  <a:lnTo>
                    <a:pt x="137" y="4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59"/>
            <p:cNvSpPr/>
            <p:nvPr/>
          </p:nvSpPr>
          <p:spPr>
            <a:xfrm>
              <a:off x="4042686" y="2160984"/>
              <a:ext cx="1976138" cy="670042"/>
            </a:xfrm>
            <a:custGeom>
              <a:avLst/>
              <a:gdLst/>
              <a:ahLst/>
              <a:cxnLst/>
              <a:rect l="l" t="t" r="r" b="b"/>
              <a:pathLst>
                <a:path w="26629" h="9029" extrusionOk="0">
                  <a:moveTo>
                    <a:pt x="95" y="1"/>
                  </a:moveTo>
                  <a:cubicBezTo>
                    <a:pt x="89" y="12"/>
                    <a:pt x="81" y="17"/>
                    <a:pt x="76" y="26"/>
                  </a:cubicBezTo>
                  <a:cubicBezTo>
                    <a:pt x="0" y="171"/>
                    <a:pt x="62" y="349"/>
                    <a:pt x="209" y="422"/>
                  </a:cubicBezTo>
                  <a:lnTo>
                    <a:pt x="17517" y="8998"/>
                  </a:lnTo>
                  <a:cubicBezTo>
                    <a:pt x="17556" y="9020"/>
                    <a:pt x="17601" y="9028"/>
                    <a:pt x="17651" y="9028"/>
                  </a:cubicBezTo>
                  <a:lnTo>
                    <a:pt x="26333" y="9028"/>
                  </a:lnTo>
                  <a:cubicBezTo>
                    <a:pt x="26498" y="9028"/>
                    <a:pt x="26629" y="8897"/>
                    <a:pt x="26629" y="8733"/>
                  </a:cubicBezTo>
                  <a:lnTo>
                    <a:pt x="17646" y="8733"/>
                  </a:lnTo>
                  <a:lnTo>
                    <a:pt x="341" y="15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59"/>
            <p:cNvSpPr/>
            <p:nvPr/>
          </p:nvSpPr>
          <p:spPr>
            <a:xfrm>
              <a:off x="4175969" y="1910151"/>
              <a:ext cx="1796105" cy="789149"/>
            </a:xfrm>
            <a:custGeom>
              <a:avLst/>
              <a:gdLst/>
              <a:ahLst/>
              <a:cxnLst/>
              <a:rect l="l" t="t" r="r" b="b"/>
              <a:pathLst>
                <a:path w="24203" h="10634" extrusionOk="0">
                  <a:moveTo>
                    <a:pt x="3436" y="1"/>
                  </a:moveTo>
                  <a:cubicBezTo>
                    <a:pt x="2982" y="1"/>
                    <a:pt x="2534" y="64"/>
                    <a:pt x="2104" y="186"/>
                  </a:cubicBezTo>
                  <a:lnTo>
                    <a:pt x="1750" y="50"/>
                  </a:lnTo>
                  <a:cubicBezTo>
                    <a:pt x="1715" y="37"/>
                    <a:pt x="1680" y="30"/>
                    <a:pt x="1645" y="30"/>
                  </a:cubicBezTo>
                  <a:cubicBezTo>
                    <a:pt x="1590" y="30"/>
                    <a:pt x="1537" y="46"/>
                    <a:pt x="1491" y="75"/>
                  </a:cubicBezTo>
                  <a:cubicBezTo>
                    <a:pt x="1471" y="142"/>
                    <a:pt x="1479" y="209"/>
                    <a:pt x="1505" y="267"/>
                  </a:cubicBezTo>
                  <a:cubicBezTo>
                    <a:pt x="1499" y="270"/>
                    <a:pt x="1493" y="273"/>
                    <a:pt x="1485" y="278"/>
                  </a:cubicBezTo>
                  <a:cubicBezTo>
                    <a:pt x="1440" y="298"/>
                    <a:pt x="1396" y="320"/>
                    <a:pt x="1351" y="343"/>
                  </a:cubicBezTo>
                  <a:cubicBezTo>
                    <a:pt x="1351" y="382"/>
                    <a:pt x="1359" y="421"/>
                    <a:pt x="1373" y="454"/>
                  </a:cubicBezTo>
                  <a:cubicBezTo>
                    <a:pt x="868" y="688"/>
                    <a:pt x="405" y="1009"/>
                    <a:pt x="1" y="1408"/>
                  </a:cubicBezTo>
                  <a:cubicBezTo>
                    <a:pt x="587" y="1804"/>
                    <a:pt x="1175" y="2198"/>
                    <a:pt x="1770" y="2588"/>
                  </a:cubicBezTo>
                  <a:cubicBezTo>
                    <a:pt x="1853" y="2644"/>
                    <a:pt x="1931" y="2697"/>
                    <a:pt x="2015" y="2753"/>
                  </a:cubicBezTo>
                  <a:cubicBezTo>
                    <a:pt x="2096" y="2809"/>
                    <a:pt x="2180" y="2862"/>
                    <a:pt x="2263" y="2917"/>
                  </a:cubicBezTo>
                  <a:cubicBezTo>
                    <a:pt x="2266" y="2917"/>
                    <a:pt x="2266" y="2920"/>
                    <a:pt x="2272" y="2920"/>
                  </a:cubicBezTo>
                  <a:cubicBezTo>
                    <a:pt x="3254" y="3565"/>
                    <a:pt x="4244" y="4198"/>
                    <a:pt x="5246" y="4803"/>
                  </a:cubicBezTo>
                  <a:cubicBezTo>
                    <a:pt x="5327" y="4854"/>
                    <a:pt x="5410" y="4904"/>
                    <a:pt x="5494" y="4954"/>
                  </a:cubicBezTo>
                  <a:cubicBezTo>
                    <a:pt x="5578" y="5007"/>
                    <a:pt x="5664" y="5054"/>
                    <a:pt x="5748" y="5107"/>
                  </a:cubicBezTo>
                  <a:lnTo>
                    <a:pt x="5751" y="5110"/>
                  </a:lnTo>
                  <a:cubicBezTo>
                    <a:pt x="6780" y="5724"/>
                    <a:pt x="7818" y="6310"/>
                    <a:pt x="8875" y="6857"/>
                  </a:cubicBezTo>
                  <a:cubicBezTo>
                    <a:pt x="8962" y="6904"/>
                    <a:pt x="9045" y="6946"/>
                    <a:pt x="9135" y="6991"/>
                  </a:cubicBezTo>
                  <a:cubicBezTo>
                    <a:pt x="9221" y="7035"/>
                    <a:pt x="9310" y="7080"/>
                    <a:pt x="9400" y="7127"/>
                  </a:cubicBezTo>
                  <a:lnTo>
                    <a:pt x="9402" y="7127"/>
                  </a:lnTo>
                  <a:cubicBezTo>
                    <a:pt x="10630" y="7747"/>
                    <a:pt x="11883" y="8313"/>
                    <a:pt x="13157" y="8804"/>
                  </a:cubicBezTo>
                  <a:lnTo>
                    <a:pt x="13431" y="8907"/>
                  </a:lnTo>
                  <a:cubicBezTo>
                    <a:pt x="13523" y="8943"/>
                    <a:pt x="13615" y="8977"/>
                    <a:pt x="13710" y="9013"/>
                  </a:cubicBezTo>
                  <a:lnTo>
                    <a:pt x="13713" y="9013"/>
                  </a:lnTo>
                  <a:cubicBezTo>
                    <a:pt x="14100" y="9153"/>
                    <a:pt x="14483" y="9289"/>
                    <a:pt x="14873" y="9415"/>
                  </a:cubicBezTo>
                  <a:cubicBezTo>
                    <a:pt x="15406" y="9585"/>
                    <a:pt x="15944" y="9744"/>
                    <a:pt x="16488" y="9892"/>
                  </a:cubicBezTo>
                  <a:cubicBezTo>
                    <a:pt x="16505" y="9895"/>
                    <a:pt x="16528" y="9903"/>
                    <a:pt x="16544" y="9906"/>
                  </a:cubicBezTo>
                  <a:cubicBezTo>
                    <a:pt x="16924" y="10006"/>
                    <a:pt x="17306" y="10101"/>
                    <a:pt x="17688" y="10185"/>
                  </a:cubicBezTo>
                  <a:cubicBezTo>
                    <a:pt x="17975" y="10252"/>
                    <a:pt x="18260" y="10310"/>
                    <a:pt x="18550" y="10363"/>
                  </a:cubicBezTo>
                  <a:cubicBezTo>
                    <a:pt x="18726" y="10394"/>
                    <a:pt x="18902" y="10425"/>
                    <a:pt x="19080" y="10453"/>
                  </a:cubicBezTo>
                  <a:cubicBezTo>
                    <a:pt x="19264" y="10481"/>
                    <a:pt x="19446" y="10508"/>
                    <a:pt x="19630" y="10531"/>
                  </a:cubicBezTo>
                  <a:cubicBezTo>
                    <a:pt x="19750" y="10545"/>
                    <a:pt x="19867" y="10559"/>
                    <a:pt x="19990" y="10567"/>
                  </a:cubicBezTo>
                  <a:cubicBezTo>
                    <a:pt x="20071" y="10575"/>
                    <a:pt x="20151" y="10581"/>
                    <a:pt x="20235" y="10589"/>
                  </a:cubicBezTo>
                  <a:cubicBezTo>
                    <a:pt x="20333" y="10595"/>
                    <a:pt x="20433" y="10603"/>
                    <a:pt x="20531" y="10609"/>
                  </a:cubicBezTo>
                  <a:cubicBezTo>
                    <a:pt x="20629" y="10617"/>
                    <a:pt x="20729" y="10620"/>
                    <a:pt x="20827" y="10623"/>
                  </a:cubicBezTo>
                  <a:cubicBezTo>
                    <a:pt x="20921" y="10628"/>
                    <a:pt x="21016" y="10631"/>
                    <a:pt x="21108" y="10631"/>
                  </a:cubicBezTo>
                  <a:cubicBezTo>
                    <a:pt x="21167" y="10633"/>
                    <a:pt x="21225" y="10633"/>
                    <a:pt x="21282" y="10633"/>
                  </a:cubicBezTo>
                  <a:cubicBezTo>
                    <a:pt x="21340" y="10633"/>
                    <a:pt x="21397" y="10633"/>
                    <a:pt x="21454" y="10631"/>
                  </a:cubicBezTo>
                  <a:cubicBezTo>
                    <a:pt x="21527" y="10628"/>
                    <a:pt x="21605" y="10628"/>
                    <a:pt x="21680" y="10623"/>
                  </a:cubicBezTo>
                  <a:cubicBezTo>
                    <a:pt x="21831" y="10617"/>
                    <a:pt x="21984" y="10609"/>
                    <a:pt x="22138" y="10595"/>
                  </a:cubicBezTo>
                  <a:cubicBezTo>
                    <a:pt x="22369" y="10575"/>
                    <a:pt x="22595" y="10548"/>
                    <a:pt x="22824" y="10511"/>
                  </a:cubicBezTo>
                  <a:cubicBezTo>
                    <a:pt x="23293" y="10439"/>
                    <a:pt x="23750" y="10327"/>
                    <a:pt x="24202" y="10190"/>
                  </a:cubicBezTo>
                  <a:cubicBezTo>
                    <a:pt x="23742" y="9058"/>
                    <a:pt x="22858" y="8095"/>
                    <a:pt x="21661" y="7560"/>
                  </a:cubicBezTo>
                  <a:lnTo>
                    <a:pt x="19373" y="6555"/>
                  </a:lnTo>
                  <a:lnTo>
                    <a:pt x="19370" y="6555"/>
                  </a:lnTo>
                  <a:lnTo>
                    <a:pt x="19024" y="6402"/>
                  </a:lnTo>
                  <a:lnTo>
                    <a:pt x="19024" y="6402"/>
                  </a:lnTo>
                  <a:cubicBezTo>
                    <a:pt x="19262" y="6452"/>
                    <a:pt x="19499" y="6522"/>
                    <a:pt x="19733" y="6611"/>
                  </a:cubicBezTo>
                  <a:cubicBezTo>
                    <a:pt x="19766" y="6624"/>
                    <a:pt x="19800" y="6630"/>
                    <a:pt x="19834" y="6630"/>
                  </a:cubicBezTo>
                  <a:cubicBezTo>
                    <a:pt x="19890" y="6630"/>
                    <a:pt x="19945" y="6613"/>
                    <a:pt x="19992" y="6583"/>
                  </a:cubicBezTo>
                  <a:lnTo>
                    <a:pt x="19499" y="6363"/>
                  </a:lnTo>
                  <a:lnTo>
                    <a:pt x="19192" y="6229"/>
                  </a:lnTo>
                  <a:lnTo>
                    <a:pt x="19192" y="6229"/>
                  </a:lnTo>
                  <a:cubicBezTo>
                    <a:pt x="19275" y="6248"/>
                    <a:pt x="19359" y="6265"/>
                    <a:pt x="19443" y="6290"/>
                  </a:cubicBezTo>
                  <a:cubicBezTo>
                    <a:pt x="19582" y="6327"/>
                    <a:pt x="19719" y="6377"/>
                    <a:pt x="19859" y="6424"/>
                  </a:cubicBezTo>
                  <a:cubicBezTo>
                    <a:pt x="19894" y="6439"/>
                    <a:pt x="19930" y="6445"/>
                    <a:pt x="19965" y="6445"/>
                  </a:cubicBezTo>
                  <a:cubicBezTo>
                    <a:pt x="19998" y="6445"/>
                    <a:pt x="20030" y="6439"/>
                    <a:pt x="20059" y="6430"/>
                  </a:cubicBezTo>
                  <a:cubicBezTo>
                    <a:pt x="20085" y="6421"/>
                    <a:pt x="20110" y="6408"/>
                    <a:pt x="20129" y="6394"/>
                  </a:cubicBezTo>
                  <a:cubicBezTo>
                    <a:pt x="20157" y="6254"/>
                    <a:pt x="20079" y="6112"/>
                    <a:pt x="19945" y="6059"/>
                  </a:cubicBezTo>
                  <a:cubicBezTo>
                    <a:pt x="19328" y="5822"/>
                    <a:pt x="18681" y="5704"/>
                    <a:pt x="18034" y="5704"/>
                  </a:cubicBezTo>
                  <a:cubicBezTo>
                    <a:pt x="17853" y="5704"/>
                    <a:pt x="17674" y="5713"/>
                    <a:pt x="17498" y="5732"/>
                  </a:cubicBezTo>
                  <a:lnTo>
                    <a:pt x="15579" y="4887"/>
                  </a:lnTo>
                  <a:cubicBezTo>
                    <a:pt x="15621" y="4862"/>
                    <a:pt x="15657" y="4828"/>
                    <a:pt x="15685" y="4784"/>
                  </a:cubicBezTo>
                  <a:lnTo>
                    <a:pt x="15682" y="4778"/>
                  </a:lnTo>
                  <a:cubicBezTo>
                    <a:pt x="15693" y="4762"/>
                    <a:pt x="15707" y="4748"/>
                    <a:pt x="15713" y="4728"/>
                  </a:cubicBezTo>
                  <a:cubicBezTo>
                    <a:pt x="15719" y="4720"/>
                    <a:pt x="15719" y="4709"/>
                    <a:pt x="15721" y="4703"/>
                  </a:cubicBezTo>
                  <a:lnTo>
                    <a:pt x="15696" y="4692"/>
                  </a:lnTo>
                  <a:cubicBezTo>
                    <a:pt x="15707" y="4689"/>
                    <a:pt x="15719" y="4681"/>
                    <a:pt x="15727" y="4675"/>
                  </a:cubicBezTo>
                  <a:cubicBezTo>
                    <a:pt x="15752" y="4538"/>
                    <a:pt x="15679" y="4399"/>
                    <a:pt x="15543" y="4346"/>
                  </a:cubicBezTo>
                  <a:cubicBezTo>
                    <a:pt x="14923" y="4109"/>
                    <a:pt x="14282" y="3992"/>
                    <a:pt x="13632" y="3992"/>
                  </a:cubicBezTo>
                  <a:lnTo>
                    <a:pt x="13545" y="3992"/>
                  </a:lnTo>
                  <a:lnTo>
                    <a:pt x="11763" y="3208"/>
                  </a:lnTo>
                  <a:cubicBezTo>
                    <a:pt x="11799" y="3174"/>
                    <a:pt x="11827" y="3138"/>
                    <a:pt x="11843" y="3090"/>
                  </a:cubicBezTo>
                  <a:cubicBezTo>
                    <a:pt x="11846" y="3077"/>
                    <a:pt x="11846" y="3068"/>
                    <a:pt x="11849" y="3054"/>
                  </a:cubicBezTo>
                  <a:lnTo>
                    <a:pt x="11846" y="3054"/>
                  </a:lnTo>
                  <a:lnTo>
                    <a:pt x="11846" y="3049"/>
                  </a:lnTo>
                  <a:cubicBezTo>
                    <a:pt x="11877" y="2909"/>
                    <a:pt x="11807" y="2764"/>
                    <a:pt x="11668" y="2708"/>
                  </a:cubicBezTo>
                  <a:cubicBezTo>
                    <a:pt x="11068" y="2477"/>
                    <a:pt x="10440" y="2360"/>
                    <a:pt x="9813" y="2351"/>
                  </a:cubicBezTo>
                  <a:lnTo>
                    <a:pt x="7885" y="1506"/>
                  </a:lnTo>
                  <a:cubicBezTo>
                    <a:pt x="7943" y="1355"/>
                    <a:pt x="7868" y="1185"/>
                    <a:pt x="7715" y="1124"/>
                  </a:cubicBezTo>
                  <a:cubicBezTo>
                    <a:pt x="7232" y="940"/>
                    <a:pt x="6741" y="828"/>
                    <a:pt x="6247" y="786"/>
                  </a:cubicBezTo>
                  <a:lnTo>
                    <a:pt x="5402" y="418"/>
                  </a:lnTo>
                  <a:cubicBezTo>
                    <a:pt x="4760" y="134"/>
                    <a:pt x="4092" y="1"/>
                    <a:pt x="343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59"/>
            <p:cNvSpPr/>
            <p:nvPr/>
          </p:nvSpPr>
          <p:spPr>
            <a:xfrm>
              <a:off x="4192370" y="1348375"/>
              <a:ext cx="2030831" cy="1255707"/>
            </a:xfrm>
            <a:custGeom>
              <a:avLst/>
              <a:gdLst/>
              <a:ahLst/>
              <a:cxnLst/>
              <a:rect l="l" t="t" r="r" b="b"/>
              <a:pathLst>
                <a:path w="27366" h="16921" extrusionOk="0">
                  <a:moveTo>
                    <a:pt x="5555" y="0"/>
                  </a:moveTo>
                  <a:cubicBezTo>
                    <a:pt x="3680" y="0"/>
                    <a:pt x="1892" y="1088"/>
                    <a:pt x="1088" y="2916"/>
                  </a:cubicBezTo>
                  <a:cubicBezTo>
                    <a:pt x="0" y="5382"/>
                    <a:pt x="1122" y="8267"/>
                    <a:pt x="3588" y="9349"/>
                  </a:cubicBezTo>
                  <a:lnTo>
                    <a:pt x="19841" y="16505"/>
                  </a:lnTo>
                  <a:cubicBezTo>
                    <a:pt x="20480" y="16787"/>
                    <a:pt x="21147" y="16921"/>
                    <a:pt x="21805" y="16921"/>
                  </a:cubicBezTo>
                  <a:cubicBezTo>
                    <a:pt x="23683" y="16921"/>
                    <a:pt x="25471" y="15830"/>
                    <a:pt x="26277" y="14005"/>
                  </a:cubicBezTo>
                  <a:cubicBezTo>
                    <a:pt x="27365" y="11539"/>
                    <a:pt x="26241" y="8657"/>
                    <a:pt x="23775" y="7572"/>
                  </a:cubicBezTo>
                  <a:lnTo>
                    <a:pt x="7521" y="416"/>
                  </a:lnTo>
                  <a:cubicBezTo>
                    <a:pt x="6881" y="134"/>
                    <a:pt x="6213" y="0"/>
                    <a:pt x="5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59"/>
            <p:cNvSpPr/>
            <p:nvPr/>
          </p:nvSpPr>
          <p:spPr>
            <a:xfrm>
              <a:off x="4242239" y="1711118"/>
              <a:ext cx="1980516" cy="892746"/>
            </a:xfrm>
            <a:custGeom>
              <a:avLst/>
              <a:gdLst/>
              <a:ahLst/>
              <a:cxnLst/>
              <a:rect l="l" t="t" r="r" b="b"/>
              <a:pathLst>
                <a:path w="26688" h="12030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1870"/>
                    <a:pt x="1089" y="3655"/>
                    <a:pt x="2913" y="4458"/>
                  </a:cubicBezTo>
                  <a:lnTo>
                    <a:pt x="19166" y="11614"/>
                  </a:lnTo>
                  <a:cubicBezTo>
                    <a:pt x="19805" y="11896"/>
                    <a:pt x="20475" y="12030"/>
                    <a:pt x="21130" y="12030"/>
                  </a:cubicBezTo>
                  <a:cubicBezTo>
                    <a:pt x="23005" y="12030"/>
                    <a:pt x="24796" y="10942"/>
                    <a:pt x="25600" y="9115"/>
                  </a:cubicBezTo>
                  <a:cubicBezTo>
                    <a:pt x="26688" y="6648"/>
                    <a:pt x="25569" y="3769"/>
                    <a:pt x="23103" y="2681"/>
                  </a:cubicBezTo>
                  <a:lnTo>
                    <a:pt x="20815" y="1671"/>
                  </a:lnTo>
                  <a:cubicBezTo>
                    <a:pt x="19736" y="1962"/>
                    <a:pt x="18703" y="2402"/>
                    <a:pt x="17799" y="3058"/>
                  </a:cubicBezTo>
                  <a:cubicBezTo>
                    <a:pt x="16246" y="4191"/>
                    <a:pt x="15205" y="5867"/>
                    <a:pt x="15311" y="7789"/>
                  </a:cubicBezTo>
                  <a:cubicBezTo>
                    <a:pt x="9751" y="6261"/>
                    <a:pt x="4514" y="359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59"/>
            <p:cNvSpPr/>
            <p:nvPr/>
          </p:nvSpPr>
          <p:spPr>
            <a:xfrm>
              <a:off x="5520669" y="1912155"/>
              <a:ext cx="694902" cy="691711"/>
            </a:xfrm>
            <a:custGeom>
              <a:avLst/>
              <a:gdLst/>
              <a:ahLst/>
              <a:cxnLst/>
              <a:rect l="l" t="t" r="r" b="b"/>
              <a:pathLst>
                <a:path w="9364" h="9321" extrusionOk="0">
                  <a:moveTo>
                    <a:pt x="4810" y="0"/>
                  </a:moveTo>
                  <a:cubicBezTo>
                    <a:pt x="2157" y="0"/>
                    <a:pt x="1" y="2151"/>
                    <a:pt x="1" y="4807"/>
                  </a:cubicBezTo>
                  <a:cubicBezTo>
                    <a:pt x="1" y="6774"/>
                    <a:pt x="1183" y="8459"/>
                    <a:pt x="2871" y="9207"/>
                  </a:cubicBezTo>
                  <a:cubicBezTo>
                    <a:pt x="3217" y="9282"/>
                    <a:pt x="3566" y="9321"/>
                    <a:pt x="3909" y="9321"/>
                  </a:cubicBezTo>
                  <a:cubicBezTo>
                    <a:pt x="3911" y="9321"/>
                    <a:pt x="3914" y="9321"/>
                    <a:pt x="3916" y="9321"/>
                  </a:cubicBezTo>
                  <a:cubicBezTo>
                    <a:pt x="5788" y="9321"/>
                    <a:pt x="7573" y="8231"/>
                    <a:pt x="8378" y="6406"/>
                  </a:cubicBezTo>
                  <a:cubicBezTo>
                    <a:pt x="9363" y="4163"/>
                    <a:pt x="8526" y="1585"/>
                    <a:pt x="6515" y="316"/>
                  </a:cubicBezTo>
                  <a:cubicBezTo>
                    <a:pt x="5985" y="115"/>
                    <a:pt x="5410" y="0"/>
                    <a:pt x="4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59"/>
            <p:cNvSpPr/>
            <p:nvPr/>
          </p:nvSpPr>
          <p:spPr>
            <a:xfrm>
              <a:off x="5543229" y="1929297"/>
              <a:ext cx="616166" cy="656387"/>
            </a:xfrm>
            <a:custGeom>
              <a:avLst/>
              <a:gdLst/>
              <a:ahLst/>
              <a:cxnLst/>
              <a:rect l="l" t="t" r="r" b="b"/>
              <a:pathLst>
                <a:path w="8303" h="8845" extrusionOk="0">
                  <a:moveTo>
                    <a:pt x="5985" y="1"/>
                  </a:moveTo>
                  <a:cubicBezTo>
                    <a:pt x="5549" y="1226"/>
                    <a:pt x="5134" y="2467"/>
                    <a:pt x="4746" y="3697"/>
                  </a:cubicBezTo>
                  <a:lnTo>
                    <a:pt x="4314" y="4066"/>
                  </a:lnTo>
                  <a:lnTo>
                    <a:pt x="4297" y="4046"/>
                  </a:lnTo>
                  <a:cubicBezTo>
                    <a:pt x="3920" y="2690"/>
                    <a:pt x="3460" y="1340"/>
                    <a:pt x="2930" y="34"/>
                  </a:cubicBezTo>
                  <a:cubicBezTo>
                    <a:pt x="2824" y="68"/>
                    <a:pt x="2721" y="110"/>
                    <a:pt x="2620" y="151"/>
                  </a:cubicBezTo>
                  <a:cubicBezTo>
                    <a:pt x="3067" y="1248"/>
                    <a:pt x="3460" y="2369"/>
                    <a:pt x="3798" y="3502"/>
                  </a:cubicBezTo>
                  <a:cubicBezTo>
                    <a:pt x="3002" y="2637"/>
                    <a:pt x="2216" y="1756"/>
                    <a:pt x="1440" y="874"/>
                  </a:cubicBezTo>
                  <a:cubicBezTo>
                    <a:pt x="1356" y="944"/>
                    <a:pt x="1273" y="1016"/>
                    <a:pt x="1192" y="1094"/>
                  </a:cubicBezTo>
                  <a:cubicBezTo>
                    <a:pt x="1926" y="1931"/>
                    <a:pt x="2676" y="2763"/>
                    <a:pt x="3429" y="3586"/>
                  </a:cubicBezTo>
                  <a:lnTo>
                    <a:pt x="416" y="2049"/>
                  </a:lnTo>
                  <a:cubicBezTo>
                    <a:pt x="355" y="2143"/>
                    <a:pt x="305" y="2238"/>
                    <a:pt x="252" y="2339"/>
                  </a:cubicBezTo>
                  <a:lnTo>
                    <a:pt x="4035" y="4275"/>
                  </a:lnTo>
                  <a:cubicBezTo>
                    <a:pt x="3655" y="4526"/>
                    <a:pt x="3206" y="4710"/>
                    <a:pt x="2768" y="4889"/>
                  </a:cubicBezTo>
                  <a:cubicBezTo>
                    <a:pt x="2545" y="4981"/>
                    <a:pt x="2322" y="5073"/>
                    <a:pt x="2112" y="5170"/>
                  </a:cubicBezTo>
                  <a:cubicBezTo>
                    <a:pt x="1398" y="5502"/>
                    <a:pt x="690" y="5868"/>
                    <a:pt x="1" y="6258"/>
                  </a:cubicBezTo>
                  <a:cubicBezTo>
                    <a:pt x="40" y="6362"/>
                    <a:pt x="82" y="6468"/>
                    <a:pt x="129" y="6568"/>
                  </a:cubicBezTo>
                  <a:cubicBezTo>
                    <a:pt x="826" y="6175"/>
                    <a:pt x="1538" y="5806"/>
                    <a:pt x="2255" y="5469"/>
                  </a:cubicBezTo>
                  <a:cubicBezTo>
                    <a:pt x="2461" y="5371"/>
                    <a:pt x="2679" y="5285"/>
                    <a:pt x="2896" y="5193"/>
                  </a:cubicBezTo>
                  <a:cubicBezTo>
                    <a:pt x="3240" y="5050"/>
                    <a:pt x="3588" y="4911"/>
                    <a:pt x="3915" y="4735"/>
                  </a:cubicBezTo>
                  <a:lnTo>
                    <a:pt x="3915" y="4735"/>
                  </a:lnTo>
                  <a:lnTo>
                    <a:pt x="796" y="7628"/>
                  </a:lnTo>
                  <a:cubicBezTo>
                    <a:pt x="865" y="7712"/>
                    <a:pt x="938" y="7795"/>
                    <a:pt x="1013" y="7876"/>
                  </a:cubicBezTo>
                  <a:lnTo>
                    <a:pt x="3714" y="5371"/>
                  </a:lnTo>
                  <a:lnTo>
                    <a:pt x="3714" y="5371"/>
                  </a:lnTo>
                  <a:cubicBezTo>
                    <a:pt x="3189" y="6498"/>
                    <a:pt x="2623" y="7603"/>
                    <a:pt x="2012" y="8680"/>
                  </a:cubicBezTo>
                  <a:cubicBezTo>
                    <a:pt x="2107" y="8741"/>
                    <a:pt x="2205" y="8791"/>
                    <a:pt x="2302" y="8844"/>
                  </a:cubicBezTo>
                  <a:cubicBezTo>
                    <a:pt x="3047" y="7530"/>
                    <a:pt x="3731" y="6169"/>
                    <a:pt x="4342" y="4794"/>
                  </a:cubicBezTo>
                  <a:lnTo>
                    <a:pt x="4581" y="4570"/>
                  </a:lnTo>
                  <a:cubicBezTo>
                    <a:pt x="4612" y="4607"/>
                    <a:pt x="4646" y="4643"/>
                    <a:pt x="4676" y="4682"/>
                  </a:cubicBezTo>
                  <a:lnTo>
                    <a:pt x="4565" y="4713"/>
                  </a:lnTo>
                  <a:lnTo>
                    <a:pt x="5700" y="8621"/>
                  </a:lnTo>
                  <a:cubicBezTo>
                    <a:pt x="5803" y="8574"/>
                    <a:pt x="5904" y="8521"/>
                    <a:pt x="6001" y="8465"/>
                  </a:cubicBezTo>
                  <a:lnTo>
                    <a:pt x="5025" y="5106"/>
                  </a:lnTo>
                  <a:lnTo>
                    <a:pt x="5025" y="5106"/>
                  </a:lnTo>
                  <a:cubicBezTo>
                    <a:pt x="5711" y="5965"/>
                    <a:pt x="6339" y="6866"/>
                    <a:pt x="6908" y="7807"/>
                  </a:cubicBezTo>
                  <a:cubicBezTo>
                    <a:pt x="6992" y="7729"/>
                    <a:pt x="7073" y="7648"/>
                    <a:pt x="7151" y="7564"/>
                  </a:cubicBezTo>
                  <a:cubicBezTo>
                    <a:pt x="6607" y="6668"/>
                    <a:pt x="6007" y="5806"/>
                    <a:pt x="5357" y="4989"/>
                  </a:cubicBezTo>
                  <a:lnTo>
                    <a:pt x="5357" y="4989"/>
                  </a:lnTo>
                  <a:cubicBezTo>
                    <a:pt x="6208" y="5499"/>
                    <a:pt x="7048" y="6030"/>
                    <a:pt x="7873" y="6579"/>
                  </a:cubicBezTo>
                  <a:cubicBezTo>
                    <a:pt x="7926" y="6481"/>
                    <a:pt x="7979" y="6384"/>
                    <a:pt x="8027" y="6281"/>
                  </a:cubicBezTo>
                  <a:cubicBezTo>
                    <a:pt x="6997" y="5603"/>
                    <a:pt x="5943" y="4947"/>
                    <a:pt x="4877" y="4319"/>
                  </a:cubicBezTo>
                  <a:lnTo>
                    <a:pt x="4869" y="4297"/>
                  </a:lnTo>
                  <a:lnTo>
                    <a:pt x="5195" y="3996"/>
                  </a:lnTo>
                  <a:cubicBezTo>
                    <a:pt x="6230" y="3636"/>
                    <a:pt x="7271" y="3265"/>
                    <a:pt x="8303" y="2883"/>
                  </a:cubicBezTo>
                  <a:cubicBezTo>
                    <a:pt x="8272" y="2774"/>
                    <a:pt x="8242" y="2671"/>
                    <a:pt x="8203" y="2565"/>
                  </a:cubicBezTo>
                  <a:cubicBezTo>
                    <a:pt x="7279" y="2908"/>
                    <a:pt x="6347" y="3243"/>
                    <a:pt x="5418" y="3563"/>
                  </a:cubicBezTo>
                  <a:cubicBezTo>
                    <a:pt x="6043" y="2740"/>
                    <a:pt x="6749" y="1982"/>
                    <a:pt x="7530" y="1304"/>
                  </a:cubicBezTo>
                  <a:cubicBezTo>
                    <a:pt x="7463" y="1214"/>
                    <a:pt x="7394" y="1128"/>
                    <a:pt x="7324" y="1044"/>
                  </a:cubicBezTo>
                  <a:cubicBezTo>
                    <a:pt x="6554" y="1714"/>
                    <a:pt x="5848" y="2459"/>
                    <a:pt x="5229" y="3270"/>
                  </a:cubicBezTo>
                  <a:cubicBezTo>
                    <a:pt x="5563" y="2224"/>
                    <a:pt x="5918" y="1170"/>
                    <a:pt x="6292" y="132"/>
                  </a:cubicBezTo>
                  <a:cubicBezTo>
                    <a:pt x="6266" y="112"/>
                    <a:pt x="6241" y="98"/>
                    <a:pt x="6213" y="82"/>
                  </a:cubicBezTo>
                  <a:cubicBezTo>
                    <a:pt x="6138" y="54"/>
                    <a:pt x="6060" y="26"/>
                    <a:pt x="598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59"/>
            <p:cNvSpPr/>
            <p:nvPr/>
          </p:nvSpPr>
          <p:spPr>
            <a:xfrm>
              <a:off x="4217379" y="1351269"/>
              <a:ext cx="1975396" cy="1273295"/>
            </a:xfrm>
            <a:custGeom>
              <a:avLst/>
              <a:gdLst/>
              <a:ahLst/>
              <a:cxnLst/>
              <a:rect l="l" t="t" r="r" b="b"/>
              <a:pathLst>
                <a:path w="26619" h="17158" extrusionOk="0">
                  <a:moveTo>
                    <a:pt x="6002" y="1605"/>
                  </a:moveTo>
                  <a:lnTo>
                    <a:pt x="9243" y="2846"/>
                  </a:lnTo>
                  <a:cubicBezTo>
                    <a:pt x="7871" y="3494"/>
                    <a:pt x="6819" y="4699"/>
                    <a:pt x="6375" y="6169"/>
                  </a:cubicBezTo>
                  <a:lnTo>
                    <a:pt x="3067" y="4531"/>
                  </a:lnTo>
                  <a:cubicBezTo>
                    <a:pt x="3552" y="3164"/>
                    <a:pt x="4635" y="2085"/>
                    <a:pt x="6002" y="1605"/>
                  </a:cubicBezTo>
                  <a:close/>
                  <a:moveTo>
                    <a:pt x="10052" y="3156"/>
                  </a:moveTo>
                  <a:lnTo>
                    <a:pt x="13297" y="4400"/>
                  </a:lnTo>
                  <a:cubicBezTo>
                    <a:pt x="11763" y="5061"/>
                    <a:pt x="10599" y="6412"/>
                    <a:pt x="10186" y="8060"/>
                  </a:cubicBezTo>
                  <a:lnTo>
                    <a:pt x="6917" y="6437"/>
                  </a:lnTo>
                  <a:cubicBezTo>
                    <a:pt x="7346" y="4888"/>
                    <a:pt x="8532" y="3653"/>
                    <a:pt x="10052" y="3156"/>
                  </a:cubicBezTo>
                  <a:close/>
                  <a:moveTo>
                    <a:pt x="14159" y="4729"/>
                  </a:moveTo>
                  <a:lnTo>
                    <a:pt x="17727" y="6096"/>
                  </a:lnTo>
                  <a:cubicBezTo>
                    <a:pt x="16045" y="6805"/>
                    <a:pt x="14801" y="8342"/>
                    <a:pt x="14497" y="10192"/>
                  </a:cubicBezTo>
                  <a:lnTo>
                    <a:pt x="10728" y="8328"/>
                  </a:lnTo>
                  <a:cubicBezTo>
                    <a:pt x="11113" y="6582"/>
                    <a:pt x="12446" y="5193"/>
                    <a:pt x="14159" y="4729"/>
                  </a:cubicBezTo>
                  <a:close/>
                  <a:moveTo>
                    <a:pt x="18595" y="6431"/>
                  </a:moveTo>
                  <a:lnTo>
                    <a:pt x="22068" y="7762"/>
                  </a:lnTo>
                  <a:lnTo>
                    <a:pt x="21998" y="11788"/>
                  </a:lnTo>
                  <a:lnTo>
                    <a:pt x="17710" y="11788"/>
                  </a:lnTo>
                  <a:lnTo>
                    <a:pt x="15049" y="10468"/>
                  </a:lnTo>
                  <a:cubicBezTo>
                    <a:pt x="15297" y="8510"/>
                    <a:pt x="16723" y="6919"/>
                    <a:pt x="18595" y="6431"/>
                  </a:cubicBezTo>
                  <a:close/>
                  <a:moveTo>
                    <a:pt x="3436" y="1"/>
                  </a:moveTo>
                  <a:cubicBezTo>
                    <a:pt x="3316" y="1"/>
                    <a:pt x="3203" y="74"/>
                    <a:pt x="3162" y="193"/>
                  </a:cubicBezTo>
                  <a:lnTo>
                    <a:pt x="3162" y="199"/>
                  </a:lnTo>
                  <a:cubicBezTo>
                    <a:pt x="3103" y="349"/>
                    <a:pt x="3181" y="517"/>
                    <a:pt x="3332" y="575"/>
                  </a:cubicBezTo>
                  <a:lnTo>
                    <a:pt x="5215" y="1298"/>
                  </a:lnTo>
                  <a:cubicBezTo>
                    <a:pt x="3982" y="1903"/>
                    <a:pt x="3022" y="2969"/>
                    <a:pt x="2539" y="4266"/>
                  </a:cubicBezTo>
                  <a:lnTo>
                    <a:pt x="472" y="3240"/>
                  </a:lnTo>
                  <a:cubicBezTo>
                    <a:pt x="431" y="3219"/>
                    <a:pt x="387" y="3210"/>
                    <a:pt x="345" y="3210"/>
                  </a:cubicBezTo>
                  <a:cubicBezTo>
                    <a:pt x="245" y="3210"/>
                    <a:pt x="150" y="3261"/>
                    <a:pt x="96" y="3348"/>
                  </a:cubicBezTo>
                  <a:cubicBezTo>
                    <a:pt x="87" y="3360"/>
                    <a:pt x="82" y="3365"/>
                    <a:pt x="73" y="3374"/>
                  </a:cubicBezTo>
                  <a:cubicBezTo>
                    <a:pt x="1" y="3519"/>
                    <a:pt x="59" y="3697"/>
                    <a:pt x="210" y="3770"/>
                  </a:cubicBezTo>
                  <a:lnTo>
                    <a:pt x="2361" y="4838"/>
                  </a:lnTo>
                  <a:cubicBezTo>
                    <a:pt x="2260" y="5251"/>
                    <a:pt x="2196" y="5684"/>
                    <a:pt x="2196" y="6127"/>
                  </a:cubicBezTo>
                  <a:cubicBezTo>
                    <a:pt x="2196" y="8259"/>
                    <a:pt x="3460" y="10192"/>
                    <a:pt x="5413" y="11059"/>
                  </a:cubicBezTo>
                  <a:cubicBezTo>
                    <a:pt x="5430" y="11065"/>
                    <a:pt x="5446" y="11073"/>
                    <a:pt x="5469" y="11076"/>
                  </a:cubicBezTo>
                  <a:cubicBezTo>
                    <a:pt x="5859" y="11160"/>
                    <a:pt x="6250" y="11205"/>
                    <a:pt x="6632" y="11205"/>
                  </a:cubicBezTo>
                  <a:cubicBezTo>
                    <a:pt x="6660" y="11205"/>
                    <a:pt x="6685" y="11193"/>
                    <a:pt x="6710" y="11188"/>
                  </a:cubicBezTo>
                  <a:cubicBezTo>
                    <a:pt x="6836" y="11152"/>
                    <a:pt x="6931" y="11046"/>
                    <a:pt x="6931" y="10909"/>
                  </a:cubicBezTo>
                  <a:cubicBezTo>
                    <a:pt x="6931" y="10744"/>
                    <a:pt x="6797" y="10610"/>
                    <a:pt x="6632" y="10610"/>
                  </a:cubicBezTo>
                  <a:cubicBezTo>
                    <a:pt x="6303" y="10610"/>
                    <a:pt x="5963" y="10577"/>
                    <a:pt x="5625" y="10504"/>
                  </a:cubicBezTo>
                  <a:cubicBezTo>
                    <a:pt x="3904" y="9729"/>
                    <a:pt x="2788" y="8013"/>
                    <a:pt x="2788" y="6127"/>
                  </a:cubicBezTo>
                  <a:cubicBezTo>
                    <a:pt x="2788" y="5776"/>
                    <a:pt x="2824" y="5432"/>
                    <a:pt x="2899" y="5106"/>
                  </a:cubicBezTo>
                  <a:lnTo>
                    <a:pt x="6239" y="6758"/>
                  </a:lnTo>
                  <a:cubicBezTo>
                    <a:pt x="6183" y="7070"/>
                    <a:pt x="6149" y="7385"/>
                    <a:pt x="6149" y="7712"/>
                  </a:cubicBezTo>
                  <a:cubicBezTo>
                    <a:pt x="6149" y="9840"/>
                    <a:pt x="7410" y="11776"/>
                    <a:pt x="9363" y="12641"/>
                  </a:cubicBezTo>
                  <a:cubicBezTo>
                    <a:pt x="9380" y="12650"/>
                    <a:pt x="9400" y="12655"/>
                    <a:pt x="9419" y="12658"/>
                  </a:cubicBezTo>
                  <a:cubicBezTo>
                    <a:pt x="9807" y="12742"/>
                    <a:pt x="10200" y="12789"/>
                    <a:pt x="10585" y="12789"/>
                  </a:cubicBezTo>
                  <a:cubicBezTo>
                    <a:pt x="10747" y="12789"/>
                    <a:pt x="10881" y="12655"/>
                    <a:pt x="10881" y="12491"/>
                  </a:cubicBezTo>
                  <a:cubicBezTo>
                    <a:pt x="10881" y="12329"/>
                    <a:pt x="10747" y="12195"/>
                    <a:pt x="10585" y="12195"/>
                  </a:cubicBezTo>
                  <a:cubicBezTo>
                    <a:pt x="10253" y="12195"/>
                    <a:pt x="9916" y="12161"/>
                    <a:pt x="9575" y="12086"/>
                  </a:cubicBezTo>
                  <a:cubicBezTo>
                    <a:pt x="7854" y="11313"/>
                    <a:pt x="6738" y="9598"/>
                    <a:pt x="6738" y="7712"/>
                  </a:cubicBezTo>
                  <a:cubicBezTo>
                    <a:pt x="6738" y="7480"/>
                    <a:pt x="6758" y="7254"/>
                    <a:pt x="6794" y="7031"/>
                  </a:cubicBezTo>
                  <a:lnTo>
                    <a:pt x="10075" y="8655"/>
                  </a:lnTo>
                  <a:cubicBezTo>
                    <a:pt x="10047" y="8886"/>
                    <a:pt x="10024" y="9115"/>
                    <a:pt x="10024" y="9349"/>
                  </a:cubicBezTo>
                  <a:cubicBezTo>
                    <a:pt x="10024" y="11481"/>
                    <a:pt x="11285" y="13417"/>
                    <a:pt x="13238" y="14282"/>
                  </a:cubicBezTo>
                  <a:cubicBezTo>
                    <a:pt x="13255" y="14287"/>
                    <a:pt x="13275" y="14296"/>
                    <a:pt x="13294" y="14298"/>
                  </a:cubicBezTo>
                  <a:cubicBezTo>
                    <a:pt x="13682" y="14382"/>
                    <a:pt x="14075" y="14427"/>
                    <a:pt x="14460" y="14427"/>
                  </a:cubicBezTo>
                  <a:cubicBezTo>
                    <a:pt x="14622" y="14427"/>
                    <a:pt x="14756" y="14293"/>
                    <a:pt x="14756" y="14131"/>
                  </a:cubicBezTo>
                  <a:cubicBezTo>
                    <a:pt x="14756" y="13966"/>
                    <a:pt x="14622" y="13835"/>
                    <a:pt x="14460" y="13835"/>
                  </a:cubicBezTo>
                  <a:cubicBezTo>
                    <a:pt x="14128" y="13835"/>
                    <a:pt x="13791" y="13799"/>
                    <a:pt x="13450" y="13726"/>
                  </a:cubicBezTo>
                  <a:cubicBezTo>
                    <a:pt x="11729" y="12951"/>
                    <a:pt x="10613" y="11235"/>
                    <a:pt x="10613" y="9349"/>
                  </a:cubicBezTo>
                  <a:cubicBezTo>
                    <a:pt x="10613" y="9210"/>
                    <a:pt x="10624" y="9070"/>
                    <a:pt x="10633" y="8934"/>
                  </a:cubicBezTo>
                  <a:lnTo>
                    <a:pt x="14432" y="10817"/>
                  </a:lnTo>
                  <a:cubicBezTo>
                    <a:pt x="14427" y="10898"/>
                    <a:pt x="14418" y="10979"/>
                    <a:pt x="14418" y="11062"/>
                  </a:cubicBezTo>
                  <a:cubicBezTo>
                    <a:pt x="14418" y="13191"/>
                    <a:pt x="15679" y="15127"/>
                    <a:pt x="17632" y="15992"/>
                  </a:cubicBezTo>
                  <a:cubicBezTo>
                    <a:pt x="17649" y="16000"/>
                    <a:pt x="17669" y="16006"/>
                    <a:pt x="17688" y="16011"/>
                  </a:cubicBezTo>
                  <a:cubicBezTo>
                    <a:pt x="18079" y="16095"/>
                    <a:pt x="18469" y="16140"/>
                    <a:pt x="18854" y="16140"/>
                  </a:cubicBezTo>
                  <a:cubicBezTo>
                    <a:pt x="19016" y="16140"/>
                    <a:pt x="19150" y="16006"/>
                    <a:pt x="19150" y="15841"/>
                  </a:cubicBezTo>
                  <a:cubicBezTo>
                    <a:pt x="19150" y="15679"/>
                    <a:pt x="19016" y="15545"/>
                    <a:pt x="18854" y="15545"/>
                  </a:cubicBezTo>
                  <a:cubicBezTo>
                    <a:pt x="18522" y="15545"/>
                    <a:pt x="18185" y="15512"/>
                    <a:pt x="17844" y="15439"/>
                  </a:cubicBezTo>
                  <a:cubicBezTo>
                    <a:pt x="16134" y="14672"/>
                    <a:pt x="15027" y="12976"/>
                    <a:pt x="15010" y="11104"/>
                  </a:cubicBezTo>
                  <a:lnTo>
                    <a:pt x="15010" y="11104"/>
                  </a:lnTo>
                  <a:lnTo>
                    <a:pt x="17507" y="12340"/>
                  </a:lnTo>
                  <a:cubicBezTo>
                    <a:pt x="17546" y="12362"/>
                    <a:pt x="17590" y="12373"/>
                    <a:pt x="17641" y="12373"/>
                  </a:cubicBezTo>
                  <a:lnTo>
                    <a:pt x="21987" y="12373"/>
                  </a:lnTo>
                  <a:lnTo>
                    <a:pt x="21912" y="16857"/>
                  </a:lnTo>
                  <a:cubicBezTo>
                    <a:pt x="21909" y="17021"/>
                    <a:pt x="22037" y="17152"/>
                    <a:pt x="22202" y="17158"/>
                  </a:cubicBezTo>
                  <a:lnTo>
                    <a:pt x="22208" y="17158"/>
                  </a:lnTo>
                  <a:cubicBezTo>
                    <a:pt x="22224" y="17158"/>
                    <a:pt x="22238" y="17150"/>
                    <a:pt x="22258" y="17147"/>
                  </a:cubicBezTo>
                  <a:cubicBezTo>
                    <a:pt x="22392" y="17122"/>
                    <a:pt x="22500" y="17010"/>
                    <a:pt x="22503" y="16865"/>
                  </a:cubicBezTo>
                  <a:lnTo>
                    <a:pt x="22581" y="12368"/>
                  </a:lnTo>
                  <a:lnTo>
                    <a:pt x="26331" y="12368"/>
                  </a:lnTo>
                  <a:cubicBezTo>
                    <a:pt x="26336" y="12368"/>
                    <a:pt x="26340" y="12368"/>
                    <a:pt x="26345" y="12368"/>
                  </a:cubicBezTo>
                  <a:cubicBezTo>
                    <a:pt x="26495" y="12368"/>
                    <a:pt x="26618" y="12240"/>
                    <a:pt x="26618" y="12081"/>
                  </a:cubicBezTo>
                  <a:cubicBezTo>
                    <a:pt x="26618" y="11916"/>
                    <a:pt x="26487" y="11785"/>
                    <a:pt x="26322" y="11785"/>
                  </a:cubicBezTo>
                  <a:lnTo>
                    <a:pt x="22593" y="11785"/>
                  </a:lnTo>
                  <a:lnTo>
                    <a:pt x="22665" y="7561"/>
                  </a:lnTo>
                  <a:cubicBezTo>
                    <a:pt x="22668" y="7436"/>
                    <a:pt x="22593" y="7324"/>
                    <a:pt x="22473" y="7279"/>
                  </a:cubicBezTo>
                  <a:lnTo>
                    <a:pt x="19831" y="6264"/>
                  </a:lnTo>
                  <a:lnTo>
                    <a:pt x="19831" y="6264"/>
                  </a:lnTo>
                  <a:cubicBezTo>
                    <a:pt x="20403" y="6267"/>
                    <a:pt x="20966" y="6373"/>
                    <a:pt x="21510" y="6582"/>
                  </a:cubicBezTo>
                  <a:cubicBezTo>
                    <a:pt x="21543" y="6594"/>
                    <a:pt x="21577" y="6600"/>
                    <a:pt x="21611" y="6600"/>
                  </a:cubicBezTo>
                  <a:cubicBezTo>
                    <a:pt x="21726" y="6600"/>
                    <a:pt x="21834" y="6530"/>
                    <a:pt x="21884" y="6420"/>
                  </a:cubicBezTo>
                  <a:cubicBezTo>
                    <a:pt x="21887" y="6417"/>
                    <a:pt x="21889" y="6414"/>
                    <a:pt x="21889" y="6406"/>
                  </a:cubicBezTo>
                  <a:cubicBezTo>
                    <a:pt x="21951" y="6253"/>
                    <a:pt x="21873" y="6082"/>
                    <a:pt x="21719" y="6027"/>
                  </a:cubicBezTo>
                  <a:cubicBezTo>
                    <a:pt x="21100" y="5790"/>
                    <a:pt x="20458" y="5670"/>
                    <a:pt x="19808" y="5670"/>
                  </a:cubicBezTo>
                  <a:cubicBezTo>
                    <a:pt x="19404" y="5670"/>
                    <a:pt x="19010" y="5720"/>
                    <a:pt x="18631" y="5804"/>
                  </a:cubicBezTo>
                  <a:lnTo>
                    <a:pt x="15370" y="4554"/>
                  </a:lnTo>
                  <a:cubicBezTo>
                    <a:pt x="15384" y="4554"/>
                    <a:pt x="15398" y="4551"/>
                    <a:pt x="15409" y="4551"/>
                  </a:cubicBezTo>
                  <a:cubicBezTo>
                    <a:pt x="15986" y="4551"/>
                    <a:pt x="16558" y="4660"/>
                    <a:pt x="17111" y="4869"/>
                  </a:cubicBezTo>
                  <a:cubicBezTo>
                    <a:pt x="17144" y="4883"/>
                    <a:pt x="17179" y="4889"/>
                    <a:pt x="17213" y="4889"/>
                  </a:cubicBezTo>
                  <a:cubicBezTo>
                    <a:pt x="17311" y="4889"/>
                    <a:pt x="17403" y="4836"/>
                    <a:pt x="17459" y="4749"/>
                  </a:cubicBezTo>
                  <a:cubicBezTo>
                    <a:pt x="17468" y="4732"/>
                    <a:pt x="17482" y="4718"/>
                    <a:pt x="17490" y="4699"/>
                  </a:cubicBezTo>
                  <a:cubicBezTo>
                    <a:pt x="17549" y="4545"/>
                    <a:pt x="17473" y="4372"/>
                    <a:pt x="17320" y="4317"/>
                  </a:cubicBezTo>
                  <a:cubicBezTo>
                    <a:pt x="16698" y="4079"/>
                    <a:pt x="16056" y="3962"/>
                    <a:pt x="15409" y="3962"/>
                  </a:cubicBezTo>
                  <a:cubicBezTo>
                    <a:pt x="14990" y="3962"/>
                    <a:pt x="14586" y="4015"/>
                    <a:pt x="14195" y="4105"/>
                  </a:cubicBezTo>
                  <a:lnTo>
                    <a:pt x="11132" y="2933"/>
                  </a:lnTo>
                  <a:cubicBezTo>
                    <a:pt x="11266" y="2922"/>
                    <a:pt x="11397" y="2913"/>
                    <a:pt x="11534" y="2913"/>
                  </a:cubicBezTo>
                  <a:cubicBezTo>
                    <a:pt x="12111" y="2913"/>
                    <a:pt x="12683" y="3019"/>
                    <a:pt x="13236" y="3229"/>
                  </a:cubicBezTo>
                  <a:cubicBezTo>
                    <a:pt x="13271" y="3243"/>
                    <a:pt x="13308" y="3250"/>
                    <a:pt x="13344" y="3250"/>
                  </a:cubicBezTo>
                  <a:cubicBezTo>
                    <a:pt x="13462" y="3250"/>
                    <a:pt x="13572" y="3176"/>
                    <a:pt x="13615" y="3058"/>
                  </a:cubicBezTo>
                  <a:cubicBezTo>
                    <a:pt x="13623" y="3044"/>
                    <a:pt x="13618" y="3033"/>
                    <a:pt x="13623" y="3019"/>
                  </a:cubicBezTo>
                  <a:cubicBezTo>
                    <a:pt x="13654" y="2877"/>
                    <a:pt x="13584" y="2732"/>
                    <a:pt x="13445" y="2679"/>
                  </a:cubicBezTo>
                  <a:cubicBezTo>
                    <a:pt x="12823" y="2442"/>
                    <a:pt x="12181" y="2322"/>
                    <a:pt x="11534" y="2322"/>
                  </a:cubicBezTo>
                  <a:cubicBezTo>
                    <a:pt x="11026" y="2322"/>
                    <a:pt x="10538" y="2397"/>
                    <a:pt x="10075" y="2528"/>
                  </a:cubicBezTo>
                  <a:lnTo>
                    <a:pt x="7031" y="1365"/>
                  </a:lnTo>
                  <a:cubicBezTo>
                    <a:pt x="7212" y="1343"/>
                    <a:pt x="7394" y="1329"/>
                    <a:pt x="7581" y="1329"/>
                  </a:cubicBezTo>
                  <a:cubicBezTo>
                    <a:pt x="8158" y="1329"/>
                    <a:pt x="8733" y="1437"/>
                    <a:pt x="9282" y="1647"/>
                  </a:cubicBezTo>
                  <a:cubicBezTo>
                    <a:pt x="9317" y="1660"/>
                    <a:pt x="9353" y="1667"/>
                    <a:pt x="9388" y="1667"/>
                  </a:cubicBezTo>
                  <a:cubicBezTo>
                    <a:pt x="9504" y="1667"/>
                    <a:pt x="9612" y="1596"/>
                    <a:pt x="9659" y="1482"/>
                  </a:cubicBezTo>
                  <a:cubicBezTo>
                    <a:pt x="9665" y="1479"/>
                    <a:pt x="9665" y="1477"/>
                    <a:pt x="9667" y="1471"/>
                  </a:cubicBezTo>
                  <a:cubicBezTo>
                    <a:pt x="9726" y="1318"/>
                    <a:pt x="9651" y="1147"/>
                    <a:pt x="9497" y="1092"/>
                  </a:cubicBezTo>
                  <a:cubicBezTo>
                    <a:pt x="8875" y="854"/>
                    <a:pt x="8233" y="737"/>
                    <a:pt x="7586" y="737"/>
                  </a:cubicBezTo>
                  <a:cubicBezTo>
                    <a:pt x="7037" y="737"/>
                    <a:pt x="6512" y="821"/>
                    <a:pt x="6016" y="969"/>
                  </a:cubicBezTo>
                  <a:lnTo>
                    <a:pt x="3541" y="20"/>
                  </a:lnTo>
                  <a:cubicBezTo>
                    <a:pt x="3506" y="7"/>
                    <a:pt x="3471" y="1"/>
                    <a:pt x="3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59"/>
            <p:cNvSpPr/>
            <p:nvPr/>
          </p:nvSpPr>
          <p:spPr>
            <a:xfrm>
              <a:off x="5309688" y="1794531"/>
              <a:ext cx="532160" cy="732750"/>
            </a:xfrm>
            <a:custGeom>
              <a:avLst/>
              <a:gdLst/>
              <a:ahLst/>
              <a:cxnLst/>
              <a:rect l="l" t="t" r="r" b="b"/>
              <a:pathLst>
                <a:path w="7171" h="9874" extrusionOk="0">
                  <a:moveTo>
                    <a:pt x="5092" y="1"/>
                  </a:moveTo>
                  <a:cubicBezTo>
                    <a:pt x="2280" y="1"/>
                    <a:pt x="1" y="2283"/>
                    <a:pt x="1" y="5092"/>
                  </a:cubicBezTo>
                  <a:cubicBezTo>
                    <a:pt x="1" y="7173"/>
                    <a:pt x="1251" y="8959"/>
                    <a:pt x="3042" y="9751"/>
                  </a:cubicBezTo>
                  <a:cubicBezTo>
                    <a:pt x="3407" y="9832"/>
                    <a:pt x="3778" y="9874"/>
                    <a:pt x="4144" y="9874"/>
                  </a:cubicBezTo>
                  <a:lnTo>
                    <a:pt x="4442" y="9874"/>
                  </a:lnTo>
                  <a:cubicBezTo>
                    <a:pt x="4442" y="9709"/>
                    <a:pt x="4308" y="9578"/>
                    <a:pt x="4144" y="9578"/>
                  </a:cubicBezTo>
                  <a:cubicBezTo>
                    <a:pt x="3814" y="9578"/>
                    <a:pt x="3474" y="9542"/>
                    <a:pt x="3136" y="9469"/>
                  </a:cubicBezTo>
                  <a:cubicBezTo>
                    <a:pt x="1415" y="8694"/>
                    <a:pt x="299" y="6978"/>
                    <a:pt x="299" y="5092"/>
                  </a:cubicBezTo>
                  <a:cubicBezTo>
                    <a:pt x="299" y="2445"/>
                    <a:pt x="2450" y="294"/>
                    <a:pt x="5098" y="294"/>
                  </a:cubicBezTo>
                  <a:cubicBezTo>
                    <a:pt x="5675" y="294"/>
                    <a:pt x="6247" y="402"/>
                    <a:pt x="6799" y="612"/>
                  </a:cubicBezTo>
                  <a:cubicBezTo>
                    <a:pt x="6833" y="624"/>
                    <a:pt x="6867" y="630"/>
                    <a:pt x="6901" y="630"/>
                  </a:cubicBezTo>
                  <a:cubicBezTo>
                    <a:pt x="7014" y="630"/>
                    <a:pt x="7123" y="562"/>
                    <a:pt x="7170" y="450"/>
                  </a:cubicBezTo>
                  <a:lnTo>
                    <a:pt x="6900" y="335"/>
                  </a:lnTo>
                  <a:cubicBezTo>
                    <a:pt x="6336" y="123"/>
                    <a:pt x="5731" y="1"/>
                    <a:pt x="509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59"/>
            <p:cNvSpPr/>
            <p:nvPr/>
          </p:nvSpPr>
          <p:spPr>
            <a:xfrm>
              <a:off x="4983457" y="1667407"/>
              <a:ext cx="530230" cy="732750"/>
            </a:xfrm>
            <a:custGeom>
              <a:avLst/>
              <a:gdLst/>
              <a:ahLst/>
              <a:cxnLst/>
              <a:rect l="l" t="t" r="r" b="b"/>
              <a:pathLst>
                <a:path w="7145" h="9874" extrusionOk="0">
                  <a:moveTo>
                    <a:pt x="5091" y="1"/>
                  </a:moveTo>
                  <a:cubicBezTo>
                    <a:pt x="2276" y="1"/>
                    <a:pt x="0" y="2283"/>
                    <a:pt x="0" y="5092"/>
                  </a:cubicBezTo>
                  <a:cubicBezTo>
                    <a:pt x="0" y="7176"/>
                    <a:pt x="1250" y="8962"/>
                    <a:pt x="3041" y="9751"/>
                  </a:cubicBezTo>
                  <a:cubicBezTo>
                    <a:pt x="3406" y="9832"/>
                    <a:pt x="3777" y="9874"/>
                    <a:pt x="4143" y="9874"/>
                  </a:cubicBezTo>
                  <a:lnTo>
                    <a:pt x="4439" y="9874"/>
                  </a:lnTo>
                  <a:cubicBezTo>
                    <a:pt x="4439" y="9709"/>
                    <a:pt x="4307" y="9578"/>
                    <a:pt x="4143" y="9578"/>
                  </a:cubicBezTo>
                  <a:cubicBezTo>
                    <a:pt x="3811" y="9578"/>
                    <a:pt x="3473" y="9542"/>
                    <a:pt x="3136" y="9469"/>
                  </a:cubicBezTo>
                  <a:cubicBezTo>
                    <a:pt x="1412" y="8697"/>
                    <a:pt x="296" y="6981"/>
                    <a:pt x="296" y="5092"/>
                  </a:cubicBezTo>
                  <a:cubicBezTo>
                    <a:pt x="296" y="2450"/>
                    <a:pt x="2449" y="294"/>
                    <a:pt x="5094" y="294"/>
                  </a:cubicBezTo>
                  <a:cubicBezTo>
                    <a:pt x="5674" y="294"/>
                    <a:pt x="6246" y="402"/>
                    <a:pt x="6796" y="612"/>
                  </a:cubicBezTo>
                  <a:cubicBezTo>
                    <a:pt x="6831" y="625"/>
                    <a:pt x="6866" y="632"/>
                    <a:pt x="6900" y="632"/>
                  </a:cubicBezTo>
                  <a:cubicBezTo>
                    <a:pt x="6999" y="632"/>
                    <a:pt x="7091" y="579"/>
                    <a:pt x="7145" y="495"/>
                  </a:cubicBezTo>
                  <a:lnTo>
                    <a:pt x="6899" y="336"/>
                  </a:lnTo>
                  <a:cubicBezTo>
                    <a:pt x="6336" y="124"/>
                    <a:pt x="5730" y="1"/>
                    <a:pt x="509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59"/>
            <p:cNvSpPr/>
            <p:nvPr/>
          </p:nvSpPr>
          <p:spPr>
            <a:xfrm>
              <a:off x="4695667" y="1545924"/>
              <a:ext cx="532976" cy="732750"/>
            </a:xfrm>
            <a:custGeom>
              <a:avLst/>
              <a:gdLst/>
              <a:ahLst/>
              <a:cxnLst/>
              <a:rect l="l" t="t" r="r" b="b"/>
              <a:pathLst>
                <a:path w="7182" h="9874" extrusionOk="0">
                  <a:moveTo>
                    <a:pt x="5092" y="0"/>
                  </a:moveTo>
                  <a:cubicBezTo>
                    <a:pt x="2277" y="0"/>
                    <a:pt x="0" y="2279"/>
                    <a:pt x="0" y="5092"/>
                  </a:cubicBezTo>
                  <a:cubicBezTo>
                    <a:pt x="0" y="7173"/>
                    <a:pt x="1250" y="8958"/>
                    <a:pt x="3038" y="9750"/>
                  </a:cubicBezTo>
                  <a:cubicBezTo>
                    <a:pt x="3404" y="9831"/>
                    <a:pt x="3775" y="9873"/>
                    <a:pt x="4140" y="9873"/>
                  </a:cubicBezTo>
                  <a:lnTo>
                    <a:pt x="4436" y="9873"/>
                  </a:lnTo>
                  <a:cubicBezTo>
                    <a:pt x="4436" y="9709"/>
                    <a:pt x="4305" y="9575"/>
                    <a:pt x="4140" y="9575"/>
                  </a:cubicBezTo>
                  <a:cubicBezTo>
                    <a:pt x="3808" y="9575"/>
                    <a:pt x="3471" y="9541"/>
                    <a:pt x="3133" y="9469"/>
                  </a:cubicBezTo>
                  <a:cubicBezTo>
                    <a:pt x="1409" y="8693"/>
                    <a:pt x="293" y="6977"/>
                    <a:pt x="293" y="5092"/>
                  </a:cubicBezTo>
                  <a:cubicBezTo>
                    <a:pt x="293" y="2447"/>
                    <a:pt x="2444" y="293"/>
                    <a:pt x="5092" y="293"/>
                  </a:cubicBezTo>
                  <a:cubicBezTo>
                    <a:pt x="5672" y="293"/>
                    <a:pt x="6244" y="402"/>
                    <a:pt x="6793" y="611"/>
                  </a:cubicBezTo>
                  <a:cubicBezTo>
                    <a:pt x="6828" y="624"/>
                    <a:pt x="6863" y="631"/>
                    <a:pt x="6898" y="631"/>
                  </a:cubicBezTo>
                  <a:cubicBezTo>
                    <a:pt x="7018" y="631"/>
                    <a:pt x="7130" y="557"/>
                    <a:pt x="7173" y="438"/>
                  </a:cubicBezTo>
                  <a:cubicBezTo>
                    <a:pt x="7181" y="424"/>
                    <a:pt x="7178" y="416"/>
                    <a:pt x="7181" y="402"/>
                  </a:cubicBezTo>
                  <a:lnTo>
                    <a:pt x="6899" y="335"/>
                  </a:lnTo>
                  <a:cubicBezTo>
                    <a:pt x="6336" y="123"/>
                    <a:pt x="5730" y="0"/>
                    <a:pt x="509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59"/>
            <p:cNvSpPr/>
            <p:nvPr/>
          </p:nvSpPr>
          <p:spPr>
            <a:xfrm>
              <a:off x="4402312" y="1428077"/>
              <a:ext cx="532086" cy="753454"/>
            </a:xfrm>
            <a:custGeom>
              <a:avLst/>
              <a:gdLst/>
              <a:ahLst/>
              <a:cxnLst/>
              <a:rect l="l" t="t" r="r" b="b"/>
              <a:pathLst>
                <a:path w="7170" h="10153" extrusionOk="0">
                  <a:moveTo>
                    <a:pt x="5091" y="1"/>
                  </a:moveTo>
                  <a:cubicBezTo>
                    <a:pt x="2277" y="1"/>
                    <a:pt x="0" y="2283"/>
                    <a:pt x="0" y="5092"/>
                  </a:cubicBezTo>
                  <a:cubicBezTo>
                    <a:pt x="0" y="7173"/>
                    <a:pt x="1247" y="8959"/>
                    <a:pt x="3035" y="9751"/>
                  </a:cubicBezTo>
                  <a:cubicBezTo>
                    <a:pt x="3404" y="9832"/>
                    <a:pt x="3772" y="9874"/>
                    <a:pt x="4137" y="9874"/>
                  </a:cubicBezTo>
                  <a:lnTo>
                    <a:pt x="4215" y="10153"/>
                  </a:lnTo>
                  <a:cubicBezTo>
                    <a:pt x="4341" y="10117"/>
                    <a:pt x="4436" y="10011"/>
                    <a:pt x="4436" y="9874"/>
                  </a:cubicBezTo>
                  <a:cubicBezTo>
                    <a:pt x="4436" y="9709"/>
                    <a:pt x="4302" y="9578"/>
                    <a:pt x="4137" y="9578"/>
                  </a:cubicBezTo>
                  <a:cubicBezTo>
                    <a:pt x="3808" y="9578"/>
                    <a:pt x="3468" y="9542"/>
                    <a:pt x="3130" y="9469"/>
                  </a:cubicBezTo>
                  <a:cubicBezTo>
                    <a:pt x="1409" y="8694"/>
                    <a:pt x="293" y="6978"/>
                    <a:pt x="293" y="5092"/>
                  </a:cubicBezTo>
                  <a:cubicBezTo>
                    <a:pt x="293" y="2445"/>
                    <a:pt x="2444" y="294"/>
                    <a:pt x="5091" y="294"/>
                  </a:cubicBezTo>
                  <a:cubicBezTo>
                    <a:pt x="5666" y="294"/>
                    <a:pt x="6241" y="402"/>
                    <a:pt x="6793" y="612"/>
                  </a:cubicBezTo>
                  <a:cubicBezTo>
                    <a:pt x="6827" y="625"/>
                    <a:pt x="6862" y="632"/>
                    <a:pt x="6897" y="632"/>
                  </a:cubicBezTo>
                  <a:cubicBezTo>
                    <a:pt x="7012" y="632"/>
                    <a:pt x="7120" y="561"/>
                    <a:pt x="7170" y="447"/>
                  </a:cubicBezTo>
                  <a:lnTo>
                    <a:pt x="6896" y="336"/>
                  </a:lnTo>
                  <a:cubicBezTo>
                    <a:pt x="6336" y="124"/>
                    <a:pt x="5727" y="1"/>
                    <a:pt x="509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59"/>
            <p:cNvSpPr/>
            <p:nvPr/>
          </p:nvSpPr>
          <p:spPr>
            <a:xfrm>
              <a:off x="4446987" y="1365963"/>
              <a:ext cx="1430472" cy="1258824"/>
            </a:xfrm>
            <a:custGeom>
              <a:avLst/>
              <a:gdLst/>
              <a:ahLst/>
              <a:cxnLst/>
              <a:rect l="l" t="t" r="r" b="b"/>
              <a:pathLst>
                <a:path w="19276" h="16963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51"/>
                    <a:pt x="76" y="319"/>
                    <a:pt x="227" y="377"/>
                  </a:cubicBezTo>
                  <a:lnTo>
                    <a:pt x="18974" y="7561"/>
                  </a:lnTo>
                  <a:lnTo>
                    <a:pt x="18818" y="16664"/>
                  </a:lnTo>
                  <a:cubicBezTo>
                    <a:pt x="18812" y="16826"/>
                    <a:pt x="18943" y="16960"/>
                    <a:pt x="19108" y="16963"/>
                  </a:cubicBezTo>
                  <a:lnTo>
                    <a:pt x="19114" y="16963"/>
                  </a:lnTo>
                  <a:cubicBezTo>
                    <a:pt x="19130" y="16963"/>
                    <a:pt x="19144" y="16957"/>
                    <a:pt x="19161" y="16952"/>
                  </a:cubicBezTo>
                  <a:lnTo>
                    <a:pt x="19114" y="16667"/>
                  </a:lnTo>
                  <a:lnTo>
                    <a:pt x="19275" y="7360"/>
                  </a:lnTo>
                  <a:lnTo>
                    <a:pt x="335" y="10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59"/>
            <p:cNvSpPr/>
            <p:nvPr/>
          </p:nvSpPr>
          <p:spPr>
            <a:xfrm>
              <a:off x="4216785" y="1599727"/>
              <a:ext cx="1976361" cy="670042"/>
            </a:xfrm>
            <a:custGeom>
              <a:avLst/>
              <a:gdLst/>
              <a:ahLst/>
              <a:cxnLst/>
              <a:rect l="l" t="t" r="r" b="b"/>
              <a:pathLst>
                <a:path w="26632" h="9029" extrusionOk="0">
                  <a:moveTo>
                    <a:pt x="95" y="0"/>
                  </a:moveTo>
                  <a:cubicBezTo>
                    <a:pt x="90" y="12"/>
                    <a:pt x="81" y="17"/>
                    <a:pt x="76" y="26"/>
                  </a:cubicBezTo>
                  <a:cubicBezTo>
                    <a:pt x="0" y="171"/>
                    <a:pt x="62" y="349"/>
                    <a:pt x="210" y="422"/>
                  </a:cubicBezTo>
                  <a:lnTo>
                    <a:pt x="17518" y="8998"/>
                  </a:lnTo>
                  <a:cubicBezTo>
                    <a:pt x="17557" y="9017"/>
                    <a:pt x="17601" y="9028"/>
                    <a:pt x="17651" y="9028"/>
                  </a:cubicBezTo>
                  <a:lnTo>
                    <a:pt x="26333" y="9028"/>
                  </a:lnTo>
                  <a:cubicBezTo>
                    <a:pt x="26498" y="9028"/>
                    <a:pt x="26632" y="8897"/>
                    <a:pt x="26632" y="8733"/>
                  </a:cubicBezTo>
                  <a:lnTo>
                    <a:pt x="17649" y="8733"/>
                  </a:lnTo>
                  <a:lnTo>
                    <a:pt x="341" y="15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699;p55">
            <a:extLst>
              <a:ext uri="{FF2B5EF4-FFF2-40B4-BE49-F238E27FC236}">
                <a16:creationId xmlns:a16="http://schemas.microsoft.com/office/drawing/2014/main" id="{5B25D077-2B9B-1DC7-FF43-EB5001845832}"/>
              </a:ext>
            </a:extLst>
          </p:cNvPr>
          <p:cNvSpPr txBox="1">
            <a:spLocks/>
          </p:cNvSpPr>
          <p:nvPr/>
        </p:nvSpPr>
        <p:spPr>
          <a:xfrm>
            <a:off x="2314544" y="2433657"/>
            <a:ext cx="58605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60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ctr"/>
            <a:r>
              <a:rPr lang="en-US" dirty="0"/>
              <a:t>Activity 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FE8BD7-F174-4F6E-BFBF-7634AB05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55" y="411484"/>
            <a:ext cx="8191585" cy="40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5" name="Google Shape;4475;p41"/>
          <p:cNvSpPr txBox="1">
            <a:spLocks noGrp="1"/>
          </p:cNvSpPr>
          <p:nvPr>
            <p:ph type="subTitle" idx="1"/>
          </p:nvPr>
        </p:nvSpPr>
        <p:spPr>
          <a:xfrm rot="-637">
            <a:off x="2853567" y="2523255"/>
            <a:ext cx="3872013" cy="5349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Lesson 2 - Period 4</a:t>
            </a:r>
            <a:endParaRPr sz="2800" b="1" dirty="0"/>
          </a:p>
        </p:txBody>
      </p:sp>
      <p:sp>
        <p:nvSpPr>
          <p:cNvPr id="4476" name="Google Shape;4476;p41"/>
          <p:cNvSpPr txBox="1">
            <a:spLocks noGrp="1"/>
          </p:cNvSpPr>
          <p:nvPr>
            <p:ph type="ctrTitle"/>
          </p:nvPr>
        </p:nvSpPr>
        <p:spPr>
          <a:xfrm>
            <a:off x="1020600" y="540000"/>
            <a:ext cx="7102800" cy="21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Unit 12</a:t>
            </a:r>
            <a:br>
              <a:rPr lang="en" dirty="0"/>
            </a:br>
            <a:r>
              <a:rPr lang="en" dirty="0"/>
              <a:t>Our Tet holiday</a:t>
            </a:r>
            <a:endParaRPr dirty="0"/>
          </a:p>
        </p:txBody>
      </p:sp>
      <p:grpSp>
        <p:nvGrpSpPr>
          <p:cNvPr id="4477" name="Google Shape;4477;p41"/>
          <p:cNvGrpSpPr/>
          <p:nvPr/>
        </p:nvGrpSpPr>
        <p:grpSpPr>
          <a:xfrm>
            <a:off x="2853563" y="3122341"/>
            <a:ext cx="3577233" cy="2699788"/>
            <a:chOff x="1824250" y="1918500"/>
            <a:chExt cx="3795875" cy="2864800"/>
          </a:xfrm>
        </p:grpSpPr>
        <p:sp>
          <p:nvSpPr>
            <p:cNvPr id="4478" name="Google Shape;4478;p41"/>
            <p:cNvSpPr/>
            <p:nvPr/>
          </p:nvSpPr>
          <p:spPr>
            <a:xfrm>
              <a:off x="3344875" y="2261450"/>
              <a:ext cx="326425" cy="305775"/>
            </a:xfrm>
            <a:custGeom>
              <a:avLst/>
              <a:gdLst/>
              <a:ahLst/>
              <a:cxnLst/>
              <a:rect l="l" t="t" r="r" b="b"/>
              <a:pathLst>
                <a:path w="13057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5"/>
                    <a:pt x="5573" y="1953"/>
                    <a:pt x="5197" y="2132"/>
                  </a:cubicBezTo>
                  <a:cubicBezTo>
                    <a:pt x="5144" y="2158"/>
                    <a:pt x="5087" y="2177"/>
                    <a:pt x="5029" y="2195"/>
                  </a:cubicBezTo>
                  <a:cubicBezTo>
                    <a:pt x="4910" y="2231"/>
                    <a:pt x="4789" y="2256"/>
                    <a:pt x="4674" y="2294"/>
                  </a:cubicBezTo>
                  <a:cubicBezTo>
                    <a:pt x="4671" y="2296"/>
                    <a:pt x="4670" y="2296"/>
                    <a:pt x="4665" y="2297"/>
                  </a:cubicBezTo>
                  <a:cubicBezTo>
                    <a:pt x="4638" y="2306"/>
                    <a:pt x="4612" y="2317"/>
                    <a:pt x="4585" y="2330"/>
                  </a:cubicBezTo>
                  <a:cubicBezTo>
                    <a:pt x="4576" y="2333"/>
                    <a:pt x="4569" y="2337"/>
                    <a:pt x="4559" y="2340"/>
                  </a:cubicBezTo>
                  <a:cubicBezTo>
                    <a:pt x="4538" y="2352"/>
                    <a:pt x="4516" y="2362"/>
                    <a:pt x="4498" y="2375"/>
                  </a:cubicBezTo>
                  <a:cubicBezTo>
                    <a:pt x="4488" y="2380"/>
                    <a:pt x="4480" y="2383"/>
                    <a:pt x="4472" y="2389"/>
                  </a:cubicBezTo>
                  <a:cubicBezTo>
                    <a:pt x="4445" y="2406"/>
                    <a:pt x="4419" y="2426"/>
                    <a:pt x="4394" y="2449"/>
                  </a:cubicBezTo>
                  <a:cubicBezTo>
                    <a:pt x="4141" y="2693"/>
                    <a:pt x="4194" y="3108"/>
                    <a:pt x="4293" y="3445"/>
                  </a:cubicBezTo>
                  <a:cubicBezTo>
                    <a:pt x="4316" y="3527"/>
                    <a:pt x="4344" y="3616"/>
                    <a:pt x="4376" y="3709"/>
                  </a:cubicBezTo>
                  <a:cubicBezTo>
                    <a:pt x="3950" y="3265"/>
                    <a:pt x="3449" y="2898"/>
                    <a:pt x="2871" y="2670"/>
                  </a:cubicBezTo>
                  <a:cubicBezTo>
                    <a:pt x="2818" y="2650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7"/>
                  </a:cubicBezTo>
                  <a:cubicBezTo>
                    <a:pt x="2324" y="2511"/>
                    <a:pt x="2096" y="2480"/>
                    <a:pt x="1872" y="2480"/>
                  </a:cubicBezTo>
                  <a:cubicBezTo>
                    <a:pt x="1335" y="2480"/>
                    <a:pt x="817" y="2653"/>
                    <a:pt x="489" y="3065"/>
                  </a:cubicBezTo>
                  <a:cubicBezTo>
                    <a:pt x="235" y="3386"/>
                    <a:pt x="131" y="3802"/>
                    <a:pt x="90" y="4211"/>
                  </a:cubicBezTo>
                  <a:cubicBezTo>
                    <a:pt x="0" y="5063"/>
                    <a:pt x="231" y="6059"/>
                    <a:pt x="995" y="6451"/>
                  </a:cubicBezTo>
                  <a:cubicBezTo>
                    <a:pt x="1320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9"/>
                    <a:pt x="2470" y="6704"/>
                    <a:pt x="2673" y="6719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2"/>
                  </a:cubicBezTo>
                  <a:cubicBezTo>
                    <a:pt x="3598" y="6819"/>
                    <a:pt x="3520" y="6848"/>
                    <a:pt x="3446" y="6875"/>
                  </a:cubicBezTo>
                  <a:cubicBezTo>
                    <a:pt x="3203" y="6964"/>
                    <a:pt x="2966" y="7055"/>
                    <a:pt x="2732" y="7140"/>
                  </a:cubicBezTo>
                  <a:cubicBezTo>
                    <a:pt x="2551" y="7206"/>
                    <a:pt x="2365" y="7278"/>
                    <a:pt x="2199" y="7375"/>
                  </a:cubicBezTo>
                  <a:cubicBezTo>
                    <a:pt x="2116" y="7422"/>
                    <a:pt x="2037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1"/>
                    <a:pt x="1754" y="7808"/>
                    <a:pt x="1742" y="7835"/>
                  </a:cubicBezTo>
                  <a:cubicBezTo>
                    <a:pt x="1504" y="8321"/>
                    <a:pt x="1720" y="8926"/>
                    <a:pt x="1683" y="9478"/>
                  </a:cubicBezTo>
                  <a:cubicBezTo>
                    <a:pt x="1651" y="9969"/>
                    <a:pt x="1419" y="10500"/>
                    <a:pt x="1668" y="10922"/>
                  </a:cubicBezTo>
                  <a:cubicBezTo>
                    <a:pt x="1841" y="11214"/>
                    <a:pt x="2168" y="11324"/>
                    <a:pt x="2517" y="11324"/>
                  </a:cubicBezTo>
                  <a:cubicBezTo>
                    <a:pt x="2746" y="11324"/>
                    <a:pt x="2984" y="11276"/>
                    <a:pt x="3193" y="11202"/>
                  </a:cubicBezTo>
                  <a:cubicBezTo>
                    <a:pt x="3887" y="10957"/>
                    <a:pt x="4498" y="10510"/>
                    <a:pt x="4969" y="9943"/>
                  </a:cubicBezTo>
                  <a:lnTo>
                    <a:pt x="4991" y="9918"/>
                  </a:lnTo>
                  <a:cubicBezTo>
                    <a:pt x="5058" y="9833"/>
                    <a:pt x="5124" y="9747"/>
                    <a:pt x="5187" y="9660"/>
                  </a:cubicBezTo>
                  <a:cubicBezTo>
                    <a:pt x="5193" y="9650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5"/>
                    <a:pt x="5451" y="9541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1"/>
                  </a:lnTo>
                  <a:cubicBezTo>
                    <a:pt x="5657" y="11202"/>
                    <a:pt x="5769" y="11582"/>
                    <a:pt x="6081" y="11731"/>
                  </a:cubicBezTo>
                  <a:cubicBezTo>
                    <a:pt x="6178" y="11776"/>
                    <a:pt x="6278" y="11793"/>
                    <a:pt x="6382" y="11793"/>
                  </a:cubicBezTo>
                  <a:cubicBezTo>
                    <a:pt x="6679" y="11793"/>
                    <a:pt x="7000" y="11655"/>
                    <a:pt x="7298" y="11655"/>
                  </a:cubicBezTo>
                  <a:cubicBezTo>
                    <a:pt x="7398" y="11655"/>
                    <a:pt x="7496" y="11671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4"/>
                  </a:cubicBezTo>
                  <a:cubicBezTo>
                    <a:pt x="8987" y="12161"/>
                    <a:pt x="9207" y="11960"/>
                    <a:pt x="9249" y="11709"/>
                  </a:cubicBezTo>
                  <a:cubicBezTo>
                    <a:pt x="9293" y="11434"/>
                    <a:pt x="9133" y="11162"/>
                    <a:pt x="9154" y="10887"/>
                  </a:cubicBezTo>
                  <a:cubicBezTo>
                    <a:pt x="9177" y="10591"/>
                    <a:pt x="9402" y="10352"/>
                    <a:pt x="9508" y="10077"/>
                  </a:cubicBezTo>
                  <a:cubicBezTo>
                    <a:pt x="9706" y="9566"/>
                    <a:pt x="9484" y="9026"/>
                    <a:pt x="9180" y="8545"/>
                  </a:cubicBezTo>
                  <a:cubicBezTo>
                    <a:pt x="9179" y="8542"/>
                    <a:pt x="9176" y="8537"/>
                    <a:pt x="9173" y="8535"/>
                  </a:cubicBezTo>
                  <a:cubicBezTo>
                    <a:pt x="9134" y="8472"/>
                    <a:pt x="9094" y="8410"/>
                    <a:pt x="9054" y="8351"/>
                  </a:cubicBezTo>
                  <a:cubicBezTo>
                    <a:pt x="9048" y="8344"/>
                    <a:pt x="9044" y="8337"/>
                    <a:pt x="9040" y="8331"/>
                  </a:cubicBezTo>
                  <a:cubicBezTo>
                    <a:pt x="9030" y="8317"/>
                    <a:pt x="9020" y="8305"/>
                    <a:pt x="9011" y="8291"/>
                  </a:cubicBezTo>
                  <a:lnTo>
                    <a:pt x="9011" y="8291"/>
                  </a:lnTo>
                  <a:cubicBezTo>
                    <a:pt x="9583" y="8398"/>
                    <a:pt x="10164" y="8453"/>
                    <a:pt x="10746" y="8453"/>
                  </a:cubicBezTo>
                  <a:cubicBezTo>
                    <a:pt x="10802" y="8453"/>
                    <a:pt x="10857" y="8452"/>
                    <a:pt x="10913" y="8451"/>
                  </a:cubicBezTo>
                  <a:cubicBezTo>
                    <a:pt x="11442" y="8441"/>
                    <a:pt x="11999" y="8374"/>
                    <a:pt x="12419" y="8057"/>
                  </a:cubicBezTo>
                  <a:cubicBezTo>
                    <a:pt x="12839" y="7733"/>
                    <a:pt x="13057" y="7091"/>
                    <a:pt x="12755" y="6658"/>
                  </a:cubicBezTo>
                  <a:cubicBezTo>
                    <a:pt x="12620" y="6465"/>
                    <a:pt x="12409" y="6342"/>
                    <a:pt x="12219" y="6200"/>
                  </a:cubicBezTo>
                  <a:cubicBezTo>
                    <a:pt x="11601" y="5734"/>
                    <a:pt x="11172" y="5012"/>
                    <a:pt x="10467" y="4696"/>
                  </a:cubicBezTo>
                  <a:cubicBezTo>
                    <a:pt x="10216" y="4584"/>
                    <a:pt x="9948" y="4534"/>
                    <a:pt x="9677" y="4534"/>
                  </a:cubicBezTo>
                  <a:cubicBezTo>
                    <a:pt x="9278" y="4534"/>
                    <a:pt x="8871" y="4643"/>
                    <a:pt x="8504" y="4825"/>
                  </a:cubicBezTo>
                  <a:cubicBezTo>
                    <a:pt x="8607" y="4706"/>
                    <a:pt x="8700" y="4603"/>
                    <a:pt x="8782" y="4520"/>
                  </a:cubicBezTo>
                  <a:cubicBezTo>
                    <a:pt x="8949" y="4345"/>
                    <a:pt x="9116" y="4162"/>
                    <a:pt x="9253" y="3964"/>
                  </a:cubicBezTo>
                  <a:cubicBezTo>
                    <a:pt x="9280" y="3924"/>
                    <a:pt x="9308" y="3882"/>
                    <a:pt x="9332" y="3842"/>
                  </a:cubicBezTo>
                  <a:cubicBezTo>
                    <a:pt x="9382" y="3759"/>
                    <a:pt x="9428" y="3673"/>
                    <a:pt x="9465" y="3584"/>
                  </a:cubicBezTo>
                  <a:lnTo>
                    <a:pt x="9465" y="3581"/>
                  </a:lnTo>
                  <a:cubicBezTo>
                    <a:pt x="9488" y="3527"/>
                    <a:pt x="9508" y="3470"/>
                    <a:pt x="9525" y="3414"/>
                  </a:cubicBezTo>
                  <a:cubicBezTo>
                    <a:pt x="9535" y="3384"/>
                    <a:pt x="9543" y="3353"/>
                    <a:pt x="9551" y="3322"/>
                  </a:cubicBezTo>
                  <a:cubicBezTo>
                    <a:pt x="9558" y="3298"/>
                    <a:pt x="9566" y="3272"/>
                    <a:pt x="9571" y="3245"/>
                  </a:cubicBezTo>
                  <a:cubicBezTo>
                    <a:pt x="9580" y="3202"/>
                    <a:pt x="9587" y="3159"/>
                    <a:pt x="9594" y="3116"/>
                  </a:cubicBezTo>
                  <a:cubicBezTo>
                    <a:pt x="9596" y="3105"/>
                    <a:pt x="9597" y="3094"/>
                    <a:pt x="9600" y="3083"/>
                  </a:cubicBezTo>
                  <a:cubicBezTo>
                    <a:pt x="9652" y="2736"/>
                    <a:pt x="9636" y="2375"/>
                    <a:pt x="9616" y="2023"/>
                  </a:cubicBezTo>
                  <a:cubicBezTo>
                    <a:pt x="9593" y="1609"/>
                    <a:pt x="9567" y="1181"/>
                    <a:pt x="9372" y="815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1"/>
            <p:cNvSpPr/>
            <p:nvPr/>
          </p:nvSpPr>
          <p:spPr>
            <a:xfrm>
              <a:off x="3455700" y="2284875"/>
              <a:ext cx="117325" cy="135775"/>
            </a:xfrm>
            <a:custGeom>
              <a:avLst/>
              <a:gdLst/>
              <a:ahLst/>
              <a:cxnLst/>
              <a:rect l="l" t="t" r="r" b="b"/>
              <a:pathLst>
                <a:path w="4693" h="5431" extrusionOk="0">
                  <a:moveTo>
                    <a:pt x="3188" y="0"/>
                  </a:moveTo>
                  <a:cubicBezTo>
                    <a:pt x="3106" y="0"/>
                    <a:pt x="3024" y="7"/>
                    <a:pt x="2944" y="20"/>
                  </a:cubicBezTo>
                  <a:cubicBezTo>
                    <a:pt x="2366" y="118"/>
                    <a:pt x="1872" y="515"/>
                    <a:pt x="1558" y="1006"/>
                  </a:cubicBezTo>
                  <a:cubicBezTo>
                    <a:pt x="1369" y="1301"/>
                    <a:pt x="1214" y="1657"/>
                    <a:pt x="897" y="1809"/>
                  </a:cubicBezTo>
                  <a:cubicBezTo>
                    <a:pt x="675" y="1915"/>
                    <a:pt x="394" y="1908"/>
                    <a:pt x="217" y="2077"/>
                  </a:cubicBezTo>
                  <a:cubicBezTo>
                    <a:pt x="0" y="2283"/>
                    <a:pt x="46" y="2636"/>
                    <a:pt x="131" y="2922"/>
                  </a:cubicBezTo>
                  <a:cubicBezTo>
                    <a:pt x="340" y="3642"/>
                    <a:pt x="876" y="5042"/>
                    <a:pt x="1627" y="5373"/>
                  </a:cubicBezTo>
                  <a:cubicBezTo>
                    <a:pt x="1715" y="5412"/>
                    <a:pt x="1806" y="5430"/>
                    <a:pt x="1899" y="5430"/>
                  </a:cubicBezTo>
                  <a:cubicBezTo>
                    <a:pt x="2647" y="5430"/>
                    <a:pt x="3520" y="4272"/>
                    <a:pt x="3937" y="3837"/>
                  </a:cubicBezTo>
                  <a:cubicBezTo>
                    <a:pt x="4167" y="3599"/>
                    <a:pt x="4390" y="3345"/>
                    <a:pt x="4518" y="3041"/>
                  </a:cubicBezTo>
                  <a:cubicBezTo>
                    <a:pt x="4693" y="2629"/>
                    <a:pt x="4671" y="2163"/>
                    <a:pt x="4645" y="1717"/>
                  </a:cubicBezTo>
                  <a:cubicBezTo>
                    <a:pt x="4625" y="1366"/>
                    <a:pt x="4602" y="1002"/>
                    <a:pt x="4437" y="692"/>
                  </a:cubicBezTo>
                  <a:cubicBezTo>
                    <a:pt x="4202" y="250"/>
                    <a:pt x="3692" y="0"/>
                    <a:pt x="3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1"/>
            <p:cNvSpPr/>
            <p:nvPr/>
          </p:nvSpPr>
          <p:spPr>
            <a:xfrm>
              <a:off x="3492275" y="2340525"/>
              <a:ext cx="12075" cy="72325"/>
            </a:xfrm>
            <a:custGeom>
              <a:avLst/>
              <a:gdLst/>
              <a:ahLst/>
              <a:cxnLst/>
              <a:rect l="l" t="t" r="r" b="b"/>
              <a:pathLst>
                <a:path w="483" h="2893" extrusionOk="0">
                  <a:moveTo>
                    <a:pt x="359" y="1"/>
                  </a:moveTo>
                  <a:cubicBezTo>
                    <a:pt x="317" y="1"/>
                    <a:pt x="278" y="30"/>
                    <a:pt x="266" y="71"/>
                  </a:cubicBezTo>
                  <a:cubicBezTo>
                    <a:pt x="1" y="960"/>
                    <a:pt x="5" y="1936"/>
                    <a:pt x="277" y="2823"/>
                  </a:cubicBezTo>
                  <a:cubicBezTo>
                    <a:pt x="284" y="2846"/>
                    <a:pt x="299" y="2865"/>
                    <a:pt x="316" y="2878"/>
                  </a:cubicBezTo>
                  <a:cubicBezTo>
                    <a:pt x="333" y="2888"/>
                    <a:pt x="353" y="2893"/>
                    <a:pt x="373" y="2893"/>
                  </a:cubicBezTo>
                  <a:cubicBezTo>
                    <a:pt x="383" y="2893"/>
                    <a:pt x="392" y="2891"/>
                    <a:pt x="402" y="2889"/>
                  </a:cubicBezTo>
                  <a:cubicBezTo>
                    <a:pt x="453" y="2873"/>
                    <a:pt x="482" y="2818"/>
                    <a:pt x="466" y="2766"/>
                  </a:cubicBezTo>
                  <a:cubicBezTo>
                    <a:pt x="204" y="1916"/>
                    <a:pt x="201" y="980"/>
                    <a:pt x="455" y="129"/>
                  </a:cubicBezTo>
                  <a:cubicBezTo>
                    <a:pt x="472" y="74"/>
                    <a:pt x="441" y="21"/>
                    <a:pt x="389" y="6"/>
                  </a:cubicBezTo>
                  <a:cubicBezTo>
                    <a:pt x="379" y="2"/>
                    <a:pt x="369" y="1"/>
                    <a:pt x="3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1"/>
            <p:cNvSpPr/>
            <p:nvPr/>
          </p:nvSpPr>
          <p:spPr>
            <a:xfrm>
              <a:off x="3496675" y="2361250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1"/>
                  </a:moveTo>
                  <a:cubicBezTo>
                    <a:pt x="1140" y="1"/>
                    <a:pt x="1102" y="26"/>
                    <a:pt x="1087" y="67"/>
                  </a:cubicBezTo>
                  <a:cubicBezTo>
                    <a:pt x="871" y="687"/>
                    <a:pt x="507" y="1258"/>
                    <a:pt x="39" y="1721"/>
                  </a:cubicBezTo>
                  <a:cubicBezTo>
                    <a:pt x="1" y="1758"/>
                    <a:pt x="1" y="1821"/>
                    <a:pt x="38" y="1860"/>
                  </a:cubicBezTo>
                  <a:cubicBezTo>
                    <a:pt x="42" y="1864"/>
                    <a:pt x="48" y="1870"/>
                    <a:pt x="54" y="1872"/>
                  </a:cubicBezTo>
                  <a:cubicBezTo>
                    <a:pt x="70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60"/>
                  </a:cubicBezTo>
                  <a:cubicBezTo>
                    <a:pt x="667" y="1377"/>
                    <a:pt x="1047" y="779"/>
                    <a:pt x="1274" y="131"/>
                  </a:cubicBezTo>
                  <a:cubicBezTo>
                    <a:pt x="1292" y="81"/>
                    <a:pt x="1263" y="25"/>
                    <a:pt x="1213" y="6"/>
                  </a:cubicBezTo>
                  <a:cubicBezTo>
                    <a:pt x="1203" y="2"/>
                    <a:pt x="1192" y="1"/>
                    <a:pt x="11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1"/>
            <p:cNvSpPr/>
            <p:nvPr/>
          </p:nvSpPr>
          <p:spPr>
            <a:xfrm>
              <a:off x="3471125" y="2318850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5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4" y="1290"/>
                    <a:pt x="266" y="1284"/>
                    <a:pt x="146" y="1399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2" y="2451"/>
                    <a:pt x="593" y="3394"/>
                    <a:pt x="1097" y="3617"/>
                  </a:cubicBezTo>
                  <a:cubicBezTo>
                    <a:pt x="1156" y="3643"/>
                    <a:pt x="1217" y="3655"/>
                    <a:pt x="1278" y="3655"/>
                  </a:cubicBezTo>
                  <a:cubicBezTo>
                    <a:pt x="1782" y="3655"/>
                    <a:pt x="2370" y="2875"/>
                    <a:pt x="2652" y="2581"/>
                  </a:cubicBezTo>
                  <a:cubicBezTo>
                    <a:pt x="2807" y="2422"/>
                    <a:pt x="2958" y="2251"/>
                    <a:pt x="3044" y="2045"/>
                  </a:cubicBezTo>
                  <a:cubicBezTo>
                    <a:pt x="3160" y="1768"/>
                    <a:pt x="3145" y="1456"/>
                    <a:pt x="3130" y="1155"/>
                  </a:cubicBezTo>
                  <a:cubicBezTo>
                    <a:pt x="3117" y="918"/>
                    <a:pt x="3101" y="673"/>
                    <a:pt x="2989" y="466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1"/>
            <p:cNvSpPr/>
            <p:nvPr/>
          </p:nvSpPr>
          <p:spPr>
            <a:xfrm>
              <a:off x="3367950" y="2337475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7"/>
                    <a:pt x="414" y="496"/>
                  </a:cubicBezTo>
                  <a:cubicBezTo>
                    <a:pt x="198" y="768"/>
                    <a:pt x="112" y="1121"/>
                    <a:pt x="76" y="1468"/>
                  </a:cubicBezTo>
                  <a:cubicBezTo>
                    <a:pt x="0" y="2190"/>
                    <a:pt x="195" y="3036"/>
                    <a:pt x="843" y="3367"/>
                  </a:cubicBezTo>
                  <a:cubicBezTo>
                    <a:pt x="1118" y="3507"/>
                    <a:pt x="1438" y="3533"/>
                    <a:pt x="1746" y="3556"/>
                  </a:cubicBezTo>
                  <a:cubicBezTo>
                    <a:pt x="2164" y="3587"/>
                    <a:pt x="2584" y="3619"/>
                    <a:pt x="3003" y="3649"/>
                  </a:cubicBezTo>
                  <a:cubicBezTo>
                    <a:pt x="3344" y="3675"/>
                    <a:pt x="3682" y="3699"/>
                    <a:pt x="4022" y="3725"/>
                  </a:cubicBezTo>
                  <a:cubicBezTo>
                    <a:pt x="4107" y="3731"/>
                    <a:pt x="4194" y="3737"/>
                    <a:pt x="4281" y="3737"/>
                  </a:cubicBezTo>
                  <a:cubicBezTo>
                    <a:pt x="4475" y="3737"/>
                    <a:pt x="4667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1"/>
            <p:cNvSpPr/>
            <p:nvPr/>
          </p:nvSpPr>
          <p:spPr>
            <a:xfrm>
              <a:off x="3430475" y="2369300"/>
              <a:ext cx="58950" cy="47100"/>
            </a:xfrm>
            <a:custGeom>
              <a:avLst/>
              <a:gdLst/>
              <a:ahLst/>
              <a:cxnLst/>
              <a:rect l="l" t="t" r="r" b="b"/>
              <a:pathLst>
                <a:path w="2358" h="1884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9"/>
                    <a:pt x="29" y="175"/>
                    <a:pt x="79" y="193"/>
                  </a:cubicBezTo>
                  <a:cubicBezTo>
                    <a:pt x="938" y="488"/>
                    <a:pt x="1677" y="1075"/>
                    <a:pt x="2163" y="1839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7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2" y="316"/>
                    <a:pt x="143" y="7"/>
                  </a:cubicBezTo>
                  <a:cubicBezTo>
                    <a:pt x="132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1"/>
            <p:cNvSpPr/>
            <p:nvPr/>
          </p:nvSpPr>
          <p:spPr>
            <a:xfrm>
              <a:off x="3417850" y="2405200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1"/>
                  </a:moveTo>
                  <a:cubicBezTo>
                    <a:pt x="72" y="1"/>
                    <a:pt x="35" y="24"/>
                    <a:pt x="19" y="61"/>
                  </a:cubicBezTo>
                  <a:cubicBezTo>
                    <a:pt x="1" y="104"/>
                    <a:pt x="16" y="156"/>
                    <a:pt x="55" y="180"/>
                  </a:cubicBezTo>
                  <a:cubicBezTo>
                    <a:pt x="61" y="185"/>
                    <a:pt x="67" y="186"/>
                    <a:pt x="74" y="192"/>
                  </a:cubicBezTo>
                  <a:cubicBezTo>
                    <a:pt x="782" y="489"/>
                    <a:pt x="1560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4" y="448"/>
                    <a:pt x="2380" y="448"/>
                  </a:cubicBezTo>
                  <a:cubicBezTo>
                    <a:pt x="2363" y="449"/>
                    <a:pt x="2346" y="449"/>
                    <a:pt x="2329" y="449"/>
                  </a:cubicBezTo>
                  <a:cubicBezTo>
                    <a:pt x="1586" y="449"/>
                    <a:pt x="833" y="296"/>
                    <a:pt x="148" y="8"/>
                  </a:cubicBezTo>
                  <a:cubicBezTo>
                    <a:pt x="136" y="3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1"/>
            <p:cNvSpPr/>
            <p:nvPr/>
          </p:nvSpPr>
          <p:spPr>
            <a:xfrm>
              <a:off x="3402650" y="2358500"/>
              <a:ext cx="88225" cy="61700"/>
            </a:xfrm>
            <a:custGeom>
              <a:avLst/>
              <a:gdLst/>
              <a:ahLst/>
              <a:cxnLst/>
              <a:rect l="l" t="t" r="r" b="b"/>
              <a:pathLst>
                <a:path w="3529" h="2468" extrusionOk="0">
                  <a:moveTo>
                    <a:pt x="1049" y="0"/>
                  </a:moveTo>
                  <a:cubicBezTo>
                    <a:pt x="749" y="0"/>
                    <a:pt x="459" y="97"/>
                    <a:pt x="275" y="329"/>
                  </a:cubicBezTo>
                  <a:cubicBezTo>
                    <a:pt x="131" y="508"/>
                    <a:pt x="74" y="741"/>
                    <a:pt x="51" y="968"/>
                  </a:cubicBezTo>
                  <a:cubicBezTo>
                    <a:pt x="1" y="1445"/>
                    <a:pt x="130" y="2004"/>
                    <a:pt x="559" y="2220"/>
                  </a:cubicBezTo>
                  <a:cubicBezTo>
                    <a:pt x="741" y="2314"/>
                    <a:pt x="950" y="2329"/>
                    <a:pt x="1155" y="2346"/>
                  </a:cubicBezTo>
                  <a:cubicBezTo>
                    <a:pt x="1430" y="2368"/>
                    <a:pt x="1708" y="2387"/>
                    <a:pt x="1985" y="2408"/>
                  </a:cubicBezTo>
                  <a:cubicBezTo>
                    <a:pt x="2208" y="2425"/>
                    <a:pt x="2432" y="2443"/>
                    <a:pt x="2655" y="2458"/>
                  </a:cubicBezTo>
                  <a:cubicBezTo>
                    <a:pt x="2714" y="2463"/>
                    <a:pt x="2773" y="2467"/>
                    <a:pt x="2833" y="2467"/>
                  </a:cubicBezTo>
                  <a:cubicBezTo>
                    <a:pt x="2959" y="2467"/>
                    <a:pt x="3082" y="2448"/>
                    <a:pt x="3183" y="2375"/>
                  </a:cubicBezTo>
                  <a:cubicBezTo>
                    <a:pt x="3528" y="2126"/>
                    <a:pt x="2976" y="1389"/>
                    <a:pt x="2820" y="1157"/>
                  </a:cubicBezTo>
                  <a:cubicBezTo>
                    <a:pt x="2519" y="704"/>
                    <a:pt x="2118" y="307"/>
                    <a:pt x="1606" y="106"/>
                  </a:cubicBezTo>
                  <a:cubicBezTo>
                    <a:pt x="1432" y="39"/>
                    <a:pt x="1239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1"/>
            <p:cNvSpPr/>
            <p:nvPr/>
          </p:nvSpPr>
          <p:spPr>
            <a:xfrm>
              <a:off x="3505700" y="2381100"/>
              <a:ext cx="139100" cy="82900"/>
            </a:xfrm>
            <a:custGeom>
              <a:avLst/>
              <a:gdLst/>
              <a:ahLst/>
              <a:cxnLst/>
              <a:rect l="l" t="t" r="r" b="b"/>
              <a:pathLst>
                <a:path w="5564" h="3316" extrusionOk="0">
                  <a:moveTo>
                    <a:pt x="2696" y="0"/>
                  </a:moveTo>
                  <a:cubicBezTo>
                    <a:pt x="2250" y="0"/>
                    <a:pt x="1793" y="161"/>
                    <a:pt x="1417" y="409"/>
                  </a:cubicBezTo>
                  <a:cubicBezTo>
                    <a:pt x="994" y="689"/>
                    <a:pt x="1" y="1474"/>
                    <a:pt x="98" y="2011"/>
                  </a:cubicBezTo>
                  <a:cubicBezTo>
                    <a:pt x="207" y="2619"/>
                    <a:pt x="1175" y="2953"/>
                    <a:pt x="1671" y="3078"/>
                  </a:cubicBezTo>
                  <a:cubicBezTo>
                    <a:pt x="2298" y="3236"/>
                    <a:pt x="2948" y="3316"/>
                    <a:pt x="3596" y="3316"/>
                  </a:cubicBezTo>
                  <a:cubicBezTo>
                    <a:pt x="3645" y="3316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2" y="2980"/>
                  </a:cubicBezTo>
                  <a:cubicBezTo>
                    <a:pt x="5380" y="2712"/>
                    <a:pt x="5563" y="2168"/>
                    <a:pt x="5308" y="1801"/>
                  </a:cubicBezTo>
                  <a:cubicBezTo>
                    <a:pt x="5194" y="1636"/>
                    <a:pt x="5014" y="1531"/>
                    <a:pt x="4854" y="1412"/>
                  </a:cubicBezTo>
                  <a:cubicBezTo>
                    <a:pt x="4329" y="1018"/>
                    <a:pt x="3965" y="405"/>
                    <a:pt x="3368" y="138"/>
                  </a:cubicBezTo>
                  <a:cubicBezTo>
                    <a:pt x="3155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1"/>
            <p:cNvSpPr/>
            <p:nvPr/>
          </p:nvSpPr>
          <p:spPr>
            <a:xfrm>
              <a:off x="3510225" y="240372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9" y="1"/>
                  </a:moveTo>
                  <a:cubicBezTo>
                    <a:pt x="1069" y="1"/>
                    <a:pt x="560" y="87"/>
                    <a:pt x="79" y="258"/>
                  </a:cubicBezTo>
                  <a:cubicBezTo>
                    <a:pt x="28" y="275"/>
                    <a:pt x="1" y="331"/>
                    <a:pt x="19" y="383"/>
                  </a:cubicBezTo>
                  <a:cubicBezTo>
                    <a:pt x="26" y="403"/>
                    <a:pt x="39" y="421"/>
                    <a:pt x="56" y="431"/>
                  </a:cubicBezTo>
                  <a:cubicBezTo>
                    <a:pt x="74" y="442"/>
                    <a:pt x="93" y="448"/>
                    <a:pt x="113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1" y="197"/>
                    <a:pt x="1577" y="197"/>
                  </a:cubicBezTo>
                  <a:cubicBezTo>
                    <a:pt x="1810" y="197"/>
                    <a:pt x="2044" y="216"/>
                    <a:pt x="2275" y="254"/>
                  </a:cubicBezTo>
                  <a:cubicBezTo>
                    <a:pt x="2281" y="255"/>
                    <a:pt x="2287" y="255"/>
                    <a:pt x="2293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7" y="120"/>
                    <a:pt x="2361" y="70"/>
                    <a:pt x="2307" y="60"/>
                  </a:cubicBezTo>
                  <a:cubicBezTo>
                    <a:pt x="2066" y="20"/>
                    <a:pt x="1822" y="1"/>
                    <a:pt x="15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1"/>
            <p:cNvSpPr/>
            <p:nvPr/>
          </p:nvSpPr>
          <p:spPr>
            <a:xfrm>
              <a:off x="3511625" y="24188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0"/>
                  </a:moveTo>
                  <a:cubicBezTo>
                    <a:pt x="77" y="0"/>
                    <a:pt x="43" y="19"/>
                    <a:pt x="26" y="53"/>
                  </a:cubicBezTo>
                  <a:cubicBezTo>
                    <a:pt x="0" y="97"/>
                    <a:pt x="15" y="153"/>
                    <a:pt x="58" y="182"/>
                  </a:cubicBezTo>
                  <a:cubicBezTo>
                    <a:pt x="59" y="182"/>
                    <a:pt x="64" y="183"/>
                    <a:pt x="65" y="186"/>
                  </a:cubicBezTo>
                  <a:cubicBezTo>
                    <a:pt x="642" y="497"/>
                    <a:pt x="1292" y="662"/>
                    <a:pt x="1947" y="662"/>
                  </a:cubicBezTo>
                  <a:cubicBezTo>
                    <a:pt x="1953" y="662"/>
                    <a:pt x="1958" y="662"/>
                    <a:pt x="1964" y="662"/>
                  </a:cubicBezTo>
                  <a:cubicBezTo>
                    <a:pt x="2020" y="662"/>
                    <a:pt x="2063" y="616"/>
                    <a:pt x="2063" y="563"/>
                  </a:cubicBezTo>
                  <a:cubicBezTo>
                    <a:pt x="2063" y="507"/>
                    <a:pt x="2020" y="464"/>
                    <a:pt x="1964" y="464"/>
                  </a:cubicBezTo>
                  <a:cubicBezTo>
                    <a:pt x="1961" y="464"/>
                    <a:pt x="1958" y="464"/>
                    <a:pt x="1955" y="464"/>
                  </a:cubicBezTo>
                  <a:cubicBezTo>
                    <a:pt x="1332" y="464"/>
                    <a:pt x="709" y="310"/>
                    <a:pt x="160" y="13"/>
                  </a:cubicBezTo>
                  <a:cubicBezTo>
                    <a:pt x="145" y="4"/>
                    <a:pt x="128" y="0"/>
                    <a:pt x="11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1"/>
            <p:cNvSpPr/>
            <p:nvPr/>
          </p:nvSpPr>
          <p:spPr>
            <a:xfrm>
              <a:off x="3505150" y="2390825"/>
              <a:ext cx="104075" cy="63950"/>
            </a:xfrm>
            <a:custGeom>
              <a:avLst/>
              <a:gdLst/>
              <a:ahLst/>
              <a:cxnLst/>
              <a:rect l="l" t="t" r="r" b="b"/>
              <a:pathLst>
                <a:path w="4163" h="2558" extrusionOk="0">
                  <a:moveTo>
                    <a:pt x="2123" y="0"/>
                  </a:moveTo>
                  <a:cubicBezTo>
                    <a:pt x="1771" y="0"/>
                    <a:pt x="1402" y="142"/>
                    <a:pt x="1096" y="358"/>
                  </a:cubicBezTo>
                  <a:cubicBezTo>
                    <a:pt x="770" y="588"/>
                    <a:pt x="0" y="1227"/>
                    <a:pt x="57" y="1643"/>
                  </a:cubicBezTo>
                  <a:cubicBezTo>
                    <a:pt x="120" y="2113"/>
                    <a:pt x="838" y="2343"/>
                    <a:pt x="1207" y="2425"/>
                  </a:cubicBezTo>
                  <a:cubicBezTo>
                    <a:pt x="1602" y="2513"/>
                    <a:pt x="2009" y="2557"/>
                    <a:pt x="2419" y="2557"/>
                  </a:cubicBezTo>
                  <a:cubicBezTo>
                    <a:pt x="2532" y="2557"/>
                    <a:pt x="2645" y="2554"/>
                    <a:pt x="2759" y="2547"/>
                  </a:cubicBezTo>
                  <a:cubicBezTo>
                    <a:pt x="3096" y="2528"/>
                    <a:pt x="3453" y="2471"/>
                    <a:pt x="3729" y="2250"/>
                  </a:cubicBezTo>
                  <a:cubicBezTo>
                    <a:pt x="4007" y="2030"/>
                    <a:pt x="4162" y="1601"/>
                    <a:pt x="3980" y="1324"/>
                  </a:cubicBezTo>
                  <a:cubicBezTo>
                    <a:pt x="3900" y="1200"/>
                    <a:pt x="3768" y="1125"/>
                    <a:pt x="3650" y="1035"/>
                  </a:cubicBezTo>
                  <a:cubicBezTo>
                    <a:pt x="3268" y="745"/>
                    <a:pt x="3013" y="280"/>
                    <a:pt x="2571" y="89"/>
                  </a:cubicBezTo>
                  <a:cubicBezTo>
                    <a:pt x="2430" y="28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1"/>
            <p:cNvSpPr/>
            <p:nvPr/>
          </p:nvSpPr>
          <p:spPr>
            <a:xfrm>
              <a:off x="3398050" y="2420475"/>
              <a:ext cx="96825" cy="104500"/>
            </a:xfrm>
            <a:custGeom>
              <a:avLst/>
              <a:gdLst/>
              <a:ahLst/>
              <a:cxnLst/>
              <a:rect l="l" t="t" r="r" b="b"/>
              <a:pathLst>
                <a:path w="3873" h="4180" extrusionOk="0">
                  <a:moveTo>
                    <a:pt x="3217" y="0"/>
                  </a:moveTo>
                  <a:cubicBezTo>
                    <a:pt x="3160" y="0"/>
                    <a:pt x="3097" y="6"/>
                    <a:pt x="3030" y="18"/>
                  </a:cubicBezTo>
                  <a:cubicBezTo>
                    <a:pt x="2384" y="133"/>
                    <a:pt x="1726" y="411"/>
                    <a:pt x="1112" y="631"/>
                  </a:cubicBezTo>
                  <a:cubicBezTo>
                    <a:pt x="807" y="743"/>
                    <a:pt x="480" y="878"/>
                    <a:pt x="310" y="1155"/>
                  </a:cubicBezTo>
                  <a:cubicBezTo>
                    <a:pt x="50" y="1579"/>
                    <a:pt x="258" y="2121"/>
                    <a:pt x="224" y="2615"/>
                  </a:cubicBezTo>
                  <a:cubicBezTo>
                    <a:pt x="198" y="3031"/>
                    <a:pt x="0" y="3481"/>
                    <a:pt x="214" y="3839"/>
                  </a:cubicBezTo>
                  <a:cubicBezTo>
                    <a:pt x="360" y="4086"/>
                    <a:pt x="637" y="4179"/>
                    <a:pt x="933" y="4179"/>
                  </a:cubicBezTo>
                  <a:cubicBezTo>
                    <a:pt x="1127" y="4179"/>
                    <a:pt x="1329" y="4139"/>
                    <a:pt x="1506" y="4077"/>
                  </a:cubicBezTo>
                  <a:cubicBezTo>
                    <a:pt x="2776" y="3630"/>
                    <a:pt x="3727" y="2387"/>
                    <a:pt x="3828" y="1046"/>
                  </a:cubicBezTo>
                  <a:cubicBezTo>
                    <a:pt x="3872" y="479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1"/>
            <p:cNvSpPr/>
            <p:nvPr/>
          </p:nvSpPr>
          <p:spPr>
            <a:xfrm>
              <a:off x="3443475" y="2429475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6" y="1"/>
                  </a:moveTo>
                  <a:cubicBezTo>
                    <a:pt x="1854" y="1"/>
                    <a:pt x="1815" y="27"/>
                    <a:pt x="1802" y="69"/>
                  </a:cubicBezTo>
                  <a:cubicBezTo>
                    <a:pt x="1487" y="1055"/>
                    <a:pt x="925" y="1941"/>
                    <a:pt x="168" y="2643"/>
                  </a:cubicBezTo>
                  <a:cubicBezTo>
                    <a:pt x="141" y="2646"/>
                    <a:pt x="117" y="2658"/>
                    <a:pt x="98" y="2682"/>
                  </a:cubicBezTo>
                  <a:lnTo>
                    <a:pt x="31" y="2771"/>
                  </a:lnTo>
                  <a:cubicBezTo>
                    <a:pt x="0" y="2813"/>
                    <a:pt x="3" y="2868"/>
                    <a:pt x="41" y="2904"/>
                  </a:cubicBezTo>
                  <a:cubicBezTo>
                    <a:pt x="45" y="2907"/>
                    <a:pt x="48" y="2911"/>
                    <a:pt x="53" y="2914"/>
                  </a:cubicBezTo>
                  <a:cubicBezTo>
                    <a:pt x="69" y="2925"/>
                    <a:pt x="88" y="2931"/>
                    <a:pt x="107" y="2931"/>
                  </a:cubicBezTo>
                  <a:cubicBezTo>
                    <a:pt x="131" y="2931"/>
                    <a:pt x="155" y="2922"/>
                    <a:pt x="174" y="2906"/>
                  </a:cubicBezTo>
                  <a:cubicBezTo>
                    <a:pt x="1019" y="2162"/>
                    <a:pt x="1649" y="1202"/>
                    <a:pt x="1990" y="128"/>
                  </a:cubicBezTo>
                  <a:cubicBezTo>
                    <a:pt x="2007" y="76"/>
                    <a:pt x="1975" y="23"/>
                    <a:pt x="1925" y="5"/>
                  </a:cubicBezTo>
                  <a:cubicBezTo>
                    <a:pt x="1916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1"/>
            <p:cNvSpPr/>
            <p:nvPr/>
          </p:nvSpPr>
          <p:spPr>
            <a:xfrm>
              <a:off x="3433250" y="2425925"/>
              <a:ext cx="51125" cy="45950"/>
            </a:xfrm>
            <a:custGeom>
              <a:avLst/>
              <a:gdLst/>
              <a:ahLst/>
              <a:cxnLst/>
              <a:rect l="l" t="t" r="r" b="b"/>
              <a:pathLst>
                <a:path w="2045" h="1838" extrusionOk="0">
                  <a:moveTo>
                    <a:pt x="1931" y="0"/>
                  </a:moveTo>
                  <a:cubicBezTo>
                    <a:pt x="1916" y="0"/>
                    <a:pt x="1901" y="3"/>
                    <a:pt x="1887" y="11"/>
                  </a:cubicBezTo>
                  <a:cubicBezTo>
                    <a:pt x="1135" y="396"/>
                    <a:pt x="491" y="975"/>
                    <a:pt x="30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5" y="1832"/>
                    <a:pt x="94" y="1837"/>
                    <a:pt x="113" y="1837"/>
                  </a:cubicBezTo>
                  <a:cubicBezTo>
                    <a:pt x="145" y="1837"/>
                    <a:pt x="176" y="1822"/>
                    <a:pt x="194" y="1794"/>
                  </a:cubicBezTo>
                  <a:cubicBezTo>
                    <a:pt x="639" y="1113"/>
                    <a:pt x="1254" y="557"/>
                    <a:pt x="1976" y="187"/>
                  </a:cubicBezTo>
                  <a:cubicBezTo>
                    <a:pt x="2025" y="161"/>
                    <a:pt x="2045" y="102"/>
                    <a:pt x="2019" y="54"/>
                  </a:cubicBezTo>
                  <a:cubicBezTo>
                    <a:pt x="2002" y="19"/>
                    <a:pt x="1967" y="0"/>
                    <a:pt x="193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1"/>
            <p:cNvSpPr/>
            <p:nvPr/>
          </p:nvSpPr>
          <p:spPr>
            <a:xfrm>
              <a:off x="3422550" y="2424525"/>
              <a:ext cx="66225" cy="71450"/>
            </a:xfrm>
            <a:custGeom>
              <a:avLst/>
              <a:gdLst/>
              <a:ahLst/>
              <a:cxnLst/>
              <a:rect l="l" t="t" r="r" b="b"/>
              <a:pathLst>
                <a:path w="2649" h="2858" extrusionOk="0">
                  <a:moveTo>
                    <a:pt x="2200" y="0"/>
                  </a:moveTo>
                  <a:cubicBezTo>
                    <a:pt x="2161" y="0"/>
                    <a:pt x="2119" y="4"/>
                    <a:pt x="2073" y="12"/>
                  </a:cubicBezTo>
                  <a:cubicBezTo>
                    <a:pt x="1633" y="91"/>
                    <a:pt x="1181" y="280"/>
                    <a:pt x="761" y="432"/>
                  </a:cubicBezTo>
                  <a:cubicBezTo>
                    <a:pt x="552" y="508"/>
                    <a:pt x="330" y="601"/>
                    <a:pt x="211" y="789"/>
                  </a:cubicBezTo>
                  <a:cubicBezTo>
                    <a:pt x="35" y="1077"/>
                    <a:pt x="175" y="1450"/>
                    <a:pt x="152" y="1789"/>
                  </a:cubicBezTo>
                  <a:cubicBezTo>
                    <a:pt x="132" y="2073"/>
                    <a:pt x="0" y="2380"/>
                    <a:pt x="145" y="2625"/>
                  </a:cubicBezTo>
                  <a:cubicBezTo>
                    <a:pt x="246" y="2794"/>
                    <a:pt x="436" y="2858"/>
                    <a:pt x="639" y="2858"/>
                  </a:cubicBezTo>
                  <a:cubicBezTo>
                    <a:pt x="772" y="2858"/>
                    <a:pt x="909" y="2831"/>
                    <a:pt x="1031" y="2788"/>
                  </a:cubicBezTo>
                  <a:cubicBezTo>
                    <a:pt x="1899" y="2482"/>
                    <a:pt x="2547" y="1633"/>
                    <a:pt x="2619" y="716"/>
                  </a:cubicBezTo>
                  <a:cubicBezTo>
                    <a:pt x="2649" y="328"/>
                    <a:pt x="2560" y="0"/>
                    <a:pt x="2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1"/>
            <p:cNvSpPr/>
            <p:nvPr/>
          </p:nvSpPr>
          <p:spPr>
            <a:xfrm>
              <a:off x="3482775" y="242420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6" y="1"/>
                  </a:moveTo>
                  <a:cubicBezTo>
                    <a:pt x="908" y="1"/>
                    <a:pt x="635" y="135"/>
                    <a:pt x="392" y="477"/>
                  </a:cubicBezTo>
                  <a:cubicBezTo>
                    <a:pt x="123" y="852"/>
                    <a:pt x="52" y="1334"/>
                    <a:pt x="31" y="1797"/>
                  </a:cubicBezTo>
                  <a:cubicBezTo>
                    <a:pt x="1" y="2413"/>
                    <a:pt x="42" y="3032"/>
                    <a:pt x="150" y="3640"/>
                  </a:cubicBezTo>
                  <a:cubicBezTo>
                    <a:pt x="201" y="3928"/>
                    <a:pt x="296" y="4250"/>
                    <a:pt x="561" y="4377"/>
                  </a:cubicBezTo>
                  <a:cubicBezTo>
                    <a:pt x="643" y="4415"/>
                    <a:pt x="728" y="4430"/>
                    <a:pt x="817" y="4430"/>
                  </a:cubicBezTo>
                  <a:cubicBezTo>
                    <a:pt x="1068" y="4430"/>
                    <a:pt x="1339" y="4313"/>
                    <a:pt x="1592" y="4313"/>
                  </a:cubicBezTo>
                  <a:cubicBezTo>
                    <a:pt x="1678" y="4313"/>
                    <a:pt x="1761" y="4327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8"/>
                    <a:pt x="2512" y="4800"/>
                    <a:pt x="2681" y="4800"/>
                  </a:cubicBezTo>
                  <a:cubicBezTo>
                    <a:pt x="2726" y="4800"/>
                    <a:pt x="2771" y="4796"/>
                    <a:pt x="2816" y="4786"/>
                  </a:cubicBezTo>
                  <a:cubicBezTo>
                    <a:pt x="3026" y="4739"/>
                    <a:pt x="3213" y="4570"/>
                    <a:pt x="3247" y="4356"/>
                  </a:cubicBezTo>
                  <a:cubicBezTo>
                    <a:pt x="3284" y="4123"/>
                    <a:pt x="3148" y="3892"/>
                    <a:pt x="3167" y="3657"/>
                  </a:cubicBezTo>
                  <a:cubicBezTo>
                    <a:pt x="3187" y="3406"/>
                    <a:pt x="3377" y="3206"/>
                    <a:pt x="3468" y="2971"/>
                  </a:cubicBezTo>
                  <a:cubicBezTo>
                    <a:pt x="3680" y="2416"/>
                    <a:pt x="3313" y="1824"/>
                    <a:pt x="2966" y="1342"/>
                  </a:cubicBezTo>
                  <a:cubicBezTo>
                    <a:pt x="2579" y="808"/>
                    <a:pt x="1867" y="1"/>
                    <a:pt x="1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1"/>
            <p:cNvSpPr/>
            <p:nvPr/>
          </p:nvSpPr>
          <p:spPr>
            <a:xfrm>
              <a:off x="3492600" y="2421750"/>
              <a:ext cx="18125" cy="63725"/>
            </a:xfrm>
            <a:custGeom>
              <a:avLst/>
              <a:gdLst/>
              <a:ahLst/>
              <a:cxnLst/>
              <a:rect l="l" t="t" r="r" b="b"/>
              <a:pathLst>
                <a:path w="725" h="2549" extrusionOk="0">
                  <a:moveTo>
                    <a:pt x="494" y="1"/>
                  </a:moveTo>
                  <a:cubicBezTo>
                    <a:pt x="459" y="1"/>
                    <a:pt x="424" y="20"/>
                    <a:pt x="407" y="53"/>
                  </a:cubicBezTo>
                  <a:cubicBezTo>
                    <a:pt x="0" y="808"/>
                    <a:pt x="49" y="1794"/>
                    <a:pt x="529" y="2505"/>
                  </a:cubicBezTo>
                  <a:cubicBezTo>
                    <a:pt x="536" y="2517"/>
                    <a:pt x="545" y="2525"/>
                    <a:pt x="555" y="2532"/>
                  </a:cubicBezTo>
                  <a:cubicBezTo>
                    <a:pt x="572" y="2543"/>
                    <a:pt x="591" y="2549"/>
                    <a:pt x="611" y="2549"/>
                  </a:cubicBezTo>
                  <a:cubicBezTo>
                    <a:pt x="630" y="2549"/>
                    <a:pt x="649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8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1"/>
            <p:cNvSpPr/>
            <p:nvPr/>
          </p:nvSpPr>
          <p:spPr>
            <a:xfrm>
              <a:off x="3507150" y="2427500"/>
              <a:ext cx="23625" cy="46300"/>
            </a:xfrm>
            <a:custGeom>
              <a:avLst/>
              <a:gdLst/>
              <a:ahLst/>
              <a:cxnLst/>
              <a:rect l="l" t="t" r="r" b="b"/>
              <a:pathLst>
                <a:path w="945" h="1852" extrusionOk="0">
                  <a:moveTo>
                    <a:pt x="113" y="1"/>
                  </a:moveTo>
                  <a:cubicBezTo>
                    <a:pt x="96" y="1"/>
                    <a:pt x="79" y="5"/>
                    <a:pt x="63" y="14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336" y="657"/>
                    <a:pt x="574" y="1206"/>
                    <a:pt x="738" y="1779"/>
                  </a:cubicBezTo>
                  <a:cubicBezTo>
                    <a:pt x="746" y="1802"/>
                    <a:pt x="760" y="1822"/>
                    <a:pt x="780" y="1835"/>
                  </a:cubicBezTo>
                  <a:cubicBezTo>
                    <a:pt x="795" y="1846"/>
                    <a:pt x="813" y="1851"/>
                    <a:pt x="832" y="1851"/>
                  </a:cubicBezTo>
                  <a:cubicBezTo>
                    <a:pt x="842" y="1851"/>
                    <a:pt x="852" y="1850"/>
                    <a:pt x="862" y="1847"/>
                  </a:cubicBezTo>
                  <a:cubicBezTo>
                    <a:pt x="915" y="1832"/>
                    <a:pt x="945" y="1776"/>
                    <a:pt x="930" y="1725"/>
                  </a:cubicBezTo>
                  <a:cubicBezTo>
                    <a:pt x="761" y="1136"/>
                    <a:pt x="515" y="571"/>
                    <a:pt x="200" y="48"/>
                  </a:cubicBezTo>
                  <a:cubicBezTo>
                    <a:pt x="180" y="17"/>
                    <a:pt x="147" y="1"/>
                    <a:pt x="11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1"/>
            <p:cNvSpPr/>
            <p:nvPr/>
          </p:nvSpPr>
          <p:spPr>
            <a:xfrm>
              <a:off x="3489075" y="2421725"/>
              <a:ext cx="67725" cy="88200"/>
            </a:xfrm>
            <a:custGeom>
              <a:avLst/>
              <a:gdLst/>
              <a:ahLst/>
              <a:cxnLst/>
              <a:rect l="l" t="t" r="r" b="b"/>
              <a:pathLst>
                <a:path w="2709" h="3528" extrusionOk="0">
                  <a:moveTo>
                    <a:pt x="870" y="0"/>
                  </a:moveTo>
                  <a:cubicBezTo>
                    <a:pt x="666" y="0"/>
                    <a:pt x="466" y="99"/>
                    <a:pt x="288" y="349"/>
                  </a:cubicBezTo>
                  <a:cubicBezTo>
                    <a:pt x="91" y="627"/>
                    <a:pt x="41" y="980"/>
                    <a:pt x="22" y="1320"/>
                  </a:cubicBezTo>
                  <a:cubicBezTo>
                    <a:pt x="1" y="1774"/>
                    <a:pt x="30" y="2228"/>
                    <a:pt x="111" y="2675"/>
                  </a:cubicBezTo>
                  <a:cubicBezTo>
                    <a:pt x="149" y="2886"/>
                    <a:pt x="219" y="3124"/>
                    <a:pt x="414" y="3216"/>
                  </a:cubicBezTo>
                  <a:cubicBezTo>
                    <a:pt x="473" y="3244"/>
                    <a:pt x="536" y="3254"/>
                    <a:pt x="600" y="3254"/>
                  </a:cubicBezTo>
                  <a:cubicBezTo>
                    <a:pt x="785" y="3254"/>
                    <a:pt x="985" y="3168"/>
                    <a:pt x="1172" y="3168"/>
                  </a:cubicBezTo>
                  <a:cubicBezTo>
                    <a:pt x="1234" y="3168"/>
                    <a:pt x="1295" y="3178"/>
                    <a:pt x="1354" y="3204"/>
                  </a:cubicBezTo>
                  <a:cubicBezTo>
                    <a:pt x="1456" y="3250"/>
                    <a:pt x="1532" y="3339"/>
                    <a:pt x="1622" y="3408"/>
                  </a:cubicBezTo>
                  <a:cubicBezTo>
                    <a:pt x="1722" y="3482"/>
                    <a:pt x="1845" y="3528"/>
                    <a:pt x="1968" y="3528"/>
                  </a:cubicBezTo>
                  <a:cubicBezTo>
                    <a:pt x="2003" y="3528"/>
                    <a:pt x="2037" y="3524"/>
                    <a:pt x="2071" y="3517"/>
                  </a:cubicBezTo>
                  <a:cubicBezTo>
                    <a:pt x="2225" y="3482"/>
                    <a:pt x="2363" y="3358"/>
                    <a:pt x="2387" y="3201"/>
                  </a:cubicBezTo>
                  <a:cubicBezTo>
                    <a:pt x="2416" y="3031"/>
                    <a:pt x="2316" y="2860"/>
                    <a:pt x="2329" y="2688"/>
                  </a:cubicBezTo>
                  <a:cubicBezTo>
                    <a:pt x="2343" y="2505"/>
                    <a:pt x="2482" y="2357"/>
                    <a:pt x="2551" y="2184"/>
                  </a:cubicBezTo>
                  <a:cubicBezTo>
                    <a:pt x="2708" y="1777"/>
                    <a:pt x="2437" y="1340"/>
                    <a:pt x="2181" y="988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1"/>
            <p:cNvSpPr/>
            <p:nvPr/>
          </p:nvSpPr>
          <p:spPr>
            <a:xfrm>
              <a:off x="3455575" y="2331475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1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3"/>
                  </a:cubicBezTo>
                  <a:cubicBezTo>
                    <a:pt x="343" y="1779"/>
                    <a:pt x="878" y="3180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39" y="1976"/>
                  </a:cubicBezTo>
                  <a:cubicBezTo>
                    <a:pt x="4170" y="1735"/>
                    <a:pt x="4397" y="1481"/>
                    <a:pt x="4523" y="1177"/>
                  </a:cubicBezTo>
                  <a:cubicBezTo>
                    <a:pt x="4599" y="1000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5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3"/>
                    <a:pt x="1979" y="1871"/>
                  </a:cubicBezTo>
                  <a:cubicBezTo>
                    <a:pt x="1408" y="1378"/>
                    <a:pt x="987" y="719"/>
                    <a:pt x="75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1"/>
            <p:cNvSpPr/>
            <p:nvPr/>
          </p:nvSpPr>
          <p:spPr>
            <a:xfrm>
              <a:off x="3403275" y="242042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1" y="1"/>
                    <a:pt x="2888" y="7"/>
                    <a:pt x="2821" y="19"/>
                  </a:cubicBezTo>
                  <a:cubicBezTo>
                    <a:pt x="2176" y="133"/>
                    <a:pt x="1518" y="410"/>
                    <a:pt x="906" y="632"/>
                  </a:cubicBezTo>
                  <a:cubicBezTo>
                    <a:pt x="599" y="744"/>
                    <a:pt x="273" y="878"/>
                    <a:pt x="104" y="1155"/>
                  </a:cubicBezTo>
                  <a:cubicBezTo>
                    <a:pt x="51" y="1241"/>
                    <a:pt x="20" y="1333"/>
                    <a:pt x="0" y="1426"/>
                  </a:cubicBezTo>
                  <a:cubicBezTo>
                    <a:pt x="415" y="1227"/>
                    <a:pt x="839" y="1053"/>
                    <a:pt x="1274" y="910"/>
                  </a:cubicBezTo>
                  <a:cubicBezTo>
                    <a:pt x="1460" y="850"/>
                    <a:pt x="1660" y="793"/>
                    <a:pt x="1856" y="793"/>
                  </a:cubicBezTo>
                  <a:cubicBezTo>
                    <a:pt x="1957" y="793"/>
                    <a:pt x="2057" y="808"/>
                    <a:pt x="2153" y="846"/>
                  </a:cubicBezTo>
                  <a:cubicBezTo>
                    <a:pt x="2392" y="939"/>
                    <a:pt x="2564" y="1162"/>
                    <a:pt x="2650" y="1404"/>
                  </a:cubicBezTo>
                  <a:cubicBezTo>
                    <a:pt x="2736" y="1648"/>
                    <a:pt x="2744" y="1909"/>
                    <a:pt x="2736" y="2168"/>
                  </a:cubicBezTo>
                  <a:cubicBezTo>
                    <a:pt x="2723" y="2524"/>
                    <a:pt x="2679" y="2881"/>
                    <a:pt x="2606" y="3230"/>
                  </a:cubicBezTo>
                  <a:cubicBezTo>
                    <a:pt x="3179" y="2644"/>
                    <a:pt x="3558" y="1865"/>
                    <a:pt x="3619" y="1046"/>
                  </a:cubicBezTo>
                  <a:cubicBezTo>
                    <a:pt x="3663" y="479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1"/>
            <p:cNvSpPr/>
            <p:nvPr/>
          </p:nvSpPr>
          <p:spPr>
            <a:xfrm>
              <a:off x="3482750" y="2424225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4" y="0"/>
                  </a:moveTo>
                  <a:cubicBezTo>
                    <a:pt x="906" y="0"/>
                    <a:pt x="634" y="134"/>
                    <a:pt x="390" y="476"/>
                  </a:cubicBezTo>
                  <a:cubicBezTo>
                    <a:pt x="122" y="851"/>
                    <a:pt x="52" y="1333"/>
                    <a:pt x="30" y="1796"/>
                  </a:cubicBezTo>
                  <a:cubicBezTo>
                    <a:pt x="0" y="2412"/>
                    <a:pt x="42" y="3030"/>
                    <a:pt x="149" y="3637"/>
                  </a:cubicBezTo>
                  <a:cubicBezTo>
                    <a:pt x="214" y="3293"/>
                    <a:pt x="321" y="2957"/>
                    <a:pt x="469" y="2640"/>
                  </a:cubicBezTo>
                  <a:cubicBezTo>
                    <a:pt x="697" y="2161"/>
                    <a:pt x="1084" y="1684"/>
                    <a:pt x="1608" y="1654"/>
                  </a:cubicBezTo>
                  <a:cubicBezTo>
                    <a:pt x="1627" y="1653"/>
                    <a:pt x="1645" y="1652"/>
                    <a:pt x="1663" y="1652"/>
                  </a:cubicBezTo>
                  <a:cubicBezTo>
                    <a:pt x="2029" y="1652"/>
                    <a:pt x="2364" y="1867"/>
                    <a:pt x="2662" y="2081"/>
                  </a:cubicBezTo>
                  <a:cubicBezTo>
                    <a:pt x="2956" y="2292"/>
                    <a:pt x="3242" y="2511"/>
                    <a:pt x="3525" y="2737"/>
                  </a:cubicBezTo>
                  <a:cubicBezTo>
                    <a:pt x="3579" y="2254"/>
                    <a:pt x="3268" y="1756"/>
                    <a:pt x="2967" y="1343"/>
                  </a:cubicBezTo>
                  <a:cubicBezTo>
                    <a:pt x="2579" y="808"/>
                    <a:pt x="1866" y="0"/>
                    <a:pt x="1184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1"/>
            <p:cNvSpPr/>
            <p:nvPr/>
          </p:nvSpPr>
          <p:spPr>
            <a:xfrm>
              <a:off x="3505700" y="2381200"/>
              <a:ext cx="74925" cy="82025"/>
            </a:xfrm>
            <a:custGeom>
              <a:avLst/>
              <a:gdLst/>
              <a:ahLst/>
              <a:cxnLst/>
              <a:rect l="l" t="t" r="r" b="b"/>
              <a:pathLst>
                <a:path w="2997" h="3281" extrusionOk="0">
                  <a:moveTo>
                    <a:pt x="2690" y="1"/>
                  </a:moveTo>
                  <a:cubicBezTo>
                    <a:pt x="2245" y="1"/>
                    <a:pt x="1792" y="157"/>
                    <a:pt x="1417" y="405"/>
                  </a:cubicBezTo>
                  <a:cubicBezTo>
                    <a:pt x="994" y="685"/>
                    <a:pt x="1" y="1470"/>
                    <a:pt x="96" y="2007"/>
                  </a:cubicBezTo>
                  <a:cubicBezTo>
                    <a:pt x="203" y="2615"/>
                    <a:pt x="1170" y="2951"/>
                    <a:pt x="1669" y="3074"/>
                  </a:cubicBezTo>
                  <a:cubicBezTo>
                    <a:pt x="2086" y="3178"/>
                    <a:pt x="2511" y="3244"/>
                    <a:pt x="2939" y="3280"/>
                  </a:cubicBezTo>
                  <a:cubicBezTo>
                    <a:pt x="2703" y="3044"/>
                    <a:pt x="2485" y="2789"/>
                    <a:pt x="2288" y="2516"/>
                  </a:cubicBezTo>
                  <a:cubicBezTo>
                    <a:pt x="2035" y="2155"/>
                    <a:pt x="1808" y="1714"/>
                    <a:pt x="1909" y="1282"/>
                  </a:cubicBezTo>
                  <a:cubicBezTo>
                    <a:pt x="1995" y="911"/>
                    <a:pt x="2298" y="634"/>
                    <a:pt x="2585" y="384"/>
                  </a:cubicBezTo>
                  <a:cubicBezTo>
                    <a:pt x="2721" y="263"/>
                    <a:pt x="2859" y="144"/>
                    <a:pt x="2996" y="27"/>
                  </a:cubicBezTo>
                  <a:cubicBezTo>
                    <a:pt x="2896" y="9"/>
                    <a:pt x="2793" y="1"/>
                    <a:pt x="269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1"/>
            <p:cNvSpPr/>
            <p:nvPr/>
          </p:nvSpPr>
          <p:spPr>
            <a:xfrm>
              <a:off x="3411650" y="2339250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1"/>
                  </a:moveTo>
                  <a:cubicBezTo>
                    <a:pt x="487" y="101"/>
                    <a:pt x="567" y="201"/>
                    <a:pt x="646" y="302"/>
                  </a:cubicBezTo>
                  <a:cubicBezTo>
                    <a:pt x="939" y="671"/>
                    <a:pt x="1238" y="1051"/>
                    <a:pt x="1385" y="1498"/>
                  </a:cubicBezTo>
                  <a:cubicBezTo>
                    <a:pt x="1534" y="1947"/>
                    <a:pt x="1503" y="2484"/>
                    <a:pt x="1187" y="2833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21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7" y="3654"/>
                  </a:cubicBezTo>
                  <a:cubicBezTo>
                    <a:pt x="2362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1"/>
            <p:cNvSpPr/>
            <p:nvPr/>
          </p:nvSpPr>
          <p:spPr>
            <a:xfrm>
              <a:off x="3466650" y="239337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7" y="1"/>
                    <a:pt x="498" y="159"/>
                    <a:pt x="306" y="450"/>
                  </a:cubicBezTo>
                  <a:cubicBezTo>
                    <a:pt x="1" y="909"/>
                    <a:pt x="128" y="1528"/>
                    <a:pt x="588" y="1833"/>
                  </a:cubicBezTo>
                  <a:cubicBezTo>
                    <a:pt x="757" y="1945"/>
                    <a:pt x="948" y="1998"/>
                    <a:pt x="1137" y="1998"/>
                  </a:cubicBezTo>
                  <a:cubicBezTo>
                    <a:pt x="1461" y="1998"/>
                    <a:pt x="1779" y="1841"/>
                    <a:pt x="1971" y="1549"/>
                  </a:cubicBezTo>
                  <a:cubicBezTo>
                    <a:pt x="2274" y="1089"/>
                    <a:pt x="2149" y="470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1"/>
            <p:cNvSpPr/>
            <p:nvPr/>
          </p:nvSpPr>
          <p:spPr>
            <a:xfrm>
              <a:off x="3479375" y="2404550"/>
              <a:ext cx="31425" cy="27625"/>
            </a:xfrm>
            <a:custGeom>
              <a:avLst/>
              <a:gdLst/>
              <a:ahLst/>
              <a:cxnLst/>
              <a:rect l="l" t="t" r="r" b="b"/>
              <a:pathLst>
                <a:path w="1257" h="1105" extrusionOk="0">
                  <a:moveTo>
                    <a:pt x="631" y="1"/>
                  </a:moveTo>
                  <a:cubicBezTo>
                    <a:pt x="452" y="1"/>
                    <a:pt x="276" y="88"/>
                    <a:pt x="170" y="248"/>
                  </a:cubicBezTo>
                  <a:cubicBezTo>
                    <a:pt x="1" y="502"/>
                    <a:pt x="71" y="844"/>
                    <a:pt x="324" y="1013"/>
                  </a:cubicBezTo>
                  <a:cubicBezTo>
                    <a:pt x="418" y="1075"/>
                    <a:pt x="524" y="1104"/>
                    <a:pt x="628" y="1104"/>
                  </a:cubicBezTo>
                  <a:cubicBezTo>
                    <a:pt x="808" y="1104"/>
                    <a:pt x="984" y="1017"/>
                    <a:pt x="1090" y="857"/>
                  </a:cubicBezTo>
                  <a:cubicBezTo>
                    <a:pt x="1256" y="603"/>
                    <a:pt x="1187" y="261"/>
                    <a:pt x="934" y="92"/>
                  </a:cubicBezTo>
                  <a:cubicBezTo>
                    <a:pt x="840" y="30"/>
                    <a:pt x="735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1"/>
            <p:cNvSpPr/>
            <p:nvPr/>
          </p:nvSpPr>
          <p:spPr>
            <a:xfrm>
              <a:off x="1960250" y="2157600"/>
              <a:ext cx="1158000" cy="2047850"/>
            </a:xfrm>
            <a:custGeom>
              <a:avLst/>
              <a:gdLst/>
              <a:ahLst/>
              <a:cxnLst/>
              <a:rect l="l" t="t" r="r" b="b"/>
              <a:pathLst>
                <a:path w="46320" h="81914" extrusionOk="0">
                  <a:moveTo>
                    <a:pt x="1852" y="0"/>
                  </a:moveTo>
                  <a:lnTo>
                    <a:pt x="1852" y="0"/>
                  </a:lnTo>
                  <a:cubicBezTo>
                    <a:pt x="611" y="5651"/>
                    <a:pt x="1" y="11502"/>
                    <a:pt x="810" y="17229"/>
                  </a:cubicBezTo>
                  <a:cubicBezTo>
                    <a:pt x="1622" y="22956"/>
                    <a:pt x="3932" y="28573"/>
                    <a:pt x="7949" y="32735"/>
                  </a:cubicBezTo>
                  <a:cubicBezTo>
                    <a:pt x="12715" y="37674"/>
                    <a:pt x="19630" y="40390"/>
                    <a:pt x="23589" y="45998"/>
                  </a:cubicBezTo>
                  <a:cubicBezTo>
                    <a:pt x="25309" y="48433"/>
                    <a:pt x="26355" y="51264"/>
                    <a:pt x="27512" y="54010"/>
                  </a:cubicBezTo>
                  <a:cubicBezTo>
                    <a:pt x="30110" y="60180"/>
                    <a:pt x="33341" y="66062"/>
                    <a:pt x="36567" y="71928"/>
                  </a:cubicBezTo>
                  <a:cubicBezTo>
                    <a:pt x="38519" y="75479"/>
                    <a:pt x="41332" y="80903"/>
                    <a:pt x="45658" y="81914"/>
                  </a:cubicBezTo>
                  <a:cubicBezTo>
                    <a:pt x="46320" y="79966"/>
                    <a:pt x="41731" y="75159"/>
                    <a:pt x="40690" y="73323"/>
                  </a:cubicBezTo>
                  <a:cubicBezTo>
                    <a:pt x="38764" y="69929"/>
                    <a:pt x="36573" y="66359"/>
                    <a:pt x="34987" y="62799"/>
                  </a:cubicBezTo>
                  <a:cubicBezTo>
                    <a:pt x="31823" y="55688"/>
                    <a:pt x="27850" y="49160"/>
                    <a:pt x="22821" y="42738"/>
                  </a:cubicBezTo>
                  <a:cubicBezTo>
                    <a:pt x="18413" y="37108"/>
                    <a:pt x="12000" y="34277"/>
                    <a:pt x="7709" y="28557"/>
                  </a:cubicBezTo>
                  <a:cubicBezTo>
                    <a:pt x="1764" y="20630"/>
                    <a:pt x="1632" y="9908"/>
                    <a:pt x="1852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1"/>
            <p:cNvSpPr/>
            <p:nvPr/>
          </p:nvSpPr>
          <p:spPr>
            <a:xfrm>
              <a:off x="1960300" y="2157625"/>
              <a:ext cx="1090250" cy="2026550"/>
            </a:xfrm>
            <a:custGeom>
              <a:avLst/>
              <a:gdLst/>
              <a:ahLst/>
              <a:cxnLst/>
              <a:rect l="l" t="t" r="r" b="b"/>
              <a:pathLst>
                <a:path w="43610" h="81062" extrusionOk="0">
                  <a:moveTo>
                    <a:pt x="1852" y="1"/>
                  </a:moveTo>
                  <a:lnTo>
                    <a:pt x="1852" y="1"/>
                  </a:lnTo>
                  <a:cubicBezTo>
                    <a:pt x="611" y="5652"/>
                    <a:pt x="0" y="11502"/>
                    <a:pt x="810" y="17231"/>
                  </a:cubicBezTo>
                  <a:cubicBezTo>
                    <a:pt x="1621" y="22958"/>
                    <a:pt x="3933" y="28575"/>
                    <a:pt x="7949" y="32736"/>
                  </a:cubicBezTo>
                  <a:cubicBezTo>
                    <a:pt x="12714" y="37676"/>
                    <a:pt x="19630" y="40392"/>
                    <a:pt x="23590" y="45999"/>
                  </a:cubicBezTo>
                  <a:cubicBezTo>
                    <a:pt x="25310" y="48434"/>
                    <a:pt x="26356" y="51264"/>
                    <a:pt x="27511" y="54011"/>
                  </a:cubicBezTo>
                  <a:cubicBezTo>
                    <a:pt x="30111" y="60181"/>
                    <a:pt x="33340" y="66063"/>
                    <a:pt x="36568" y="71930"/>
                  </a:cubicBezTo>
                  <a:cubicBezTo>
                    <a:pt x="38190" y="74884"/>
                    <a:pt x="40416" y="79137"/>
                    <a:pt x="43609" y="81061"/>
                  </a:cubicBezTo>
                  <a:cubicBezTo>
                    <a:pt x="38815" y="72019"/>
                    <a:pt x="34021" y="62975"/>
                    <a:pt x="29227" y="53933"/>
                  </a:cubicBezTo>
                  <a:cubicBezTo>
                    <a:pt x="27518" y="50708"/>
                    <a:pt x="25790" y="47455"/>
                    <a:pt x="23433" y="44667"/>
                  </a:cubicBezTo>
                  <a:cubicBezTo>
                    <a:pt x="18406" y="38715"/>
                    <a:pt x="10830" y="35222"/>
                    <a:pt x="6256" y="28913"/>
                  </a:cubicBezTo>
                  <a:cubicBezTo>
                    <a:pt x="2851" y="24214"/>
                    <a:pt x="1422" y="18313"/>
                    <a:pt x="1218" y="12513"/>
                  </a:cubicBezTo>
                  <a:cubicBezTo>
                    <a:pt x="1098" y="9116"/>
                    <a:pt x="1375" y="5731"/>
                    <a:pt x="1809" y="2355"/>
                  </a:cubicBezTo>
                  <a:cubicBezTo>
                    <a:pt x="1820" y="1567"/>
                    <a:pt x="1835" y="780"/>
                    <a:pt x="185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1"/>
            <p:cNvSpPr/>
            <p:nvPr/>
          </p:nvSpPr>
          <p:spPr>
            <a:xfrm>
              <a:off x="2016075" y="2321975"/>
              <a:ext cx="288400" cy="449600"/>
            </a:xfrm>
            <a:custGeom>
              <a:avLst/>
              <a:gdLst/>
              <a:ahLst/>
              <a:cxnLst/>
              <a:rect l="l" t="t" r="r" b="b"/>
              <a:pathLst>
                <a:path w="11536" h="17984" extrusionOk="0">
                  <a:moveTo>
                    <a:pt x="11535" y="1"/>
                  </a:moveTo>
                  <a:lnTo>
                    <a:pt x="11535" y="1"/>
                  </a:lnTo>
                  <a:cubicBezTo>
                    <a:pt x="11535" y="1"/>
                    <a:pt x="11535" y="1"/>
                    <a:pt x="11535" y="2"/>
                  </a:cubicBezTo>
                  <a:lnTo>
                    <a:pt x="11535" y="2"/>
                  </a:lnTo>
                  <a:cubicBezTo>
                    <a:pt x="11535" y="1"/>
                    <a:pt x="11535" y="1"/>
                    <a:pt x="11535" y="1"/>
                  </a:cubicBezTo>
                  <a:close/>
                  <a:moveTo>
                    <a:pt x="11535" y="2"/>
                  </a:moveTo>
                  <a:lnTo>
                    <a:pt x="11535" y="2"/>
                  </a:lnTo>
                  <a:cubicBezTo>
                    <a:pt x="10384" y="1802"/>
                    <a:pt x="8161" y="3322"/>
                    <a:pt x="6788" y="5029"/>
                  </a:cubicBezTo>
                  <a:cubicBezTo>
                    <a:pt x="5341" y="6827"/>
                    <a:pt x="4035" y="8739"/>
                    <a:pt x="2889" y="10743"/>
                  </a:cubicBezTo>
                  <a:cubicBezTo>
                    <a:pt x="2054" y="12198"/>
                    <a:pt x="1" y="14995"/>
                    <a:pt x="302" y="16741"/>
                  </a:cubicBezTo>
                  <a:cubicBezTo>
                    <a:pt x="457" y="17643"/>
                    <a:pt x="705" y="17983"/>
                    <a:pt x="991" y="17983"/>
                  </a:cubicBezTo>
                  <a:cubicBezTo>
                    <a:pt x="1596" y="17983"/>
                    <a:pt x="2375" y="16465"/>
                    <a:pt x="2826" y="15539"/>
                  </a:cubicBezTo>
                  <a:cubicBezTo>
                    <a:pt x="5425" y="10196"/>
                    <a:pt x="8334" y="5006"/>
                    <a:pt x="11535" y="2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1"/>
            <p:cNvSpPr/>
            <p:nvPr/>
          </p:nvSpPr>
          <p:spPr>
            <a:xfrm>
              <a:off x="2030700" y="2349600"/>
              <a:ext cx="256400" cy="421975"/>
            </a:xfrm>
            <a:custGeom>
              <a:avLst/>
              <a:gdLst/>
              <a:ahLst/>
              <a:cxnLst/>
              <a:rect l="l" t="t" r="r" b="b"/>
              <a:pathLst>
                <a:path w="10256" h="16879" extrusionOk="0">
                  <a:moveTo>
                    <a:pt x="10255" y="1"/>
                  </a:moveTo>
                  <a:cubicBezTo>
                    <a:pt x="5905" y="4870"/>
                    <a:pt x="2415" y="10508"/>
                    <a:pt x="0" y="16576"/>
                  </a:cubicBezTo>
                  <a:cubicBezTo>
                    <a:pt x="120" y="16788"/>
                    <a:pt x="258" y="16879"/>
                    <a:pt x="406" y="16879"/>
                  </a:cubicBezTo>
                  <a:cubicBezTo>
                    <a:pt x="1011" y="16879"/>
                    <a:pt x="1790" y="15361"/>
                    <a:pt x="2241" y="14435"/>
                  </a:cubicBezTo>
                  <a:cubicBezTo>
                    <a:pt x="4651" y="9483"/>
                    <a:pt x="7329" y="4666"/>
                    <a:pt x="10255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1"/>
            <p:cNvSpPr/>
            <p:nvPr/>
          </p:nvSpPr>
          <p:spPr>
            <a:xfrm>
              <a:off x="2309100" y="3080675"/>
              <a:ext cx="469950" cy="439875"/>
            </a:xfrm>
            <a:custGeom>
              <a:avLst/>
              <a:gdLst/>
              <a:ahLst/>
              <a:cxnLst/>
              <a:rect l="l" t="t" r="r" b="b"/>
              <a:pathLst>
                <a:path w="18798" h="17595" extrusionOk="0">
                  <a:moveTo>
                    <a:pt x="11367" y="0"/>
                  </a:moveTo>
                  <a:cubicBezTo>
                    <a:pt x="11228" y="0"/>
                    <a:pt x="11089" y="12"/>
                    <a:pt x="10952" y="35"/>
                  </a:cubicBezTo>
                  <a:cubicBezTo>
                    <a:pt x="9976" y="198"/>
                    <a:pt x="9135" y="872"/>
                    <a:pt x="8603" y="1706"/>
                  </a:cubicBezTo>
                  <a:cubicBezTo>
                    <a:pt x="8282" y="2210"/>
                    <a:pt x="8020" y="2812"/>
                    <a:pt x="7479" y="3070"/>
                  </a:cubicBezTo>
                  <a:cubicBezTo>
                    <a:pt x="7403" y="3107"/>
                    <a:pt x="7320" y="3135"/>
                    <a:pt x="7238" y="3159"/>
                  </a:cubicBezTo>
                  <a:cubicBezTo>
                    <a:pt x="7068" y="3211"/>
                    <a:pt x="6892" y="3246"/>
                    <a:pt x="6727" y="3301"/>
                  </a:cubicBezTo>
                  <a:cubicBezTo>
                    <a:pt x="6724" y="3302"/>
                    <a:pt x="6720" y="3304"/>
                    <a:pt x="6715" y="3304"/>
                  </a:cubicBezTo>
                  <a:cubicBezTo>
                    <a:pt x="6675" y="3318"/>
                    <a:pt x="6636" y="3332"/>
                    <a:pt x="6598" y="3350"/>
                  </a:cubicBezTo>
                  <a:cubicBezTo>
                    <a:pt x="6586" y="3354"/>
                    <a:pt x="6573" y="3360"/>
                    <a:pt x="6562" y="3365"/>
                  </a:cubicBezTo>
                  <a:cubicBezTo>
                    <a:pt x="6532" y="3380"/>
                    <a:pt x="6502" y="3397"/>
                    <a:pt x="6472" y="3416"/>
                  </a:cubicBezTo>
                  <a:cubicBezTo>
                    <a:pt x="6459" y="3423"/>
                    <a:pt x="6447" y="3430"/>
                    <a:pt x="6436" y="3437"/>
                  </a:cubicBezTo>
                  <a:cubicBezTo>
                    <a:pt x="6396" y="3464"/>
                    <a:pt x="6358" y="3490"/>
                    <a:pt x="6324" y="3524"/>
                  </a:cubicBezTo>
                  <a:cubicBezTo>
                    <a:pt x="5957" y="3874"/>
                    <a:pt x="6036" y="4472"/>
                    <a:pt x="6179" y="4958"/>
                  </a:cubicBezTo>
                  <a:cubicBezTo>
                    <a:pt x="6214" y="5072"/>
                    <a:pt x="6254" y="5201"/>
                    <a:pt x="6297" y="5336"/>
                  </a:cubicBezTo>
                  <a:cubicBezTo>
                    <a:pt x="5685" y="4697"/>
                    <a:pt x="4964" y="4168"/>
                    <a:pt x="4131" y="3841"/>
                  </a:cubicBezTo>
                  <a:cubicBezTo>
                    <a:pt x="4057" y="3811"/>
                    <a:pt x="3978" y="3784"/>
                    <a:pt x="3900" y="3759"/>
                  </a:cubicBezTo>
                  <a:cubicBezTo>
                    <a:pt x="3899" y="3759"/>
                    <a:pt x="3899" y="3759"/>
                    <a:pt x="3896" y="3758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7" y="3609"/>
                    <a:pt x="3019" y="3566"/>
                    <a:pt x="2697" y="3566"/>
                  </a:cubicBezTo>
                  <a:cubicBezTo>
                    <a:pt x="1925" y="3566"/>
                    <a:pt x="1180" y="3815"/>
                    <a:pt x="706" y="4410"/>
                  </a:cubicBezTo>
                  <a:cubicBezTo>
                    <a:pt x="339" y="4870"/>
                    <a:pt x="193" y="5471"/>
                    <a:pt x="130" y="6056"/>
                  </a:cubicBezTo>
                  <a:cubicBezTo>
                    <a:pt x="1" y="7281"/>
                    <a:pt x="333" y="8718"/>
                    <a:pt x="1432" y="9279"/>
                  </a:cubicBezTo>
                  <a:cubicBezTo>
                    <a:pt x="1900" y="9520"/>
                    <a:pt x="2440" y="9563"/>
                    <a:pt x="2966" y="9601"/>
                  </a:cubicBezTo>
                  <a:lnTo>
                    <a:pt x="2969" y="9601"/>
                  </a:lnTo>
                  <a:cubicBezTo>
                    <a:pt x="3263" y="9623"/>
                    <a:pt x="3555" y="9644"/>
                    <a:pt x="3849" y="9667"/>
                  </a:cubicBezTo>
                  <a:cubicBezTo>
                    <a:pt x="4266" y="9699"/>
                    <a:pt x="4683" y="9730"/>
                    <a:pt x="5102" y="9760"/>
                  </a:cubicBezTo>
                  <a:cubicBezTo>
                    <a:pt x="5163" y="9766"/>
                    <a:pt x="5226" y="9770"/>
                    <a:pt x="5288" y="9775"/>
                  </a:cubicBezTo>
                  <a:lnTo>
                    <a:pt x="4960" y="9894"/>
                  </a:lnTo>
                  <a:cubicBezTo>
                    <a:pt x="4611" y="10023"/>
                    <a:pt x="4267" y="10153"/>
                    <a:pt x="3932" y="10275"/>
                  </a:cubicBezTo>
                  <a:cubicBezTo>
                    <a:pt x="3673" y="10370"/>
                    <a:pt x="3405" y="10474"/>
                    <a:pt x="3165" y="10612"/>
                  </a:cubicBezTo>
                  <a:cubicBezTo>
                    <a:pt x="3046" y="10682"/>
                    <a:pt x="2933" y="10761"/>
                    <a:pt x="2833" y="10850"/>
                  </a:cubicBezTo>
                  <a:cubicBezTo>
                    <a:pt x="2732" y="10940"/>
                    <a:pt x="2642" y="11043"/>
                    <a:pt x="2570" y="11161"/>
                  </a:cubicBezTo>
                  <a:cubicBezTo>
                    <a:pt x="2547" y="11198"/>
                    <a:pt x="2527" y="11235"/>
                    <a:pt x="2510" y="11273"/>
                  </a:cubicBezTo>
                  <a:cubicBezTo>
                    <a:pt x="2168" y="11972"/>
                    <a:pt x="2480" y="12842"/>
                    <a:pt x="2426" y="13637"/>
                  </a:cubicBezTo>
                  <a:cubicBezTo>
                    <a:pt x="2380" y="14344"/>
                    <a:pt x="2046" y="15106"/>
                    <a:pt x="2406" y="15714"/>
                  </a:cubicBezTo>
                  <a:cubicBezTo>
                    <a:pt x="2655" y="16134"/>
                    <a:pt x="3125" y="16292"/>
                    <a:pt x="3627" y="16292"/>
                  </a:cubicBezTo>
                  <a:cubicBezTo>
                    <a:pt x="3956" y="16292"/>
                    <a:pt x="4299" y="16224"/>
                    <a:pt x="4601" y="16117"/>
                  </a:cubicBezTo>
                  <a:cubicBezTo>
                    <a:pt x="5599" y="15764"/>
                    <a:pt x="6479" y="15121"/>
                    <a:pt x="7155" y="14308"/>
                  </a:cubicBezTo>
                  <a:cubicBezTo>
                    <a:pt x="7167" y="14295"/>
                    <a:pt x="7175" y="14282"/>
                    <a:pt x="7185" y="14271"/>
                  </a:cubicBezTo>
                  <a:cubicBezTo>
                    <a:pt x="7284" y="14150"/>
                    <a:pt x="7379" y="14027"/>
                    <a:pt x="7469" y="13898"/>
                  </a:cubicBezTo>
                  <a:cubicBezTo>
                    <a:pt x="7478" y="13885"/>
                    <a:pt x="7486" y="13874"/>
                    <a:pt x="7494" y="13862"/>
                  </a:cubicBezTo>
                  <a:cubicBezTo>
                    <a:pt x="7618" y="13683"/>
                    <a:pt x="7733" y="13497"/>
                    <a:pt x="7836" y="13305"/>
                  </a:cubicBezTo>
                  <a:cubicBezTo>
                    <a:pt x="7838" y="13516"/>
                    <a:pt x="7848" y="13728"/>
                    <a:pt x="7859" y="13937"/>
                  </a:cubicBezTo>
                  <a:cubicBezTo>
                    <a:pt x="7862" y="13980"/>
                    <a:pt x="7862" y="14023"/>
                    <a:pt x="7865" y="14066"/>
                  </a:cubicBezTo>
                  <a:cubicBezTo>
                    <a:pt x="7898" y="14573"/>
                    <a:pt x="7958" y="15078"/>
                    <a:pt x="8047" y="15578"/>
                  </a:cubicBezTo>
                  <a:cubicBezTo>
                    <a:pt x="8048" y="15592"/>
                    <a:pt x="8050" y="15607"/>
                    <a:pt x="8053" y="15621"/>
                  </a:cubicBezTo>
                  <a:lnTo>
                    <a:pt x="8053" y="15625"/>
                  </a:lnTo>
                  <a:cubicBezTo>
                    <a:pt x="8141" y="16114"/>
                    <a:pt x="8303" y="16661"/>
                    <a:pt x="8752" y="16875"/>
                  </a:cubicBezTo>
                  <a:cubicBezTo>
                    <a:pt x="8890" y="16941"/>
                    <a:pt x="9036" y="16965"/>
                    <a:pt x="9186" y="16965"/>
                  </a:cubicBezTo>
                  <a:cubicBezTo>
                    <a:pt x="9612" y="16965"/>
                    <a:pt x="10073" y="16768"/>
                    <a:pt x="10501" y="16768"/>
                  </a:cubicBezTo>
                  <a:cubicBezTo>
                    <a:pt x="10646" y="16768"/>
                    <a:pt x="10787" y="16790"/>
                    <a:pt x="10922" y="16851"/>
                  </a:cubicBezTo>
                  <a:cubicBezTo>
                    <a:pt x="11158" y="16955"/>
                    <a:pt x="11332" y="17162"/>
                    <a:pt x="11541" y="17316"/>
                  </a:cubicBezTo>
                  <a:cubicBezTo>
                    <a:pt x="11772" y="17488"/>
                    <a:pt x="12059" y="17594"/>
                    <a:pt x="12345" y="17594"/>
                  </a:cubicBezTo>
                  <a:cubicBezTo>
                    <a:pt x="12422" y="17594"/>
                    <a:pt x="12500" y="17587"/>
                    <a:pt x="12576" y="17570"/>
                  </a:cubicBezTo>
                  <a:cubicBezTo>
                    <a:pt x="12931" y="17493"/>
                    <a:pt x="13251" y="17203"/>
                    <a:pt x="13310" y="16841"/>
                  </a:cubicBezTo>
                  <a:cubicBezTo>
                    <a:pt x="13374" y="16446"/>
                    <a:pt x="13143" y="16055"/>
                    <a:pt x="13173" y="15657"/>
                  </a:cubicBezTo>
                  <a:cubicBezTo>
                    <a:pt x="13208" y="15231"/>
                    <a:pt x="13532" y="14890"/>
                    <a:pt x="13684" y="14490"/>
                  </a:cubicBezTo>
                  <a:cubicBezTo>
                    <a:pt x="13967" y="13756"/>
                    <a:pt x="13648" y="12981"/>
                    <a:pt x="13214" y="12287"/>
                  </a:cubicBezTo>
                  <a:lnTo>
                    <a:pt x="13202" y="12271"/>
                  </a:lnTo>
                  <a:cubicBezTo>
                    <a:pt x="13145" y="12181"/>
                    <a:pt x="13087" y="12094"/>
                    <a:pt x="13029" y="12008"/>
                  </a:cubicBezTo>
                  <a:cubicBezTo>
                    <a:pt x="13022" y="11996"/>
                    <a:pt x="13014" y="11988"/>
                    <a:pt x="13009" y="11979"/>
                  </a:cubicBezTo>
                  <a:cubicBezTo>
                    <a:pt x="12994" y="11959"/>
                    <a:pt x="12981" y="11939"/>
                    <a:pt x="12967" y="11920"/>
                  </a:cubicBezTo>
                  <a:lnTo>
                    <a:pt x="12967" y="11920"/>
                  </a:lnTo>
                  <a:cubicBezTo>
                    <a:pt x="13788" y="12074"/>
                    <a:pt x="14622" y="12153"/>
                    <a:pt x="15457" y="12153"/>
                  </a:cubicBezTo>
                  <a:cubicBezTo>
                    <a:pt x="15540" y="12153"/>
                    <a:pt x="15622" y="12153"/>
                    <a:pt x="15705" y="12151"/>
                  </a:cubicBezTo>
                  <a:cubicBezTo>
                    <a:pt x="16464" y="12137"/>
                    <a:pt x="17267" y="12042"/>
                    <a:pt x="17874" y="11585"/>
                  </a:cubicBezTo>
                  <a:cubicBezTo>
                    <a:pt x="18484" y="11133"/>
                    <a:pt x="18798" y="10209"/>
                    <a:pt x="18362" y="9586"/>
                  </a:cubicBezTo>
                  <a:cubicBezTo>
                    <a:pt x="18168" y="9306"/>
                    <a:pt x="17864" y="9131"/>
                    <a:pt x="17592" y="8926"/>
                  </a:cubicBezTo>
                  <a:cubicBezTo>
                    <a:pt x="16701" y="8258"/>
                    <a:pt x="16084" y="7219"/>
                    <a:pt x="15070" y="6764"/>
                  </a:cubicBezTo>
                  <a:cubicBezTo>
                    <a:pt x="14709" y="6603"/>
                    <a:pt x="14324" y="6531"/>
                    <a:pt x="13934" y="6531"/>
                  </a:cubicBezTo>
                  <a:cubicBezTo>
                    <a:pt x="13358" y="6531"/>
                    <a:pt x="12772" y="6688"/>
                    <a:pt x="12242" y="6948"/>
                  </a:cubicBezTo>
                  <a:cubicBezTo>
                    <a:pt x="12392" y="6781"/>
                    <a:pt x="12527" y="6627"/>
                    <a:pt x="12642" y="6510"/>
                  </a:cubicBezTo>
                  <a:cubicBezTo>
                    <a:pt x="12884" y="6258"/>
                    <a:pt x="13123" y="5994"/>
                    <a:pt x="13323" y="5707"/>
                  </a:cubicBezTo>
                  <a:cubicBezTo>
                    <a:pt x="13361" y="5650"/>
                    <a:pt x="13400" y="5591"/>
                    <a:pt x="13437" y="5531"/>
                  </a:cubicBezTo>
                  <a:cubicBezTo>
                    <a:pt x="13509" y="5412"/>
                    <a:pt x="13573" y="5287"/>
                    <a:pt x="13626" y="5158"/>
                  </a:cubicBezTo>
                  <a:lnTo>
                    <a:pt x="13626" y="5157"/>
                  </a:lnTo>
                  <a:cubicBezTo>
                    <a:pt x="13661" y="5077"/>
                    <a:pt x="13688" y="4995"/>
                    <a:pt x="13712" y="4913"/>
                  </a:cubicBezTo>
                  <a:cubicBezTo>
                    <a:pt x="13727" y="4870"/>
                    <a:pt x="13737" y="4826"/>
                    <a:pt x="13748" y="4780"/>
                  </a:cubicBezTo>
                  <a:cubicBezTo>
                    <a:pt x="13758" y="4744"/>
                    <a:pt x="13768" y="4707"/>
                    <a:pt x="13775" y="4671"/>
                  </a:cubicBezTo>
                  <a:cubicBezTo>
                    <a:pt x="13790" y="4611"/>
                    <a:pt x="13801" y="4548"/>
                    <a:pt x="13810" y="4485"/>
                  </a:cubicBezTo>
                  <a:cubicBezTo>
                    <a:pt x="13811" y="4469"/>
                    <a:pt x="13816" y="4453"/>
                    <a:pt x="13817" y="4436"/>
                  </a:cubicBezTo>
                  <a:cubicBezTo>
                    <a:pt x="13890" y="3939"/>
                    <a:pt x="13867" y="3418"/>
                    <a:pt x="13840" y="2912"/>
                  </a:cubicBezTo>
                  <a:cubicBezTo>
                    <a:pt x="13808" y="2318"/>
                    <a:pt x="13770" y="1698"/>
                    <a:pt x="13489" y="1174"/>
                  </a:cubicBezTo>
                  <a:cubicBezTo>
                    <a:pt x="13088" y="423"/>
                    <a:pt x="12223" y="0"/>
                    <a:pt x="11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1"/>
            <p:cNvSpPr/>
            <p:nvPr/>
          </p:nvSpPr>
          <p:spPr>
            <a:xfrm>
              <a:off x="2468775" y="3114500"/>
              <a:ext cx="168775" cy="195325"/>
            </a:xfrm>
            <a:custGeom>
              <a:avLst/>
              <a:gdLst/>
              <a:ahLst/>
              <a:cxnLst/>
              <a:rect l="l" t="t" r="r" b="b"/>
              <a:pathLst>
                <a:path w="6751" h="7813" extrusionOk="0">
                  <a:moveTo>
                    <a:pt x="4584" y="0"/>
                  </a:moveTo>
                  <a:cubicBezTo>
                    <a:pt x="4467" y="0"/>
                    <a:pt x="4349" y="10"/>
                    <a:pt x="4234" y="29"/>
                  </a:cubicBezTo>
                  <a:cubicBezTo>
                    <a:pt x="3405" y="168"/>
                    <a:pt x="2693" y="738"/>
                    <a:pt x="2242" y="1446"/>
                  </a:cubicBezTo>
                  <a:cubicBezTo>
                    <a:pt x="1969" y="1873"/>
                    <a:pt x="1747" y="2384"/>
                    <a:pt x="1290" y="2601"/>
                  </a:cubicBezTo>
                  <a:cubicBezTo>
                    <a:pt x="969" y="2755"/>
                    <a:pt x="566" y="2743"/>
                    <a:pt x="310" y="2988"/>
                  </a:cubicBezTo>
                  <a:cubicBezTo>
                    <a:pt x="0" y="3286"/>
                    <a:pt x="65" y="3794"/>
                    <a:pt x="186" y="4205"/>
                  </a:cubicBezTo>
                  <a:cubicBezTo>
                    <a:pt x="489" y="5237"/>
                    <a:pt x="1260" y="7255"/>
                    <a:pt x="2341" y="7731"/>
                  </a:cubicBezTo>
                  <a:cubicBezTo>
                    <a:pt x="2467" y="7787"/>
                    <a:pt x="2597" y="7812"/>
                    <a:pt x="2730" y="7812"/>
                  </a:cubicBezTo>
                  <a:cubicBezTo>
                    <a:pt x="3808" y="7812"/>
                    <a:pt x="5064" y="6144"/>
                    <a:pt x="5667" y="5518"/>
                  </a:cubicBezTo>
                  <a:cubicBezTo>
                    <a:pt x="5995" y="5177"/>
                    <a:pt x="6319" y="4813"/>
                    <a:pt x="6501" y="4373"/>
                  </a:cubicBezTo>
                  <a:cubicBezTo>
                    <a:pt x="6751" y="3781"/>
                    <a:pt x="6721" y="3112"/>
                    <a:pt x="6685" y="2470"/>
                  </a:cubicBezTo>
                  <a:cubicBezTo>
                    <a:pt x="6656" y="1964"/>
                    <a:pt x="6623" y="1440"/>
                    <a:pt x="6385" y="995"/>
                  </a:cubicBezTo>
                  <a:cubicBezTo>
                    <a:pt x="6045" y="358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1"/>
            <p:cNvSpPr/>
            <p:nvPr/>
          </p:nvSpPr>
          <p:spPr>
            <a:xfrm>
              <a:off x="2521400" y="3194550"/>
              <a:ext cx="17375" cy="104100"/>
            </a:xfrm>
            <a:custGeom>
              <a:avLst/>
              <a:gdLst/>
              <a:ahLst/>
              <a:cxnLst/>
              <a:rect l="l" t="t" r="r" b="b"/>
              <a:pathLst>
                <a:path w="695" h="4164" extrusionOk="0">
                  <a:moveTo>
                    <a:pt x="520" y="1"/>
                  </a:moveTo>
                  <a:cubicBezTo>
                    <a:pt x="459" y="1"/>
                    <a:pt x="403" y="41"/>
                    <a:pt x="383" y="102"/>
                  </a:cubicBezTo>
                  <a:cubicBezTo>
                    <a:pt x="1" y="1382"/>
                    <a:pt x="6" y="2788"/>
                    <a:pt x="398" y="4063"/>
                  </a:cubicBezTo>
                  <a:cubicBezTo>
                    <a:pt x="409" y="4096"/>
                    <a:pt x="429" y="4122"/>
                    <a:pt x="455" y="4141"/>
                  </a:cubicBezTo>
                  <a:cubicBezTo>
                    <a:pt x="478" y="4155"/>
                    <a:pt x="506" y="4164"/>
                    <a:pt x="535" y="4164"/>
                  </a:cubicBezTo>
                  <a:cubicBezTo>
                    <a:pt x="548" y="4164"/>
                    <a:pt x="562" y="4162"/>
                    <a:pt x="575" y="4158"/>
                  </a:cubicBezTo>
                  <a:cubicBezTo>
                    <a:pt x="651" y="4135"/>
                    <a:pt x="694" y="4056"/>
                    <a:pt x="670" y="3980"/>
                  </a:cubicBezTo>
                  <a:cubicBezTo>
                    <a:pt x="294" y="2759"/>
                    <a:pt x="289" y="1410"/>
                    <a:pt x="656" y="185"/>
                  </a:cubicBezTo>
                  <a:cubicBezTo>
                    <a:pt x="680" y="109"/>
                    <a:pt x="635" y="29"/>
                    <a:pt x="561" y="7"/>
                  </a:cubicBezTo>
                  <a:cubicBezTo>
                    <a:pt x="547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1"/>
            <p:cNvSpPr/>
            <p:nvPr/>
          </p:nvSpPr>
          <p:spPr>
            <a:xfrm>
              <a:off x="2527700" y="3224400"/>
              <a:ext cx="46550" cy="67950"/>
            </a:xfrm>
            <a:custGeom>
              <a:avLst/>
              <a:gdLst/>
              <a:ahLst/>
              <a:cxnLst/>
              <a:rect l="l" t="t" r="r" b="b"/>
              <a:pathLst>
                <a:path w="1862" h="2718" extrusionOk="0">
                  <a:moveTo>
                    <a:pt x="1701" y="1"/>
                  </a:moveTo>
                  <a:cubicBezTo>
                    <a:pt x="1642" y="1"/>
                    <a:pt x="1586" y="38"/>
                    <a:pt x="1566" y="96"/>
                  </a:cubicBezTo>
                  <a:cubicBezTo>
                    <a:pt x="1253" y="989"/>
                    <a:pt x="732" y="1810"/>
                    <a:pt x="58" y="2475"/>
                  </a:cubicBezTo>
                  <a:cubicBezTo>
                    <a:pt x="2" y="2531"/>
                    <a:pt x="1" y="2620"/>
                    <a:pt x="57" y="2676"/>
                  </a:cubicBezTo>
                  <a:cubicBezTo>
                    <a:pt x="64" y="2681"/>
                    <a:pt x="71" y="2689"/>
                    <a:pt x="80" y="2694"/>
                  </a:cubicBezTo>
                  <a:cubicBezTo>
                    <a:pt x="102" y="2710"/>
                    <a:pt x="129" y="2717"/>
                    <a:pt x="156" y="2717"/>
                  </a:cubicBezTo>
                  <a:cubicBezTo>
                    <a:pt x="192" y="2717"/>
                    <a:pt x="229" y="2704"/>
                    <a:pt x="256" y="2676"/>
                  </a:cubicBezTo>
                  <a:cubicBezTo>
                    <a:pt x="960" y="1981"/>
                    <a:pt x="1506" y="1121"/>
                    <a:pt x="1834" y="189"/>
                  </a:cubicBezTo>
                  <a:cubicBezTo>
                    <a:pt x="1861" y="116"/>
                    <a:pt x="1821" y="37"/>
                    <a:pt x="1748" y="8"/>
                  </a:cubicBezTo>
                  <a:cubicBezTo>
                    <a:pt x="1733" y="3"/>
                    <a:pt x="1717" y="1"/>
                    <a:pt x="170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1"/>
            <p:cNvSpPr/>
            <p:nvPr/>
          </p:nvSpPr>
          <p:spPr>
            <a:xfrm>
              <a:off x="2491025" y="3163375"/>
              <a:ext cx="113575" cy="131475"/>
            </a:xfrm>
            <a:custGeom>
              <a:avLst/>
              <a:gdLst/>
              <a:ahLst/>
              <a:cxnLst/>
              <a:rect l="l" t="t" r="r" b="b"/>
              <a:pathLst>
                <a:path w="4543" h="5259" extrusionOk="0">
                  <a:moveTo>
                    <a:pt x="3087" y="1"/>
                  </a:moveTo>
                  <a:cubicBezTo>
                    <a:pt x="3007" y="1"/>
                    <a:pt x="2928" y="7"/>
                    <a:pt x="2849" y="20"/>
                  </a:cubicBezTo>
                  <a:cubicBezTo>
                    <a:pt x="2292" y="113"/>
                    <a:pt x="1813" y="499"/>
                    <a:pt x="1509" y="975"/>
                  </a:cubicBezTo>
                  <a:cubicBezTo>
                    <a:pt x="1324" y="1261"/>
                    <a:pt x="1175" y="1605"/>
                    <a:pt x="867" y="1753"/>
                  </a:cubicBezTo>
                  <a:cubicBezTo>
                    <a:pt x="652" y="1856"/>
                    <a:pt x="380" y="1849"/>
                    <a:pt x="208" y="2014"/>
                  </a:cubicBezTo>
                  <a:cubicBezTo>
                    <a:pt x="0" y="2214"/>
                    <a:pt x="43" y="2555"/>
                    <a:pt x="126" y="2832"/>
                  </a:cubicBezTo>
                  <a:cubicBezTo>
                    <a:pt x="330" y="3526"/>
                    <a:pt x="850" y="4884"/>
                    <a:pt x="1572" y="5204"/>
                  </a:cubicBezTo>
                  <a:cubicBezTo>
                    <a:pt x="1657" y="5242"/>
                    <a:pt x="1745" y="5259"/>
                    <a:pt x="1835" y="5259"/>
                  </a:cubicBezTo>
                  <a:cubicBezTo>
                    <a:pt x="2560" y="5259"/>
                    <a:pt x="3407" y="4139"/>
                    <a:pt x="3811" y="3716"/>
                  </a:cubicBezTo>
                  <a:cubicBezTo>
                    <a:pt x="4033" y="3484"/>
                    <a:pt x="4250" y="3241"/>
                    <a:pt x="4374" y="2945"/>
                  </a:cubicBezTo>
                  <a:cubicBezTo>
                    <a:pt x="4542" y="2545"/>
                    <a:pt x="4521" y="2094"/>
                    <a:pt x="4498" y="1663"/>
                  </a:cubicBezTo>
                  <a:cubicBezTo>
                    <a:pt x="4479" y="1323"/>
                    <a:pt x="4458" y="972"/>
                    <a:pt x="4297" y="671"/>
                  </a:cubicBezTo>
                  <a:cubicBezTo>
                    <a:pt x="4069" y="242"/>
                    <a:pt x="3575" y="1"/>
                    <a:pt x="3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41"/>
            <p:cNvSpPr/>
            <p:nvPr/>
          </p:nvSpPr>
          <p:spPr>
            <a:xfrm>
              <a:off x="2342425" y="31901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8" y="1"/>
                  </a:moveTo>
                  <a:cubicBezTo>
                    <a:pt x="1632" y="1"/>
                    <a:pt x="1000" y="212"/>
                    <a:pt x="598" y="718"/>
                  </a:cubicBezTo>
                  <a:cubicBezTo>
                    <a:pt x="287" y="1108"/>
                    <a:pt x="161" y="1616"/>
                    <a:pt x="109" y="2112"/>
                  </a:cubicBezTo>
                  <a:cubicBezTo>
                    <a:pt x="1" y="3151"/>
                    <a:pt x="283" y="4370"/>
                    <a:pt x="1213" y="4845"/>
                  </a:cubicBezTo>
                  <a:cubicBezTo>
                    <a:pt x="1611" y="5047"/>
                    <a:pt x="2070" y="5085"/>
                    <a:pt x="2514" y="5118"/>
                  </a:cubicBezTo>
                  <a:lnTo>
                    <a:pt x="4325" y="5251"/>
                  </a:lnTo>
                  <a:cubicBezTo>
                    <a:pt x="4815" y="5287"/>
                    <a:pt x="5302" y="5326"/>
                    <a:pt x="5791" y="5361"/>
                  </a:cubicBezTo>
                  <a:cubicBezTo>
                    <a:pt x="5912" y="5370"/>
                    <a:pt x="6037" y="5378"/>
                    <a:pt x="6161" y="5378"/>
                  </a:cubicBezTo>
                  <a:cubicBezTo>
                    <a:pt x="6441" y="5378"/>
                    <a:pt x="6716" y="5338"/>
                    <a:pt x="6939" y="5179"/>
                  </a:cubicBezTo>
                  <a:cubicBezTo>
                    <a:pt x="7696" y="4638"/>
                    <a:pt x="6487" y="3032"/>
                    <a:pt x="6151" y="2521"/>
                  </a:cubicBezTo>
                  <a:cubicBezTo>
                    <a:pt x="5498" y="1535"/>
                    <a:pt x="4621" y="669"/>
                    <a:pt x="3503" y="233"/>
                  </a:cubicBezTo>
                  <a:cubicBezTo>
                    <a:pt x="3124" y="85"/>
                    <a:pt x="2701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41"/>
            <p:cNvSpPr/>
            <p:nvPr/>
          </p:nvSpPr>
          <p:spPr>
            <a:xfrm>
              <a:off x="2432475" y="3235925"/>
              <a:ext cx="84875" cy="67800"/>
            </a:xfrm>
            <a:custGeom>
              <a:avLst/>
              <a:gdLst/>
              <a:ahLst/>
              <a:cxnLst/>
              <a:rect l="l" t="t" r="r" b="b"/>
              <a:pathLst>
                <a:path w="3395" h="2712" extrusionOk="0">
                  <a:moveTo>
                    <a:pt x="161" y="0"/>
                  </a:moveTo>
                  <a:cubicBezTo>
                    <a:pt x="102" y="0"/>
                    <a:pt x="47" y="37"/>
                    <a:pt x="26" y="95"/>
                  </a:cubicBezTo>
                  <a:cubicBezTo>
                    <a:pt x="0" y="171"/>
                    <a:pt x="40" y="250"/>
                    <a:pt x="113" y="277"/>
                  </a:cubicBezTo>
                  <a:cubicBezTo>
                    <a:pt x="1346" y="701"/>
                    <a:pt x="2411" y="1542"/>
                    <a:pt x="3112" y="2645"/>
                  </a:cubicBezTo>
                  <a:cubicBezTo>
                    <a:pt x="3122" y="2663"/>
                    <a:pt x="3136" y="2678"/>
                    <a:pt x="3152" y="2688"/>
                  </a:cubicBezTo>
                  <a:cubicBezTo>
                    <a:pt x="3175" y="2703"/>
                    <a:pt x="3203" y="2711"/>
                    <a:pt x="3230" y="2711"/>
                  </a:cubicBezTo>
                  <a:cubicBezTo>
                    <a:pt x="3257" y="2711"/>
                    <a:pt x="3284" y="2704"/>
                    <a:pt x="3308" y="2688"/>
                  </a:cubicBezTo>
                  <a:cubicBezTo>
                    <a:pt x="3374" y="2646"/>
                    <a:pt x="3394" y="2559"/>
                    <a:pt x="3351" y="2493"/>
                  </a:cubicBezTo>
                  <a:cubicBezTo>
                    <a:pt x="2619" y="1338"/>
                    <a:pt x="1501" y="453"/>
                    <a:pt x="207" y="7"/>
                  </a:cubicBezTo>
                  <a:cubicBezTo>
                    <a:pt x="192" y="3"/>
                    <a:pt x="176" y="0"/>
                    <a:pt x="1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41"/>
            <p:cNvSpPr/>
            <p:nvPr/>
          </p:nvSpPr>
          <p:spPr>
            <a:xfrm>
              <a:off x="2414300" y="3287600"/>
              <a:ext cx="89175" cy="23250"/>
            </a:xfrm>
            <a:custGeom>
              <a:avLst/>
              <a:gdLst/>
              <a:ahLst/>
              <a:cxnLst/>
              <a:rect l="l" t="t" r="r" b="b"/>
              <a:pathLst>
                <a:path w="3567" h="930" extrusionOk="0">
                  <a:moveTo>
                    <a:pt x="159" y="1"/>
                  </a:moveTo>
                  <a:cubicBezTo>
                    <a:pt x="103" y="1"/>
                    <a:pt x="51" y="33"/>
                    <a:pt x="28" y="87"/>
                  </a:cubicBezTo>
                  <a:cubicBezTo>
                    <a:pt x="1" y="152"/>
                    <a:pt x="24" y="224"/>
                    <a:pt x="79" y="261"/>
                  </a:cubicBezTo>
                  <a:cubicBezTo>
                    <a:pt x="87" y="267"/>
                    <a:pt x="94" y="269"/>
                    <a:pt x="102" y="274"/>
                  </a:cubicBezTo>
                  <a:cubicBezTo>
                    <a:pt x="1127" y="704"/>
                    <a:pt x="2252" y="929"/>
                    <a:pt x="3362" y="929"/>
                  </a:cubicBezTo>
                  <a:cubicBezTo>
                    <a:pt x="3383" y="929"/>
                    <a:pt x="3404" y="929"/>
                    <a:pt x="3425" y="929"/>
                  </a:cubicBezTo>
                  <a:cubicBezTo>
                    <a:pt x="3503" y="929"/>
                    <a:pt x="3566" y="864"/>
                    <a:pt x="3566" y="785"/>
                  </a:cubicBezTo>
                  <a:cubicBezTo>
                    <a:pt x="3566" y="707"/>
                    <a:pt x="3502" y="644"/>
                    <a:pt x="3423" y="644"/>
                  </a:cubicBezTo>
                  <a:cubicBezTo>
                    <a:pt x="3399" y="644"/>
                    <a:pt x="3375" y="644"/>
                    <a:pt x="3351" y="644"/>
                  </a:cubicBezTo>
                  <a:cubicBezTo>
                    <a:pt x="2281" y="644"/>
                    <a:pt x="1198" y="425"/>
                    <a:pt x="214" y="12"/>
                  </a:cubicBezTo>
                  <a:cubicBezTo>
                    <a:pt x="196" y="4"/>
                    <a:pt x="178" y="1"/>
                    <a:pt x="1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41"/>
            <p:cNvSpPr/>
            <p:nvPr/>
          </p:nvSpPr>
          <p:spPr>
            <a:xfrm>
              <a:off x="2392400" y="3220450"/>
              <a:ext cx="126950" cy="88750"/>
            </a:xfrm>
            <a:custGeom>
              <a:avLst/>
              <a:gdLst/>
              <a:ahLst/>
              <a:cxnLst/>
              <a:rect l="l" t="t" r="r" b="b"/>
              <a:pathLst>
                <a:path w="5078" h="3550" extrusionOk="0">
                  <a:moveTo>
                    <a:pt x="1510" y="0"/>
                  </a:moveTo>
                  <a:cubicBezTo>
                    <a:pt x="1077" y="0"/>
                    <a:pt x="660" y="140"/>
                    <a:pt x="395" y="473"/>
                  </a:cubicBezTo>
                  <a:cubicBezTo>
                    <a:pt x="189" y="731"/>
                    <a:pt x="106" y="1065"/>
                    <a:pt x="73" y="1393"/>
                  </a:cubicBezTo>
                  <a:cubicBezTo>
                    <a:pt x="1" y="2080"/>
                    <a:pt x="187" y="2882"/>
                    <a:pt x="801" y="3196"/>
                  </a:cubicBezTo>
                  <a:cubicBezTo>
                    <a:pt x="1063" y="3330"/>
                    <a:pt x="1365" y="3354"/>
                    <a:pt x="1659" y="3377"/>
                  </a:cubicBezTo>
                  <a:cubicBezTo>
                    <a:pt x="2058" y="3407"/>
                    <a:pt x="2456" y="3436"/>
                    <a:pt x="2854" y="3466"/>
                  </a:cubicBezTo>
                  <a:cubicBezTo>
                    <a:pt x="3177" y="3490"/>
                    <a:pt x="3499" y="3514"/>
                    <a:pt x="3822" y="3537"/>
                  </a:cubicBezTo>
                  <a:cubicBezTo>
                    <a:pt x="3903" y="3544"/>
                    <a:pt x="3988" y="3549"/>
                    <a:pt x="4071" y="3549"/>
                  </a:cubicBezTo>
                  <a:cubicBezTo>
                    <a:pt x="4254" y="3549"/>
                    <a:pt x="4435" y="3523"/>
                    <a:pt x="4580" y="3418"/>
                  </a:cubicBezTo>
                  <a:cubicBezTo>
                    <a:pt x="5077" y="3060"/>
                    <a:pt x="4282" y="2001"/>
                    <a:pt x="4058" y="1664"/>
                  </a:cubicBezTo>
                  <a:cubicBezTo>
                    <a:pt x="3628" y="1012"/>
                    <a:pt x="3049" y="442"/>
                    <a:pt x="2311" y="154"/>
                  </a:cubicBezTo>
                  <a:cubicBezTo>
                    <a:pt x="2061" y="56"/>
                    <a:pt x="1783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41"/>
            <p:cNvSpPr/>
            <p:nvPr/>
          </p:nvSpPr>
          <p:spPr>
            <a:xfrm>
              <a:off x="2540775" y="3252925"/>
              <a:ext cx="200150" cy="119275"/>
            </a:xfrm>
            <a:custGeom>
              <a:avLst/>
              <a:gdLst/>
              <a:ahLst/>
              <a:cxnLst/>
              <a:rect l="l" t="t" r="r" b="b"/>
              <a:pathLst>
                <a:path w="8006" h="4771" extrusionOk="0">
                  <a:moveTo>
                    <a:pt x="3878" y="1"/>
                  </a:moveTo>
                  <a:cubicBezTo>
                    <a:pt x="3236" y="1"/>
                    <a:pt x="2580" y="231"/>
                    <a:pt x="2038" y="589"/>
                  </a:cubicBezTo>
                  <a:cubicBezTo>
                    <a:pt x="1428" y="990"/>
                    <a:pt x="1" y="2122"/>
                    <a:pt x="139" y="2893"/>
                  </a:cubicBezTo>
                  <a:cubicBezTo>
                    <a:pt x="295" y="3768"/>
                    <a:pt x="1686" y="4249"/>
                    <a:pt x="2402" y="4428"/>
                  </a:cubicBezTo>
                  <a:cubicBezTo>
                    <a:pt x="3302" y="4655"/>
                    <a:pt x="4231" y="4770"/>
                    <a:pt x="5160" y="4770"/>
                  </a:cubicBezTo>
                  <a:cubicBezTo>
                    <a:pt x="5235" y="4770"/>
                    <a:pt x="5309" y="4770"/>
                    <a:pt x="5384" y="4768"/>
                  </a:cubicBezTo>
                  <a:cubicBezTo>
                    <a:pt x="6029" y="4757"/>
                    <a:pt x="6708" y="4675"/>
                    <a:pt x="7224" y="4288"/>
                  </a:cubicBezTo>
                  <a:cubicBezTo>
                    <a:pt x="7740" y="3901"/>
                    <a:pt x="8006" y="3118"/>
                    <a:pt x="7636" y="2590"/>
                  </a:cubicBezTo>
                  <a:cubicBezTo>
                    <a:pt x="7471" y="2353"/>
                    <a:pt x="7213" y="2205"/>
                    <a:pt x="6984" y="2031"/>
                  </a:cubicBezTo>
                  <a:cubicBezTo>
                    <a:pt x="6230" y="1464"/>
                    <a:pt x="5707" y="583"/>
                    <a:pt x="4845" y="199"/>
                  </a:cubicBezTo>
                  <a:cubicBezTo>
                    <a:pt x="4538" y="62"/>
                    <a:pt x="4210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41"/>
            <p:cNvSpPr/>
            <p:nvPr/>
          </p:nvSpPr>
          <p:spPr>
            <a:xfrm>
              <a:off x="2547200" y="3285475"/>
              <a:ext cx="86200" cy="16150"/>
            </a:xfrm>
            <a:custGeom>
              <a:avLst/>
              <a:gdLst/>
              <a:ahLst/>
              <a:cxnLst/>
              <a:rect l="l" t="t" r="r" b="b"/>
              <a:pathLst>
                <a:path w="3448" h="646" extrusionOk="0">
                  <a:moveTo>
                    <a:pt x="2270" y="0"/>
                  </a:moveTo>
                  <a:cubicBezTo>
                    <a:pt x="1537" y="0"/>
                    <a:pt x="807" y="125"/>
                    <a:pt x="114" y="370"/>
                  </a:cubicBezTo>
                  <a:cubicBezTo>
                    <a:pt x="39" y="396"/>
                    <a:pt x="0" y="478"/>
                    <a:pt x="28" y="552"/>
                  </a:cubicBezTo>
                  <a:cubicBezTo>
                    <a:pt x="38" y="581"/>
                    <a:pt x="58" y="605"/>
                    <a:pt x="82" y="621"/>
                  </a:cubicBezTo>
                  <a:cubicBezTo>
                    <a:pt x="104" y="637"/>
                    <a:pt x="131" y="645"/>
                    <a:pt x="158" y="645"/>
                  </a:cubicBezTo>
                  <a:cubicBezTo>
                    <a:pt x="175" y="645"/>
                    <a:pt x="192" y="642"/>
                    <a:pt x="208" y="635"/>
                  </a:cubicBezTo>
                  <a:cubicBezTo>
                    <a:pt x="869" y="401"/>
                    <a:pt x="1566" y="283"/>
                    <a:pt x="2264" y="283"/>
                  </a:cubicBezTo>
                  <a:cubicBezTo>
                    <a:pt x="2601" y="283"/>
                    <a:pt x="2938" y="310"/>
                    <a:pt x="3271" y="366"/>
                  </a:cubicBezTo>
                  <a:cubicBezTo>
                    <a:pt x="3278" y="367"/>
                    <a:pt x="3286" y="368"/>
                    <a:pt x="3293" y="368"/>
                  </a:cubicBezTo>
                  <a:cubicBezTo>
                    <a:pt x="3362" y="368"/>
                    <a:pt x="3423" y="319"/>
                    <a:pt x="3435" y="248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1" y="29"/>
                    <a:pt x="2620" y="0"/>
                    <a:pt x="227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1"/>
            <p:cNvSpPr/>
            <p:nvPr/>
          </p:nvSpPr>
          <p:spPr>
            <a:xfrm>
              <a:off x="2549250" y="3307250"/>
              <a:ext cx="74175" cy="23800"/>
            </a:xfrm>
            <a:custGeom>
              <a:avLst/>
              <a:gdLst/>
              <a:ahLst/>
              <a:cxnLst/>
              <a:rect l="l" t="t" r="r" b="b"/>
              <a:pathLst>
                <a:path w="2967" h="952" extrusionOk="0">
                  <a:moveTo>
                    <a:pt x="160" y="0"/>
                  </a:moveTo>
                  <a:cubicBezTo>
                    <a:pt x="110" y="0"/>
                    <a:pt x="62" y="27"/>
                    <a:pt x="36" y="75"/>
                  </a:cubicBezTo>
                  <a:cubicBezTo>
                    <a:pt x="0" y="141"/>
                    <a:pt x="22" y="222"/>
                    <a:pt x="83" y="262"/>
                  </a:cubicBezTo>
                  <a:cubicBezTo>
                    <a:pt x="86" y="263"/>
                    <a:pt x="90" y="265"/>
                    <a:pt x="93" y="269"/>
                  </a:cubicBezTo>
                  <a:cubicBezTo>
                    <a:pt x="920" y="715"/>
                    <a:pt x="1852" y="951"/>
                    <a:pt x="2791" y="951"/>
                  </a:cubicBezTo>
                  <a:cubicBezTo>
                    <a:pt x="2803" y="951"/>
                    <a:pt x="2814" y="951"/>
                    <a:pt x="2825" y="951"/>
                  </a:cubicBezTo>
                  <a:cubicBezTo>
                    <a:pt x="2904" y="950"/>
                    <a:pt x="2967" y="887"/>
                    <a:pt x="2967" y="808"/>
                  </a:cubicBezTo>
                  <a:cubicBezTo>
                    <a:pt x="2967" y="729"/>
                    <a:pt x="2902" y="666"/>
                    <a:pt x="2824" y="666"/>
                  </a:cubicBezTo>
                  <a:cubicBezTo>
                    <a:pt x="2815" y="666"/>
                    <a:pt x="2807" y="666"/>
                    <a:pt x="2798" y="666"/>
                  </a:cubicBezTo>
                  <a:cubicBezTo>
                    <a:pt x="1904" y="666"/>
                    <a:pt x="1016" y="441"/>
                    <a:pt x="228" y="18"/>
                  </a:cubicBezTo>
                  <a:cubicBezTo>
                    <a:pt x="206" y="6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1"/>
            <p:cNvSpPr/>
            <p:nvPr/>
          </p:nvSpPr>
          <p:spPr>
            <a:xfrm>
              <a:off x="2539925" y="3266950"/>
              <a:ext cx="149725" cy="92050"/>
            </a:xfrm>
            <a:custGeom>
              <a:avLst/>
              <a:gdLst/>
              <a:ahLst/>
              <a:cxnLst/>
              <a:rect l="l" t="t" r="r" b="b"/>
              <a:pathLst>
                <a:path w="5989" h="3682" extrusionOk="0">
                  <a:moveTo>
                    <a:pt x="3054" y="1"/>
                  </a:moveTo>
                  <a:cubicBezTo>
                    <a:pt x="2549" y="1"/>
                    <a:pt x="2018" y="204"/>
                    <a:pt x="1577" y="514"/>
                  </a:cubicBezTo>
                  <a:cubicBezTo>
                    <a:pt x="1108" y="845"/>
                    <a:pt x="1" y="1766"/>
                    <a:pt x="81" y="2365"/>
                  </a:cubicBezTo>
                  <a:cubicBezTo>
                    <a:pt x="173" y="3039"/>
                    <a:pt x="1204" y="3373"/>
                    <a:pt x="1736" y="3490"/>
                  </a:cubicBezTo>
                  <a:cubicBezTo>
                    <a:pt x="2305" y="3618"/>
                    <a:pt x="2892" y="3681"/>
                    <a:pt x="3483" y="3681"/>
                  </a:cubicBezTo>
                  <a:cubicBezTo>
                    <a:pt x="3645" y="3681"/>
                    <a:pt x="3807" y="3676"/>
                    <a:pt x="3969" y="3667"/>
                  </a:cubicBezTo>
                  <a:cubicBezTo>
                    <a:pt x="4455" y="3638"/>
                    <a:pt x="4967" y="3555"/>
                    <a:pt x="5367" y="3238"/>
                  </a:cubicBezTo>
                  <a:cubicBezTo>
                    <a:pt x="5766" y="2921"/>
                    <a:pt x="5989" y="2305"/>
                    <a:pt x="5726" y="1905"/>
                  </a:cubicBezTo>
                  <a:cubicBezTo>
                    <a:pt x="5610" y="1726"/>
                    <a:pt x="5420" y="1617"/>
                    <a:pt x="5252" y="1490"/>
                  </a:cubicBezTo>
                  <a:cubicBezTo>
                    <a:pt x="4702" y="1071"/>
                    <a:pt x="4335" y="402"/>
                    <a:pt x="3698" y="128"/>
                  </a:cubicBezTo>
                  <a:cubicBezTo>
                    <a:pt x="3495" y="40"/>
                    <a:pt x="3277" y="1"/>
                    <a:pt x="3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1"/>
            <p:cNvSpPr/>
            <p:nvPr/>
          </p:nvSpPr>
          <p:spPr>
            <a:xfrm>
              <a:off x="2385775" y="3309600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1" y="0"/>
                  </a:moveTo>
                  <a:cubicBezTo>
                    <a:pt x="4548" y="0"/>
                    <a:pt x="4458" y="8"/>
                    <a:pt x="4361" y="26"/>
                  </a:cubicBezTo>
                  <a:cubicBezTo>
                    <a:pt x="3432" y="191"/>
                    <a:pt x="2486" y="591"/>
                    <a:pt x="1602" y="910"/>
                  </a:cubicBezTo>
                  <a:cubicBezTo>
                    <a:pt x="1162" y="1071"/>
                    <a:pt x="692" y="1264"/>
                    <a:pt x="446" y="1663"/>
                  </a:cubicBezTo>
                  <a:cubicBezTo>
                    <a:pt x="72" y="2270"/>
                    <a:pt x="372" y="3053"/>
                    <a:pt x="323" y="3765"/>
                  </a:cubicBezTo>
                  <a:cubicBezTo>
                    <a:pt x="283" y="4363"/>
                    <a:pt x="1" y="5009"/>
                    <a:pt x="307" y="5525"/>
                  </a:cubicBezTo>
                  <a:cubicBezTo>
                    <a:pt x="518" y="5882"/>
                    <a:pt x="917" y="6016"/>
                    <a:pt x="1342" y="6016"/>
                  </a:cubicBezTo>
                  <a:cubicBezTo>
                    <a:pt x="1621" y="6016"/>
                    <a:pt x="1912" y="5958"/>
                    <a:pt x="2168" y="5868"/>
                  </a:cubicBezTo>
                  <a:cubicBezTo>
                    <a:pt x="3995" y="5223"/>
                    <a:pt x="5362" y="3438"/>
                    <a:pt x="5512" y="1505"/>
                  </a:cubicBezTo>
                  <a:cubicBezTo>
                    <a:pt x="5575" y="690"/>
                    <a:pt x="5386" y="0"/>
                    <a:pt x="4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1"/>
            <p:cNvSpPr/>
            <p:nvPr/>
          </p:nvSpPr>
          <p:spPr>
            <a:xfrm>
              <a:off x="2451100" y="3322575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27" y="1"/>
                  </a:moveTo>
                  <a:cubicBezTo>
                    <a:pt x="2668" y="1"/>
                    <a:pt x="2613" y="39"/>
                    <a:pt x="2593" y="99"/>
                  </a:cubicBezTo>
                  <a:cubicBezTo>
                    <a:pt x="2140" y="1516"/>
                    <a:pt x="1331" y="2792"/>
                    <a:pt x="243" y="3805"/>
                  </a:cubicBezTo>
                  <a:cubicBezTo>
                    <a:pt x="205" y="3808"/>
                    <a:pt x="168" y="3828"/>
                    <a:pt x="142" y="3860"/>
                  </a:cubicBezTo>
                  <a:lnTo>
                    <a:pt x="44" y="3989"/>
                  </a:lnTo>
                  <a:cubicBezTo>
                    <a:pt x="1" y="4046"/>
                    <a:pt x="6" y="4129"/>
                    <a:pt x="61" y="4179"/>
                  </a:cubicBezTo>
                  <a:cubicBezTo>
                    <a:pt x="68" y="4185"/>
                    <a:pt x="74" y="4189"/>
                    <a:pt x="79" y="4194"/>
                  </a:cubicBezTo>
                  <a:cubicBezTo>
                    <a:pt x="103" y="4209"/>
                    <a:pt x="131" y="4217"/>
                    <a:pt x="158" y="4217"/>
                  </a:cubicBezTo>
                  <a:cubicBezTo>
                    <a:pt x="191" y="4217"/>
                    <a:pt x="224" y="4205"/>
                    <a:pt x="250" y="4183"/>
                  </a:cubicBezTo>
                  <a:cubicBezTo>
                    <a:pt x="1467" y="3114"/>
                    <a:pt x="2371" y="1731"/>
                    <a:pt x="2864" y="188"/>
                  </a:cubicBezTo>
                  <a:cubicBezTo>
                    <a:pt x="2890" y="112"/>
                    <a:pt x="2847" y="33"/>
                    <a:pt x="2772" y="8"/>
                  </a:cubicBezTo>
                  <a:cubicBezTo>
                    <a:pt x="2757" y="3"/>
                    <a:pt x="2742" y="1"/>
                    <a:pt x="2727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1"/>
            <p:cNvSpPr/>
            <p:nvPr/>
          </p:nvSpPr>
          <p:spPr>
            <a:xfrm>
              <a:off x="2436450" y="3317400"/>
              <a:ext cx="73575" cy="66175"/>
            </a:xfrm>
            <a:custGeom>
              <a:avLst/>
              <a:gdLst/>
              <a:ahLst/>
              <a:cxnLst/>
              <a:rect l="l" t="t" r="r" b="b"/>
              <a:pathLst>
                <a:path w="2943" h="2647" extrusionOk="0">
                  <a:moveTo>
                    <a:pt x="2779" y="1"/>
                  </a:moveTo>
                  <a:cubicBezTo>
                    <a:pt x="2758" y="1"/>
                    <a:pt x="2736" y="6"/>
                    <a:pt x="2715" y="16"/>
                  </a:cubicBezTo>
                  <a:cubicBezTo>
                    <a:pt x="1631" y="574"/>
                    <a:pt x="707" y="1406"/>
                    <a:pt x="42" y="2426"/>
                  </a:cubicBezTo>
                  <a:cubicBezTo>
                    <a:pt x="0" y="2493"/>
                    <a:pt x="19" y="2580"/>
                    <a:pt x="83" y="2623"/>
                  </a:cubicBezTo>
                  <a:cubicBezTo>
                    <a:pt x="108" y="2639"/>
                    <a:pt x="135" y="2646"/>
                    <a:pt x="162" y="2646"/>
                  </a:cubicBezTo>
                  <a:cubicBezTo>
                    <a:pt x="209" y="2646"/>
                    <a:pt x="255" y="2623"/>
                    <a:pt x="281" y="2580"/>
                  </a:cubicBezTo>
                  <a:cubicBezTo>
                    <a:pt x="919" y="1601"/>
                    <a:pt x="1805" y="803"/>
                    <a:pt x="2847" y="269"/>
                  </a:cubicBezTo>
                  <a:cubicBezTo>
                    <a:pt x="2914" y="233"/>
                    <a:pt x="2943" y="147"/>
                    <a:pt x="2907" y="78"/>
                  </a:cubicBezTo>
                  <a:cubicBezTo>
                    <a:pt x="2882" y="29"/>
                    <a:pt x="2831" y="1"/>
                    <a:pt x="27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1"/>
            <p:cNvSpPr/>
            <p:nvPr/>
          </p:nvSpPr>
          <p:spPr>
            <a:xfrm>
              <a:off x="2421100" y="3315425"/>
              <a:ext cx="95275" cy="102875"/>
            </a:xfrm>
            <a:custGeom>
              <a:avLst/>
              <a:gdLst/>
              <a:ahLst/>
              <a:cxnLst/>
              <a:rect l="l" t="t" r="r" b="b"/>
              <a:pathLst>
                <a:path w="3811" h="4115" extrusionOk="0">
                  <a:moveTo>
                    <a:pt x="3165" y="1"/>
                  </a:moveTo>
                  <a:cubicBezTo>
                    <a:pt x="3109" y="1"/>
                    <a:pt x="3048" y="6"/>
                    <a:pt x="2982" y="18"/>
                  </a:cubicBezTo>
                  <a:cubicBezTo>
                    <a:pt x="2346" y="131"/>
                    <a:pt x="1699" y="403"/>
                    <a:pt x="1096" y="624"/>
                  </a:cubicBezTo>
                  <a:cubicBezTo>
                    <a:pt x="795" y="733"/>
                    <a:pt x="474" y="866"/>
                    <a:pt x="306" y="1139"/>
                  </a:cubicBezTo>
                  <a:cubicBezTo>
                    <a:pt x="50" y="1554"/>
                    <a:pt x="253" y="2089"/>
                    <a:pt x="222" y="2575"/>
                  </a:cubicBezTo>
                  <a:cubicBezTo>
                    <a:pt x="194" y="2983"/>
                    <a:pt x="1" y="3426"/>
                    <a:pt x="210" y="3779"/>
                  </a:cubicBezTo>
                  <a:cubicBezTo>
                    <a:pt x="355" y="4022"/>
                    <a:pt x="629" y="4114"/>
                    <a:pt x="921" y="4114"/>
                  </a:cubicBezTo>
                  <a:cubicBezTo>
                    <a:pt x="1111" y="4114"/>
                    <a:pt x="1309" y="4075"/>
                    <a:pt x="1483" y="4014"/>
                  </a:cubicBezTo>
                  <a:cubicBezTo>
                    <a:pt x="2731" y="3572"/>
                    <a:pt x="3666" y="2351"/>
                    <a:pt x="3769" y="1031"/>
                  </a:cubicBezTo>
                  <a:cubicBezTo>
                    <a:pt x="3810" y="473"/>
                    <a:pt x="3683" y="1"/>
                    <a:pt x="3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1"/>
            <p:cNvSpPr/>
            <p:nvPr/>
          </p:nvSpPr>
          <p:spPr>
            <a:xfrm>
              <a:off x="2507775" y="3314975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1"/>
                  </a:moveTo>
                  <a:cubicBezTo>
                    <a:pt x="1303" y="1"/>
                    <a:pt x="911" y="194"/>
                    <a:pt x="561" y="685"/>
                  </a:cubicBezTo>
                  <a:cubicBezTo>
                    <a:pt x="176" y="1228"/>
                    <a:pt x="75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5" y="6117"/>
                    <a:pt x="806" y="6298"/>
                  </a:cubicBezTo>
                  <a:cubicBezTo>
                    <a:pt x="924" y="6353"/>
                    <a:pt x="1047" y="6374"/>
                    <a:pt x="1174" y="6374"/>
                  </a:cubicBezTo>
                  <a:cubicBezTo>
                    <a:pt x="1537" y="6374"/>
                    <a:pt x="1927" y="6207"/>
                    <a:pt x="2291" y="6207"/>
                  </a:cubicBezTo>
                  <a:cubicBezTo>
                    <a:pt x="2413" y="6207"/>
                    <a:pt x="2532" y="6226"/>
                    <a:pt x="2647" y="6276"/>
                  </a:cubicBezTo>
                  <a:cubicBezTo>
                    <a:pt x="2847" y="6366"/>
                    <a:pt x="2996" y="6540"/>
                    <a:pt x="3171" y="6670"/>
                  </a:cubicBezTo>
                  <a:cubicBezTo>
                    <a:pt x="3367" y="6816"/>
                    <a:pt x="3609" y="6906"/>
                    <a:pt x="3852" y="6906"/>
                  </a:cubicBezTo>
                  <a:cubicBezTo>
                    <a:pt x="3918" y="6906"/>
                    <a:pt x="3985" y="6899"/>
                    <a:pt x="4050" y="6885"/>
                  </a:cubicBezTo>
                  <a:cubicBezTo>
                    <a:pt x="4352" y="6819"/>
                    <a:pt x="4622" y="6574"/>
                    <a:pt x="4672" y="6268"/>
                  </a:cubicBezTo>
                  <a:cubicBezTo>
                    <a:pt x="4726" y="5932"/>
                    <a:pt x="4530" y="5601"/>
                    <a:pt x="4557" y="5263"/>
                  </a:cubicBezTo>
                  <a:cubicBezTo>
                    <a:pt x="4586" y="4900"/>
                    <a:pt x="4860" y="4612"/>
                    <a:pt x="4990" y="4274"/>
                  </a:cubicBezTo>
                  <a:cubicBezTo>
                    <a:pt x="5297" y="3476"/>
                    <a:pt x="4769" y="2621"/>
                    <a:pt x="4266" y="1932"/>
                  </a:cubicBezTo>
                  <a:cubicBezTo>
                    <a:pt x="3709" y="1163"/>
                    <a:pt x="2683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1"/>
            <p:cNvSpPr/>
            <p:nvPr/>
          </p:nvSpPr>
          <p:spPr>
            <a:xfrm>
              <a:off x="2521800" y="3311450"/>
              <a:ext cx="26025" cy="91700"/>
            </a:xfrm>
            <a:custGeom>
              <a:avLst/>
              <a:gdLst/>
              <a:ahLst/>
              <a:cxnLst/>
              <a:rect l="l" t="t" r="r" b="b"/>
              <a:pathLst>
                <a:path w="1041" h="3668" extrusionOk="0">
                  <a:moveTo>
                    <a:pt x="710" y="0"/>
                  </a:moveTo>
                  <a:cubicBezTo>
                    <a:pt x="660" y="0"/>
                    <a:pt x="612" y="27"/>
                    <a:pt x="586" y="75"/>
                  </a:cubicBezTo>
                  <a:cubicBezTo>
                    <a:pt x="0" y="1163"/>
                    <a:pt x="71" y="2582"/>
                    <a:pt x="761" y="3605"/>
                  </a:cubicBezTo>
                  <a:cubicBezTo>
                    <a:pt x="773" y="3621"/>
                    <a:pt x="787" y="3634"/>
                    <a:pt x="801" y="3644"/>
                  </a:cubicBezTo>
                  <a:cubicBezTo>
                    <a:pt x="824" y="3659"/>
                    <a:pt x="852" y="3667"/>
                    <a:pt x="879" y="3667"/>
                  </a:cubicBezTo>
                  <a:cubicBezTo>
                    <a:pt x="907" y="3667"/>
                    <a:pt x="935" y="3659"/>
                    <a:pt x="959" y="3641"/>
                  </a:cubicBezTo>
                  <a:cubicBezTo>
                    <a:pt x="1024" y="3598"/>
                    <a:pt x="1041" y="3508"/>
                    <a:pt x="996" y="3443"/>
                  </a:cubicBezTo>
                  <a:cubicBezTo>
                    <a:pt x="363" y="2506"/>
                    <a:pt x="297" y="1206"/>
                    <a:pt x="834" y="210"/>
                  </a:cubicBezTo>
                  <a:cubicBezTo>
                    <a:pt x="873" y="141"/>
                    <a:pt x="852" y="46"/>
                    <a:pt x="779" y="18"/>
                  </a:cubicBezTo>
                  <a:cubicBezTo>
                    <a:pt x="757" y="6"/>
                    <a:pt x="733" y="0"/>
                    <a:pt x="7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1"/>
            <p:cNvSpPr/>
            <p:nvPr/>
          </p:nvSpPr>
          <p:spPr>
            <a:xfrm>
              <a:off x="2542800" y="3319750"/>
              <a:ext cx="33975" cy="66575"/>
            </a:xfrm>
            <a:custGeom>
              <a:avLst/>
              <a:gdLst/>
              <a:ahLst/>
              <a:cxnLst/>
              <a:rect l="l" t="t" r="r" b="b"/>
              <a:pathLst>
                <a:path w="1359" h="2663" extrusionOk="0">
                  <a:moveTo>
                    <a:pt x="163" y="1"/>
                  </a:moveTo>
                  <a:cubicBezTo>
                    <a:pt x="138" y="1"/>
                    <a:pt x="113" y="7"/>
                    <a:pt x="90" y="21"/>
                  </a:cubicBezTo>
                  <a:cubicBezTo>
                    <a:pt x="22" y="63"/>
                    <a:pt x="0" y="150"/>
                    <a:pt x="42" y="216"/>
                  </a:cubicBezTo>
                  <a:cubicBezTo>
                    <a:pt x="483" y="948"/>
                    <a:pt x="827" y="1737"/>
                    <a:pt x="1064" y="2561"/>
                  </a:cubicBezTo>
                  <a:cubicBezTo>
                    <a:pt x="1074" y="2595"/>
                    <a:pt x="1095" y="2622"/>
                    <a:pt x="1122" y="2640"/>
                  </a:cubicBezTo>
                  <a:cubicBezTo>
                    <a:pt x="1147" y="2655"/>
                    <a:pt x="1175" y="2663"/>
                    <a:pt x="1203" y="2663"/>
                  </a:cubicBezTo>
                  <a:cubicBezTo>
                    <a:pt x="1216" y="2663"/>
                    <a:pt x="1228" y="2661"/>
                    <a:pt x="1240" y="2658"/>
                  </a:cubicBezTo>
                  <a:cubicBezTo>
                    <a:pt x="1316" y="2637"/>
                    <a:pt x="1359" y="2558"/>
                    <a:pt x="1337" y="2482"/>
                  </a:cubicBezTo>
                  <a:cubicBezTo>
                    <a:pt x="1094" y="1634"/>
                    <a:pt x="740" y="822"/>
                    <a:pt x="285" y="70"/>
                  </a:cubicBezTo>
                  <a:cubicBezTo>
                    <a:pt x="258" y="25"/>
                    <a:pt x="211" y="1"/>
                    <a:pt x="16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41"/>
            <p:cNvSpPr/>
            <p:nvPr/>
          </p:nvSpPr>
          <p:spPr>
            <a:xfrm>
              <a:off x="2516825" y="3311425"/>
              <a:ext cx="97375" cy="126850"/>
            </a:xfrm>
            <a:custGeom>
              <a:avLst/>
              <a:gdLst/>
              <a:ahLst/>
              <a:cxnLst/>
              <a:rect l="l" t="t" r="r" b="b"/>
              <a:pathLst>
                <a:path w="3895" h="5074" extrusionOk="0">
                  <a:moveTo>
                    <a:pt x="1252" y="1"/>
                  </a:moveTo>
                  <a:cubicBezTo>
                    <a:pt x="959" y="1"/>
                    <a:pt x="671" y="142"/>
                    <a:pt x="414" y="503"/>
                  </a:cubicBezTo>
                  <a:cubicBezTo>
                    <a:pt x="132" y="900"/>
                    <a:pt x="57" y="1410"/>
                    <a:pt x="33" y="1898"/>
                  </a:cubicBezTo>
                  <a:cubicBezTo>
                    <a:pt x="0" y="2550"/>
                    <a:pt x="43" y="3203"/>
                    <a:pt x="158" y="3847"/>
                  </a:cubicBezTo>
                  <a:cubicBezTo>
                    <a:pt x="212" y="4152"/>
                    <a:pt x="314" y="4495"/>
                    <a:pt x="593" y="4627"/>
                  </a:cubicBezTo>
                  <a:cubicBezTo>
                    <a:pt x="680" y="4668"/>
                    <a:pt x="771" y="4683"/>
                    <a:pt x="865" y="4683"/>
                  </a:cubicBezTo>
                  <a:cubicBezTo>
                    <a:pt x="1131" y="4683"/>
                    <a:pt x="1418" y="4560"/>
                    <a:pt x="1685" y="4560"/>
                  </a:cubicBezTo>
                  <a:cubicBezTo>
                    <a:pt x="1775" y="4560"/>
                    <a:pt x="1863" y="4574"/>
                    <a:pt x="1946" y="4611"/>
                  </a:cubicBezTo>
                  <a:cubicBezTo>
                    <a:pt x="2093" y="4677"/>
                    <a:pt x="2203" y="4804"/>
                    <a:pt x="2332" y="4900"/>
                  </a:cubicBezTo>
                  <a:cubicBezTo>
                    <a:pt x="2475" y="5007"/>
                    <a:pt x="2652" y="5073"/>
                    <a:pt x="2831" y="5073"/>
                  </a:cubicBezTo>
                  <a:cubicBezTo>
                    <a:pt x="2879" y="5073"/>
                    <a:pt x="2929" y="5069"/>
                    <a:pt x="2977" y="5058"/>
                  </a:cubicBezTo>
                  <a:cubicBezTo>
                    <a:pt x="3199" y="5011"/>
                    <a:pt x="3397" y="4829"/>
                    <a:pt x="3433" y="4605"/>
                  </a:cubicBezTo>
                  <a:cubicBezTo>
                    <a:pt x="3473" y="4360"/>
                    <a:pt x="3329" y="4116"/>
                    <a:pt x="3350" y="3867"/>
                  </a:cubicBezTo>
                  <a:cubicBezTo>
                    <a:pt x="3371" y="3602"/>
                    <a:pt x="3572" y="3388"/>
                    <a:pt x="3668" y="3142"/>
                  </a:cubicBezTo>
                  <a:cubicBezTo>
                    <a:pt x="3894" y="2556"/>
                    <a:pt x="3507" y="1929"/>
                    <a:pt x="3137" y="1422"/>
                  </a:cubicBezTo>
                  <a:cubicBezTo>
                    <a:pt x="2726" y="856"/>
                    <a:pt x="1972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41"/>
            <p:cNvSpPr/>
            <p:nvPr/>
          </p:nvSpPr>
          <p:spPr>
            <a:xfrm>
              <a:off x="2468800" y="3181425"/>
              <a:ext cx="167175" cy="128400"/>
            </a:xfrm>
            <a:custGeom>
              <a:avLst/>
              <a:gdLst/>
              <a:ahLst/>
              <a:cxnLst/>
              <a:rect l="l" t="t" r="r" b="b"/>
              <a:pathLst>
                <a:path w="6687" h="5136" extrusionOk="0">
                  <a:moveTo>
                    <a:pt x="1087" y="0"/>
                  </a:moveTo>
                  <a:cubicBezTo>
                    <a:pt x="812" y="82"/>
                    <a:pt x="515" y="116"/>
                    <a:pt x="310" y="311"/>
                  </a:cubicBezTo>
                  <a:cubicBezTo>
                    <a:pt x="1" y="609"/>
                    <a:pt x="65" y="1117"/>
                    <a:pt x="187" y="1528"/>
                  </a:cubicBezTo>
                  <a:cubicBezTo>
                    <a:pt x="489" y="2560"/>
                    <a:pt x="1260" y="4575"/>
                    <a:pt x="2341" y="5054"/>
                  </a:cubicBezTo>
                  <a:cubicBezTo>
                    <a:pt x="2467" y="5110"/>
                    <a:pt x="2597" y="5135"/>
                    <a:pt x="2730" y="5135"/>
                  </a:cubicBezTo>
                  <a:cubicBezTo>
                    <a:pt x="3808" y="5135"/>
                    <a:pt x="5064" y="3469"/>
                    <a:pt x="5668" y="2841"/>
                  </a:cubicBezTo>
                  <a:cubicBezTo>
                    <a:pt x="5994" y="2500"/>
                    <a:pt x="6317" y="2136"/>
                    <a:pt x="6500" y="1697"/>
                  </a:cubicBezTo>
                  <a:cubicBezTo>
                    <a:pt x="6608" y="1441"/>
                    <a:pt x="6662" y="1170"/>
                    <a:pt x="6687" y="892"/>
                  </a:cubicBezTo>
                  <a:lnTo>
                    <a:pt x="6687" y="892"/>
                  </a:lnTo>
                  <a:cubicBezTo>
                    <a:pt x="5903" y="1808"/>
                    <a:pt x="4862" y="2509"/>
                    <a:pt x="3711" y="2873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3" y="2931"/>
                  </a:cubicBezTo>
                  <a:cubicBezTo>
                    <a:pt x="3096" y="2901"/>
                    <a:pt x="2964" y="2797"/>
                    <a:pt x="2844" y="2693"/>
                  </a:cubicBezTo>
                  <a:cubicBezTo>
                    <a:pt x="2021" y="1984"/>
                    <a:pt x="1417" y="1035"/>
                    <a:pt x="108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1"/>
            <p:cNvSpPr/>
            <p:nvPr/>
          </p:nvSpPr>
          <p:spPr>
            <a:xfrm>
              <a:off x="2393275" y="3309550"/>
              <a:ext cx="131800" cy="116225"/>
            </a:xfrm>
            <a:custGeom>
              <a:avLst/>
              <a:gdLst/>
              <a:ahLst/>
              <a:cxnLst/>
              <a:rect l="l" t="t" r="r" b="b"/>
              <a:pathLst>
                <a:path w="5272" h="4649" extrusionOk="0">
                  <a:moveTo>
                    <a:pt x="4329" y="1"/>
                  </a:moveTo>
                  <a:cubicBezTo>
                    <a:pt x="4246" y="1"/>
                    <a:pt x="4156" y="9"/>
                    <a:pt x="4059" y="26"/>
                  </a:cubicBezTo>
                  <a:cubicBezTo>
                    <a:pt x="3133" y="191"/>
                    <a:pt x="2185" y="590"/>
                    <a:pt x="1302" y="911"/>
                  </a:cubicBezTo>
                  <a:cubicBezTo>
                    <a:pt x="862" y="1070"/>
                    <a:pt x="392" y="1263"/>
                    <a:pt x="146" y="1663"/>
                  </a:cubicBezTo>
                  <a:cubicBezTo>
                    <a:pt x="72" y="1786"/>
                    <a:pt x="28" y="1918"/>
                    <a:pt x="0" y="2052"/>
                  </a:cubicBezTo>
                  <a:cubicBezTo>
                    <a:pt x="595" y="1768"/>
                    <a:pt x="1206" y="1517"/>
                    <a:pt x="1831" y="1311"/>
                  </a:cubicBezTo>
                  <a:cubicBezTo>
                    <a:pt x="2100" y="1223"/>
                    <a:pt x="2390" y="1142"/>
                    <a:pt x="2672" y="1142"/>
                  </a:cubicBezTo>
                  <a:cubicBezTo>
                    <a:pt x="2818" y="1142"/>
                    <a:pt x="2961" y="1164"/>
                    <a:pt x="3099" y="1217"/>
                  </a:cubicBezTo>
                  <a:cubicBezTo>
                    <a:pt x="3444" y="1352"/>
                    <a:pt x="3692" y="1672"/>
                    <a:pt x="3816" y="2021"/>
                  </a:cubicBezTo>
                  <a:cubicBezTo>
                    <a:pt x="3939" y="2371"/>
                    <a:pt x="3950" y="2750"/>
                    <a:pt x="3939" y="3119"/>
                  </a:cubicBezTo>
                  <a:cubicBezTo>
                    <a:pt x="3922" y="3634"/>
                    <a:pt x="3857" y="4144"/>
                    <a:pt x="3751" y="4649"/>
                  </a:cubicBezTo>
                  <a:cubicBezTo>
                    <a:pt x="4575" y="3804"/>
                    <a:pt x="5120" y="2682"/>
                    <a:pt x="5209" y="1506"/>
                  </a:cubicBezTo>
                  <a:cubicBezTo>
                    <a:pt x="5272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1"/>
            <p:cNvSpPr/>
            <p:nvPr/>
          </p:nvSpPr>
          <p:spPr>
            <a:xfrm>
              <a:off x="2507850" y="3314950"/>
              <a:ext cx="128725" cy="130900"/>
            </a:xfrm>
            <a:custGeom>
              <a:avLst/>
              <a:gdLst/>
              <a:ahLst/>
              <a:cxnLst/>
              <a:rect l="l" t="t" r="r" b="b"/>
              <a:pathLst>
                <a:path w="5149" h="5236" extrusionOk="0">
                  <a:moveTo>
                    <a:pt x="1703" y="1"/>
                  </a:moveTo>
                  <a:cubicBezTo>
                    <a:pt x="1303" y="1"/>
                    <a:pt x="912" y="194"/>
                    <a:pt x="563" y="685"/>
                  </a:cubicBezTo>
                  <a:cubicBezTo>
                    <a:pt x="177" y="1226"/>
                    <a:pt x="77" y="1919"/>
                    <a:pt x="44" y="2585"/>
                  </a:cubicBezTo>
                  <a:cubicBezTo>
                    <a:pt x="1" y="3469"/>
                    <a:pt x="58" y="4362"/>
                    <a:pt x="214" y="5235"/>
                  </a:cubicBezTo>
                  <a:cubicBezTo>
                    <a:pt x="307" y="4738"/>
                    <a:pt x="464" y="4255"/>
                    <a:pt x="677" y="3798"/>
                  </a:cubicBezTo>
                  <a:cubicBezTo>
                    <a:pt x="995" y="3111"/>
                    <a:pt x="1553" y="2426"/>
                    <a:pt x="2311" y="2380"/>
                  </a:cubicBezTo>
                  <a:cubicBezTo>
                    <a:pt x="2336" y="2379"/>
                    <a:pt x="2362" y="2378"/>
                    <a:pt x="2387" y="2378"/>
                  </a:cubicBezTo>
                  <a:cubicBezTo>
                    <a:pt x="2912" y="2378"/>
                    <a:pt x="3395" y="2686"/>
                    <a:pt x="3828" y="2995"/>
                  </a:cubicBezTo>
                  <a:cubicBezTo>
                    <a:pt x="4250" y="3297"/>
                    <a:pt x="4665" y="3616"/>
                    <a:pt x="5070" y="3941"/>
                  </a:cubicBezTo>
                  <a:cubicBezTo>
                    <a:pt x="5149" y="3244"/>
                    <a:pt x="4700" y="2528"/>
                    <a:pt x="4269" y="1933"/>
                  </a:cubicBezTo>
                  <a:cubicBezTo>
                    <a:pt x="3710" y="1164"/>
                    <a:pt x="2683" y="1"/>
                    <a:pt x="170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1"/>
            <p:cNvSpPr/>
            <p:nvPr/>
          </p:nvSpPr>
          <p:spPr>
            <a:xfrm>
              <a:off x="2540775" y="3253050"/>
              <a:ext cx="107825" cy="118075"/>
            </a:xfrm>
            <a:custGeom>
              <a:avLst/>
              <a:gdLst/>
              <a:ahLst/>
              <a:cxnLst/>
              <a:rect l="l" t="t" r="r" b="b"/>
              <a:pathLst>
                <a:path w="4313" h="4723" extrusionOk="0">
                  <a:moveTo>
                    <a:pt x="3872" y="0"/>
                  </a:moveTo>
                  <a:cubicBezTo>
                    <a:pt x="3231" y="0"/>
                    <a:pt x="2578" y="226"/>
                    <a:pt x="2038" y="582"/>
                  </a:cubicBezTo>
                  <a:cubicBezTo>
                    <a:pt x="1428" y="984"/>
                    <a:pt x="1" y="2116"/>
                    <a:pt x="139" y="2890"/>
                  </a:cubicBezTo>
                  <a:cubicBezTo>
                    <a:pt x="295" y="3764"/>
                    <a:pt x="1686" y="4244"/>
                    <a:pt x="2402" y="4425"/>
                  </a:cubicBezTo>
                  <a:cubicBezTo>
                    <a:pt x="3002" y="4575"/>
                    <a:pt x="3614" y="4670"/>
                    <a:pt x="4230" y="4723"/>
                  </a:cubicBezTo>
                  <a:cubicBezTo>
                    <a:pt x="3889" y="4382"/>
                    <a:pt x="3575" y="4016"/>
                    <a:pt x="3296" y="3624"/>
                  </a:cubicBezTo>
                  <a:cubicBezTo>
                    <a:pt x="2925" y="3103"/>
                    <a:pt x="2602" y="2470"/>
                    <a:pt x="2746" y="1845"/>
                  </a:cubicBezTo>
                  <a:cubicBezTo>
                    <a:pt x="2869" y="1309"/>
                    <a:pt x="3305" y="913"/>
                    <a:pt x="3719" y="552"/>
                  </a:cubicBezTo>
                  <a:cubicBezTo>
                    <a:pt x="3915" y="380"/>
                    <a:pt x="4113" y="208"/>
                    <a:pt x="4312" y="38"/>
                  </a:cubicBezTo>
                  <a:cubicBezTo>
                    <a:pt x="4167" y="12"/>
                    <a:pt x="4020" y="0"/>
                    <a:pt x="387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1"/>
            <p:cNvSpPr/>
            <p:nvPr/>
          </p:nvSpPr>
          <p:spPr>
            <a:xfrm>
              <a:off x="2405300" y="3192775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7"/>
                    <a:pt x="818" y="290"/>
                    <a:pt x="932" y="435"/>
                  </a:cubicBezTo>
                  <a:cubicBezTo>
                    <a:pt x="1354" y="967"/>
                    <a:pt x="1784" y="1511"/>
                    <a:pt x="1996" y="2156"/>
                  </a:cubicBezTo>
                  <a:cubicBezTo>
                    <a:pt x="2209" y="2801"/>
                    <a:pt x="2165" y="3574"/>
                    <a:pt x="1709" y="4077"/>
                  </a:cubicBezTo>
                  <a:cubicBezTo>
                    <a:pt x="1437" y="4379"/>
                    <a:pt x="1051" y="4551"/>
                    <a:pt x="679" y="4715"/>
                  </a:cubicBezTo>
                  <a:cubicBezTo>
                    <a:pt x="454" y="4815"/>
                    <a:pt x="226" y="4914"/>
                    <a:pt x="1" y="5014"/>
                  </a:cubicBezTo>
                  <a:cubicBezTo>
                    <a:pt x="603" y="5059"/>
                    <a:pt x="1206" y="5103"/>
                    <a:pt x="1808" y="5149"/>
                  </a:cubicBezTo>
                  <a:cubicBezTo>
                    <a:pt x="2297" y="5185"/>
                    <a:pt x="2784" y="5222"/>
                    <a:pt x="3273" y="5258"/>
                  </a:cubicBezTo>
                  <a:cubicBezTo>
                    <a:pt x="3396" y="5267"/>
                    <a:pt x="3522" y="5275"/>
                    <a:pt x="3648" y="5275"/>
                  </a:cubicBezTo>
                  <a:cubicBezTo>
                    <a:pt x="3926" y="5275"/>
                    <a:pt x="4201" y="5235"/>
                    <a:pt x="4422" y="5077"/>
                  </a:cubicBezTo>
                  <a:cubicBezTo>
                    <a:pt x="5181" y="4533"/>
                    <a:pt x="3974" y="2927"/>
                    <a:pt x="3636" y="2416"/>
                  </a:cubicBezTo>
                  <a:cubicBezTo>
                    <a:pt x="2983" y="1430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1"/>
            <p:cNvSpPr/>
            <p:nvPr/>
          </p:nvSpPr>
          <p:spPr>
            <a:xfrm>
              <a:off x="2484525" y="3270600"/>
              <a:ext cx="81875" cy="71900"/>
            </a:xfrm>
            <a:custGeom>
              <a:avLst/>
              <a:gdLst/>
              <a:ahLst/>
              <a:cxnLst/>
              <a:rect l="l" t="t" r="r" b="b"/>
              <a:pathLst>
                <a:path w="3275" h="2876" extrusionOk="0">
                  <a:moveTo>
                    <a:pt x="1638" y="0"/>
                  </a:moveTo>
                  <a:cubicBezTo>
                    <a:pt x="1172" y="0"/>
                    <a:pt x="714" y="227"/>
                    <a:pt x="438" y="646"/>
                  </a:cubicBezTo>
                  <a:cubicBezTo>
                    <a:pt x="1" y="1308"/>
                    <a:pt x="181" y="2201"/>
                    <a:pt x="845" y="2638"/>
                  </a:cubicBezTo>
                  <a:cubicBezTo>
                    <a:pt x="1089" y="2799"/>
                    <a:pt x="1364" y="2876"/>
                    <a:pt x="1636" y="2876"/>
                  </a:cubicBezTo>
                  <a:cubicBezTo>
                    <a:pt x="2103" y="2876"/>
                    <a:pt x="2561" y="2649"/>
                    <a:pt x="2837" y="2231"/>
                  </a:cubicBezTo>
                  <a:cubicBezTo>
                    <a:pt x="3274" y="1567"/>
                    <a:pt x="3091" y="677"/>
                    <a:pt x="2430" y="239"/>
                  </a:cubicBezTo>
                  <a:cubicBezTo>
                    <a:pt x="2186" y="77"/>
                    <a:pt x="1911" y="0"/>
                    <a:pt x="1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1"/>
            <p:cNvSpPr/>
            <p:nvPr/>
          </p:nvSpPr>
          <p:spPr>
            <a:xfrm>
              <a:off x="2502850" y="3286725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1" y="356"/>
                  </a:cubicBezTo>
                  <a:cubicBezTo>
                    <a:pt x="0" y="722"/>
                    <a:pt x="100" y="1215"/>
                    <a:pt x="466" y="1457"/>
                  </a:cubicBezTo>
                  <a:cubicBezTo>
                    <a:pt x="600" y="1545"/>
                    <a:pt x="751" y="1587"/>
                    <a:pt x="901" y="1587"/>
                  </a:cubicBezTo>
                  <a:cubicBezTo>
                    <a:pt x="1160" y="1587"/>
                    <a:pt x="1413" y="1462"/>
                    <a:pt x="1567" y="1230"/>
                  </a:cubicBezTo>
                  <a:cubicBezTo>
                    <a:pt x="1807" y="865"/>
                    <a:pt x="1709" y="373"/>
                    <a:pt x="1340" y="131"/>
                  </a:cubicBezTo>
                  <a:cubicBezTo>
                    <a:pt x="1206" y="42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1"/>
            <p:cNvSpPr/>
            <p:nvPr/>
          </p:nvSpPr>
          <p:spPr>
            <a:xfrm>
              <a:off x="1824250" y="2575600"/>
              <a:ext cx="469900" cy="439875"/>
            </a:xfrm>
            <a:custGeom>
              <a:avLst/>
              <a:gdLst/>
              <a:ahLst/>
              <a:cxnLst/>
              <a:rect l="l" t="t" r="r" b="b"/>
              <a:pathLst>
                <a:path w="18796" h="17595" extrusionOk="0">
                  <a:moveTo>
                    <a:pt x="11368" y="1"/>
                  </a:moveTo>
                  <a:cubicBezTo>
                    <a:pt x="11229" y="1"/>
                    <a:pt x="11090" y="12"/>
                    <a:pt x="10953" y="35"/>
                  </a:cubicBezTo>
                  <a:cubicBezTo>
                    <a:pt x="9975" y="198"/>
                    <a:pt x="9136" y="872"/>
                    <a:pt x="8604" y="1706"/>
                  </a:cubicBezTo>
                  <a:cubicBezTo>
                    <a:pt x="8283" y="2209"/>
                    <a:pt x="8019" y="2811"/>
                    <a:pt x="7480" y="3069"/>
                  </a:cubicBezTo>
                  <a:cubicBezTo>
                    <a:pt x="7403" y="3108"/>
                    <a:pt x="7321" y="3133"/>
                    <a:pt x="7238" y="3159"/>
                  </a:cubicBezTo>
                  <a:cubicBezTo>
                    <a:pt x="7069" y="3211"/>
                    <a:pt x="6892" y="3247"/>
                    <a:pt x="6728" y="3301"/>
                  </a:cubicBezTo>
                  <a:cubicBezTo>
                    <a:pt x="6725" y="3302"/>
                    <a:pt x="6721" y="3304"/>
                    <a:pt x="6715" y="3304"/>
                  </a:cubicBezTo>
                  <a:cubicBezTo>
                    <a:pt x="6676" y="3318"/>
                    <a:pt x="6636" y="3333"/>
                    <a:pt x="6599" y="3348"/>
                  </a:cubicBezTo>
                  <a:cubicBezTo>
                    <a:pt x="6586" y="3354"/>
                    <a:pt x="6574" y="3360"/>
                    <a:pt x="6563" y="3365"/>
                  </a:cubicBezTo>
                  <a:cubicBezTo>
                    <a:pt x="6533" y="3380"/>
                    <a:pt x="6503" y="3397"/>
                    <a:pt x="6471" y="3416"/>
                  </a:cubicBezTo>
                  <a:cubicBezTo>
                    <a:pt x="6460" y="3423"/>
                    <a:pt x="6448" y="3430"/>
                    <a:pt x="6435" y="3437"/>
                  </a:cubicBezTo>
                  <a:cubicBezTo>
                    <a:pt x="6397" y="3463"/>
                    <a:pt x="6359" y="3490"/>
                    <a:pt x="6325" y="3525"/>
                  </a:cubicBezTo>
                  <a:cubicBezTo>
                    <a:pt x="5959" y="3874"/>
                    <a:pt x="6037" y="4472"/>
                    <a:pt x="6180" y="4958"/>
                  </a:cubicBezTo>
                  <a:cubicBezTo>
                    <a:pt x="6213" y="5072"/>
                    <a:pt x="6255" y="5201"/>
                    <a:pt x="6298" y="5336"/>
                  </a:cubicBezTo>
                  <a:cubicBezTo>
                    <a:pt x="5686" y="4696"/>
                    <a:pt x="4965" y="4168"/>
                    <a:pt x="4132" y="3841"/>
                  </a:cubicBezTo>
                  <a:cubicBezTo>
                    <a:pt x="4056" y="3811"/>
                    <a:pt x="3977" y="3784"/>
                    <a:pt x="3901" y="3760"/>
                  </a:cubicBezTo>
                  <a:cubicBezTo>
                    <a:pt x="3898" y="3760"/>
                    <a:pt x="3898" y="3760"/>
                    <a:pt x="3897" y="3757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6" y="3610"/>
                    <a:pt x="3019" y="3566"/>
                    <a:pt x="2696" y="3566"/>
                  </a:cubicBezTo>
                  <a:cubicBezTo>
                    <a:pt x="1925" y="3566"/>
                    <a:pt x="1181" y="3815"/>
                    <a:pt x="707" y="4409"/>
                  </a:cubicBezTo>
                  <a:cubicBezTo>
                    <a:pt x="340" y="4870"/>
                    <a:pt x="192" y="5469"/>
                    <a:pt x="129" y="6056"/>
                  </a:cubicBezTo>
                  <a:cubicBezTo>
                    <a:pt x="0" y="7281"/>
                    <a:pt x="334" y="8719"/>
                    <a:pt x="1432" y="9279"/>
                  </a:cubicBezTo>
                  <a:cubicBezTo>
                    <a:pt x="1899" y="9518"/>
                    <a:pt x="2441" y="9561"/>
                    <a:pt x="2965" y="9601"/>
                  </a:cubicBezTo>
                  <a:lnTo>
                    <a:pt x="2970" y="9601"/>
                  </a:lnTo>
                  <a:cubicBezTo>
                    <a:pt x="3264" y="9623"/>
                    <a:pt x="3554" y="9644"/>
                    <a:pt x="3848" y="9667"/>
                  </a:cubicBezTo>
                  <a:cubicBezTo>
                    <a:pt x="4267" y="9698"/>
                    <a:pt x="4684" y="9730"/>
                    <a:pt x="5101" y="9761"/>
                  </a:cubicBezTo>
                  <a:cubicBezTo>
                    <a:pt x="5164" y="9766"/>
                    <a:pt x="5227" y="9769"/>
                    <a:pt x="5287" y="9775"/>
                  </a:cubicBezTo>
                  <a:lnTo>
                    <a:pt x="4959" y="9894"/>
                  </a:lnTo>
                  <a:cubicBezTo>
                    <a:pt x="4612" y="10023"/>
                    <a:pt x="4268" y="10153"/>
                    <a:pt x="3933" y="10275"/>
                  </a:cubicBezTo>
                  <a:cubicBezTo>
                    <a:pt x="3673" y="10370"/>
                    <a:pt x="3404" y="10474"/>
                    <a:pt x="3166" y="10612"/>
                  </a:cubicBezTo>
                  <a:cubicBezTo>
                    <a:pt x="3046" y="10682"/>
                    <a:pt x="2934" y="10761"/>
                    <a:pt x="2834" y="10850"/>
                  </a:cubicBezTo>
                  <a:cubicBezTo>
                    <a:pt x="2733" y="10940"/>
                    <a:pt x="2643" y="11043"/>
                    <a:pt x="2571" y="11159"/>
                  </a:cubicBezTo>
                  <a:cubicBezTo>
                    <a:pt x="2548" y="11198"/>
                    <a:pt x="2528" y="11235"/>
                    <a:pt x="2511" y="11273"/>
                  </a:cubicBezTo>
                  <a:cubicBezTo>
                    <a:pt x="2169" y="11972"/>
                    <a:pt x="2480" y="12842"/>
                    <a:pt x="2427" y="13637"/>
                  </a:cubicBezTo>
                  <a:cubicBezTo>
                    <a:pt x="2379" y="14344"/>
                    <a:pt x="2047" y="15107"/>
                    <a:pt x="2406" y="15714"/>
                  </a:cubicBezTo>
                  <a:cubicBezTo>
                    <a:pt x="2656" y="16134"/>
                    <a:pt x="3126" y="16292"/>
                    <a:pt x="3628" y="16292"/>
                  </a:cubicBezTo>
                  <a:cubicBezTo>
                    <a:pt x="3957" y="16292"/>
                    <a:pt x="4299" y="16224"/>
                    <a:pt x="4601" y="16117"/>
                  </a:cubicBezTo>
                  <a:cubicBezTo>
                    <a:pt x="5600" y="15764"/>
                    <a:pt x="6478" y="15121"/>
                    <a:pt x="7156" y="14308"/>
                  </a:cubicBezTo>
                  <a:cubicBezTo>
                    <a:pt x="7166" y="14295"/>
                    <a:pt x="7176" y="14282"/>
                    <a:pt x="7186" y="14270"/>
                  </a:cubicBezTo>
                  <a:cubicBezTo>
                    <a:pt x="7285" y="14151"/>
                    <a:pt x="7380" y="14026"/>
                    <a:pt x="7470" y="13897"/>
                  </a:cubicBezTo>
                  <a:cubicBezTo>
                    <a:pt x="7479" y="13885"/>
                    <a:pt x="7487" y="13874"/>
                    <a:pt x="7494" y="13861"/>
                  </a:cubicBezTo>
                  <a:cubicBezTo>
                    <a:pt x="7618" y="13682"/>
                    <a:pt x="7732" y="13496"/>
                    <a:pt x="7837" y="13305"/>
                  </a:cubicBezTo>
                  <a:cubicBezTo>
                    <a:pt x="7838" y="13516"/>
                    <a:pt x="7847" y="13728"/>
                    <a:pt x="7860" y="13937"/>
                  </a:cubicBezTo>
                  <a:cubicBezTo>
                    <a:pt x="7861" y="13980"/>
                    <a:pt x="7861" y="14023"/>
                    <a:pt x="7866" y="14066"/>
                  </a:cubicBezTo>
                  <a:cubicBezTo>
                    <a:pt x="7897" y="14573"/>
                    <a:pt x="7959" y="15078"/>
                    <a:pt x="8046" y="15578"/>
                  </a:cubicBezTo>
                  <a:cubicBezTo>
                    <a:pt x="8048" y="15592"/>
                    <a:pt x="8051" y="15607"/>
                    <a:pt x="8053" y="15621"/>
                  </a:cubicBezTo>
                  <a:lnTo>
                    <a:pt x="8053" y="15624"/>
                  </a:lnTo>
                  <a:cubicBezTo>
                    <a:pt x="8141" y="16114"/>
                    <a:pt x="8304" y="16662"/>
                    <a:pt x="8753" y="16875"/>
                  </a:cubicBezTo>
                  <a:cubicBezTo>
                    <a:pt x="8892" y="16941"/>
                    <a:pt x="9037" y="16965"/>
                    <a:pt x="9187" y="16965"/>
                  </a:cubicBezTo>
                  <a:cubicBezTo>
                    <a:pt x="9614" y="16965"/>
                    <a:pt x="10075" y="16768"/>
                    <a:pt x="10503" y="16768"/>
                  </a:cubicBezTo>
                  <a:cubicBezTo>
                    <a:pt x="10647" y="16768"/>
                    <a:pt x="10787" y="16790"/>
                    <a:pt x="10921" y="16849"/>
                  </a:cubicBezTo>
                  <a:cubicBezTo>
                    <a:pt x="11158" y="16955"/>
                    <a:pt x="11333" y="17162"/>
                    <a:pt x="11542" y="17315"/>
                  </a:cubicBezTo>
                  <a:cubicBezTo>
                    <a:pt x="11773" y="17488"/>
                    <a:pt x="12059" y="17595"/>
                    <a:pt x="12345" y="17595"/>
                  </a:cubicBezTo>
                  <a:cubicBezTo>
                    <a:pt x="12422" y="17595"/>
                    <a:pt x="12499" y="17587"/>
                    <a:pt x="12575" y="17570"/>
                  </a:cubicBezTo>
                  <a:cubicBezTo>
                    <a:pt x="12932" y="17493"/>
                    <a:pt x="13250" y="17203"/>
                    <a:pt x="13311" y="16841"/>
                  </a:cubicBezTo>
                  <a:cubicBezTo>
                    <a:pt x="13375" y="16447"/>
                    <a:pt x="13143" y="16054"/>
                    <a:pt x="13174" y="15657"/>
                  </a:cubicBezTo>
                  <a:cubicBezTo>
                    <a:pt x="13207" y="15230"/>
                    <a:pt x="13533" y="14890"/>
                    <a:pt x="13685" y="14490"/>
                  </a:cubicBezTo>
                  <a:cubicBezTo>
                    <a:pt x="13967" y="13756"/>
                    <a:pt x="13649" y="12980"/>
                    <a:pt x="13213" y="12287"/>
                  </a:cubicBezTo>
                  <a:lnTo>
                    <a:pt x="13203" y="12270"/>
                  </a:lnTo>
                  <a:cubicBezTo>
                    <a:pt x="13146" y="12181"/>
                    <a:pt x="13088" y="12094"/>
                    <a:pt x="13028" y="12008"/>
                  </a:cubicBezTo>
                  <a:cubicBezTo>
                    <a:pt x="13021" y="11996"/>
                    <a:pt x="13014" y="11988"/>
                    <a:pt x="13010" y="11979"/>
                  </a:cubicBezTo>
                  <a:cubicBezTo>
                    <a:pt x="12995" y="11959"/>
                    <a:pt x="12982" y="11939"/>
                    <a:pt x="12968" y="11919"/>
                  </a:cubicBezTo>
                  <a:lnTo>
                    <a:pt x="12968" y="11919"/>
                  </a:lnTo>
                  <a:cubicBezTo>
                    <a:pt x="13789" y="12074"/>
                    <a:pt x="14623" y="12154"/>
                    <a:pt x="15459" y="12154"/>
                  </a:cubicBezTo>
                  <a:cubicBezTo>
                    <a:pt x="15541" y="12154"/>
                    <a:pt x="15623" y="12153"/>
                    <a:pt x="15705" y="12151"/>
                  </a:cubicBezTo>
                  <a:cubicBezTo>
                    <a:pt x="16465" y="12137"/>
                    <a:pt x="17268" y="12041"/>
                    <a:pt x="17875" y="11585"/>
                  </a:cubicBezTo>
                  <a:cubicBezTo>
                    <a:pt x="18483" y="11134"/>
                    <a:pt x="18796" y="10209"/>
                    <a:pt x="18361" y="9586"/>
                  </a:cubicBezTo>
                  <a:cubicBezTo>
                    <a:pt x="18166" y="9306"/>
                    <a:pt x="17862" y="9130"/>
                    <a:pt x="17590" y="8926"/>
                  </a:cubicBezTo>
                  <a:cubicBezTo>
                    <a:pt x="16700" y="8257"/>
                    <a:pt x="16084" y="7218"/>
                    <a:pt x="15068" y="6764"/>
                  </a:cubicBezTo>
                  <a:cubicBezTo>
                    <a:pt x="14707" y="6602"/>
                    <a:pt x="14322" y="6530"/>
                    <a:pt x="13933" y="6530"/>
                  </a:cubicBezTo>
                  <a:cubicBezTo>
                    <a:pt x="13357" y="6530"/>
                    <a:pt x="12771" y="6688"/>
                    <a:pt x="12240" y="6949"/>
                  </a:cubicBezTo>
                  <a:cubicBezTo>
                    <a:pt x="12390" y="6779"/>
                    <a:pt x="12525" y="6628"/>
                    <a:pt x="12640" y="6510"/>
                  </a:cubicBezTo>
                  <a:cubicBezTo>
                    <a:pt x="12882" y="6256"/>
                    <a:pt x="13121" y="5994"/>
                    <a:pt x="13321" y="5707"/>
                  </a:cubicBezTo>
                  <a:cubicBezTo>
                    <a:pt x="13361" y="5650"/>
                    <a:pt x="13398" y="5590"/>
                    <a:pt x="13435" y="5531"/>
                  </a:cubicBezTo>
                  <a:cubicBezTo>
                    <a:pt x="13507" y="5411"/>
                    <a:pt x="13571" y="5287"/>
                    <a:pt x="13626" y="5158"/>
                  </a:cubicBezTo>
                  <a:lnTo>
                    <a:pt x="13626" y="5157"/>
                  </a:lnTo>
                  <a:cubicBezTo>
                    <a:pt x="13659" y="5075"/>
                    <a:pt x="13687" y="4995"/>
                    <a:pt x="13713" y="4913"/>
                  </a:cubicBezTo>
                  <a:cubicBezTo>
                    <a:pt x="13728" y="4870"/>
                    <a:pt x="13736" y="4825"/>
                    <a:pt x="13749" y="4780"/>
                  </a:cubicBezTo>
                  <a:cubicBezTo>
                    <a:pt x="13758" y="4744"/>
                    <a:pt x="13769" y="4707"/>
                    <a:pt x="13776" y="4671"/>
                  </a:cubicBezTo>
                  <a:cubicBezTo>
                    <a:pt x="13791" y="4610"/>
                    <a:pt x="13801" y="4548"/>
                    <a:pt x="13809" y="4485"/>
                  </a:cubicBezTo>
                  <a:cubicBezTo>
                    <a:pt x="13812" y="4469"/>
                    <a:pt x="13815" y="4452"/>
                    <a:pt x="13816" y="4436"/>
                  </a:cubicBezTo>
                  <a:cubicBezTo>
                    <a:pt x="13891" y="3939"/>
                    <a:pt x="13867" y="3419"/>
                    <a:pt x="13841" y="2911"/>
                  </a:cubicBezTo>
                  <a:cubicBezTo>
                    <a:pt x="13808" y="2316"/>
                    <a:pt x="13771" y="1699"/>
                    <a:pt x="13490" y="1174"/>
                  </a:cubicBezTo>
                  <a:cubicBezTo>
                    <a:pt x="13089" y="424"/>
                    <a:pt x="12224" y="1"/>
                    <a:pt x="1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1"/>
            <p:cNvSpPr/>
            <p:nvPr/>
          </p:nvSpPr>
          <p:spPr>
            <a:xfrm>
              <a:off x="1983900" y="2609425"/>
              <a:ext cx="168750" cy="195325"/>
            </a:xfrm>
            <a:custGeom>
              <a:avLst/>
              <a:gdLst/>
              <a:ahLst/>
              <a:cxnLst/>
              <a:rect l="l" t="t" r="r" b="b"/>
              <a:pathLst>
                <a:path w="6750" h="7813" extrusionOk="0">
                  <a:moveTo>
                    <a:pt x="4584" y="0"/>
                  </a:moveTo>
                  <a:cubicBezTo>
                    <a:pt x="4466" y="0"/>
                    <a:pt x="4349" y="10"/>
                    <a:pt x="4233" y="29"/>
                  </a:cubicBezTo>
                  <a:cubicBezTo>
                    <a:pt x="3406" y="166"/>
                    <a:pt x="2692" y="738"/>
                    <a:pt x="2241" y="1446"/>
                  </a:cubicBezTo>
                  <a:cubicBezTo>
                    <a:pt x="1968" y="1872"/>
                    <a:pt x="1746" y="2384"/>
                    <a:pt x="1290" y="2602"/>
                  </a:cubicBezTo>
                  <a:cubicBezTo>
                    <a:pt x="969" y="2753"/>
                    <a:pt x="567" y="2743"/>
                    <a:pt x="310" y="2989"/>
                  </a:cubicBezTo>
                  <a:cubicBezTo>
                    <a:pt x="1" y="3285"/>
                    <a:pt x="64" y="3793"/>
                    <a:pt x="187" y="4205"/>
                  </a:cubicBezTo>
                  <a:cubicBezTo>
                    <a:pt x="489" y="5237"/>
                    <a:pt x="1259" y="7252"/>
                    <a:pt x="2340" y="7731"/>
                  </a:cubicBezTo>
                  <a:cubicBezTo>
                    <a:pt x="2466" y="7787"/>
                    <a:pt x="2596" y="7812"/>
                    <a:pt x="2729" y="7812"/>
                  </a:cubicBezTo>
                  <a:cubicBezTo>
                    <a:pt x="3808" y="7812"/>
                    <a:pt x="5064" y="6145"/>
                    <a:pt x="5666" y="5518"/>
                  </a:cubicBezTo>
                  <a:cubicBezTo>
                    <a:pt x="5994" y="5176"/>
                    <a:pt x="6318" y="4812"/>
                    <a:pt x="6502" y="4373"/>
                  </a:cubicBezTo>
                  <a:cubicBezTo>
                    <a:pt x="6750" y="3780"/>
                    <a:pt x="6720" y="3112"/>
                    <a:pt x="6684" y="2468"/>
                  </a:cubicBezTo>
                  <a:cubicBezTo>
                    <a:pt x="6655" y="1964"/>
                    <a:pt x="6624" y="1441"/>
                    <a:pt x="6386" y="995"/>
                  </a:cubicBezTo>
                  <a:cubicBezTo>
                    <a:pt x="6044" y="359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1"/>
            <p:cNvSpPr/>
            <p:nvPr/>
          </p:nvSpPr>
          <p:spPr>
            <a:xfrm>
              <a:off x="2036500" y="2689475"/>
              <a:ext cx="17375" cy="104075"/>
            </a:xfrm>
            <a:custGeom>
              <a:avLst/>
              <a:gdLst/>
              <a:ahLst/>
              <a:cxnLst/>
              <a:rect l="l" t="t" r="r" b="b"/>
              <a:pathLst>
                <a:path w="695" h="4163" extrusionOk="0">
                  <a:moveTo>
                    <a:pt x="520" y="1"/>
                  </a:moveTo>
                  <a:cubicBezTo>
                    <a:pt x="459" y="1"/>
                    <a:pt x="403" y="41"/>
                    <a:pt x="385" y="102"/>
                  </a:cubicBezTo>
                  <a:cubicBezTo>
                    <a:pt x="1" y="1382"/>
                    <a:pt x="6" y="2788"/>
                    <a:pt x="399" y="4063"/>
                  </a:cubicBezTo>
                  <a:cubicBezTo>
                    <a:pt x="409" y="4095"/>
                    <a:pt x="429" y="4122"/>
                    <a:pt x="456" y="4141"/>
                  </a:cubicBezTo>
                  <a:cubicBezTo>
                    <a:pt x="480" y="4155"/>
                    <a:pt x="508" y="4163"/>
                    <a:pt x="537" y="4163"/>
                  </a:cubicBezTo>
                  <a:cubicBezTo>
                    <a:pt x="550" y="4163"/>
                    <a:pt x="563" y="4161"/>
                    <a:pt x="577" y="4158"/>
                  </a:cubicBezTo>
                  <a:cubicBezTo>
                    <a:pt x="651" y="4135"/>
                    <a:pt x="694" y="4056"/>
                    <a:pt x="671" y="3980"/>
                  </a:cubicBezTo>
                  <a:cubicBezTo>
                    <a:pt x="294" y="2759"/>
                    <a:pt x="290" y="1409"/>
                    <a:pt x="657" y="184"/>
                  </a:cubicBezTo>
                  <a:cubicBezTo>
                    <a:pt x="680" y="109"/>
                    <a:pt x="637" y="29"/>
                    <a:pt x="562" y="7"/>
                  </a:cubicBezTo>
                  <a:cubicBezTo>
                    <a:pt x="548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1"/>
            <p:cNvSpPr/>
            <p:nvPr/>
          </p:nvSpPr>
          <p:spPr>
            <a:xfrm>
              <a:off x="2042850" y="2719325"/>
              <a:ext cx="46500" cy="67925"/>
            </a:xfrm>
            <a:custGeom>
              <a:avLst/>
              <a:gdLst/>
              <a:ahLst/>
              <a:cxnLst/>
              <a:rect l="l" t="t" r="r" b="b"/>
              <a:pathLst>
                <a:path w="1860" h="2717" extrusionOk="0">
                  <a:moveTo>
                    <a:pt x="1699" y="1"/>
                  </a:moveTo>
                  <a:cubicBezTo>
                    <a:pt x="1641" y="1"/>
                    <a:pt x="1586" y="37"/>
                    <a:pt x="1565" y="96"/>
                  </a:cubicBezTo>
                  <a:cubicBezTo>
                    <a:pt x="1251" y="987"/>
                    <a:pt x="731" y="1810"/>
                    <a:pt x="58" y="2475"/>
                  </a:cubicBezTo>
                  <a:cubicBezTo>
                    <a:pt x="2" y="2530"/>
                    <a:pt x="0" y="2620"/>
                    <a:pt x="55" y="2676"/>
                  </a:cubicBezTo>
                  <a:cubicBezTo>
                    <a:pt x="62" y="2682"/>
                    <a:pt x="69" y="2687"/>
                    <a:pt x="79" y="2693"/>
                  </a:cubicBezTo>
                  <a:cubicBezTo>
                    <a:pt x="102" y="2708"/>
                    <a:pt x="129" y="2716"/>
                    <a:pt x="156" y="2716"/>
                  </a:cubicBezTo>
                  <a:cubicBezTo>
                    <a:pt x="192" y="2716"/>
                    <a:pt x="228" y="2703"/>
                    <a:pt x="254" y="2676"/>
                  </a:cubicBezTo>
                  <a:cubicBezTo>
                    <a:pt x="958" y="1981"/>
                    <a:pt x="1505" y="1121"/>
                    <a:pt x="1832" y="189"/>
                  </a:cubicBezTo>
                  <a:cubicBezTo>
                    <a:pt x="1859" y="116"/>
                    <a:pt x="1820" y="37"/>
                    <a:pt x="1746" y="9"/>
                  </a:cubicBezTo>
                  <a:cubicBezTo>
                    <a:pt x="1731" y="3"/>
                    <a:pt x="1715" y="1"/>
                    <a:pt x="169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1"/>
            <p:cNvSpPr/>
            <p:nvPr/>
          </p:nvSpPr>
          <p:spPr>
            <a:xfrm>
              <a:off x="2006150" y="2658225"/>
              <a:ext cx="113575" cy="131525"/>
            </a:xfrm>
            <a:custGeom>
              <a:avLst/>
              <a:gdLst/>
              <a:ahLst/>
              <a:cxnLst/>
              <a:rect l="l" t="t" r="r" b="b"/>
              <a:pathLst>
                <a:path w="4543" h="5261" extrusionOk="0">
                  <a:moveTo>
                    <a:pt x="3085" y="1"/>
                  </a:moveTo>
                  <a:cubicBezTo>
                    <a:pt x="3006" y="1"/>
                    <a:pt x="2926" y="7"/>
                    <a:pt x="2848" y="20"/>
                  </a:cubicBezTo>
                  <a:cubicBezTo>
                    <a:pt x="2292" y="114"/>
                    <a:pt x="1814" y="499"/>
                    <a:pt x="1508" y="976"/>
                  </a:cubicBezTo>
                  <a:cubicBezTo>
                    <a:pt x="1325" y="1263"/>
                    <a:pt x="1176" y="1607"/>
                    <a:pt x="868" y="1753"/>
                  </a:cubicBezTo>
                  <a:cubicBezTo>
                    <a:pt x="653" y="1858"/>
                    <a:pt x="380" y="1851"/>
                    <a:pt x="208" y="2015"/>
                  </a:cubicBezTo>
                  <a:cubicBezTo>
                    <a:pt x="1" y="2216"/>
                    <a:pt x="44" y="2556"/>
                    <a:pt x="125" y="2834"/>
                  </a:cubicBezTo>
                  <a:cubicBezTo>
                    <a:pt x="330" y="3529"/>
                    <a:pt x="849" y="4885"/>
                    <a:pt x="1571" y="5206"/>
                  </a:cubicBezTo>
                  <a:cubicBezTo>
                    <a:pt x="1656" y="5243"/>
                    <a:pt x="1744" y="5261"/>
                    <a:pt x="1834" y="5261"/>
                  </a:cubicBezTo>
                  <a:cubicBezTo>
                    <a:pt x="2560" y="5261"/>
                    <a:pt x="3406" y="4139"/>
                    <a:pt x="3812" y="3717"/>
                  </a:cubicBezTo>
                  <a:cubicBezTo>
                    <a:pt x="4034" y="3487"/>
                    <a:pt x="4250" y="3242"/>
                    <a:pt x="4373" y="2947"/>
                  </a:cubicBezTo>
                  <a:cubicBezTo>
                    <a:pt x="4543" y="2547"/>
                    <a:pt x="4521" y="2097"/>
                    <a:pt x="4497" y="1664"/>
                  </a:cubicBezTo>
                  <a:cubicBezTo>
                    <a:pt x="4479" y="1323"/>
                    <a:pt x="4458" y="972"/>
                    <a:pt x="4296" y="671"/>
                  </a:cubicBezTo>
                  <a:cubicBezTo>
                    <a:pt x="4068" y="243"/>
                    <a:pt x="3574" y="1"/>
                    <a:pt x="3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1"/>
            <p:cNvSpPr/>
            <p:nvPr/>
          </p:nvSpPr>
          <p:spPr>
            <a:xfrm>
              <a:off x="1857525" y="26850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6" y="1"/>
                  </a:moveTo>
                  <a:cubicBezTo>
                    <a:pt x="1632" y="1"/>
                    <a:pt x="1000" y="213"/>
                    <a:pt x="600" y="717"/>
                  </a:cubicBezTo>
                  <a:cubicBezTo>
                    <a:pt x="287" y="1109"/>
                    <a:pt x="162" y="1617"/>
                    <a:pt x="111" y="2113"/>
                  </a:cubicBezTo>
                  <a:cubicBezTo>
                    <a:pt x="1" y="3152"/>
                    <a:pt x="284" y="4371"/>
                    <a:pt x="1213" y="4845"/>
                  </a:cubicBezTo>
                  <a:cubicBezTo>
                    <a:pt x="1611" y="5047"/>
                    <a:pt x="2070" y="5086"/>
                    <a:pt x="2514" y="5117"/>
                  </a:cubicBezTo>
                  <a:lnTo>
                    <a:pt x="4326" y="5252"/>
                  </a:lnTo>
                  <a:cubicBezTo>
                    <a:pt x="4815" y="5288"/>
                    <a:pt x="5302" y="5325"/>
                    <a:pt x="5791" y="5361"/>
                  </a:cubicBezTo>
                  <a:cubicBezTo>
                    <a:pt x="5914" y="5370"/>
                    <a:pt x="6041" y="5378"/>
                    <a:pt x="6166" y="5378"/>
                  </a:cubicBezTo>
                  <a:cubicBezTo>
                    <a:pt x="6445" y="5378"/>
                    <a:pt x="6719" y="5338"/>
                    <a:pt x="6939" y="5180"/>
                  </a:cubicBezTo>
                  <a:cubicBezTo>
                    <a:pt x="7696" y="4637"/>
                    <a:pt x="6489" y="3032"/>
                    <a:pt x="6151" y="2522"/>
                  </a:cubicBezTo>
                  <a:cubicBezTo>
                    <a:pt x="5500" y="1534"/>
                    <a:pt x="4621" y="670"/>
                    <a:pt x="3503" y="234"/>
                  </a:cubicBezTo>
                  <a:cubicBezTo>
                    <a:pt x="3124" y="86"/>
                    <a:pt x="2700" y="1"/>
                    <a:pt x="2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1"/>
            <p:cNvSpPr/>
            <p:nvPr/>
          </p:nvSpPr>
          <p:spPr>
            <a:xfrm>
              <a:off x="1947600" y="2730825"/>
              <a:ext cx="84850" cy="67800"/>
            </a:xfrm>
            <a:custGeom>
              <a:avLst/>
              <a:gdLst/>
              <a:ahLst/>
              <a:cxnLst/>
              <a:rect l="l" t="t" r="r" b="b"/>
              <a:pathLst>
                <a:path w="3394" h="2712" extrusionOk="0">
                  <a:moveTo>
                    <a:pt x="160" y="1"/>
                  </a:moveTo>
                  <a:cubicBezTo>
                    <a:pt x="100" y="1"/>
                    <a:pt x="46" y="38"/>
                    <a:pt x="25" y="96"/>
                  </a:cubicBezTo>
                  <a:cubicBezTo>
                    <a:pt x="1" y="172"/>
                    <a:pt x="39" y="251"/>
                    <a:pt x="114" y="277"/>
                  </a:cubicBezTo>
                  <a:cubicBezTo>
                    <a:pt x="1347" y="702"/>
                    <a:pt x="2410" y="1544"/>
                    <a:pt x="3111" y="2646"/>
                  </a:cubicBezTo>
                  <a:cubicBezTo>
                    <a:pt x="3122" y="2663"/>
                    <a:pt x="3137" y="2677"/>
                    <a:pt x="3152" y="2689"/>
                  </a:cubicBezTo>
                  <a:cubicBezTo>
                    <a:pt x="3175" y="2704"/>
                    <a:pt x="3202" y="2712"/>
                    <a:pt x="3229" y="2712"/>
                  </a:cubicBezTo>
                  <a:cubicBezTo>
                    <a:pt x="3256" y="2712"/>
                    <a:pt x="3283" y="2704"/>
                    <a:pt x="3307" y="2689"/>
                  </a:cubicBezTo>
                  <a:cubicBezTo>
                    <a:pt x="3375" y="2647"/>
                    <a:pt x="3393" y="2560"/>
                    <a:pt x="3350" y="2494"/>
                  </a:cubicBezTo>
                  <a:cubicBezTo>
                    <a:pt x="2618" y="1337"/>
                    <a:pt x="1500" y="454"/>
                    <a:pt x="207" y="9"/>
                  </a:cubicBezTo>
                  <a:cubicBezTo>
                    <a:pt x="191" y="3"/>
                    <a:pt x="176" y="1"/>
                    <a:pt x="16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1"/>
            <p:cNvSpPr/>
            <p:nvPr/>
          </p:nvSpPr>
          <p:spPr>
            <a:xfrm>
              <a:off x="1929450" y="2782525"/>
              <a:ext cx="89125" cy="23250"/>
            </a:xfrm>
            <a:custGeom>
              <a:avLst/>
              <a:gdLst/>
              <a:ahLst/>
              <a:cxnLst/>
              <a:rect l="l" t="t" r="r" b="b"/>
              <a:pathLst>
                <a:path w="3565" h="930" extrusionOk="0">
                  <a:moveTo>
                    <a:pt x="156" y="1"/>
                  </a:moveTo>
                  <a:cubicBezTo>
                    <a:pt x="101" y="1"/>
                    <a:pt x="48" y="32"/>
                    <a:pt x="26" y="86"/>
                  </a:cubicBezTo>
                  <a:cubicBezTo>
                    <a:pt x="0" y="151"/>
                    <a:pt x="23" y="222"/>
                    <a:pt x="79" y="261"/>
                  </a:cubicBezTo>
                  <a:cubicBezTo>
                    <a:pt x="86" y="265"/>
                    <a:pt x="93" y="270"/>
                    <a:pt x="102" y="272"/>
                  </a:cubicBezTo>
                  <a:cubicBezTo>
                    <a:pt x="1125" y="704"/>
                    <a:pt x="2251" y="929"/>
                    <a:pt x="3360" y="929"/>
                  </a:cubicBezTo>
                  <a:cubicBezTo>
                    <a:pt x="3381" y="929"/>
                    <a:pt x="3402" y="929"/>
                    <a:pt x="3423" y="929"/>
                  </a:cubicBezTo>
                  <a:cubicBezTo>
                    <a:pt x="3501" y="929"/>
                    <a:pt x="3565" y="864"/>
                    <a:pt x="3565" y="786"/>
                  </a:cubicBezTo>
                  <a:cubicBezTo>
                    <a:pt x="3565" y="707"/>
                    <a:pt x="3500" y="644"/>
                    <a:pt x="3421" y="644"/>
                  </a:cubicBezTo>
                  <a:cubicBezTo>
                    <a:pt x="3400" y="644"/>
                    <a:pt x="3380" y="644"/>
                    <a:pt x="3359" y="644"/>
                  </a:cubicBezTo>
                  <a:cubicBezTo>
                    <a:pt x="2287" y="644"/>
                    <a:pt x="1201" y="426"/>
                    <a:pt x="212" y="12"/>
                  </a:cubicBezTo>
                  <a:cubicBezTo>
                    <a:pt x="194" y="4"/>
                    <a:pt x="175" y="1"/>
                    <a:pt x="15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1"/>
            <p:cNvSpPr/>
            <p:nvPr/>
          </p:nvSpPr>
          <p:spPr>
            <a:xfrm>
              <a:off x="1907500" y="2715375"/>
              <a:ext cx="126975" cy="88750"/>
            </a:xfrm>
            <a:custGeom>
              <a:avLst/>
              <a:gdLst/>
              <a:ahLst/>
              <a:cxnLst/>
              <a:rect l="l" t="t" r="r" b="b"/>
              <a:pathLst>
                <a:path w="5079" h="3550" extrusionOk="0">
                  <a:moveTo>
                    <a:pt x="1510" y="0"/>
                  </a:moveTo>
                  <a:cubicBezTo>
                    <a:pt x="1078" y="0"/>
                    <a:pt x="660" y="140"/>
                    <a:pt x="395" y="472"/>
                  </a:cubicBezTo>
                  <a:cubicBezTo>
                    <a:pt x="190" y="730"/>
                    <a:pt x="107" y="1065"/>
                    <a:pt x="73" y="1393"/>
                  </a:cubicBezTo>
                  <a:cubicBezTo>
                    <a:pt x="1" y="2080"/>
                    <a:pt x="187" y="2883"/>
                    <a:pt x="802" y="3195"/>
                  </a:cubicBezTo>
                  <a:cubicBezTo>
                    <a:pt x="1064" y="3330"/>
                    <a:pt x="1367" y="3353"/>
                    <a:pt x="1661" y="3377"/>
                  </a:cubicBezTo>
                  <a:cubicBezTo>
                    <a:pt x="2058" y="3407"/>
                    <a:pt x="2457" y="3436"/>
                    <a:pt x="2856" y="3466"/>
                  </a:cubicBezTo>
                  <a:cubicBezTo>
                    <a:pt x="3178" y="3489"/>
                    <a:pt x="3501" y="3515"/>
                    <a:pt x="3823" y="3538"/>
                  </a:cubicBezTo>
                  <a:cubicBezTo>
                    <a:pt x="3905" y="3544"/>
                    <a:pt x="3988" y="3549"/>
                    <a:pt x="4072" y="3549"/>
                  </a:cubicBezTo>
                  <a:cubicBezTo>
                    <a:pt x="4255" y="3549"/>
                    <a:pt x="4435" y="3522"/>
                    <a:pt x="4580" y="3417"/>
                  </a:cubicBezTo>
                  <a:cubicBezTo>
                    <a:pt x="5079" y="3059"/>
                    <a:pt x="4283" y="2001"/>
                    <a:pt x="4061" y="1664"/>
                  </a:cubicBezTo>
                  <a:cubicBezTo>
                    <a:pt x="3630" y="1012"/>
                    <a:pt x="3049" y="440"/>
                    <a:pt x="2313" y="154"/>
                  </a:cubicBezTo>
                  <a:cubicBezTo>
                    <a:pt x="2063" y="56"/>
                    <a:pt x="1784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1"/>
            <p:cNvSpPr/>
            <p:nvPr/>
          </p:nvSpPr>
          <p:spPr>
            <a:xfrm>
              <a:off x="2055925" y="2747825"/>
              <a:ext cx="200100" cy="119300"/>
            </a:xfrm>
            <a:custGeom>
              <a:avLst/>
              <a:gdLst/>
              <a:ahLst/>
              <a:cxnLst/>
              <a:rect l="l" t="t" r="r" b="b"/>
              <a:pathLst>
                <a:path w="8004" h="4772" extrusionOk="0">
                  <a:moveTo>
                    <a:pt x="3879" y="1"/>
                  </a:moveTo>
                  <a:cubicBezTo>
                    <a:pt x="3236" y="1"/>
                    <a:pt x="2580" y="231"/>
                    <a:pt x="2037" y="590"/>
                  </a:cubicBezTo>
                  <a:cubicBezTo>
                    <a:pt x="1428" y="991"/>
                    <a:pt x="0" y="2123"/>
                    <a:pt x="138" y="2893"/>
                  </a:cubicBezTo>
                  <a:cubicBezTo>
                    <a:pt x="293" y="3767"/>
                    <a:pt x="1686" y="4250"/>
                    <a:pt x="2400" y="4430"/>
                  </a:cubicBezTo>
                  <a:cubicBezTo>
                    <a:pt x="3300" y="4656"/>
                    <a:pt x="4230" y="4771"/>
                    <a:pt x="5159" y="4771"/>
                  </a:cubicBezTo>
                  <a:cubicBezTo>
                    <a:pt x="5234" y="4771"/>
                    <a:pt x="5309" y="4771"/>
                    <a:pt x="5384" y="4769"/>
                  </a:cubicBezTo>
                  <a:cubicBezTo>
                    <a:pt x="6029" y="4756"/>
                    <a:pt x="6706" y="4676"/>
                    <a:pt x="7222" y="4289"/>
                  </a:cubicBezTo>
                  <a:cubicBezTo>
                    <a:pt x="7738" y="3902"/>
                    <a:pt x="8004" y="3120"/>
                    <a:pt x="7635" y="2591"/>
                  </a:cubicBezTo>
                  <a:cubicBezTo>
                    <a:pt x="7470" y="2354"/>
                    <a:pt x="7212" y="2205"/>
                    <a:pt x="6983" y="2032"/>
                  </a:cubicBezTo>
                  <a:cubicBezTo>
                    <a:pt x="6229" y="1466"/>
                    <a:pt x="5706" y="584"/>
                    <a:pt x="4845" y="199"/>
                  </a:cubicBezTo>
                  <a:cubicBezTo>
                    <a:pt x="4538" y="62"/>
                    <a:pt x="4210" y="1"/>
                    <a:pt x="3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1"/>
            <p:cNvSpPr/>
            <p:nvPr/>
          </p:nvSpPr>
          <p:spPr>
            <a:xfrm>
              <a:off x="2062300" y="2780375"/>
              <a:ext cx="86200" cy="16125"/>
            </a:xfrm>
            <a:custGeom>
              <a:avLst/>
              <a:gdLst/>
              <a:ahLst/>
              <a:cxnLst/>
              <a:rect l="l" t="t" r="r" b="b"/>
              <a:pathLst>
                <a:path w="3448" h="645" extrusionOk="0">
                  <a:moveTo>
                    <a:pt x="2271" y="0"/>
                  </a:moveTo>
                  <a:cubicBezTo>
                    <a:pt x="1538" y="0"/>
                    <a:pt x="807" y="125"/>
                    <a:pt x="114" y="371"/>
                  </a:cubicBezTo>
                  <a:cubicBezTo>
                    <a:pt x="41" y="397"/>
                    <a:pt x="0" y="479"/>
                    <a:pt x="28" y="552"/>
                  </a:cubicBezTo>
                  <a:cubicBezTo>
                    <a:pt x="39" y="581"/>
                    <a:pt x="58" y="606"/>
                    <a:pt x="84" y="622"/>
                  </a:cubicBezTo>
                  <a:cubicBezTo>
                    <a:pt x="106" y="637"/>
                    <a:pt x="133" y="645"/>
                    <a:pt x="161" y="645"/>
                  </a:cubicBezTo>
                  <a:cubicBezTo>
                    <a:pt x="177" y="645"/>
                    <a:pt x="193" y="642"/>
                    <a:pt x="208" y="637"/>
                  </a:cubicBezTo>
                  <a:cubicBezTo>
                    <a:pt x="871" y="402"/>
                    <a:pt x="1569" y="284"/>
                    <a:pt x="2269" y="284"/>
                  </a:cubicBezTo>
                  <a:cubicBezTo>
                    <a:pt x="2605" y="284"/>
                    <a:pt x="2940" y="311"/>
                    <a:pt x="3273" y="366"/>
                  </a:cubicBezTo>
                  <a:cubicBezTo>
                    <a:pt x="3281" y="367"/>
                    <a:pt x="3288" y="368"/>
                    <a:pt x="3296" y="368"/>
                  </a:cubicBezTo>
                  <a:cubicBezTo>
                    <a:pt x="3364" y="368"/>
                    <a:pt x="3424" y="319"/>
                    <a:pt x="3436" y="250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2" y="29"/>
                    <a:pt x="2621" y="0"/>
                    <a:pt x="227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1"/>
            <p:cNvSpPr/>
            <p:nvPr/>
          </p:nvSpPr>
          <p:spPr>
            <a:xfrm>
              <a:off x="2064375" y="2802150"/>
              <a:ext cx="74200" cy="23825"/>
            </a:xfrm>
            <a:custGeom>
              <a:avLst/>
              <a:gdLst/>
              <a:ahLst/>
              <a:cxnLst/>
              <a:rect l="l" t="t" r="r" b="b"/>
              <a:pathLst>
                <a:path w="2968" h="953" extrusionOk="0">
                  <a:moveTo>
                    <a:pt x="161" y="1"/>
                  </a:moveTo>
                  <a:cubicBezTo>
                    <a:pt x="111" y="1"/>
                    <a:pt x="62" y="28"/>
                    <a:pt x="36" y="75"/>
                  </a:cubicBezTo>
                  <a:cubicBezTo>
                    <a:pt x="1" y="142"/>
                    <a:pt x="22" y="223"/>
                    <a:pt x="82" y="261"/>
                  </a:cubicBezTo>
                  <a:cubicBezTo>
                    <a:pt x="87" y="264"/>
                    <a:pt x="89" y="266"/>
                    <a:pt x="94" y="269"/>
                  </a:cubicBezTo>
                  <a:cubicBezTo>
                    <a:pt x="922" y="716"/>
                    <a:pt x="1857" y="952"/>
                    <a:pt x="2800" y="952"/>
                  </a:cubicBezTo>
                  <a:cubicBezTo>
                    <a:pt x="2809" y="952"/>
                    <a:pt x="2817" y="952"/>
                    <a:pt x="2826" y="952"/>
                  </a:cubicBezTo>
                  <a:cubicBezTo>
                    <a:pt x="2904" y="949"/>
                    <a:pt x="2967" y="886"/>
                    <a:pt x="2967" y="808"/>
                  </a:cubicBezTo>
                  <a:cubicBezTo>
                    <a:pt x="2967" y="730"/>
                    <a:pt x="2903" y="667"/>
                    <a:pt x="2824" y="667"/>
                  </a:cubicBezTo>
                  <a:cubicBezTo>
                    <a:pt x="2818" y="667"/>
                    <a:pt x="2813" y="667"/>
                    <a:pt x="2807" y="667"/>
                  </a:cubicBezTo>
                  <a:cubicBezTo>
                    <a:pt x="1910" y="667"/>
                    <a:pt x="1017" y="444"/>
                    <a:pt x="228" y="18"/>
                  </a:cubicBezTo>
                  <a:cubicBezTo>
                    <a:pt x="207" y="6"/>
                    <a:pt x="184" y="1"/>
                    <a:pt x="16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1"/>
            <p:cNvSpPr/>
            <p:nvPr/>
          </p:nvSpPr>
          <p:spPr>
            <a:xfrm>
              <a:off x="2055050" y="2761875"/>
              <a:ext cx="149700" cy="92025"/>
            </a:xfrm>
            <a:custGeom>
              <a:avLst/>
              <a:gdLst/>
              <a:ahLst/>
              <a:cxnLst/>
              <a:rect l="l" t="t" r="r" b="b"/>
              <a:pathLst>
                <a:path w="5988" h="3681" extrusionOk="0">
                  <a:moveTo>
                    <a:pt x="3052" y="0"/>
                  </a:moveTo>
                  <a:cubicBezTo>
                    <a:pt x="2547" y="0"/>
                    <a:pt x="2017" y="204"/>
                    <a:pt x="1578" y="514"/>
                  </a:cubicBezTo>
                  <a:cubicBezTo>
                    <a:pt x="1107" y="842"/>
                    <a:pt x="1" y="1765"/>
                    <a:pt x="81" y="2365"/>
                  </a:cubicBezTo>
                  <a:cubicBezTo>
                    <a:pt x="173" y="3039"/>
                    <a:pt x="1205" y="3372"/>
                    <a:pt x="1737" y="3491"/>
                  </a:cubicBezTo>
                  <a:cubicBezTo>
                    <a:pt x="2303" y="3616"/>
                    <a:pt x="2888" y="3680"/>
                    <a:pt x="3477" y="3680"/>
                  </a:cubicBezTo>
                  <a:cubicBezTo>
                    <a:pt x="3640" y="3680"/>
                    <a:pt x="3804" y="3675"/>
                    <a:pt x="3968" y="3665"/>
                  </a:cubicBezTo>
                  <a:cubicBezTo>
                    <a:pt x="4454" y="3638"/>
                    <a:pt x="4967" y="3554"/>
                    <a:pt x="5366" y="3238"/>
                  </a:cubicBezTo>
                  <a:cubicBezTo>
                    <a:pt x="5765" y="2922"/>
                    <a:pt x="5988" y="2305"/>
                    <a:pt x="5727" y="1905"/>
                  </a:cubicBezTo>
                  <a:cubicBezTo>
                    <a:pt x="5609" y="1726"/>
                    <a:pt x="5420" y="1617"/>
                    <a:pt x="5251" y="1490"/>
                  </a:cubicBezTo>
                  <a:cubicBezTo>
                    <a:pt x="4702" y="1070"/>
                    <a:pt x="4334" y="402"/>
                    <a:pt x="3699" y="128"/>
                  </a:cubicBezTo>
                  <a:cubicBezTo>
                    <a:pt x="3495" y="40"/>
                    <a:pt x="3276" y="0"/>
                    <a:pt x="3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1"/>
            <p:cNvSpPr/>
            <p:nvPr/>
          </p:nvSpPr>
          <p:spPr>
            <a:xfrm>
              <a:off x="1900875" y="2804525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2" y="0"/>
                  </a:moveTo>
                  <a:cubicBezTo>
                    <a:pt x="4549" y="0"/>
                    <a:pt x="4459" y="9"/>
                    <a:pt x="4362" y="26"/>
                  </a:cubicBezTo>
                  <a:cubicBezTo>
                    <a:pt x="3432" y="191"/>
                    <a:pt x="2486" y="589"/>
                    <a:pt x="1603" y="910"/>
                  </a:cubicBezTo>
                  <a:cubicBezTo>
                    <a:pt x="1162" y="1069"/>
                    <a:pt x="693" y="1263"/>
                    <a:pt x="448" y="1663"/>
                  </a:cubicBezTo>
                  <a:cubicBezTo>
                    <a:pt x="72" y="2270"/>
                    <a:pt x="372" y="3053"/>
                    <a:pt x="323" y="3764"/>
                  </a:cubicBezTo>
                  <a:cubicBezTo>
                    <a:pt x="285" y="4363"/>
                    <a:pt x="1" y="5009"/>
                    <a:pt x="307" y="5525"/>
                  </a:cubicBezTo>
                  <a:cubicBezTo>
                    <a:pt x="519" y="5881"/>
                    <a:pt x="919" y="6015"/>
                    <a:pt x="1345" y="6015"/>
                  </a:cubicBezTo>
                  <a:cubicBezTo>
                    <a:pt x="1624" y="6015"/>
                    <a:pt x="1914" y="5958"/>
                    <a:pt x="2169" y="5868"/>
                  </a:cubicBezTo>
                  <a:cubicBezTo>
                    <a:pt x="3997" y="5223"/>
                    <a:pt x="5364" y="3439"/>
                    <a:pt x="5512" y="1505"/>
                  </a:cubicBezTo>
                  <a:cubicBezTo>
                    <a:pt x="5575" y="690"/>
                    <a:pt x="5387" y="0"/>
                    <a:pt x="4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1"/>
            <p:cNvSpPr/>
            <p:nvPr/>
          </p:nvSpPr>
          <p:spPr>
            <a:xfrm>
              <a:off x="1966200" y="2817500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30" y="0"/>
                  </a:moveTo>
                  <a:cubicBezTo>
                    <a:pt x="2669" y="0"/>
                    <a:pt x="2613" y="39"/>
                    <a:pt x="2595" y="99"/>
                  </a:cubicBezTo>
                  <a:cubicBezTo>
                    <a:pt x="2142" y="1516"/>
                    <a:pt x="1332" y="2792"/>
                    <a:pt x="244" y="3804"/>
                  </a:cubicBezTo>
                  <a:cubicBezTo>
                    <a:pt x="207" y="3808"/>
                    <a:pt x="168" y="3828"/>
                    <a:pt x="144" y="3860"/>
                  </a:cubicBezTo>
                  <a:lnTo>
                    <a:pt x="45" y="3989"/>
                  </a:lnTo>
                  <a:cubicBezTo>
                    <a:pt x="1" y="4046"/>
                    <a:pt x="8" y="4129"/>
                    <a:pt x="61" y="4179"/>
                  </a:cubicBezTo>
                  <a:cubicBezTo>
                    <a:pt x="68" y="4184"/>
                    <a:pt x="74" y="4189"/>
                    <a:pt x="81" y="4194"/>
                  </a:cubicBezTo>
                  <a:cubicBezTo>
                    <a:pt x="104" y="4209"/>
                    <a:pt x="132" y="4216"/>
                    <a:pt x="159" y="4216"/>
                  </a:cubicBezTo>
                  <a:cubicBezTo>
                    <a:pt x="192" y="4216"/>
                    <a:pt x="224" y="4205"/>
                    <a:pt x="250" y="4184"/>
                  </a:cubicBezTo>
                  <a:cubicBezTo>
                    <a:pt x="1468" y="3114"/>
                    <a:pt x="2373" y="1731"/>
                    <a:pt x="2866" y="186"/>
                  </a:cubicBezTo>
                  <a:cubicBezTo>
                    <a:pt x="2890" y="112"/>
                    <a:pt x="2847" y="33"/>
                    <a:pt x="2774" y="7"/>
                  </a:cubicBezTo>
                  <a:cubicBezTo>
                    <a:pt x="2759" y="2"/>
                    <a:pt x="2744" y="0"/>
                    <a:pt x="273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1"/>
            <p:cNvSpPr/>
            <p:nvPr/>
          </p:nvSpPr>
          <p:spPr>
            <a:xfrm>
              <a:off x="1951550" y="2812325"/>
              <a:ext cx="73625" cy="66175"/>
            </a:xfrm>
            <a:custGeom>
              <a:avLst/>
              <a:gdLst/>
              <a:ahLst/>
              <a:cxnLst/>
              <a:rect l="l" t="t" r="r" b="b"/>
              <a:pathLst>
                <a:path w="2945" h="2647" extrusionOk="0">
                  <a:moveTo>
                    <a:pt x="2781" y="1"/>
                  </a:moveTo>
                  <a:cubicBezTo>
                    <a:pt x="2759" y="1"/>
                    <a:pt x="2737" y="6"/>
                    <a:pt x="2716" y="16"/>
                  </a:cubicBezTo>
                  <a:cubicBezTo>
                    <a:pt x="1633" y="574"/>
                    <a:pt x="708" y="1407"/>
                    <a:pt x="43" y="2426"/>
                  </a:cubicBezTo>
                  <a:cubicBezTo>
                    <a:pt x="0" y="2492"/>
                    <a:pt x="20" y="2580"/>
                    <a:pt x="85" y="2623"/>
                  </a:cubicBezTo>
                  <a:cubicBezTo>
                    <a:pt x="109" y="2639"/>
                    <a:pt x="136" y="2646"/>
                    <a:pt x="162" y="2646"/>
                  </a:cubicBezTo>
                  <a:cubicBezTo>
                    <a:pt x="209" y="2646"/>
                    <a:pt x="256" y="2623"/>
                    <a:pt x="281" y="2579"/>
                  </a:cubicBezTo>
                  <a:cubicBezTo>
                    <a:pt x="919" y="1602"/>
                    <a:pt x="1806" y="802"/>
                    <a:pt x="2847" y="269"/>
                  </a:cubicBezTo>
                  <a:cubicBezTo>
                    <a:pt x="2916" y="233"/>
                    <a:pt x="2944" y="147"/>
                    <a:pt x="2908" y="77"/>
                  </a:cubicBezTo>
                  <a:cubicBezTo>
                    <a:pt x="2883" y="29"/>
                    <a:pt x="2833" y="1"/>
                    <a:pt x="27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1"/>
            <p:cNvSpPr/>
            <p:nvPr/>
          </p:nvSpPr>
          <p:spPr>
            <a:xfrm>
              <a:off x="1936250" y="2810300"/>
              <a:ext cx="95250" cy="102875"/>
            </a:xfrm>
            <a:custGeom>
              <a:avLst/>
              <a:gdLst/>
              <a:ahLst/>
              <a:cxnLst/>
              <a:rect l="l" t="t" r="r" b="b"/>
              <a:pathLst>
                <a:path w="3810" h="4115" extrusionOk="0">
                  <a:moveTo>
                    <a:pt x="3166" y="1"/>
                  </a:moveTo>
                  <a:cubicBezTo>
                    <a:pt x="3109" y="1"/>
                    <a:pt x="3048" y="7"/>
                    <a:pt x="2981" y="19"/>
                  </a:cubicBezTo>
                  <a:cubicBezTo>
                    <a:pt x="2345" y="133"/>
                    <a:pt x="1699" y="406"/>
                    <a:pt x="1094" y="623"/>
                  </a:cubicBezTo>
                  <a:cubicBezTo>
                    <a:pt x="793" y="734"/>
                    <a:pt x="473" y="866"/>
                    <a:pt x="304" y="1138"/>
                  </a:cubicBezTo>
                  <a:cubicBezTo>
                    <a:pt x="48" y="1554"/>
                    <a:pt x="253" y="2090"/>
                    <a:pt x="220" y="2575"/>
                  </a:cubicBezTo>
                  <a:cubicBezTo>
                    <a:pt x="194" y="2984"/>
                    <a:pt x="0" y="3425"/>
                    <a:pt x="210" y="3779"/>
                  </a:cubicBezTo>
                  <a:cubicBezTo>
                    <a:pt x="353" y="4023"/>
                    <a:pt x="627" y="4114"/>
                    <a:pt x="918" y="4114"/>
                  </a:cubicBezTo>
                  <a:cubicBezTo>
                    <a:pt x="1108" y="4114"/>
                    <a:pt x="1307" y="4075"/>
                    <a:pt x="1481" y="4013"/>
                  </a:cubicBezTo>
                  <a:cubicBezTo>
                    <a:pt x="2731" y="3573"/>
                    <a:pt x="3665" y="2350"/>
                    <a:pt x="3767" y="1030"/>
                  </a:cubicBezTo>
                  <a:cubicBezTo>
                    <a:pt x="3810" y="474"/>
                    <a:pt x="3681" y="1"/>
                    <a:pt x="3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1"/>
            <p:cNvSpPr/>
            <p:nvPr/>
          </p:nvSpPr>
          <p:spPr>
            <a:xfrm>
              <a:off x="2022875" y="2809900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0"/>
                  </a:moveTo>
                  <a:cubicBezTo>
                    <a:pt x="1304" y="0"/>
                    <a:pt x="912" y="194"/>
                    <a:pt x="563" y="685"/>
                  </a:cubicBezTo>
                  <a:cubicBezTo>
                    <a:pt x="177" y="1227"/>
                    <a:pt x="77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7" y="6117"/>
                    <a:pt x="808" y="6298"/>
                  </a:cubicBezTo>
                  <a:cubicBezTo>
                    <a:pt x="925" y="6353"/>
                    <a:pt x="1048" y="6374"/>
                    <a:pt x="1175" y="6374"/>
                  </a:cubicBezTo>
                  <a:cubicBezTo>
                    <a:pt x="1537" y="6374"/>
                    <a:pt x="1928" y="6206"/>
                    <a:pt x="2291" y="6206"/>
                  </a:cubicBezTo>
                  <a:cubicBezTo>
                    <a:pt x="2413" y="6206"/>
                    <a:pt x="2533" y="6225"/>
                    <a:pt x="2647" y="6276"/>
                  </a:cubicBezTo>
                  <a:cubicBezTo>
                    <a:pt x="2847" y="6365"/>
                    <a:pt x="2996" y="6540"/>
                    <a:pt x="3173" y="6670"/>
                  </a:cubicBezTo>
                  <a:cubicBezTo>
                    <a:pt x="3368" y="6816"/>
                    <a:pt x="3610" y="6906"/>
                    <a:pt x="3853" y="6906"/>
                  </a:cubicBezTo>
                  <a:cubicBezTo>
                    <a:pt x="3919" y="6906"/>
                    <a:pt x="3985" y="6900"/>
                    <a:pt x="4050" y="6885"/>
                  </a:cubicBezTo>
                  <a:cubicBezTo>
                    <a:pt x="4352" y="6819"/>
                    <a:pt x="4622" y="6573"/>
                    <a:pt x="4672" y="6268"/>
                  </a:cubicBezTo>
                  <a:cubicBezTo>
                    <a:pt x="4728" y="5932"/>
                    <a:pt x="4530" y="5601"/>
                    <a:pt x="4557" y="5262"/>
                  </a:cubicBezTo>
                  <a:cubicBezTo>
                    <a:pt x="4586" y="4900"/>
                    <a:pt x="4860" y="4612"/>
                    <a:pt x="4990" y="4273"/>
                  </a:cubicBezTo>
                  <a:cubicBezTo>
                    <a:pt x="5297" y="3476"/>
                    <a:pt x="4771" y="2622"/>
                    <a:pt x="4268" y="1932"/>
                  </a:cubicBezTo>
                  <a:cubicBezTo>
                    <a:pt x="3710" y="1163"/>
                    <a:pt x="2684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1"/>
            <p:cNvSpPr/>
            <p:nvPr/>
          </p:nvSpPr>
          <p:spPr>
            <a:xfrm>
              <a:off x="2036925" y="2806375"/>
              <a:ext cx="26050" cy="91675"/>
            </a:xfrm>
            <a:custGeom>
              <a:avLst/>
              <a:gdLst/>
              <a:ahLst/>
              <a:cxnLst/>
              <a:rect l="l" t="t" r="r" b="b"/>
              <a:pathLst>
                <a:path w="1042" h="3667" extrusionOk="0">
                  <a:moveTo>
                    <a:pt x="710" y="1"/>
                  </a:moveTo>
                  <a:cubicBezTo>
                    <a:pt x="661" y="1"/>
                    <a:pt x="612" y="27"/>
                    <a:pt x="586" y="75"/>
                  </a:cubicBezTo>
                  <a:cubicBezTo>
                    <a:pt x="1" y="1163"/>
                    <a:pt x="70" y="2582"/>
                    <a:pt x="762" y="3604"/>
                  </a:cubicBezTo>
                  <a:cubicBezTo>
                    <a:pt x="772" y="3621"/>
                    <a:pt x="786" y="3633"/>
                    <a:pt x="800" y="3644"/>
                  </a:cubicBezTo>
                  <a:cubicBezTo>
                    <a:pt x="824" y="3659"/>
                    <a:pt x="851" y="3667"/>
                    <a:pt x="878" y="3667"/>
                  </a:cubicBezTo>
                  <a:cubicBezTo>
                    <a:pt x="906" y="3667"/>
                    <a:pt x="934" y="3658"/>
                    <a:pt x="958" y="3640"/>
                  </a:cubicBezTo>
                  <a:cubicBezTo>
                    <a:pt x="1023" y="3597"/>
                    <a:pt x="1041" y="3508"/>
                    <a:pt x="997" y="3443"/>
                  </a:cubicBezTo>
                  <a:cubicBezTo>
                    <a:pt x="362" y="2506"/>
                    <a:pt x="297" y="1206"/>
                    <a:pt x="835" y="210"/>
                  </a:cubicBezTo>
                  <a:cubicBezTo>
                    <a:pt x="872" y="141"/>
                    <a:pt x="851" y="47"/>
                    <a:pt x="778" y="18"/>
                  </a:cubicBezTo>
                  <a:cubicBezTo>
                    <a:pt x="756" y="6"/>
                    <a:pt x="733" y="1"/>
                    <a:pt x="7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1"/>
            <p:cNvSpPr/>
            <p:nvPr/>
          </p:nvSpPr>
          <p:spPr>
            <a:xfrm>
              <a:off x="2057925" y="2814700"/>
              <a:ext cx="33950" cy="66550"/>
            </a:xfrm>
            <a:custGeom>
              <a:avLst/>
              <a:gdLst/>
              <a:ahLst/>
              <a:cxnLst/>
              <a:rect l="l" t="t" r="r" b="b"/>
              <a:pathLst>
                <a:path w="1358" h="2662" extrusionOk="0">
                  <a:moveTo>
                    <a:pt x="162" y="0"/>
                  </a:moveTo>
                  <a:cubicBezTo>
                    <a:pt x="137" y="0"/>
                    <a:pt x="112" y="7"/>
                    <a:pt x="89" y="20"/>
                  </a:cubicBezTo>
                  <a:cubicBezTo>
                    <a:pt x="22" y="60"/>
                    <a:pt x="1" y="149"/>
                    <a:pt x="41" y="215"/>
                  </a:cubicBezTo>
                  <a:cubicBezTo>
                    <a:pt x="482" y="948"/>
                    <a:pt x="826" y="1736"/>
                    <a:pt x="1063" y="2560"/>
                  </a:cubicBezTo>
                  <a:cubicBezTo>
                    <a:pt x="1074" y="2594"/>
                    <a:pt x="1096" y="2622"/>
                    <a:pt x="1121" y="2639"/>
                  </a:cubicBezTo>
                  <a:cubicBezTo>
                    <a:pt x="1146" y="2654"/>
                    <a:pt x="1174" y="2662"/>
                    <a:pt x="1203" y="2662"/>
                  </a:cubicBezTo>
                  <a:cubicBezTo>
                    <a:pt x="1215" y="2662"/>
                    <a:pt x="1228" y="2660"/>
                    <a:pt x="1240" y="2657"/>
                  </a:cubicBezTo>
                  <a:cubicBezTo>
                    <a:pt x="1315" y="2636"/>
                    <a:pt x="1358" y="2557"/>
                    <a:pt x="1336" y="2481"/>
                  </a:cubicBezTo>
                  <a:cubicBezTo>
                    <a:pt x="1093" y="1633"/>
                    <a:pt x="740" y="820"/>
                    <a:pt x="284" y="68"/>
                  </a:cubicBezTo>
                  <a:cubicBezTo>
                    <a:pt x="258" y="24"/>
                    <a:pt x="210" y="0"/>
                    <a:pt x="1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1"/>
            <p:cNvSpPr/>
            <p:nvPr/>
          </p:nvSpPr>
          <p:spPr>
            <a:xfrm>
              <a:off x="2031950" y="2806325"/>
              <a:ext cx="97350" cy="126875"/>
            </a:xfrm>
            <a:custGeom>
              <a:avLst/>
              <a:gdLst/>
              <a:ahLst/>
              <a:cxnLst/>
              <a:rect l="l" t="t" r="r" b="b"/>
              <a:pathLst>
                <a:path w="3894" h="5075" extrusionOk="0">
                  <a:moveTo>
                    <a:pt x="1252" y="0"/>
                  </a:moveTo>
                  <a:cubicBezTo>
                    <a:pt x="959" y="0"/>
                    <a:pt x="671" y="142"/>
                    <a:pt x="415" y="503"/>
                  </a:cubicBezTo>
                  <a:cubicBezTo>
                    <a:pt x="131" y="901"/>
                    <a:pt x="58" y="1412"/>
                    <a:pt x="32" y="1899"/>
                  </a:cubicBezTo>
                  <a:cubicBezTo>
                    <a:pt x="1" y="2551"/>
                    <a:pt x="44" y="3205"/>
                    <a:pt x="158" y="3848"/>
                  </a:cubicBezTo>
                  <a:cubicBezTo>
                    <a:pt x="211" y="4153"/>
                    <a:pt x="313" y="4494"/>
                    <a:pt x="594" y="4628"/>
                  </a:cubicBezTo>
                  <a:cubicBezTo>
                    <a:pt x="680" y="4669"/>
                    <a:pt x="771" y="4684"/>
                    <a:pt x="864" y="4684"/>
                  </a:cubicBezTo>
                  <a:cubicBezTo>
                    <a:pt x="1130" y="4684"/>
                    <a:pt x="1417" y="4561"/>
                    <a:pt x="1684" y="4561"/>
                  </a:cubicBezTo>
                  <a:cubicBezTo>
                    <a:pt x="1774" y="4561"/>
                    <a:pt x="1862" y="4575"/>
                    <a:pt x="1945" y="4612"/>
                  </a:cubicBezTo>
                  <a:cubicBezTo>
                    <a:pt x="2093" y="4678"/>
                    <a:pt x="2202" y="4805"/>
                    <a:pt x="2331" y="4902"/>
                  </a:cubicBezTo>
                  <a:cubicBezTo>
                    <a:pt x="2474" y="5008"/>
                    <a:pt x="2652" y="5075"/>
                    <a:pt x="2830" y="5075"/>
                  </a:cubicBezTo>
                  <a:cubicBezTo>
                    <a:pt x="2879" y="5075"/>
                    <a:pt x="2928" y="5070"/>
                    <a:pt x="2976" y="5059"/>
                  </a:cubicBezTo>
                  <a:cubicBezTo>
                    <a:pt x="3198" y="5010"/>
                    <a:pt x="3397" y="4830"/>
                    <a:pt x="3433" y="4606"/>
                  </a:cubicBezTo>
                  <a:cubicBezTo>
                    <a:pt x="3472" y="4361"/>
                    <a:pt x="3329" y="4118"/>
                    <a:pt x="3349" y="3868"/>
                  </a:cubicBezTo>
                  <a:cubicBezTo>
                    <a:pt x="3370" y="3603"/>
                    <a:pt x="3571" y="3389"/>
                    <a:pt x="3668" y="3143"/>
                  </a:cubicBezTo>
                  <a:cubicBezTo>
                    <a:pt x="3893" y="2557"/>
                    <a:pt x="3506" y="1929"/>
                    <a:pt x="3138" y="1423"/>
                  </a:cubicBezTo>
                  <a:cubicBezTo>
                    <a:pt x="2726" y="856"/>
                    <a:pt x="1972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1"/>
            <p:cNvSpPr/>
            <p:nvPr/>
          </p:nvSpPr>
          <p:spPr>
            <a:xfrm>
              <a:off x="1983925" y="2676350"/>
              <a:ext cx="167200" cy="128400"/>
            </a:xfrm>
            <a:custGeom>
              <a:avLst/>
              <a:gdLst/>
              <a:ahLst/>
              <a:cxnLst/>
              <a:rect l="l" t="t" r="r" b="b"/>
              <a:pathLst>
                <a:path w="6688" h="5136" extrusionOk="0">
                  <a:moveTo>
                    <a:pt x="1086" y="1"/>
                  </a:moveTo>
                  <a:cubicBezTo>
                    <a:pt x="812" y="82"/>
                    <a:pt x="514" y="117"/>
                    <a:pt x="311" y="312"/>
                  </a:cubicBezTo>
                  <a:cubicBezTo>
                    <a:pt x="1" y="610"/>
                    <a:pt x="65" y="1116"/>
                    <a:pt x="187" y="1528"/>
                  </a:cubicBezTo>
                  <a:cubicBezTo>
                    <a:pt x="490" y="2560"/>
                    <a:pt x="1259" y="4575"/>
                    <a:pt x="2340" y="5054"/>
                  </a:cubicBezTo>
                  <a:cubicBezTo>
                    <a:pt x="2466" y="5110"/>
                    <a:pt x="2596" y="5135"/>
                    <a:pt x="2729" y="5135"/>
                  </a:cubicBezTo>
                  <a:cubicBezTo>
                    <a:pt x="3807" y="5135"/>
                    <a:pt x="5064" y="3468"/>
                    <a:pt x="5667" y="2841"/>
                  </a:cubicBezTo>
                  <a:cubicBezTo>
                    <a:pt x="5993" y="2499"/>
                    <a:pt x="6316" y="2136"/>
                    <a:pt x="6501" y="1696"/>
                  </a:cubicBezTo>
                  <a:cubicBezTo>
                    <a:pt x="6608" y="1441"/>
                    <a:pt x="6661" y="1170"/>
                    <a:pt x="6687" y="892"/>
                  </a:cubicBezTo>
                  <a:lnTo>
                    <a:pt x="6687" y="892"/>
                  </a:lnTo>
                  <a:cubicBezTo>
                    <a:pt x="5902" y="1808"/>
                    <a:pt x="4861" y="2509"/>
                    <a:pt x="3710" y="2871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2" y="2931"/>
                  </a:cubicBezTo>
                  <a:cubicBezTo>
                    <a:pt x="3097" y="2900"/>
                    <a:pt x="2963" y="2797"/>
                    <a:pt x="2843" y="2692"/>
                  </a:cubicBezTo>
                  <a:cubicBezTo>
                    <a:pt x="2022" y="1983"/>
                    <a:pt x="1416" y="1035"/>
                    <a:pt x="108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1"/>
            <p:cNvSpPr/>
            <p:nvPr/>
          </p:nvSpPr>
          <p:spPr>
            <a:xfrm>
              <a:off x="1908375" y="2804450"/>
              <a:ext cx="131850" cy="116225"/>
            </a:xfrm>
            <a:custGeom>
              <a:avLst/>
              <a:gdLst/>
              <a:ahLst/>
              <a:cxnLst/>
              <a:rect l="l" t="t" r="r" b="b"/>
              <a:pathLst>
                <a:path w="5274" h="4649" extrusionOk="0">
                  <a:moveTo>
                    <a:pt x="4329" y="1"/>
                  </a:moveTo>
                  <a:cubicBezTo>
                    <a:pt x="4246" y="1"/>
                    <a:pt x="4157" y="9"/>
                    <a:pt x="4061" y="26"/>
                  </a:cubicBezTo>
                  <a:cubicBezTo>
                    <a:pt x="3133" y="191"/>
                    <a:pt x="2186" y="591"/>
                    <a:pt x="1303" y="912"/>
                  </a:cubicBezTo>
                  <a:cubicBezTo>
                    <a:pt x="862" y="1071"/>
                    <a:pt x="393" y="1264"/>
                    <a:pt x="148" y="1664"/>
                  </a:cubicBezTo>
                  <a:cubicBezTo>
                    <a:pt x="72" y="1788"/>
                    <a:pt x="29" y="1918"/>
                    <a:pt x="0" y="2053"/>
                  </a:cubicBezTo>
                  <a:cubicBezTo>
                    <a:pt x="595" y="1767"/>
                    <a:pt x="1206" y="1517"/>
                    <a:pt x="1832" y="1312"/>
                  </a:cubicBezTo>
                  <a:cubicBezTo>
                    <a:pt x="2102" y="1224"/>
                    <a:pt x="2391" y="1143"/>
                    <a:pt x="2673" y="1143"/>
                  </a:cubicBezTo>
                  <a:cubicBezTo>
                    <a:pt x="2819" y="1143"/>
                    <a:pt x="2962" y="1165"/>
                    <a:pt x="3100" y="1219"/>
                  </a:cubicBezTo>
                  <a:cubicBezTo>
                    <a:pt x="3446" y="1352"/>
                    <a:pt x="3692" y="1673"/>
                    <a:pt x="3817" y="2023"/>
                  </a:cubicBezTo>
                  <a:cubicBezTo>
                    <a:pt x="3940" y="2371"/>
                    <a:pt x="3950" y="2749"/>
                    <a:pt x="3940" y="3120"/>
                  </a:cubicBezTo>
                  <a:cubicBezTo>
                    <a:pt x="3925" y="3635"/>
                    <a:pt x="3857" y="4145"/>
                    <a:pt x="3753" y="4648"/>
                  </a:cubicBezTo>
                  <a:cubicBezTo>
                    <a:pt x="4577" y="3804"/>
                    <a:pt x="5121" y="2683"/>
                    <a:pt x="5210" y="1507"/>
                  </a:cubicBezTo>
                  <a:cubicBezTo>
                    <a:pt x="5273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1"/>
            <p:cNvSpPr/>
            <p:nvPr/>
          </p:nvSpPr>
          <p:spPr>
            <a:xfrm>
              <a:off x="2023000" y="2809875"/>
              <a:ext cx="128675" cy="130850"/>
            </a:xfrm>
            <a:custGeom>
              <a:avLst/>
              <a:gdLst/>
              <a:ahLst/>
              <a:cxnLst/>
              <a:rect l="l" t="t" r="r" b="b"/>
              <a:pathLst>
                <a:path w="5147" h="5234" extrusionOk="0">
                  <a:moveTo>
                    <a:pt x="1701" y="0"/>
                  </a:moveTo>
                  <a:cubicBezTo>
                    <a:pt x="1302" y="0"/>
                    <a:pt x="910" y="193"/>
                    <a:pt x="561" y="683"/>
                  </a:cubicBezTo>
                  <a:cubicBezTo>
                    <a:pt x="175" y="1227"/>
                    <a:pt x="75" y="1919"/>
                    <a:pt x="43" y="2585"/>
                  </a:cubicBezTo>
                  <a:cubicBezTo>
                    <a:pt x="0" y="3470"/>
                    <a:pt x="58" y="4362"/>
                    <a:pt x="214" y="5234"/>
                  </a:cubicBezTo>
                  <a:cubicBezTo>
                    <a:pt x="307" y="4738"/>
                    <a:pt x="462" y="4255"/>
                    <a:pt x="675" y="3798"/>
                  </a:cubicBezTo>
                  <a:cubicBezTo>
                    <a:pt x="995" y="3111"/>
                    <a:pt x="1551" y="2425"/>
                    <a:pt x="2309" y="2380"/>
                  </a:cubicBezTo>
                  <a:cubicBezTo>
                    <a:pt x="2335" y="2379"/>
                    <a:pt x="2360" y="2378"/>
                    <a:pt x="2385" y="2378"/>
                  </a:cubicBezTo>
                  <a:cubicBezTo>
                    <a:pt x="2911" y="2378"/>
                    <a:pt x="3393" y="2686"/>
                    <a:pt x="3827" y="2995"/>
                  </a:cubicBezTo>
                  <a:cubicBezTo>
                    <a:pt x="4250" y="3298"/>
                    <a:pt x="4663" y="3614"/>
                    <a:pt x="5068" y="3941"/>
                  </a:cubicBezTo>
                  <a:cubicBezTo>
                    <a:pt x="5147" y="3245"/>
                    <a:pt x="4698" y="2528"/>
                    <a:pt x="4267" y="1933"/>
                  </a:cubicBezTo>
                  <a:cubicBezTo>
                    <a:pt x="3709" y="1164"/>
                    <a:pt x="2682" y="0"/>
                    <a:pt x="170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1"/>
            <p:cNvSpPr/>
            <p:nvPr/>
          </p:nvSpPr>
          <p:spPr>
            <a:xfrm>
              <a:off x="2055925" y="2747975"/>
              <a:ext cx="107775" cy="118050"/>
            </a:xfrm>
            <a:custGeom>
              <a:avLst/>
              <a:gdLst/>
              <a:ahLst/>
              <a:cxnLst/>
              <a:rect l="l" t="t" r="r" b="b"/>
              <a:pathLst>
                <a:path w="4311" h="4722" extrusionOk="0">
                  <a:moveTo>
                    <a:pt x="3869" y="0"/>
                  </a:moveTo>
                  <a:cubicBezTo>
                    <a:pt x="3229" y="0"/>
                    <a:pt x="2577" y="225"/>
                    <a:pt x="2037" y="582"/>
                  </a:cubicBezTo>
                  <a:cubicBezTo>
                    <a:pt x="1428" y="984"/>
                    <a:pt x="0" y="2116"/>
                    <a:pt x="138" y="2890"/>
                  </a:cubicBezTo>
                  <a:cubicBezTo>
                    <a:pt x="294" y="3764"/>
                    <a:pt x="1686" y="4244"/>
                    <a:pt x="2401" y="4425"/>
                  </a:cubicBezTo>
                  <a:cubicBezTo>
                    <a:pt x="3000" y="4575"/>
                    <a:pt x="3614" y="4670"/>
                    <a:pt x="4230" y="4722"/>
                  </a:cubicBezTo>
                  <a:cubicBezTo>
                    <a:pt x="3887" y="4382"/>
                    <a:pt x="3573" y="4016"/>
                    <a:pt x="3294" y="3624"/>
                  </a:cubicBezTo>
                  <a:cubicBezTo>
                    <a:pt x="2924" y="3102"/>
                    <a:pt x="2602" y="2469"/>
                    <a:pt x="2745" y="1845"/>
                  </a:cubicBezTo>
                  <a:cubicBezTo>
                    <a:pt x="2868" y="1309"/>
                    <a:pt x="3304" y="914"/>
                    <a:pt x="3717" y="551"/>
                  </a:cubicBezTo>
                  <a:cubicBezTo>
                    <a:pt x="3915" y="379"/>
                    <a:pt x="4111" y="207"/>
                    <a:pt x="4310" y="38"/>
                  </a:cubicBezTo>
                  <a:cubicBezTo>
                    <a:pt x="4165" y="12"/>
                    <a:pt x="4017" y="0"/>
                    <a:pt x="386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1"/>
            <p:cNvSpPr/>
            <p:nvPr/>
          </p:nvSpPr>
          <p:spPr>
            <a:xfrm>
              <a:off x="1920400" y="2687700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6"/>
                    <a:pt x="818" y="289"/>
                    <a:pt x="932" y="435"/>
                  </a:cubicBezTo>
                  <a:cubicBezTo>
                    <a:pt x="1354" y="967"/>
                    <a:pt x="1784" y="1511"/>
                    <a:pt x="1997" y="2156"/>
                  </a:cubicBezTo>
                  <a:cubicBezTo>
                    <a:pt x="2209" y="2801"/>
                    <a:pt x="2165" y="3574"/>
                    <a:pt x="1711" y="4077"/>
                  </a:cubicBezTo>
                  <a:cubicBezTo>
                    <a:pt x="1438" y="4379"/>
                    <a:pt x="1053" y="4551"/>
                    <a:pt x="680" y="4715"/>
                  </a:cubicBezTo>
                  <a:cubicBezTo>
                    <a:pt x="454" y="4815"/>
                    <a:pt x="227" y="4914"/>
                    <a:pt x="1" y="5014"/>
                  </a:cubicBezTo>
                  <a:cubicBezTo>
                    <a:pt x="603" y="5059"/>
                    <a:pt x="1206" y="5103"/>
                    <a:pt x="1808" y="5148"/>
                  </a:cubicBezTo>
                  <a:cubicBezTo>
                    <a:pt x="2298" y="5183"/>
                    <a:pt x="2786" y="5222"/>
                    <a:pt x="3274" y="5258"/>
                  </a:cubicBezTo>
                  <a:cubicBezTo>
                    <a:pt x="3396" y="5267"/>
                    <a:pt x="3521" y="5275"/>
                    <a:pt x="3645" y="5275"/>
                  </a:cubicBezTo>
                  <a:cubicBezTo>
                    <a:pt x="3925" y="5275"/>
                    <a:pt x="4200" y="5235"/>
                    <a:pt x="4422" y="5076"/>
                  </a:cubicBezTo>
                  <a:cubicBezTo>
                    <a:pt x="5181" y="4531"/>
                    <a:pt x="3975" y="2926"/>
                    <a:pt x="3637" y="2416"/>
                  </a:cubicBezTo>
                  <a:cubicBezTo>
                    <a:pt x="2985" y="1428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1"/>
            <p:cNvSpPr/>
            <p:nvPr/>
          </p:nvSpPr>
          <p:spPr>
            <a:xfrm>
              <a:off x="1999675" y="2765500"/>
              <a:ext cx="81825" cy="71900"/>
            </a:xfrm>
            <a:custGeom>
              <a:avLst/>
              <a:gdLst/>
              <a:ahLst/>
              <a:cxnLst/>
              <a:rect l="l" t="t" r="r" b="b"/>
              <a:pathLst>
                <a:path w="3273" h="2876" extrusionOk="0">
                  <a:moveTo>
                    <a:pt x="1637" y="1"/>
                  </a:moveTo>
                  <a:cubicBezTo>
                    <a:pt x="1170" y="1"/>
                    <a:pt x="713" y="227"/>
                    <a:pt x="437" y="645"/>
                  </a:cubicBezTo>
                  <a:cubicBezTo>
                    <a:pt x="0" y="1309"/>
                    <a:pt x="181" y="2200"/>
                    <a:pt x="843" y="2638"/>
                  </a:cubicBezTo>
                  <a:cubicBezTo>
                    <a:pt x="1088" y="2799"/>
                    <a:pt x="1363" y="2876"/>
                    <a:pt x="1636" y="2876"/>
                  </a:cubicBezTo>
                  <a:cubicBezTo>
                    <a:pt x="2102" y="2876"/>
                    <a:pt x="2559" y="2650"/>
                    <a:pt x="2835" y="2232"/>
                  </a:cubicBezTo>
                  <a:cubicBezTo>
                    <a:pt x="3272" y="1568"/>
                    <a:pt x="3090" y="678"/>
                    <a:pt x="2430" y="240"/>
                  </a:cubicBezTo>
                  <a:cubicBezTo>
                    <a:pt x="2185" y="78"/>
                    <a:pt x="1909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1"/>
            <p:cNvSpPr/>
            <p:nvPr/>
          </p:nvSpPr>
          <p:spPr>
            <a:xfrm>
              <a:off x="2017975" y="2781650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0" y="356"/>
                  </a:cubicBezTo>
                  <a:cubicBezTo>
                    <a:pt x="1" y="722"/>
                    <a:pt x="101" y="1215"/>
                    <a:pt x="466" y="1457"/>
                  </a:cubicBezTo>
                  <a:cubicBezTo>
                    <a:pt x="601" y="1545"/>
                    <a:pt x="752" y="1587"/>
                    <a:pt x="902" y="1587"/>
                  </a:cubicBezTo>
                  <a:cubicBezTo>
                    <a:pt x="1160" y="1587"/>
                    <a:pt x="1413" y="1462"/>
                    <a:pt x="1566" y="1230"/>
                  </a:cubicBezTo>
                  <a:cubicBezTo>
                    <a:pt x="1808" y="865"/>
                    <a:pt x="1708" y="372"/>
                    <a:pt x="1341" y="131"/>
                  </a:cubicBezTo>
                  <a:cubicBezTo>
                    <a:pt x="1206" y="43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1"/>
            <p:cNvSpPr/>
            <p:nvPr/>
          </p:nvSpPr>
          <p:spPr>
            <a:xfrm>
              <a:off x="4532800" y="2381150"/>
              <a:ext cx="333225" cy="834400"/>
            </a:xfrm>
            <a:custGeom>
              <a:avLst/>
              <a:gdLst/>
              <a:ahLst/>
              <a:cxnLst/>
              <a:rect l="l" t="t" r="r" b="b"/>
              <a:pathLst>
                <a:path w="13329" h="33376" extrusionOk="0">
                  <a:moveTo>
                    <a:pt x="1547" y="0"/>
                  </a:moveTo>
                  <a:lnTo>
                    <a:pt x="1547" y="0"/>
                  </a:lnTo>
                  <a:cubicBezTo>
                    <a:pt x="299" y="2372"/>
                    <a:pt x="1" y="5140"/>
                    <a:pt x="114" y="7818"/>
                  </a:cubicBezTo>
                  <a:cubicBezTo>
                    <a:pt x="375" y="14020"/>
                    <a:pt x="2774" y="20114"/>
                    <a:pt x="6814" y="24829"/>
                  </a:cubicBezTo>
                  <a:cubicBezTo>
                    <a:pt x="7985" y="26198"/>
                    <a:pt x="9321" y="27485"/>
                    <a:pt x="10280" y="29022"/>
                  </a:cubicBezTo>
                  <a:cubicBezTo>
                    <a:pt x="11130" y="30377"/>
                    <a:pt x="11209" y="32492"/>
                    <a:pt x="12451" y="33376"/>
                  </a:cubicBezTo>
                  <a:cubicBezTo>
                    <a:pt x="13328" y="32999"/>
                    <a:pt x="13138" y="31705"/>
                    <a:pt x="12736" y="30839"/>
                  </a:cubicBezTo>
                  <a:cubicBezTo>
                    <a:pt x="10119" y="25204"/>
                    <a:pt x="4897" y="21003"/>
                    <a:pt x="2741" y="15174"/>
                  </a:cubicBezTo>
                  <a:cubicBezTo>
                    <a:pt x="2004" y="13177"/>
                    <a:pt x="1656" y="11053"/>
                    <a:pt x="1463" y="8932"/>
                  </a:cubicBezTo>
                  <a:cubicBezTo>
                    <a:pt x="1192" y="5962"/>
                    <a:pt x="1220" y="2965"/>
                    <a:pt x="1547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1"/>
            <p:cNvSpPr/>
            <p:nvPr/>
          </p:nvSpPr>
          <p:spPr>
            <a:xfrm>
              <a:off x="4527275" y="2386575"/>
              <a:ext cx="327000" cy="828975"/>
            </a:xfrm>
            <a:custGeom>
              <a:avLst/>
              <a:gdLst/>
              <a:ahLst/>
              <a:cxnLst/>
              <a:rect l="l" t="t" r="r" b="b"/>
              <a:pathLst>
                <a:path w="13080" h="33159" extrusionOk="0">
                  <a:moveTo>
                    <a:pt x="1656" y="1"/>
                  </a:moveTo>
                  <a:lnTo>
                    <a:pt x="1656" y="1"/>
                  </a:lnTo>
                  <a:cubicBezTo>
                    <a:pt x="501" y="2323"/>
                    <a:pt x="223" y="5003"/>
                    <a:pt x="333" y="7601"/>
                  </a:cubicBezTo>
                  <a:cubicBezTo>
                    <a:pt x="594" y="13803"/>
                    <a:pt x="2994" y="19897"/>
                    <a:pt x="7034" y="24612"/>
                  </a:cubicBezTo>
                  <a:cubicBezTo>
                    <a:pt x="8205" y="25981"/>
                    <a:pt x="9539" y="27268"/>
                    <a:pt x="10502" y="28805"/>
                  </a:cubicBezTo>
                  <a:cubicBezTo>
                    <a:pt x="11349" y="30160"/>
                    <a:pt x="11430" y="32275"/>
                    <a:pt x="12674" y="33159"/>
                  </a:cubicBezTo>
                  <a:cubicBezTo>
                    <a:pt x="12850" y="33083"/>
                    <a:pt x="12983" y="32965"/>
                    <a:pt x="13079" y="32826"/>
                  </a:cubicBezTo>
                  <a:cubicBezTo>
                    <a:pt x="12467" y="30850"/>
                    <a:pt x="11421" y="28978"/>
                    <a:pt x="10239" y="27265"/>
                  </a:cubicBezTo>
                  <a:cubicBezTo>
                    <a:pt x="8342" y="24521"/>
                    <a:pt x="6071" y="22037"/>
                    <a:pt x="4354" y="19178"/>
                  </a:cubicBezTo>
                  <a:cubicBezTo>
                    <a:pt x="938" y="13493"/>
                    <a:pt x="1" y="6410"/>
                    <a:pt x="165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1"/>
            <p:cNvSpPr/>
            <p:nvPr/>
          </p:nvSpPr>
          <p:spPr>
            <a:xfrm>
              <a:off x="3931925" y="2115950"/>
              <a:ext cx="1371125" cy="2130950"/>
            </a:xfrm>
            <a:custGeom>
              <a:avLst/>
              <a:gdLst/>
              <a:ahLst/>
              <a:cxnLst/>
              <a:rect l="l" t="t" r="r" b="b"/>
              <a:pathLst>
                <a:path w="54845" h="85238" extrusionOk="0">
                  <a:moveTo>
                    <a:pt x="54320" y="1"/>
                  </a:moveTo>
                  <a:lnTo>
                    <a:pt x="54320" y="1"/>
                  </a:lnTo>
                  <a:cubicBezTo>
                    <a:pt x="52944" y="872"/>
                    <a:pt x="52645" y="2717"/>
                    <a:pt x="52478" y="4336"/>
                  </a:cubicBezTo>
                  <a:cubicBezTo>
                    <a:pt x="51825" y="10704"/>
                    <a:pt x="51204" y="17121"/>
                    <a:pt x="49441" y="23276"/>
                  </a:cubicBezTo>
                  <a:cubicBezTo>
                    <a:pt x="47678" y="29432"/>
                    <a:pt x="44681" y="35383"/>
                    <a:pt x="39935" y="39681"/>
                  </a:cubicBezTo>
                  <a:cubicBezTo>
                    <a:pt x="34177" y="44891"/>
                    <a:pt x="26372" y="47262"/>
                    <a:pt x="20242" y="52023"/>
                  </a:cubicBezTo>
                  <a:cubicBezTo>
                    <a:pt x="17334" y="54280"/>
                    <a:pt x="14850" y="57043"/>
                    <a:pt x="12596" y="59953"/>
                  </a:cubicBezTo>
                  <a:cubicBezTo>
                    <a:pt x="9063" y="64512"/>
                    <a:pt x="6054" y="69474"/>
                    <a:pt x="3639" y="74709"/>
                  </a:cubicBezTo>
                  <a:cubicBezTo>
                    <a:pt x="2422" y="77347"/>
                    <a:pt x="1019" y="80222"/>
                    <a:pt x="364" y="83064"/>
                  </a:cubicBezTo>
                  <a:cubicBezTo>
                    <a:pt x="1" y="84640"/>
                    <a:pt x="411" y="85238"/>
                    <a:pt x="1096" y="85238"/>
                  </a:cubicBezTo>
                  <a:cubicBezTo>
                    <a:pt x="2014" y="85238"/>
                    <a:pt x="3426" y="84164"/>
                    <a:pt x="4127" y="82938"/>
                  </a:cubicBezTo>
                  <a:cubicBezTo>
                    <a:pt x="4965" y="81470"/>
                    <a:pt x="5224" y="79756"/>
                    <a:pt x="5590" y="78106"/>
                  </a:cubicBezTo>
                  <a:cubicBezTo>
                    <a:pt x="7093" y="71327"/>
                    <a:pt x="11177" y="65508"/>
                    <a:pt x="15710" y="60248"/>
                  </a:cubicBezTo>
                  <a:cubicBezTo>
                    <a:pt x="22187" y="52737"/>
                    <a:pt x="34455" y="46205"/>
                    <a:pt x="37757" y="43464"/>
                  </a:cubicBezTo>
                  <a:cubicBezTo>
                    <a:pt x="41600" y="40270"/>
                    <a:pt x="45450" y="36949"/>
                    <a:pt x="48128" y="32731"/>
                  </a:cubicBezTo>
                  <a:cubicBezTo>
                    <a:pt x="52256" y="26232"/>
                    <a:pt x="53209" y="18279"/>
                    <a:pt x="54061" y="10625"/>
                  </a:cubicBezTo>
                  <a:cubicBezTo>
                    <a:pt x="54453" y="7095"/>
                    <a:pt x="54845" y="3515"/>
                    <a:pt x="54320" y="1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1"/>
            <p:cNvSpPr/>
            <p:nvPr/>
          </p:nvSpPr>
          <p:spPr>
            <a:xfrm>
              <a:off x="3966450" y="2116000"/>
              <a:ext cx="1336600" cy="2130150"/>
            </a:xfrm>
            <a:custGeom>
              <a:avLst/>
              <a:gdLst/>
              <a:ahLst/>
              <a:cxnLst/>
              <a:rect l="l" t="t" r="r" b="b"/>
              <a:pathLst>
                <a:path w="53464" h="85206" extrusionOk="0">
                  <a:moveTo>
                    <a:pt x="52939" y="0"/>
                  </a:moveTo>
                  <a:cubicBezTo>
                    <a:pt x="52786" y="99"/>
                    <a:pt x="52645" y="209"/>
                    <a:pt x="52516" y="331"/>
                  </a:cubicBezTo>
                  <a:cubicBezTo>
                    <a:pt x="52360" y="2100"/>
                    <a:pt x="52207" y="3866"/>
                    <a:pt x="52050" y="5634"/>
                  </a:cubicBezTo>
                  <a:cubicBezTo>
                    <a:pt x="51304" y="14146"/>
                    <a:pt x="50639" y="23198"/>
                    <a:pt x="46611" y="30734"/>
                  </a:cubicBezTo>
                  <a:cubicBezTo>
                    <a:pt x="42194" y="38997"/>
                    <a:pt x="34162" y="44703"/>
                    <a:pt x="25894" y="49106"/>
                  </a:cubicBezTo>
                  <a:cubicBezTo>
                    <a:pt x="23139" y="50573"/>
                    <a:pt x="20804" y="52197"/>
                    <a:pt x="18369" y="54151"/>
                  </a:cubicBezTo>
                  <a:cubicBezTo>
                    <a:pt x="12930" y="58521"/>
                    <a:pt x="4440" y="69095"/>
                    <a:pt x="1" y="85206"/>
                  </a:cubicBezTo>
                  <a:cubicBezTo>
                    <a:pt x="905" y="85022"/>
                    <a:pt x="2114" y="84045"/>
                    <a:pt x="2746" y="82940"/>
                  </a:cubicBezTo>
                  <a:cubicBezTo>
                    <a:pt x="3584" y="81472"/>
                    <a:pt x="3843" y="79758"/>
                    <a:pt x="4209" y="78107"/>
                  </a:cubicBezTo>
                  <a:cubicBezTo>
                    <a:pt x="5711" y="71328"/>
                    <a:pt x="9796" y="65509"/>
                    <a:pt x="14329" y="60249"/>
                  </a:cubicBezTo>
                  <a:cubicBezTo>
                    <a:pt x="20806" y="52736"/>
                    <a:pt x="33074" y="46206"/>
                    <a:pt x="36376" y="43464"/>
                  </a:cubicBezTo>
                  <a:cubicBezTo>
                    <a:pt x="40219" y="40273"/>
                    <a:pt x="44069" y="36950"/>
                    <a:pt x="46747" y="32734"/>
                  </a:cubicBezTo>
                  <a:cubicBezTo>
                    <a:pt x="50877" y="26234"/>
                    <a:pt x="51828" y="18280"/>
                    <a:pt x="52680" y="10628"/>
                  </a:cubicBezTo>
                  <a:cubicBezTo>
                    <a:pt x="53072" y="7093"/>
                    <a:pt x="53464" y="3513"/>
                    <a:pt x="529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1"/>
            <p:cNvSpPr/>
            <p:nvPr/>
          </p:nvSpPr>
          <p:spPr>
            <a:xfrm>
              <a:off x="5043500" y="1918500"/>
              <a:ext cx="576625" cy="535200"/>
            </a:xfrm>
            <a:custGeom>
              <a:avLst/>
              <a:gdLst/>
              <a:ahLst/>
              <a:cxnLst/>
              <a:rect l="l" t="t" r="r" b="b"/>
              <a:pathLst>
                <a:path w="23065" h="21408" extrusionOk="0">
                  <a:moveTo>
                    <a:pt x="13604" y="1"/>
                  </a:moveTo>
                  <a:cubicBezTo>
                    <a:pt x="13388" y="1"/>
                    <a:pt x="13172" y="23"/>
                    <a:pt x="12961" y="68"/>
                  </a:cubicBezTo>
                  <a:cubicBezTo>
                    <a:pt x="11779" y="318"/>
                    <a:pt x="10793" y="1185"/>
                    <a:pt x="10187" y="2232"/>
                  </a:cubicBezTo>
                  <a:cubicBezTo>
                    <a:pt x="9821" y="2864"/>
                    <a:pt x="9534" y="3611"/>
                    <a:pt x="8891" y="3953"/>
                  </a:cubicBezTo>
                  <a:cubicBezTo>
                    <a:pt x="8801" y="4002"/>
                    <a:pt x="8702" y="4040"/>
                    <a:pt x="8601" y="4075"/>
                  </a:cubicBezTo>
                  <a:cubicBezTo>
                    <a:pt x="8396" y="4147"/>
                    <a:pt x="8184" y="4201"/>
                    <a:pt x="7987" y="4276"/>
                  </a:cubicBezTo>
                  <a:cubicBezTo>
                    <a:pt x="7981" y="4277"/>
                    <a:pt x="7978" y="4278"/>
                    <a:pt x="7972" y="4281"/>
                  </a:cubicBezTo>
                  <a:cubicBezTo>
                    <a:pt x="7924" y="4298"/>
                    <a:pt x="7879" y="4320"/>
                    <a:pt x="7833" y="4341"/>
                  </a:cubicBezTo>
                  <a:lnTo>
                    <a:pt x="7790" y="4363"/>
                  </a:lnTo>
                  <a:cubicBezTo>
                    <a:pt x="7752" y="4383"/>
                    <a:pt x="7716" y="4405"/>
                    <a:pt x="7683" y="4427"/>
                  </a:cubicBezTo>
                  <a:cubicBezTo>
                    <a:pt x="7668" y="4436"/>
                    <a:pt x="7654" y="4446"/>
                    <a:pt x="7640" y="4456"/>
                  </a:cubicBezTo>
                  <a:cubicBezTo>
                    <a:pt x="7592" y="4491"/>
                    <a:pt x="7548" y="4526"/>
                    <a:pt x="7508" y="4569"/>
                  </a:cubicBezTo>
                  <a:cubicBezTo>
                    <a:pt x="7081" y="5015"/>
                    <a:pt x="7207" y="5742"/>
                    <a:pt x="7408" y="6325"/>
                  </a:cubicBezTo>
                  <a:cubicBezTo>
                    <a:pt x="7456" y="6466"/>
                    <a:pt x="7512" y="6619"/>
                    <a:pt x="7572" y="6781"/>
                  </a:cubicBezTo>
                  <a:cubicBezTo>
                    <a:pt x="6791" y="6033"/>
                    <a:pt x="5885" y="5428"/>
                    <a:pt x="4852" y="5075"/>
                  </a:cubicBezTo>
                  <a:cubicBezTo>
                    <a:pt x="4759" y="5042"/>
                    <a:pt x="4661" y="5014"/>
                    <a:pt x="4565" y="4986"/>
                  </a:cubicBezTo>
                  <a:cubicBezTo>
                    <a:pt x="4563" y="4986"/>
                    <a:pt x="4563" y="4986"/>
                    <a:pt x="4561" y="4985"/>
                  </a:cubicBezTo>
                  <a:cubicBezTo>
                    <a:pt x="4465" y="4958"/>
                    <a:pt x="4368" y="4936"/>
                    <a:pt x="4269" y="4915"/>
                  </a:cubicBezTo>
                  <a:cubicBezTo>
                    <a:pt x="3946" y="4848"/>
                    <a:pt x="3614" y="4812"/>
                    <a:pt x="3285" y="4812"/>
                  </a:cubicBezTo>
                  <a:cubicBezTo>
                    <a:pt x="2273" y="4812"/>
                    <a:pt x="1290" y="5150"/>
                    <a:pt x="706" y="5951"/>
                  </a:cubicBezTo>
                  <a:cubicBezTo>
                    <a:pt x="283" y="6533"/>
                    <a:pt x="134" y="7271"/>
                    <a:pt x="91" y="7989"/>
                  </a:cubicBezTo>
                  <a:cubicBezTo>
                    <a:pt x="1" y="9491"/>
                    <a:pt x="482" y="11224"/>
                    <a:pt x="1851" y="11849"/>
                  </a:cubicBezTo>
                  <a:cubicBezTo>
                    <a:pt x="2434" y="12115"/>
                    <a:pt x="3096" y="12138"/>
                    <a:pt x="3737" y="12158"/>
                  </a:cubicBezTo>
                  <a:lnTo>
                    <a:pt x="3741" y="12158"/>
                  </a:lnTo>
                  <a:lnTo>
                    <a:pt x="4816" y="12191"/>
                  </a:lnTo>
                  <a:cubicBezTo>
                    <a:pt x="5326" y="12207"/>
                    <a:pt x="5837" y="12221"/>
                    <a:pt x="6347" y="12237"/>
                  </a:cubicBezTo>
                  <a:cubicBezTo>
                    <a:pt x="6424" y="12239"/>
                    <a:pt x="6500" y="12243"/>
                    <a:pt x="6576" y="12244"/>
                  </a:cubicBezTo>
                  <a:cubicBezTo>
                    <a:pt x="6446" y="12299"/>
                    <a:pt x="6315" y="12352"/>
                    <a:pt x="6185" y="12408"/>
                  </a:cubicBezTo>
                  <a:cubicBezTo>
                    <a:pt x="5766" y="12583"/>
                    <a:pt x="5355" y="12760"/>
                    <a:pt x="4954" y="12927"/>
                  </a:cubicBezTo>
                  <a:cubicBezTo>
                    <a:pt x="4641" y="13056"/>
                    <a:pt x="4322" y="13197"/>
                    <a:pt x="4037" y="13381"/>
                  </a:cubicBezTo>
                  <a:cubicBezTo>
                    <a:pt x="3895" y="13471"/>
                    <a:pt x="3760" y="13574"/>
                    <a:pt x="3642" y="13689"/>
                  </a:cubicBezTo>
                  <a:cubicBezTo>
                    <a:pt x="3523" y="13804"/>
                    <a:pt x="3422" y="13934"/>
                    <a:pt x="3340" y="14080"/>
                  </a:cubicBezTo>
                  <a:cubicBezTo>
                    <a:pt x="3314" y="14128"/>
                    <a:pt x="3291" y="14173"/>
                    <a:pt x="3271" y="14222"/>
                  </a:cubicBezTo>
                  <a:cubicBezTo>
                    <a:pt x="2890" y="15091"/>
                    <a:pt x="3319" y="16137"/>
                    <a:pt x="3297" y="17110"/>
                  </a:cubicBezTo>
                  <a:cubicBezTo>
                    <a:pt x="3277" y="17972"/>
                    <a:pt x="2911" y="18922"/>
                    <a:pt x="3384" y="19644"/>
                  </a:cubicBezTo>
                  <a:cubicBezTo>
                    <a:pt x="3688" y="20109"/>
                    <a:pt x="4215" y="20286"/>
                    <a:pt x="4781" y="20286"/>
                  </a:cubicBezTo>
                  <a:cubicBezTo>
                    <a:pt x="5220" y="20286"/>
                    <a:pt x="5682" y="20179"/>
                    <a:pt x="6082" y="20018"/>
                  </a:cubicBezTo>
                  <a:cubicBezTo>
                    <a:pt x="7281" y="19534"/>
                    <a:pt x="8318" y="18702"/>
                    <a:pt x="9099" y="17675"/>
                  </a:cubicBezTo>
                  <a:cubicBezTo>
                    <a:pt x="9112" y="17659"/>
                    <a:pt x="9123" y="17642"/>
                    <a:pt x="9135" y="17628"/>
                  </a:cubicBezTo>
                  <a:cubicBezTo>
                    <a:pt x="9249" y="17476"/>
                    <a:pt x="9357" y="17319"/>
                    <a:pt x="9460" y="17159"/>
                  </a:cubicBezTo>
                  <a:cubicBezTo>
                    <a:pt x="9469" y="17145"/>
                    <a:pt x="9479" y="17127"/>
                    <a:pt x="9489" y="17113"/>
                  </a:cubicBezTo>
                  <a:cubicBezTo>
                    <a:pt x="9629" y="16888"/>
                    <a:pt x="9758" y="16654"/>
                    <a:pt x="9877" y="16416"/>
                  </a:cubicBezTo>
                  <a:cubicBezTo>
                    <a:pt x="9891" y="16674"/>
                    <a:pt x="9913" y="16931"/>
                    <a:pt x="9937" y="17188"/>
                  </a:cubicBezTo>
                  <a:cubicBezTo>
                    <a:pt x="9943" y="17239"/>
                    <a:pt x="9944" y="17291"/>
                    <a:pt x="9950" y="17342"/>
                  </a:cubicBezTo>
                  <a:cubicBezTo>
                    <a:pt x="10016" y="17959"/>
                    <a:pt x="10119" y="18572"/>
                    <a:pt x="10253" y="19177"/>
                  </a:cubicBezTo>
                  <a:lnTo>
                    <a:pt x="10264" y="19231"/>
                  </a:lnTo>
                  <a:lnTo>
                    <a:pt x="10264" y="19234"/>
                  </a:lnTo>
                  <a:cubicBezTo>
                    <a:pt x="10396" y="19826"/>
                    <a:pt x="10624" y="20487"/>
                    <a:pt x="11183" y="20722"/>
                  </a:cubicBezTo>
                  <a:cubicBezTo>
                    <a:pt x="11333" y="20785"/>
                    <a:pt x="11488" y="20810"/>
                    <a:pt x="11646" y="20810"/>
                  </a:cubicBezTo>
                  <a:cubicBezTo>
                    <a:pt x="12211" y="20810"/>
                    <a:pt x="12815" y="20495"/>
                    <a:pt x="13382" y="20495"/>
                  </a:cubicBezTo>
                  <a:cubicBezTo>
                    <a:pt x="13534" y="20495"/>
                    <a:pt x="13682" y="20517"/>
                    <a:pt x="13827" y="20574"/>
                  </a:cubicBezTo>
                  <a:cubicBezTo>
                    <a:pt x="14121" y="20689"/>
                    <a:pt x="14344" y="20933"/>
                    <a:pt x="14607" y="21109"/>
                  </a:cubicBezTo>
                  <a:cubicBezTo>
                    <a:pt x="14881" y="21294"/>
                    <a:pt x="15208" y="21407"/>
                    <a:pt x="15536" y="21407"/>
                  </a:cubicBezTo>
                  <a:cubicBezTo>
                    <a:pt x="15652" y="21407"/>
                    <a:pt x="15768" y="21393"/>
                    <a:pt x="15882" y="21363"/>
                  </a:cubicBezTo>
                  <a:cubicBezTo>
                    <a:pt x="16314" y="21251"/>
                    <a:pt x="16685" y="20880"/>
                    <a:pt x="16738" y="20435"/>
                  </a:cubicBezTo>
                  <a:cubicBezTo>
                    <a:pt x="16795" y="19951"/>
                    <a:pt x="16493" y="19485"/>
                    <a:pt x="16511" y="18998"/>
                  </a:cubicBezTo>
                  <a:cubicBezTo>
                    <a:pt x="16530" y="18477"/>
                    <a:pt x="16906" y="18043"/>
                    <a:pt x="17072" y="17549"/>
                  </a:cubicBezTo>
                  <a:cubicBezTo>
                    <a:pt x="17379" y="16637"/>
                    <a:pt x="16946" y="15710"/>
                    <a:pt x="16378" y="14887"/>
                  </a:cubicBezTo>
                  <a:cubicBezTo>
                    <a:pt x="16375" y="14880"/>
                    <a:pt x="16370" y="14874"/>
                    <a:pt x="16365" y="14867"/>
                  </a:cubicBezTo>
                  <a:cubicBezTo>
                    <a:pt x="16292" y="14761"/>
                    <a:pt x="16218" y="14658"/>
                    <a:pt x="16140" y="14556"/>
                  </a:cubicBezTo>
                  <a:cubicBezTo>
                    <a:pt x="16132" y="14543"/>
                    <a:pt x="16122" y="14532"/>
                    <a:pt x="16113" y="14522"/>
                  </a:cubicBezTo>
                  <a:lnTo>
                    <a:pt x="16060" y="14451"/>
                  </a:lnTo>
                  <a:lnTo>
                    <a:pt x="16060" y="14451"/>
                  </a:lnTo>
                  <a:cubicBezTo>
                    <a:pt x="16830" y="14562"/>
                    <a:pt x="17609" y="14619"/>
                    <a:pt x="18388" y="14619"/>
                  </a:cubicBezTo>
                  <a:cubicBezTo>
                    <a:pt x="18728" y="14619"/>
                    <a:pt x="19069" y="14608"/>
                    <a:pt x="19408" y="14586"/>
                  </a:cubicBezTo>
                  <a:cubicBezTo>
                    <a:pt x="20334" y="14526"/>
                    <a:pt x="21306" y="14368"/>
                    <a:pt x="22022" y="13779"/>
                  </a:cubicBezTo>
                  <a:cubicBezTo>
                    <a:pt x="22733" y="13199"/>
                    <a:pt x="23064" y="12058"/>
                    <a:pt x="22502" y="11320"/>
                  </a:cubicBezTo>
                  <a:cubicBezTo>
                    <a:pt x="22252" y="10990"/>
                    <a:pt x="21869" y="10791"/>
                    <a:pt x="21529" y="10557"/>
                  </a:cubicBezTo>
                  <a:cubicBezTo>
                    <a:pt x="20410" y="9788"/>
                    <a:pt x="19602" y="8555"/>
                    <a:pt x="18339" y="8056"/>
                  </a:cubicBezTo>
                  <a:cubicBezTo>
                    <a:pt x="17942" y="7899"/>
                    <a:pt x="17526" y="7828"/>
                    <a:pt x="17106" y="7828"/>
                  </a:cubicBezTo>
                  <a:cubicBezTo>
                    <a:pt x="16350" y="7828"/>
                    <a:pt x="15583" y="8059"/>
                    <a:pt x="14902" y="8432"/>
                  </a:cubicBezTo>
                  <a:cubicBezTo>
                    <a:pt x="15075" y="8218"/>
                    <a:pt x="15232" y="8028"/>
                    <a:pt x="15365" y="7874"/>
                  </a:cubicBezTo>
                  <a:cubicBezTo>
                    <a:pt x="15647" y="7555"/>
                    <a:pt x="15925" y="7221"/>
                    <a:pt x="16150" y="6860"/>
                  </a:cubicBezTo>
                  <a:cubicBezTo>
                    <a:pt x="16196" y="6788"/>
                    <a:pt x="16239" y="6713"/>
                    <a:pt x="16279" y="6639"/>
                  </a:cubicBezTo>
                  <a:cubicBezTo>
                    <a:pt x="16362" y="6490"/>
                    <a:pt x="16434" y="6337"/>
                    <a:pt x="16493" y="6175"/>
                  </a:cubicBezTo>
                  <a:cubicBezTo>
                    <a:pt x="16493" y="6173"/>
                    <a:pt x="16493" y="6173"/>
                    <a:pt x="16494" y="6172"/>
                  </a:cubicBezTo>
                  <a:cubicBezTo>
                    <a:pt x="16530" y="6073"/>
                    <a:pt x="16562" y="5971"/>
                    <a:pt x="16587" y="5871"/>
                  </a:cubicBezTo>
                  <a:cubicBezTo>
                    <a:pt x="16602" y="5816"/>
                    <a:pt x="16613" y="5760"/>
                    <a:pt x="16623" y="5707"/>
                  </a:cubicBezTo>
                  <a:cubicBezTo>
                    <a:pt x="16633" y="5663"/>
                    <a:pt x="16643" y="5617"/>
                    <a:pt x="16650" y="5571"/>
                  </a:cubicBezTo>
                  <a:cubicBezTo>
                    <a:pt x="16663" y="5495"/>
                    <a:pt x="16673" y="5419"/>
                    <a:pt x="16683" y="5342"/>
                  </a:cubicBezTo>
                  <a:cubicBezTo>
                    <a:pt x="16685" y="5322"/>
                    <a:pt x="16688" y="5302"/>
                    <a:pt x="16691" y="5283"/>
                  </a:cubicBezTo>
                  <a:cubicBezTo>
                    <a:pt x="16752" y="4671"/>
                    <a:pt x="16698" y="4039"/>
                    <a:pt x="16636" y="3423"/>
                  </a:cubicBezTo>
                  <a:cubicBezTo>
                    <a:pt x="16565" y="2699"/>
                    <a:pt x="16486" y="1948"/>
                    <a:pt x="16114" y="1322"/>
                  </a:cubicBezTo>
                  <a:cubicBezTo>
                    <a:pt x="15608" y="468"/>
                    <a:pt x="14602" y="1"/>
                    <a:pt x="13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1"/>
            <p:cNvSpPr/>
            <p:nvPr/>
          </p:nvSpPr>
          <p:spPr>
            <a:xfrm>
              <a:off x="5234375" y="1960400"/>
              <a:ext cx="206400" cy="240800"/>
            </a:xfrm>
            <a:custGeom>
              <a:avLst/>
              <a:gdLst/>
              <a:ahLst/>
              <a:cxnLst/>
              <a:rect l="l" t="t" r="r" b="b"/>
              <a:pathLst>
                <a:path w="8256" h="9632" extrusionOk="0">
                  <a:moveTo>
                    <a:pt x="5532" y="1"/>
                  </a:moveTo>
                  <a:cubicBezTo>
                    <a:pt x="5349" y="1"/>
                    <a:pt x="5166" y="19"/>
                    <a:pt x="4988" y="57"/>
                  </a:cubicBezTo>
                  <a:cubicBezTo>
                    <a:pt x="3986" y="271"/>
                    <a:pt x="3148" y="1006"/>
                    <a:pt x="2636" y="1892"/>
                  </a:cubicBezTo>
                  <a:cubicBezTo>
                    <a:pt x="2328" y="2428"/>
                    <a:pt x="2084" y="3060"/>
                    <a:pt x="1538" y="3352"/>
                  </a:cubicBezTo>
                  <a:cubicBezTo>
                    <a:pt x="1156" y="3557"/>
                    <a:pt x="664" y="3566"/>
                    <a:pt x="364" y="3877"/>
                  </a:cubicBezTo>
                  <a:cubicBezTo>
                    <a:pt x="0" y="4255"/>
                    <a:pt x="108" y="4870"/>
                    <a:pt x="278" y="5366"/>
                  </a:cubicBezTo>
                  <a:cubicBezTo>
                    <a:pt x="703" y="6607"/>
                    <a:pt x="1749" y="9025"/>
                    <a:pt x="3092" y="9552"/>
                  </a:cubicBezTo>
                  <a:cubicBezTo>
                    <a:pt x="3231" y="9607"/>
                    <a:pt x="3373" y="9632"/>
                    <a:pt x="3516" y="9632"/>
                  </a:cubicBezTo>
                  <a:cubicBezTo>
                    <a:pt x="4844" y="9632"/>
                    <a:pt x="6319" y="7485"/>
                    <a:pt x="7029" y="6677"/>
                  </a:cubicBezTo>
                  <a:cubicBezTo>
                    <a:pt x="7410" y="6241"/>
                    <a:pt x="7784" y="5781"/>
                    <a:pt x="7985" y="5237"/>
                  </a:cubicBezTo>
                  <a:cubicBezTo>
                    <a:pt x="8256" y="4499"/>
                    <a:pt x="8183" y="3686"/>
                    <a:pt x="8105" y="2905"/>
                  </a:cubicBezTo>
                  <a:cubicBezTo>
                    <a:pt x="8044" y="2290"/>
                    <a:pt x="7978" y="1652"/>
                    <a:pt x="7663" y="1122"/>
                  </a:cubicBezTo>
                  <a:cubicBezTo>
                    <a:pt x="7232" y="397"/>
                    <a:pt x="6379" y="1"/>
                    <a:pt x="5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1"/>
            <p:cNvSpPr/>
            <p:nvPr/>
          </p:nvSpPr>
          <p:spPr>
            <a:xfrm>
              <a:off x="5300300" y="2060725"/>
              <a:ext cx="24725" cy="126850"/>
            </a:xfrm>
            <a:custGeom>
              <a:avLst/>
              <a:gdLst/>
              <a:ahLst/>
              <a:cxnLst/>
              <a:rect l="l" t="t" r="r" b="b"/>
              <a:pathLst>
                <a:path w="989" h="5074" extrusionOk="0">
                  <a:moveTo>
                    <a:pt x="568" y="0"/>
                  </a:moveTo>
                  <a:cubicBezTo>
                    <a:pt x="491" y="0"/>
                    <a:pt x="420" y="53"/>
                    <a:pt x="400" y="132"/>
                  </a:cubicBezTo>
                  <a:cubicBezTo>
                    <a:pt x="1" y="1711"/>
                    <a:pt x="84" y="3425"/>
                    <a:pt x="630" y="4959"/>
                  </a:cubicBezTo>
                  <a:cubicBezTo>
                    <a:pt x="643" y="4997"/>
                    <a:pt x="668" y="5029"/>
                    <a:pt x="703" y="5049"/>
                  </a:cubicBezTo>
                  <a:cubicBezTo>
                    <a:pt x="731" y="5065"/>
                    <a:pt x="764" y="5074"/>
                    <a:pt x="798" y="5074"/>
                  </a:cubicBezTo>
                  <a:cubicBezTo>
                    <a:pt x="815" y="5074"/>
                    <a:pt x="833" y="5071"/>
                    <a:pt x="851" y="5066"/>
                  </a:cubicBezTo>
                  <a:cubicBezTo>
                    <a:pt x="941" y="5035"/>
                    <a:pt x="988" y="4934"/>
                    <a:pt x="955" y="4844"/>
                  </a:cubicBezTo>
                  <a:cubicBezTo>
                    <a:pt x="432" y="3374"/>
                    <a:pt x="353" y="1731"/>
                    <a:pt x="736" y="218"/>
                  </a:cubicBezTo>
                  <a:cubicBezTo>
                    <a:pt x="759" y="124"/>
                    <a:pt x="703" y="28"/>
                    <a:pt x="610" y="5"/>
                  </a:cubicBezTo>
                  <a:cubicBezTo>
                    <a:pt x="596" y="2"/>
                    <a:pt x="582" y="0"/>
                    <a:pt x="56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1"/>
            <p:cNvSpPr/>
            <p:nvPr/>
          </p:nvSpPr>
          <p:spPr>
            <a:xfrm>
              <a:off x="5311200" y="2095075"/>
              <a:ext cx="53450" cy="84925"/>
            </a:xfrm>
            <a:custGeom>
              <a:avLst/>
              <a:gdLst/>
              <a:ahLst/>
              <a:cxnLst/>
              <a:rect l="l" t="t" r="r" b="b"/>
              <a:pathLst>
                <a:path w="2138" h="3397" extrusionOk="0">
                  <a:moveTo>
                    <a:pt x="1945" y="0"/>
                  </a:moveTo>
                  <a:cubicBezTo>
                    <a:pt x="1870" y="0"/>
                    <a:pt x="1800" y="49"/>
                    <a:pt x="1778" y="123"/>
                  </a:cubicBezTo>
                  <a:cubicBezTo>
                    <a:pt x="1442" y="1227"/>
                    <a:pt x="849" y="2259"/>
                    <a:pt x="65" y="3105"/>
                  </a:cubicBezTo>
                  <a:cubicBezTo>
                    <a:pt x="0" y="3175"/>
                    <a:pt x="3" y="3287"/>
                    <a:pt x="73" y="3351"/>
                  </a:cubicBezTo>
                  <a:cubicBezTo>
                    <a:pt x="82" y="3358"/>
                    <a:pt x="92" y="3367"/>
                    <a:pt x="102" y="3373"/>
                  </a:cubicBezTo>
                  <a:cubicBezTo>
                    <a:pt x="129" y="3388"/>
                    <a:pt x="160" y="3396"/>
                    <a:pt x="190" y="3396"/>
                  </a:cubicBezTo>
                  <a:cubicBezTo>
                    <a:pt x="236" y="3396"/>
                    <a:pt x="283" y="3378"/>
                    <a:pt x="318" y="3340"/>
                  </a:cubicBezTo>
                  <a:cubicBezTo>
                    <a:pt x="1140" y="2457"/>
                    <a:pt x="1757" y="1377"/>
                    <a:pt x="2109" y="224"/>
                  </a:cubicBezTo>
                  <a:cubicBezTo>
                    <a:pt x="2137" y="133"/>
                    <a:pt x="2086" y="37"/>
                    <a:pt x="1994" y="7"/>
                  </a:cubicBezTo>
                  <a:cubicBezTo>
                    <a:pt x="1978" y="2"/>
                    <a:pt x="1961" y="0"/>
                    <a:pt x="194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1"/>
            <p:cNvSpPr/>
            <p:nvPr/>
          </p:nvSpPr>
          <p:spPr>
            <a:xfrm>
              <a:off x="5262725" y="2020800"/>
              <a:ext cx="138925" cy="161975"/>
            </a:xfrm>
            <a:custGeom>
              <a:avLst/>
              <a:gdLst/>
              <a:ahLst/>
              <a:cxnLst/>
              <a:rect l="l" t="t" r="r" b="b"/>
              <a:pathLst>
                <a:path w="5557" h="6479" extrusionOk="0">
                  <a:moveTo>
                    <a:pt x="3726" y="1"/>
                  </a:moveTo>
                  <a:cubicBezTo>
                    <a:pt x="3602" y="1"/>
                    <a:pt x="3478" y="13"/>
                    <a:pt x="3358" y="39"/>
                  </a:cubicBezTo>
                  <a:cubicBezTo>
                    <a:pt x="2683" y="182"/>
                    <a:pt x="2120" y="677"/>
                    <a:pt x="1774" y="1273"/>
                  </a:cubicBezTo>
                  <a:cubicBezTo>
                    <a:pt x="1567" y="1635"/>
                    <a:pt x="1402" y="2061"/>
                    <a:pt x="1035" y="2256"/>
                  </a:cubicBezTo>
                  <a:cubicBezTo>
                    <a:pt x="778" y="2392"/>
                    <a:pt x="447" y="2399"/>
                    <a:pt x="244" y="2610"/>
                  </a:cubicBezTo>
                  <a:cubicBezTo>
                    <a:pt x="0" y="2865"/>
                    <a:pt x="72" y="3279"/>
                    <a:pt x="186" y="3613"/>
                  </a:cubicBezTo>
                  <a:cubicBezTo>
                    <a:pt x="472" y="4447"/>
                    <a:pt x="1178" y="6074"/>
                    <a:pt x="2081" y="6425"/>
                  </a:cubicBezTo>
                  <a:cubicBezTo>
                    <a:pt x="2175" y="6462"/>
                    <a:pt x="2270" y="6479"/>
                    <a:pt x="2367" y="6479"/>
                  </a:cubicBezTo>
                  <a:cubicBezTo>
                    <a:pt x="3259" y="6479"/>
                    <a:pt x="4251" y="5034"/>
                    <a:pt x="4730" y="4490"/>
                  </a:cubicBezTo>
                  <a:cubicBezTo>
                    <a:pt x="4988" y="4198"/>
                    <a:pt x="5241" y="3888"/>
                    <a:pt x="5375" y="3522"/>
                  </a:cubicBezTo>
                  <a:cubicBezTo>
                    <a:pt x="5557" y="3026"/>
                    <a:pt x="5508" y="2478"/>
                    <a:pt x="5456" y="1952"/>
                  </a:cubicBezTo>
                  <a:cubicBezTo>
                    <a:pt x="5416" y="1539"/>
                    <a:pt x="5370" y="1109"/>
                    <a:pt x="5158" y="754"/>
                  </a:cubicBezTo>
                  <a:cubicBezTo>
                    <a:pt x="4870" y="267"/>
                    <a:pt x="4295" y="1"/>
                    <a:pt x="3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1"/>
            <p:cNvSpPr/>
            <p:nvPr/>
          </p:nvSpPr>
          <p:spPr>
            <a:xfrm>
              <a:off x="5084250" y="2062425"/>
              <a:ext cx="236500" cy="159000"/>
            </a:xfrm>
            <a:custGeom>
              <a:avLst/>
              <a:gdLst/>
              <a:ahLst/>
              <a:cxnLst/>
              <a:rect l="l" t="t" r="r" b="b"/>
              <a:pathLst>
                <a:path w="9460" h="6360" extrusionOk="0">
                  <a:moveTo>
                    <a:pt x="2785" y="1"/>
                  </a:moveTo>
                  <a:cubicBezTo>
                    <a:pt x="1927" y="1"/>
                    <a:pt x="1093" y="287"/>
                    <a:pt x="599" y="966"/>
                  </a:cubicBezTo>
                  <a:cubicBezTo>
                    <a:pt x="241" y="1458"/>
                    <a:pt x="115" y="2086"/>
                    <a:pt x="78" y="2695"/>
                  </a:cubicBezTo>
                  <a:cubicBezTo>
                    <a:pt x="0" y="3969"/>
                    <a:pt x="409" y="5438"/>
                    <a:pt x="1570" y="5968"/>
                  </a:cubicBezTo>
                  <a:cubicBezTo>
                    <a:pt x="2064" y="6193"/>
                    <a:pt x="2624" y="6215"/>
                    <a:pt x="3169" y="6231"/>
                  </a:cubicBezTo>
                  <a:cubicBezTo>
                    <a:pt x="3907" y="6255"/>
                    <a:pt x="4645" y="6275"/>
                    <a:pt x="5383" y="6300"/>
                  </a:cubicBezTo>
                  <a:cubicBezTo>
                    <a:pt x="5983" y="6317"/>
                    <a:pt x="6579" y="6335"/>
                    <a:pt x="7176" y="6354"/>
                  </a:cubicBezTo>
                  <a:cubicBezTo>
                    <a:pt x="7268" y="6357"/>
                    <a:pt x="7362" y="6359"/>
                    <a:pt x="7455" y="6359"/>
                  </a:cubicBezTo>
                  <a:cubicBezTo>
                    <a:pt x="7855" y="6359"/>
                    <a:pt x="8259" y="6314"/>
                    <a:pt x="8568" y="6072"/>
                  </a:cubicBezTo>
                  <a:cubicBezTo>
                    <a:pt x="9460" y="5369"/>
                    <a:pt x="7903" y="3478"/>
                    <a:pt x="7463" y="2871"/>
                  </a:cubicBezTo>
                  <a:cubicBezTo>
                    <a:pt x="6616" y="1702"/>
                    <a:pt x="5501" y="696"/>
                    <a:pt x="4114" y="223"/>
                  </a:cubicBezTo>
                  <a:cubicBezTo>
                    <a:pt x="3695" y="80"/>
                    <a:pt x="3237" y="1"/>
                    <a:pt x="2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1"/>
            <p:cNvSpPr/>
            <p:nvPr/>
          </p:nvSpPr>
          <p:spPr>
            <a:xfrm>
              <a:off x="5192375" y="2116325"/>
              <a:ext cx="106650" cy="78600"/>
            </a:xfrm>
            <a:custGeom>
              <a:avLst/>
              <a:gdLst/>
              <a:ahLst/>
              <a:cxnLst/>
              <a:rect l="l" t="t" r="r" b="b"/>
              <a:pathLst>
                <a:path w="4266" h="3144" extrusionOk="0">
                  <a:moveTo>
                    <a:pt x="193" y="1"/>
                  </a:moveTo>
                  <a:cubicBezTo>
                    <a:pt x="119" y="1"/>
                    <a:pt x="50" y="50"/>
                    <a:pt x="29" y="125"/>
                  </a:cubicBezTo>
                  <a:cubicBezTo>
                    <a:pt x="1" y="216"/>
                    <a:pt x="55" y="311"/>
                    <a:pt x="145" y="340"/>
                  </a:cubicBezTo>
                  <a:cubicBezTo>
                    <a:pt x="1672" y="793"/>
                    <a:pt x="3015" y="1762"/>
                    <a:pt x="3928" y="3069"/>
                  </a:cubicBezTo>
                  <a:cubicBezTo>
                    <a:pt x="3944" y="3090"/>
                    <a:pt x="3961" y="3106"/>
                    <a:pt x="3981" y="3119"/>
                  </a:cubicBezTo>
                  <a:cubicBezTo>
                    <a:pt x="4008" y="3135"/>
                    <a:pt x="4039" y="3144"/>
                    <a:pt x="4070" y="3144"/>
                  </a:cubicBezTo>
                  <a:cubicBezTo>
                    <a:pt x="4104" y="3144"/>
                    <a:pt x="4138" y="3133"/>
                    <a:pt x="4167" y="3112"/>
                  </a:cubicBezTo>
                  <a:cubicBezTo>
                    <a:pt x="4246" y="3056"/>
                    <a:pt x="4266" y="2948"/>
                    <a:pt x="4210" y="2869"/>
                  </a:cubicBezTo>
                  <a:cubicBezTo>
                    <a:pt x="3254" y="1501"/>
                    <a:pt x="1845" y="483"/>
                    <a:pt x="244" y="9"/>
                  </a:cubicBezTo>
                  <a:cubicBezTo>
                    <a:pt x="227" y="3"/>
                    <a:pt x="210" y="1"/>
                    <a:pt x="1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1"/>
            <p:cNvSpPr/>
            <p:nvPr/>
          </p:nvSpPr>
          <p:spPr>
            <a:xfrm>
              <a:off x="5173075" y="2180350"/>
              <a:ext cx="109650" cy="24325"/>
            </a:xfrm>
            <a:custGeom>
              <a:avLst/>
              <a:gdLst/>
              <a:ahLst/>
              <a:cxnLst/>
              <a:rect l="l" t="t" r="r" b="b"/>
              <a:pathLst>
                <a:path w="4386" h="973" extrusionOk="0">
                  <a:moveTo>
                    <a:pt x="190" y="0"/>
                  </a:moveTo>
                  <a:cubicBezTo>
                    <a:pt x="120" y="0"/>
                    <a:pt x="55" y="44"/>
                    <a:pt x="29" y="113"/>
                  </a:cubicBezTo>
                  <a:cubicBezTo>
                    <a:pt x="0" y="192"/>
                    <a:pt x="32" y="280"/>
                    <a:pt x="102" y="321"/>
                  </a:cubicBezTo>
                  <a:cubicBezTo>
                    <a:pt x="111" y="327"/>
                    <a:pt x="121" y="331"/>
                    <a:pt x="131" y="337"/>
                  </a:cubicBezTo>
                  <a:cubicBezTo>
                    <a:pt x="1262" y="756"/>
                    <a:pt x="2485" y="973"/>
                    <a:pt x="3695" y="973"/>
                  </a:cubicBezTo>
                  <a:cubicBezTo>
                    <a:pt x="3869" y="973"/>
                    <a:pt x="4042" y="968"/>
                    <a:pt x="4215" y="959"/>
                  </a:cubicBezTo>
                  <a:cubicBezTo>
                    <a:pt x="4313" y="953"/>
                    <a:pt x="4386" y="872"/>
                    <a:pt x="4380" y="776"/>
                  </a:cubicBezTo>
                  <a:cubicBezTo>
                    <a:pt x="4375" y="681"/>
                    <a:pt x="4297" y="611"/>
                    <a:pt x="4202" y="611"/>
                  </a:cubicBezTo>
                  <a:cubicBezTo>
                    <a:pt x="4200" y="611"/>
                    <a:pt x="4199" y="611"/>
                    <a:pt x="4197" y="611"/>
                  </a:cubicBezTo>
                  <a:cubicBezTo>
                    <a:pt x="4028" y="620"/>
                    <a:pt x="3858" y="624"/>
                    <a:pt x="3688" y="624"/>
                  </a:cubicBezTo>
                  <a:cubicBezTo>
                    <a:pt x="2521" y="624"/>
                    <a:pt x="1342" y="415"/>
                    <a:pt x="251" y="12"/>
                  </a:cubicBezTo>
                  <a:cubicBezTo>
                    <a:pt x="231" y="4"/>
                    <a:pt x="210" y="0"/>
                    <a:pt x="19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1"/>
            <p:cNvSpPr/>
            <p:nvPr/>
          </p:nvSpPr>
          <p:spPr>
            <a:xfrm>
              <a:off x="5145325" y="2097700"/>
              <a:ext cx="156075" cy="104925"/>
            </a:xfrm>
            <a:custGeom>
              <a:avLst/>
              <a:gdLst/>
              <a:ahLst/>
              <a:cxnLst/>
              <a:rect l="l" t="t" r="r" b="b"/>
              <a:pathLst>
                <a:path w="6243" h="4197" extrusionOk="0">
                  <a:moveTo>
                    <a:pt x="1839" y="1"/>
                  </a:moveTo>
                  <a:cubicBezTo>
                    <a:pt x="1273" y="1"/>
                    <a:pt x="722" y="190"/>
                    <a:pt x="395" y="639"/>
                  </a:cubicBezTo>
                  <a:cubicBezTo>
                    <a:pt x="159" y="964"/>
                    <a:pt x="77" y="1377"/>
                    <a:pt x="51" y="1780"/>
                  </a:cubicBezTo>
                  <a:cubicBezTo>
                    <a:pt x="1" y="2620"/>
                    <a:pt x="270" y="3590"/>
                    <a:pt x="1037" y="3938"/>
                  </a:cubicBezTo>
                  <a:cubicBezTo>
                    <a:pt x="1362" y="4087"/>
                    <a:pt x="1734" y="4102"/>
                    <a:pt x="2092" y="4112"/>
                  </a:cubicBezTo>
                  <a:cubicBezTo>
                    <a:pt x="2579" y="4127"/>
                    <a:pt x="3067" y="4143"/>
                    <a:pt x="3554" y="4158"/>
                  </a:cubicBezTo>
                  <a:cubicBezTo>
                    <a:pt x="3948" y="4169"/>
                    <a:pt x="4342" y="4181"/>
                    <a:pt x="4736" y="4193"/>
                  </a:cubicBezTo>
                  <a:cubicBezTo>
                    <a:pt x="4793" y="4195"/>
                    <a:pt x="4851" y="4196"/>
                    <a:pt x="4908" y="4196"/>
                  </a:cubicBezTo>
                  <a:cubicBezTo>
                    <a:pt x="5175" y="4196"/>
                    <a:pt x="5447" y="4168"/>
                    <a:pt x="5654" y="4007"/>
                  </a:cubicBezTo>
                  <a:cubicBezTo>
                    <a:pt x="6243" y="3544"/>
                    <a:pt x="5215" y="2294"/>
                    <a:pt x="4924" y="1896"/>
                  </a:cubicBezTo>
                  <a:cubicBezTo>
                    <a:pt x="4366" y="1125"/>
                    <a:pt x="3631" y="460"/>
                    <a:pt x="2715" y="147"/>
                  </a:cubicBezTo>
                  <a:cubicBezTo>
                    <a:pt x="2439" y="53"/>
                    <a:pt x="2137" y="1"/>
                    <a:pt x="1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1"/>
            <p:cNvSpPr/>
            <p:nvPr/>
          </p:nvSpPr>
          <p:spPr>
            <a:xfrm>
              <a:off x="5328025" y="2126225"/>
              <a:ext cx="245300" cy="144225"/>
            </a:xfrm>
            <a:custGeom>
              <a:avLst/>
              <a:gdLst/>
              <a:ahLst/>
              <a:cxnLst/>
              <a:rect l="l" t="t" r="r" b="b"/>
              <a:pathLst>
                <a:path w="9812" h="5769" extrusionOk="0">
                  <a:moveTo>
                    <a:pt x="4756" y="1"/>
                  </a:moveTo>
                  <a:cubicBezTo>
                    <a:pt x="3927" y="1"/>
                    <a:pt x="3083" y="327"/>
                    <a:pt x="2402" y="819"/>
                  </a:cubicBezTo>
                  <a:cubicBezTo>
                    <a:pt x="1681" y="1341"/>
                    <a:pt x="1" y="2797"/>
                    <a:pt x="210" y="3736"/>
                  </a:cubicBezTo>
                  <a:cubicBezTo>
                    <a:pt x="447" y="4794"/>
                    <a:pt x="2169" y="5305"/>
                    <a:pt x="3051" y="5487"/>
                  </a:cubicBezTo>
                  <a:cubicBezTo>
                    <a:pt x="3965" y="5674"/>
                    <a:pt x="4900" y="5769"/>
                    <a:pt x="5834" y="5769"/>
                  </a:cubicBezTo>
                  <a:cubicBezTo>
                    <a:pt x="6125" y="5769"/>
                    <a:pt x="6415" y="5760"/>
                    <a:pt x="6706" y="5741"/>
                  </a:cubicBezTo>
                  <a:cubicBezTo>
                    <a:pt x="7491" y="5691"/>
                    <a:pt x="8315" y="5556"/>
                    <a:pt x="8923" y="5058"/>
                  </a:cubicBezTo>
                  <a:cubicBezTo>
                    <a:pt x="9531" y="4557"/>
                    <a:pt x="9811" y="3588"/>
                    <a:pt x="9334" y="2962"/>
                  </a:cubicBezTo>
                  <a:cubicBezTo>
                    <a:pt x="9122" y="2683"/>
                    <a:pt x="8800" y="2515"/>
                    <a:pt x="8509" y="2316"/>
                  </a:cubicBezTo>
                  <a:cubicBezTo>
                    <a:pt x="7560" y="1664"/>
                    <a:pt x="6875" y="617"/>
                    <a:pt x="5804" y="195"/>
                  </a:cubicBezTo>
                  <a:cubicBezTo>
                    <a:pt x="5467" y="61"/>
                    <a:pt x="5113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1"/>
            <p:cNvSpPr/>
            <p:nvPr/>
          </p:nvSpPr>
          <p:spPr>
            <a:xfrm>
              <a:off x="5335425" y="2167550"/>
              <a:ext cx="104675" cy="22775"/>
            </a:xfrm>
            <a:custGeom>
              <a:avLst/>
              <a:gdLst/>
              <a:ahLst/>
              <a:cxnLst/>
              <a:rect l="l" t="t" r="r" b="b"/>
              <a:pathLst>
                <a:path w="4187" h="911" extrusionOk="0">
                  <a:moveTo>
                    <a:pt x="3081" y="1"/>
                  </a:moveTo>
                  <a:cubicBezTo>
                    <a:pt x="2073" y="1"/>
                    <a:pt x="1068" y="195"/>
                    <a:pt x="131" y="575"/>
                  </a:cubicBezTo>
                  <a:cubicBezTo>
                    <a:pt x="43" y="611"/>
                    <a:pt x="0" y="711"/>
                    <a:pt x="36" y="800"/>
                  </a:cubicBezTo>
                  <a:cubicBezTo>
                    <a:pt x="50" y="839"/>
                    <a:pt x="78" y="868"/>
                    <a:pt x="108" y="885"/>
                  </a:cubicBezTo>
                  <a:cubicBezTo>
                    <a:pt x="134" y="901"/>
                    <a:pt x="165" y="910"/>
                    <a:pt x="196" y="910"/>
                  </a:cubicBezTo>
                  <a:cubicBezTo>
                    <a:pt x="217" y="910"/>
                    <a:pt x="239" y="906"/>
                    <a:pt x="260" y="896"/>
                  </a:cubicBezTo>
                  <a:cubicBezTo>
                    <a:pt x="1155" y="533"/>
                    <a:pt x="2115" y="347"/>
                    <a:pt x="3078" y="347"/>
                  </a:cubicBezTo>
                  <a:cubicBezTo>
                    <a:pt x="3379" y="347"/>
                    <a:pt x="3680" y="365"/>
                    <a:pt x="3980" y="402"/>
                  </a:cubicBezTo>
                  <a:cubicBezTo>
                    <a:pt x="3987" y="403"/>
                    <a:pt x="3995" y="403"/>
                    <a:pt x="4002" y="403"/>
                  </a:cubicBezTo>
                  <a:cubicBezTo>
                    <a:pt x="4089" y="403"/>
                    <a:pt x="4164" y="339"/>
                    <a:pt x="4174" y="251"/>
                  </a:cubicBezTo>
                  <a:cubicBezTo>
                    <a:pt x="4187" y="155"/>
                    <a:pt x="4119" y="69"/>
                    <a:pt x="4023" y="58"/>
                  </a:cubicBezTo>
                  <a:cubicBezTo>
                    <a:pt x="3710" y="20"/>
                    <a:pt x="3395" y="1"/>
                    <a:pt x="30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1"/>
            <p:cNvSpPr/>
            <p:nvPr/>
          </p:nvSpPr>
          <p:spPr>
            <a:xfrm>
              <a:off x="5338650" y="2197050"/>
              <a:ext cx="91425" cy="25600"/>
            </a:xfrm>
            <a:custGeom>
              <a:avLst/>
              <a:gdLst/>
              <a:ahLst/>
              <a:cxnLst/>
              <a:rect l="l" t="t" r="r" b="b"/>
              <a:pathLst>
                <a:path w="3657" h="1024" extrusionOk="0">
                  <a:moveTo>
                    <a:pt x="196" y="0"/>
                  </a:moveTo>
                  <a:cubicBezTo>
                    <a:pt x="131" y="0"/>
                    <a:pt x="69" y="36"/>
                    <a:pt x="40" y="98"/>
                  </a:cubicBezTo>
                  <a:cubicBezTo>
                    <a:pt x="0" y="178"/>
                    <a:pt x="30" y="277"/>
                    <a:pt x="106" y="321"/>
                  </a:cubicBezTo>
                  <a:cubicBezTo>
                    <a:pt x="109" y="325"/>
                    <a:pt x="115" y="327"/>
                    <a:pt x="121" y="328"/>
                  </a:cubicBezTo>
                  <a:cubicBezTo>
                    <a:pt x="1061" y="785"/>
                    <a:pt x="2102" y="1023"/>
                    <a:pt x="3147" y="1023"/>
                  </a:cubicBezTo>
                  <a:cubicBezTo>
                    <a:pt x="3260" y="1023"/>
                    <a:pt x="3373" y="1020"/>
                    <a:pt x="3486" y="1015"/>
                  </a:cubicBezTo>
                  <a:cubicBezTo>
                    <a:pt x="3582" y="1011"/>
                    <a:pt x="3656" y="929"/>
                    <a:pt x="3652" y="834"/>
                  </a:cubicBezTo>
                  <a:cubicBezTo>
                    <a:pt x="3648" y="740"/>
                    <a:pt x="3573" y="669"/>
                    <a:pt x="3481" y="669"/>
                  </a:cubicBezTo>
                  <a:cubicBezTo>
                    <a:pt x="3477" y="669"/>
                    <a:pt x="3474" y="669"/>
                    <a:pt x="3470" y="669"/>
                  </a:cubicBezTo>
                  <a:cubicBezTo>
                    <a:pt x="3365" y="675"/>
                    <a:pt x="3259" y="677"/>
                    <a:pt x="3154" y="677"/>
                  </a:cubicBezTo>
                  <a:cubicBezTo>
                    <a:pt x="2158" y="677"/>
                    <a:pt x="1168" y="452"/>
                    <a:pt x="271" y="17"/>
                  </a:cubicBezTo>
                  <a:cubicBezTo>
                    <a:pt x="247" y="6"/>
                    <a:pt x="221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1"/>
            <p:cNvSpPr/>
            <p:nvPr/>
          </p:nvSpPr>
          <p:spPr>
            <a:xfrm>
              <a:off x="5327275" y="2144500"/>
              <a:ext cx="183225" cy="111825"/>
            </a:xfrm>
            <a:custGeom>
              <a:avLst/>
              <a:gdLst/>
              <a:ahLst/>
              <a:cxnLst/>
              <a:rect l="l" t="t" r="r" b="b"/>
              <a:pathLst>
                <a:path w="7329" h="4473" extrusionOk="0">
                  <a:moveTo>
                    <a:pt x="3728" y="0"/>
                  </a:moveTo>
                  <a:cubicBezTo>
                    <a:pt x="3081" y="0"/>
                    <a:pt x="2405" y="285"/>
                    <a:pt x="1857" y="708"/>
                  </a:cubicBezTo>
                  <a:cubicBezTo>
                    <a:pt x="1301" y="1135"/>
                    <a:pt x="1" y="2317"/>
                    <a:pt x="131" y="3039"/>
                  </a:cubicBezTo>
                  <a:cubicBezTo>
                    <a:pt x="277" y="3858"/>
                    <a:pt x="1553" y="4208"/>
                    <a:pt x="2209" y="4324"/>
                  </a:cubicBezTo>
                  <a:cubicBezTo>
                    <a:pt x="2769" y="4423"/>
                    <a:pt x="3341" y="4472"/>
                    <a:pt x="3916" y="4472"/>
                  </a:cubicBezTo>
                  <a:cubicBezTo>
                    <a:pt x="4257" y="4472"/>
                    <a:pt x="4600" y="4455"/>
                    <a:pt x="4941" y="4420"/>
                  </a:cubicBezTo>
                  <a:cubicBezTo>
                    <a:pt x="5530" y="4358"/>
                    <a:pt x="6152" y="4229"/>
                    <a:pt x="6622" y="3822"/>
                  </a:cubicBezTo>
                  <a:cubicBezTo>
                    <a:pt x="7091" y="3416"/>
                    <a:pt x="7329" y="2653"/>
                    <a:pt x="6989" y="2180"/>
                  </a:cubicBezTo>
                  <a:cubicBezTo>
                    <a:pt x="6837" y="1969"/>
                    <a:pt x="6601" y="1847"/>
                    <a:pt x="6389" y="1699"/>
                  </a:cubicBezTo>
                  <a:cubicBezTo>
                    <a:pt x="5695" y="1219"/>
                    <a:pt x="5212" y="422"/>
                    <a:pt x="4422" y="123"/>
                  </a:cubicBezTo>
                  <a:cubicBezTo>
                    <a:pt x="4200" y="39"/>
                    <a:pt x="3966" y="0"/>
                    <a:pt x="3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1"/>
            <p:cNvSpPr/>
            <p:nvPr/>
          </p:nvSpPr>
          <p:spPr>
            <a:xfrm>
              <a:off x="5144450" y="2202650"/>
              <a:ext cx="165550" cy="187875"/>
            </a:xfrm>
            <a:custGeom>
              <a:avLst/>
              <a:gdLst/>
              <a:ahLst/>
              <a:cxnLst/>
              <a:rect l="l" t="t" r="r" b="b"/>
              <a:pathLst>
                <a:path w="6622" h="7515" extrusionOk="0">
                  <a:moveTo>
                    <a:pt x="5497" y="0"/>
                  </a:moveTo>
                  <a:cubicBezTo>
                    <a:pt x="5379" y="0"/>
                    <a:pt x="5250" y="15"/>
                    <a:pt x="5108" y="47"/>
                  </a:cubicBezTo>
                  <a:cubicBezTo>
                    <a:pt x="3984" y="298"/>
                    <a:pt x="2852" y="835"/>
                    <a:pt x="1793" y="1274"/>
                  </a:cubicBezTo>
                  <a:cubicBezTo>
                    <a:pt x="1266" y="1493"/>
                    <a:pt x="702" y="1753"/>
                    <a:pt x="424" y="2253"/>
                  </a:cubicBezTo>
                  <a:cubicBezTo>
                    <a:pt x="0" y="3012"/>
                    <a:pt x="407" y="3951"/>
                    <a:pt x="387" y="4821"/>
                  </a:cubicBezTo>
                  <a:cubicBezTo>
                    <a:pt x="371" y="5552"/>
                    <a:pt x="62" y="6356"/>
                    <a:pt x="460" y="6970"/>
                  </a:cubicBezTo>
                  <a:cubicBezTo>
                    <a:pt x="717" y="7364"/>
                    <a:pt x="1164" y="7514"/>
                    <a:pt x="1644" y="7514"/>
                  </a:cubicBezTo>
                  <a:cubicBezTo>
                    <a:pt x="2017" y="7514"/>
                    <a:pt x="2409" y="7424"/>
                    <a:pt x="2749" y="7286"/>
                  </a:cubicBezTo>
                  <a:cubicBezTo>
                    <a:pt x="4942" y="6402"/>
                    <a:pt x="6513" y="4153"/>
                    <a:pt x="6590" y="1790"/>
                  </a:cubicBezTo>
                  <a:cubicBezTo>
                    <a:pt x="6622" y="816"/>
                    <a:pt x="6368" y="0"/>
                    <a:pt x="5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1"/>
            <p:cNvSpPr/>
            <p:nvPr/>
          </p:nvSpPr>
          <p:spPr>
            <a:xfrm>
              <a:off x="5225025" y="2217500"/>
              <a:ext cx="82850" cy="132025"/>
            </a:xfrm>
            <a:custGeom>
              <a:avLst/>
              <a:gdLst/>
              <a:ahLst/>
              <a:cxnLst/>
              <a:rect l="l" t="t" r="r" b="b"/>
              <a:pathLst>
                <a:path w="3314" h="5281" extrusionOk="0">
                  <a:moveTo>
                    <a:pt x="3122" y="0"/>
                  </a:moveTo>
                  <a:cubicBezTo>
                    <a:pt x="3046" y="0"/>
                    <a:pt x="2976" y="50"/>
                    <a:pt x="2954" y="128"/>
                  </a:cubicBezTo>
                  <a:cubicBezTo>
                    <a:pt x="2478" y="1881"/>
                    <a:pt x="1558" y="3480"/>
                    <a:pt x="287" y="4772"/>
                  </a:cubicBezTo>
                  <a:cubicBezTo>
                    <a:pt x="240" y="4777"/>
                    <a:pt x="195" y="4803"/>
                    <a:pt x="167" y="4843"/>
                  </a:cubicBezTo>
                  <a:lnTo>
                    <a:pt x="52" y="5007"/>
                  </a:lnTo>
                  <a:cubicBezTo>
                    <a:pt x="0" y="5080"/>
                    <a:pt x="13" y="5179"/>
                    <a:pt x="81" y="5238"/>
                  </a:cubicBezTo>
                  <a:cubicBezTo>
                    <a:pt x="88" y="5245"/>
                    <a:pt x="95" y="5250"/>
                    <a:pt x="104" y="5256"/>
                  </a:cubicBezTo>
                  <a:cubicBezTo>
                    <a:pt x="130" y="5272"/>
                    <a:pt x="161" y="5280"/>
                    <a:pt x="192" y="5280"/>
                  </a:cubicBezTo>
                  <a:cubicBezTo>
                    <a:pt x="235" y="5280"/>
                    <a:pt x="280" y="5264"/>
                    <a:pt x="316" y="5233"/>
                  </a:cubicBezTo>
                  <a:cubicBezTo>
                    <a:pt x="1742" y="3862"/>
                    <a:pt x="2769" y="2130"/>
                    <a:pt x="3290" y="220"/>
                  </a:cubicBezTo>
                  <a:cubicBezTo>
                    <a:pt x="3314" y="128"/>
                    <a:pt x="3260" y="33"/>
                    <a:pt x="3168" y="6"/>
                  </a:cubicBezTo>
                  <a:cubicBezTo>
                    <a:pt x="3153" y="2"/>
                    <a:pt x="3137" y="0"/>
                    <a:pt x="312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1"/>
            <p:cNvSpPr/>
            <p:nvPr/>
          </p:nvSpPr>
          <p:spPr>
            <a:xfrm>
              <a:off x="5204775" y="2212050"/>
              <a:ext cx="86600" cy="84100"/>
            </a:xfrm>
            <a:custGeom>
              <a:avLst/>
              <a:gdLst/>
              <a:ahLst/>
              <a:cxnLst/>
              <a:rect l="l" t="t" r="r" b="b"/>
              <a:pathLst>
                <a:path w="3464" h="3364" extrusionOk="0">
                  <a:moveTo>
                    <a:pt x="3266" y="0"/>
                  </a:moveTo>
                  <a:cubicBezTo>
                    <a:pt x="3237" y="0"/>
                    <a:pt x="3208" y="7"/>
                    <a:pt x="3181" y="22"/>
                  </a:cubicBezTo>
                  <a:cubicBezTo>
                    <a:pt x="1888" y="757"/>
                    <a:pt x="805" y="1822"/>
                    <a:pt x="49" y="3102"/>
                  </a:cubicBezTo>
                  <a:cubicBezTo>
                    <a:pt x="1" y="3184"/>
                    <a:pt x="28" y="3290"/>
                    <a:pt x="110" y="3339"/>
                  </a:cubicBezTo>
                  <a:cubicBezTo>
                    <a:pt x="138" y="3356"/>
                    <a:pt x="170" y="3364"/>
                    <a:pt x="200" y="3364"/>
                  </a:cubicBezTo>
                  <a:cubicBezTo>
                    <a:pt x="260" y="3364"/>
                    <a:pt x="316" y="3334"/>
                    <a:pt x="347" y="3280"/>
                  </a:cubicBezTo>
                  <a:cubicBezTo>
                    <a:pt x="1074" y="2052"/>
                    <a:pt x="2113" y="1030"/>
                    <a:pt x="3353" y="323"/>
                  </a:cubicBezTo>
                  <a:cubicBezTo>
                    <a:pt x="3435" y="277"/>
                    <a:pt x="3463" y="171"/>
                    <a:pt x="3417" y="87"/>
                  </a:cubicBezTo>
                  <a:cubicBezTo>
                    <a:pt x="3385" y="31"/>
                    <a:pt x="3326" y="0"/>
                    <a:pt x="326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1"/>
            <p:cNvSpPr/>
            <p:nvPr/>
          </p:nvSpPr>
          <p:spPr>
            <a:xfrm>
              <a:off x="5186150" y="2209850"/>
              <a:ext cx="113200" cy="128475"/>
            </a:xfrm>
            <a:custGeom>
              <a:avLst/>
              <a:gdLst/>
              <a:ahLst/>
              <a:cxnLst/>
              <a:rect l="l" t="t" r="r" b="b"/>
              <a:pathLst>
                <a:path w="4528" h="5139" extrusionOk="0">
                  <a:moveTo>
                    <a:pt x="3759" y="1"/>
                  </a:moveTo>
                  <a:cubicBezTo>
                    <a:pt x="3678" y="1"/>
                    <a:pt x="3589" y="11"/>
                    <a:pt x="3492" y="33"/>
                  </a:cubicBezTo>
                  <a:cubicBezTo>
                    <a:pt x="2726" y="203"/>
                    <a:pt x="1951" y="570"/>
                    <a:pt x="1227" y="870"/>
                  </a:cubicBezTo>
                  <a:cubicBezTo>
                    <a:pt x="866" y="1019"/>
                    <a:pt x="482" y="1198"/>
                    <a:pt x="290" y="1541"/>
                  </a:cubicBezTo>
                  <a:cubicBezTo>
                    <a:pt x="0" y="2059"/>
                    <a:pt x="278" y="2703"/>
                    <a:pt x="265" y="3298"/>
                  </a:cubicBezTo>
                  <a:cubicBezTo>
                    <a:pt x="254" y="3798"/>
                    <a:pt x="43" y="4347"/>
                    <a:pt x="316" y="4767"/>
                  </a:cubicBezTo>
                  <a:cubicBezTo>
                    <a:pt x="491" y="5036"/>
                    <a:pt x="797" y="5139"/>
                    <a:pt x="1126" y="5139"/>
                  </a:cubicBezTo>
                  <a:cubicBezTo>
                    <a:pt x="1380" y="5139"/>
                    <a:pt x="1648" y="5077"/>
                    <a:pt x="1879" y="4983"/>
                  </a:cubicBezTo>
                  <a:cubicBezTo>
                    <a:pt x="3378" y="4378"/>
                    <a:pt x="4453" y="2840"/>
                    <a:pt x="4506" y="1225"/>
                  </a:cubicBezTo>
                  <a:cubicBezTo>
                    <a:pt x="4528" y="559"/>
                    <a:pt x="4354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1"/>
            <p:cNvSpPr/>
            <p:nvPr/>
          </p:nvSpPr>
          <p:spPr>
            <a:xfrm>
              <a:off x="5292925" y="2206575"/>
              <a:ext cx="161475" cy="207725"/>
            </a:xfrm>
            <a:custGeom>
              <a:avLst/>
              <a:gdLst/>
              <a:ahLst/>
              <a:cxnLst/>
              <a:rect l="l" t="t" r="r" b="b"/>
              <a:pathLst>
                <a:path w="6459" h="8309" extrusionOk="0">
                  <a:moveTo>
                    <a:pt x="1957" y="1"/>
                  </a:moveTo>
                  <a:cubicBezTo>
                    <a:pt x="1446" y="1"/>
                    <a:pt x="954" y="252"/>
                    <a:pt x="536" y="898"/>
                  </a:cubicBezTo>
                  <a:cubicBezTo>
                    <a:pt x="95" y="1580"/>
                    <a:pt x="9" y="2428"/>
                    <a:pt x="6" y="3242"/>
                  </a:cubicBezTo>
                  <a:cubicBezTo>
                    <a:pt x="0" y="4326"/>
                    <a:pt x="118" y="5409"/>
                    <a:pt x="354" y="6467"/>
                  </a:cubicBezTo>
                  <a:cubicBezTo>
                    <a:pt x="468" y="6969"/>
                    <a:pt x="661" y="7529"/>
                    <a:pt x="1134" y="7728"/>
                  </a:cubicBezTo>
                  <a:cubicBezTo>
                    <a:pt x="1261" y="7782"/>
                    <a:pt x="1392" y="7803"/>
                    <a:pt x="1526" y="7803"/>
                  </a:cubicBezTo>
                  <a:cubicBezTo>
                    <a:pt x="2005" y="7803"/>
                    <a:pt x="2518" y="7535"/>
                    <a:pt x="3000" y="7535"/>
                  </a:cubicBezTo>
                  <a:cubicBezTo>
                    <a:pt x="3128" y="7535"/>
                    <a:pt x="3254" y="7554"/>
                    <a:pt x="3377" y="7602"/>
                  </a:cubicBezTo>
                  <a:cubicBezTo>
                    <a:pt x="3626" y="7701"/>
                    <a:pt x="3816" y="7905"/>
                    <a:pt x="4038" y="8057"/>
                  </a:cubicBezTo>
                  <a:cubicBezTo>
                    <a:pt x="4271" y="8213"/>
                    <a:pt x="4552" y="8309"/>
                    <a:pt x="4832" y="8309"/>
                  </a:cubicBezTo>
                  <a:cubicBezTo>
                    <a:pt x="4928" y="8309"/>
                    <a:pt x="5025" y="8297"/>
                    <a:pt x="5118" y="8273"/>
                  </a:cubicBezTo>
                  <a:cubicBezTo>
                    <a:pt x="5484" y="8178"/>
                    <a:pt x="5799" y="7863"/>
                    <a:pt x="5844" y="7486"/>
                  </a:cubicBezTo>
                  <a:cubicBezTo>
                    <a:pt x="5892" y="7076"/>
                    <a:pt x="5634" y="6682"/>
                    <a:pt x="5650" y="6268"/>
                  </a:cubicBezTo>
                  <a:cubicBezTo>
                    <a:pt x="5667" y="5825"/>
                    <a:pt x="5986" y="5458"/>
                    <a:pt x="6127" y="5040"/>
                  </a:cubicBezTo>
                  <a:cubicBezTo>
                    <a:pt x="6459" y="4051"/>
                    <a:pt x="5771" y="3037"/>
                    <a:pt x="5120" y="2223"/>
                  </a:cubicBezTo>
                  <a:cubicBezTo>
                    <a:pt x="4412" y="1331"/>
                    <a:pt x="3134" y="1"/>
                    <a:pt x="1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1"/>
            <p:cNvSpPr/>
            <p:nvPr/>
          </p:nvSpPr>
          <p:spPr>
            <a:xfrm>
              <a:off x="5306750" y="2202950"/>
              <a:ext cx="34900" cy="111525"/>
            </a:xfrm>
            <a:custGeom>
              <a:avLst/>
              <a:gdLst/>
              <a:ahLst/>
              <a:cxnLst/>
              <a:rect l="l" t="t" r="r" b="b"/>
              <a:pathLst>
                <a:path w="1396" h="4461" extrusionOk="0">
                  <a:moveTo>
                    <a:pt x="812" y="1"/>
                  </a:moveTo>
                  <a:cubicBezTo>
                    <a:pt x="748" y="1"/>
                    <a:pt x="686" y="36"/>
                    <a:pt x="657" y="98"/>
                  </a:cubicBezTo>
                  <a:cubicBezTo>
                    <a:pt x="1" y="1454"/>
                    <a:pt x="163" y="3180"/>
                    <a:pt x="1060" y="4391"/>
                  </a:cubicBezTo>
                  <a:cubicBezTo>
                    <a:pt x="1074" y="4408"/>
                    <a:pt x="1090" y="4424"/>
                    <a:pt x="1110" y="4435"/>
                  </a:cubicBezTo>
                  <a:cubicBezTo>
                    <a:pt x="1136" y="4452"/>
                    <a:pt x="1167" y="4460"/>
                    <a:pt x="1198" y="4460"/>
                  </a:cubicBezTo>
                  <a:cubicBezTo>
                    <a:pt x="1234" y="4460"/>
                    <a:pt x="1271" y="4448"/>
                    <a:pt x="1302" y="4424"/>
                  </a:cubicBezTo>
                  <a:cubicBezTo>
                    <a:pt x="1378" y="4369"/>
                    <a:pt x="1395" y="4260"/>
                    <a:pt x="1338" y="4183"/>
                  </a:cubicBezTo>
                  <a:cubicBezTo>
                    <a:pt x="515" y="3073"/>
                    <a:pt x="366" y="1491"/>
                    <a:pt x="968" y="249"/>
                  </a:cubicBezTo>
                  <a:cubicBezTo>
                    <a:pt x="1010" y="163"/>
                    <a:pt x="977" y="48"/>
                    <a:pt x="888" y="18"/>
                  </a:cubicBezTo>
                  <a:cubicBezTo>
                    <a:pt x="863" y="6"/>
                    <a:pt x="838" y="1"/>
                    <a:pt x="8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1"/>
            <p:cNvSpPr/>
            <p:nvPr/>
          </p:nvSpPr>
          <p:spPr>
            <a:xfrm>
              <a:off x="5331450" y="2212650"/>
              <a:ext cx="44625" cy="79800"/>
            </a:xfrm>
            <a:custGeom>
              <a:avLst/>
              <a:gdLst/>
              <a:ahLst/>
              <a:cxnLst/>
              <a:rect l="l" t="t" r="r" b="b"/>
              <a:pathLst>
                <a:path w="1785" h="3192" extrusionOk="0">
                  <a:moveTo>
                    <a:pt x="196" y="0"/>
                  </a:moveTo>
                  <a:cubicBezTo>
                    <a:pt x="164" y="0"/>
                    <a:pt x="131" y="9"/>
                    <a:pt x="102" y="28"/>
                  </a:cubicBezTo>
                  <a:cubicBezTo>
                    <a:pt x="22" y="81"/>
                    <a:pt x="0" y="190"/>
                    <a:pt x="53" y="269"/>
                  </a:cubicBezTo>
                  <a:cubicBezTo>
                    <a:pt x="632" y="1138"/>
                    <a:pt x="1092" y="2081"/>
                    <a:pt x="1426" y="3072"/>
                  </a:cubicBezTo>
                  <a:cubicBezTo>
                    <a:pt x="1440" y="3114"/>
                    <a:pt x="1468" y="3146"/>
                    <a:pt x="1501" y="3166"/>
                  </a:cubicBezTo>
                  <a:cubicBezTo>
                    <a:pt x="1528" y="3183"/>
                    <a:pt x="1560" y="3192"/>
                    <a:pt x="1593" y="3192"/>
                  </a:cubicBezTo>
                  <a:cubicBezTo>
                    <a:pt x="1610" y="3192"/>
                    <a:pt x="1627" y="3189"/>
                    <a:pt x="1644" y="3184"/>
                  </a:cubicBezTo>
                  <a:cubicBezTo>
                    <a:pt x="1736" y="3151"/>
                    <a:pt x="1784" y="3055"/>
                    <a:pt x="1754" y="2964"/>
                  </a:cubicBezTo>
                  <a:cubicBezTo>
                    <a:pt x="1412" y="1942"/>
                    <a:pt x="937" y="971"/>
                    <a:pt x="343" y="77"/>
                  </a:cubicBezTo>
                  <a:cubicBezTo>
                    <a:pt x="308" y="27"/>
                    <a:pt x="253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1"/>
            <p:cNvSpPr/>
            <p:nvPr/>
          </p:nvSpPr>
          <p:spPr>
            <a:xfrm>
              <a:off x="5302600" y="2202375"/>
              <a:ext cx="118700" cy="152575"/>
            </a:xfrm>
            <a:custGeom>
              <a:avLst/>
              <a:gdLst/>
              <a:ahLst/>
              <a:cxnLst/>
              <a:rect l="l" t="t" r="r" b="b"/>
              <a:pathLst>
                <a:path w="4748" h="6103" extrusionOk="0">
                  <a:moveTo>
                    <a:pt x="1436" y="0"/>
                  </a:moveTo>
                  <a:cubicBezTo>
                    <a:pt x="1061" y="0"/>
                    <a:pt x="700" y="184"/>
                    <a:pt x="393" y="659"/>
                  </a:cubicBezTo>
                  <a:cubicBezTo>
                    <a:pt x="68" y="1160"/>
                    <a:pt x="6" y="1784"/>
                    <a:pt x="3" y="2380"/>
                  </a:cubicBezTo>
                  <a:cubicBezTo>
                    <a:pt x="0" y="3175"/>
                    <a:pt x="86" y="3972"/>
                    <a:pt x="261" y="4749"/>
                  </a:cubicBezTo>
                  <a:cubicBezTo>
                    <a:pt x="344" y="5117"/>
                    <a:pt x="485" y="5527"/>
                    <a:pt x="834" y="5675"/>
                  </a:cubicBezTo>
                  <a:cubicBezTo>
                    <a:pt x="928" y="5714"/>
                    <a:pt x="1024" y="5729"/>
                    <a:pt x="1122" y="5729"/>
                  </a:cubicBezTo>
                  <a:cubicBezTo>
                    <a:pt x="1474" y="5729"/>
                    <a:pt x="1850" y="5533"/>
                    <a:pt x="2204" y="5533"/>
                  </a:cubicBezTo>
                  <a:cubicBezTo>
                    <a:pt x="2299" y="5533"/>
                    <a:pt x="2392" y="5547"/>
                    <a:pt x="2483" y="5583"/>
                  </a:cubicBezTo>
                  <a:cubicBezTo>
                    <a:pt x="2666" y="5655"/>
                    <a:pt x="2805" y="5805"/>
                    <a:pt x="2969" y="5916"/>
                  </a:cubicBezTo>
                  <a:cubicBezTo>
                    <a:pt x="3140" y="6032"/>
                    <a:pt x="3346" y="6103"/>
                    <a:pt x="3552" y="6103"/>
                  </a:cubicBezTo>
                  <a:cubicBezTo>
                    <a:pt x="3622" y="6103"/>
                    <a:pt x="3693" y="6094"/>
                    <a:pt x="3763" y="6076"/>
                  </a:cubicBezTo>
                  <a:cubicBezTo>
                    <a:pt x="4031" y="6005"/>
                    <a:pt x="4261" y="5775"/>
                    <a:pt x="4296" y="5499"/>
                  </a:cubicBezTo>
                  <a:cubicBezTo>
                    <a:pt x="4332" y="5198"/>
                    <a:pt x="4142" y="4908"/>
                    <a:pt x="4154" y="4603"/>
                  </a:cubicBezTo>
                  <a:cubicBezTo>
                    <a:pt x="4167" y="4279"/>
                    <a:pt x="4400" y="4008"/>
                    <a:pt x="4504" y="3700"/>
                  </a:cubicBezTo>
                  <a:cubicBezTo>
                    <a:pt x="4747" y="2975"/>
                    <a:pt x="4240" y="2229"/>
                    <a:pt x="3764" y="1630"/>
                  </a:cubicBezTo>
                  <a:cubicBezTo>
                    <a:pt x="3240" y="977"/>
                    <a:pt x="2301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1"/>
            <p:cNvSpPr/>
            <p:nvPr/>
          </p:nvSpPr>
          <p:spPr>
            <a:xfrm>
              <a:off x="5234375" y="2046725"/>
              <a:ext cx="204250" cy="154400"/>
            </a:xfrm>
            <a:custGeom>
              <a:avLst/>
              <a:gdLst/>
              <a:ahLst/>
              <a:cxnLst/>
              <a:rect l="l" t="t" r="r" b="b"/>
              <a:pathLst>
                <a:path w="8170" h="6176" extrusionOk="0">
                  <a:moveTo>
                    <a:pt x="1292" y="1"/>
                  </a:moveTo>
                  <a:cubicBezTo>
                    <a:pt x="962" y="115"/>
                    <a:pt x="602" y="176"/>
                    <a:pt x="364" y="422"/>
                  </a:cubicBezTo>
                  <a:cubicBezTo>
                    <a:pt x="0" y="800"/>
                    <a:pt x="108" y="1417"/>
                    <a:pt x="278" y="1911"/>
                  </a:cubicBezTo>
                  <a:cubicBezTo>
                    <a:pt x="703" y="3152"/>
                    <a:pt x="1750" y="5569"/>
                    <a:pt x="3090" y="6096"/>
                  </a:cubicBezTo>
                  <a:cubicBezTo>
                    <a:pt x="3230" y="6151"/>
                    <a:pt x="3371" y="6176"/>
                    <a:pt x="3515" y="6176"/>
                  </a:cubicBezTo>
                  <a:cubicBezTo>
                    <a:pt x="4844" y="6176"/>
                    <a:pt x="6317" y="4030"/>
                    <a:pt x="7028" y="3221"/>
                  </a:cubicBezTo>
                  <a:cubicBezTo>
                    <a:pt x="7410" y="2786"/>
                    <a:pt x="7784" y="2325"/>
                    <a:pt x="7985" y="1781"/>
                  </a:cubicBezTo>
                  <a:cubicBezTo>
                    <a:pt x="8103" y="1461"/>
                    <a:pt x="8154" y="1129"/>
                    <a:pt x="8170" y="792"/>
                  </a:cubicBezTo>
                  <a:lnTo>
                    <a:pt x="8170" y="792"/>
                  </a:lnTo>
                  <a:cubicBezTo>
                    <a:pt x="7261" y="1950"/>
                    <a:pt x="6031" y="2859"/>
                    <a:pt x="4646" y="3362"/>
                  </a:cubicBezTo>
                  <a:cubicBezTo>
                    <a:pt x="4498" y="3415"/>
                    <a:pt x="4344" y="3465"/>
                    <a:pt x="4190" y="3465"/>
                  </a:cubicBezTo>
                  <a:cubicBezTo>
                    <a:pt x="4157" y="3465"/>
                    <a:pt x="4124" y="3463"/>
                    <a:pt x="4091" y="3458"/>
                  </a:cubicBezTo>
                  <a:cubicBezTo>
                    <a:pt x="3897" y="3429"/>
                    <a:pt x="3733" y="3310"/>
                    <a:pt x="3578" y="3188"/>
                  </a:cubicBezTo>
                  <a:cubicBezTo>
                    <a:pt x="2537" y="2366"/>
                    <a:pt x="1749" y="1245"/>
                    <a:pt x="129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1"/>
            <p:cNvSpPr/>
            <p:nvPr/>
          </p:nvSpPr>
          <p:spPr>
            <a:xfrm>
              <a:off x="5151075" y="2202675"/>
              <a:ext cx="158925" cy="142525"/>
            </a:xfrm>
            <a:custGeom>
              <a:avLst/>
              <a:gdLst/>
              <a:ahLst/>
              <a:cxnLst/>
              <a:rect l="l" t="t" r="r" b="b"/>
              <a:pathLst>
                <a:path w="6357" h="5701" extrusionOk="0">
                  <a:moveTo>
                    <a:pt x="5232" y="1"/>
                  </a:moveTo>
                  <a:cubicBezTo>
                    <a:pt x="5114" y="1"/>
                    <a:pt x="4985" y="16"/>
                    <a:pt x="4843" y="47"/>
                  </a:cubicBezTo>
                  <a:cubicBezTo>
                    <a:pt x="3721" y="298"/>
                    <a:pt x="2589" y="836"/>
                    <a:pt x="1528" y="1276"/>
                  </a:cubicBezTo>
                  <a:cubicBezTo>
                    <a:pt x="1001" y="1494"/>
                    <a:pt x="437" y="1753"/>
                    <a:pt x="159" y="2253"/>
                  </a:cubicBezTo>
                  <a:cubicBezTo>
                    <a:pt x="73" y="2408"/>
                    <a:pt x="29" y="2570"/>
                    <a:pt x="0" y="2735"/>
                  </a:cubicBezTo>
                  <a:cubicBezTo>
                    <a:pt x="710" y="2355"/>
                    <a:pt x="1441" y="2017"/>
                    <a:pt x="2193" y="1734"/>
                  </a:cubicBezTo>
                  <a:cubicBezTo>
                    <a:pt x="2542" y="1601"/>
                    <a:pt x="2919" y="1478"/>
                    <a:pt x="3286" y="1478"/>
                  </a:cubicBezTo>
                  <a:cubicBezTo>
                    <a:pt x="3438" y="1478"/>
                    <a:pt x="3589" y="1499"/>
                    <a:pt x="3735" y="1549"/>
                  </a:cubicBezTo>
                  <a:cubicBezTo>
                    <a:pt x="4164" y="1694"/>
                    <a:pt x="4485" y="2073"/>
                    <a:pt x="4652" y="2494"/>
                  </a:cubicBezTo>
                  <a:cubicBezTo>
                    <a:pt x="4822" y="2912"/>
                    <a:pt x="4857" y="3373"/>
                    <a:pt x="4860" y="3827"/>
                  </a:cubicBezTo>
                  <a:cubicBezTo>
                    <a:pt x="4867" y="4453"/>
                    <a:pt x="4816" y="5080"/>
                    <a:pt x="4714" y="5700"/>
                  </a:cubicBezTo>
                  <a:cubicBezTo>
                    <a:pt x="5674" y="4627"/>
                    <a:pt x="6278" y="3232"/>
                    <a:pt x="6325" y="1792"/>
                  </a:cubicBezTo>
                  <a:cubicBezTo>
                    <a:pt x="6357" y="816"/>
                    <a:pt x="6103" y="1"/>
                    <a:pt x="523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1"/>
            <p:cNvSpPr/>
            <p:nvPr/>
          </p:nvSpPr>
          <p:spPr>
            <a:xfrm>
              <a:off x="5292875" y="2206575"/>
              <a:ext cx="156700" cy="161575"/>
            </a:xfrm>
            <a:custGeom>
              <a:avLst/>
              <a:gdLst/>
              <a:ahLst/>
              <a:cxnLst/>
              <a:rect l="l" t="t" r="r" b="b"/>
              <a:pathLst>
                <a:path w="6268" h="6463" extrusionOk="0">
                  <a:moveTo>
                    <a:pt x="1957" y="1"/>
                  </a:moveTo>
                  <a:cubicBezTo>
                    <a:pt x="1446" y="1"/>
                    <a:pt x="954" y="251"/>
                    <a:pt x="536" y="898"/>
                  </a:cubicBezTo>
                  <a:cubicBezTo>
                    <a:pt x="96" y="1580"/>
                    <a:pt x="10" y="2428"/>
                    <a:pt x="5" y="3242"/>
                  </a:cubicBezTo>
                  <a:cubicBezTo>
                    <a:pt x="1" y="4324"/>
                    <a:pt x="118" y="5408"/>
                    <a:pt x="355" y="6463"/>
                  </a:cubicBezTo>
                  <a:cubicBezTo>
                    <a:pt x="442" y="5854"/>
                    <a:pt x="606" y="5256"/>
                    <a:pt x="842" y="4686"/>
                  </a:cubicBezTo>
                  <a:cubicBezTo>
                    <a:pt x="1201" y="3833"/>
                    <a:pt x="1843" y="2966"/>
                    <a:pt x="2763" y="2871"/>
                  </a:cubicBezTo>
                  <a:cubicBezTo>
                    <a:pt x="2819" y="2865"/>
                    <a:pt x="2875" y="2862"/>
                    <a:pt x="2931" y="2862"/>
                  </a:cubicBezTo>
                  <a:cubicBezTo>
                    <a:pt x="3544" y="2862"/>
                    <a:pt x="4123" y="3200"/>
                    <a:pt x="4645" y="3539"/>
                  </a:cubicBezTo>
                  <a:cubicBezTo>
                    <a:pt x="5176" y="3887"/>
                    <a:pt x="5698" y="4248"/>
                    <a:pt x="6208" y="4627"/>
                  </a:cubicBezTo>
                  <a:cubicBezTo>
                    <a:pt x="6267" y="3774"/>
                    <a:pt x="5684" y="2923"/>
                    <a:pt x="5122" y="2220"/>
                  </a:cubicBezTo>
                  <a:cubicBezTo>
                    <a:pt x="4412" y="1330"/>
                    <a:pt x="3134" y="1"/>
                    <a:pt x="19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1"/>
            <p:cNvSpPr/>
            <p:nvPr/>
          </p:nvSpPr>
          <p:spPr>
            <a:xfrm>
              <a:off x="5328075" y="2126425"/>
              <a:ext cx="132450" cy="143525"/>
            </a:xfrm>
            <a:custGeom>
              <a:avLst/>
              <a:gdLst/>
              <a:ahLst/>
              <a:cxnLst/>
              <a:rect l="l" t="t" r="r" b="b"/>
              <a:pathLst>
                <a:path w="5298" h="5741" extrusionOk="0">
                  <a:moveTo>
                    <a:pt x="4745" y="0"/>
                  </a:moveTo>
                  <a:cubicBezTo>
                    <a:pt x="3919" y="0"/>
                    <a:pt x="3080" y="320"/>
                    <a:pt x="2401" y="810"/>
                  </a:cubicBezTo>
                  <a:cubicBezTo>
                    <a:pt x="1680" y="1332"/>
                    <a:pt x="0" y="2788"/>
                    <a:pt x="210" y="3725"/>
                  </a:cubicBezTo>
                  <a:cubicBezTo>
                    <a:pt x="446" y="4782"/>
                    <a:pt x="2170" y="5295"/>
                    <a:pt x="3052" y="5475"/>
                  </a:cubicBezTo>
                  <a:cubicBezTo>
                    <a:pt x="3791" y="5627"/>
                    <a:pt x="4544" y="5710"/>
                    <a:pt x="5298" y="5740"/>
                  </a:cubicBezTo>
                  <a:cubicBezTo>
                    <a:pt x="4865" y="5345"/>
                    <a:pt x="4459" y="4915"/>
                    <a:pt x="4099" y="4452"/>
                  </a:cubicBezTo>
                  <a:cubicBezTo>
                    <a:pt x="3616" y="3834"/>
                    <a:pt x="3189" y="3080"/>
                    <a:pt x="3331" y="2312"/>
                  </a:cubicBezTo>
                  <a:cubicBezTo>
                    <a:pt x="3453" y="1653"/>
                    <a:pt x="3963" y="1145"/>
                    <a:pt x="4446" y="682"/>
                  </a:cubicBezTo>
                  <a:cubicBezTo>
                    <a:pt x="4678" y="462"/>
                    <a:pt x="4909" y="242"/>
                    <a:pt x="5144" y="26"/>
                  </a:cubicBezTo>
                  <a:cubicBezTo>
                    <a:pt x="5012" y="9"/>
                    <a:pt x="4879" y="0"/>
                    <a:pt x="474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1"/>
            <p:cNvSpPr/>
            <p:nvPr/>
          </p:nvSpPr>
          <p:spPr>
            <a:xfrm>
              <a:off x="5163575" y="2064600"/>
              <a:ext cx="157200" cy="156875"/>
            </a:xfrm>
            <a:custGeom>
              <a:avLst/>
              <a:gdLst/>
              <a:ahLst/>
              <a:cxnLst/>
              <a:rect l="l" t="t" r="r" b="b"/>
              <a:pathLst>
                <a:path w="6288" h="6275" extrusionOk="0">
                  <a:moveTo>
                    <a:pt x="446" y="1"/>
                  </a:moveTo>
                  <a:lnTo>
                    <a:pt x="446" y="1"/>
                  </a:lnTo>
                  <a:cubicBezTo>
                    <a:pt x="594" y="171"/>
                    <a:pt x="741" y="342"/>
                    <a:pt x="889" y="511"/>
                  </a:cubicBezTo>
                  <a:cubicBezTo>
                    <a:pt x="1432" y="1137"/>
                    <a:pt x="1985" y="1780"/>
                    <a:pt x="2279" y="2554"/>
                  </a:cubicBezTo>
                  <a:cubicBezTo>
                    <a:pt x="2573" y="3327"/>
                    <a:pt x="2560" y="4272"/>
                    <a:pt x="2034" y="4911"/>
                  </a:cubicBezTo>
                  <a:cubicBezTo>
                    <a:pt x="1716" y="5295"/>
                    <a:pt x="1257" y="5525"/>
                    <a:pt x="812" y="5745"/>
                  </a:cubicBezTo>
                  <a:cubicBezTo>
                    <a:pt x="541" y="5879"/>
                    <a:pt x="271" y="6012"/>
                    <a:pt x="0" y="6147"/>
                  </a:cubicBezTo>
                  <a:cubicBezTo>
                    <a:pt x="737" y="6170"/>
                    <a:pt x="1475" y="6191"/>
                    <a:pt x="2210" y="6214"/>
                  </a:cubicBezTo>
                  <a:cubicBezTo>
                    <a:pt x="2810" y="6233"/>
                    <a:pt x="3406" y="6250"/>
                    <a:pt x="4005" y="6270"/>
                  </a:cubicBezTo>
                  <a:cubicBezTo>
                    <a:pt x="4093" y="6272"/>
                    <a:pt x="4183" y="6275"/>
                    <a:pt x="4273" y="6275"/>
                  </a:cubicBezTo>
                  <a:cubicBezTo>
                    <a:pt x="4676" y="6275"/>
                    <a:pt x="5085" y="6231"/>
                    <a:pt x="5395" y="5986"/>
                  </a:cubicBezTo>
                  <a:cubicBezTo>
                    <a:pt x="6288" y="5281"/>
                    <a:pt x="4731" y="3389"/>
                    <a:pt x="4291" y="2783"/>
                  </a:cubicBezTo>
                  <a:cubicBezTo>
                    <a:pt x="3442" y="1615"/>
                    <a:pt x="2325" y="607"/>
                    <a:pt x="941" y="136"/>
                  </a:cubicBezTo>
                  <a:cubicBezTo>
                    <a:pt x="781" y="81"/>
                    <a:pt x="615" y="37"/>
                    <a:pt x="44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1"/>
            <p:cNvSpPr/>
            <p:nvPr/>
          </p:nvSpPr>
          <p:spPr>
            <a:xfrm>
              <a:off x="5259300" y="2153850"/>
              <a:ext cx="100150" cy="87725"/>
            </a:xfrm>
            <a:custGeom>
              <a:avLst/>
              <a:gdLst/>
              <a:ahLst/>
              <a:cxnLst/>
              <a:rect l="l" t="t" r="r" b="b"/>
              <a:pathLst>
                <a:path w="4006" h="3509" extrusionOk="0">
                  <a:moveTo>
                    <a:pt x="2005" y="0"/>
                  </a:moveTo>
                  <a:cubicBezTo>
                    <a:pt x="1409" y="0"/>
                    <a:pt x="828" y="304"/>
                    <a:pt x="500" y="852"/>
                  </a:cubicBezTo>
                  <a:cubicBezTo>
                    <a:pt x="1" y="1684"/>
                    <a:pt x="270" y="2760"/>
                    <a:pt x="1102" y="3259"/>
                  </a:cubicBezTo>
                  <a:cubicBezTo>
                    <a:pt x="1384" y="3428"/>
                    <a:pt x="1696" y="3509"/>
                    <a:pt x="2003" y="3509"/>
                  </a:cubicBezTo>
                  <a:cubicBezTo>
                    <a:pt x="2598" y="3509"/>
                    <a:pt x="3179" y="3205"/>
                    <a:pt x="3508" y="2657"/>
                  </a:cubicBezTo>
                  <a:cubicBezTo>
                    <a:pt x="4005" y="1826"/>
                    <a:pt x="3735" y="746"/>
                    <a:pt x="2906" y="250"/>
                  </a:cubicBezTo>
                  <a:cubicBezTo>
                    <a:pt x="2623" y="81"/>
                    <a:pt x="2312" y="0"/>
                    <a:pt x="2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1"/>
            <p:cNvSpPr/>
            <p:nvPr/>
          </p:nvSpPr>
          <p:spPr>
            <a:xfrm>
              <a:off x="5281675" y="2173425"/>
              <a:ext cx="55375" cy="48500"/>
            </a:xfrm>
            <a:custGeom>
              <a:avLst/>
              <a:gdLst/>
              <a:ahLst/>
              <a:cxnLst/>
              <a:rect l="l" t="t" r="r" b="b"/>
              <a:pathLst>
                <a:path w="2215" h="1940" extrusionOk="0">
                  <a:moveTo>
                    <a:pt x="1109" y="1"/>
                  </a:moveTo>
                  <a:cubicBezTo>
                    <a:pt x="779" y="1"/>
                    <a:pt x="459" y="169"/>
                    <a:pt x="277" y="472"/>
                  </a:cubicBezTo>
                  <a:cubicBezTo>
                    <a:pt x="0" y="931"/>
                    <a:pt x="151" y="1526"/>
                    <a:pt x="609" y="1802"/>
                  </a:cubicBezTo>
                  <a:cubicBezTo>
                    <a:pt x="765" y="1896"/>
                    <a:pt x="936" y="1940"/>
                    <a:pt x="1105" y="1940"/>
                  </a:cubicBezTo>
                  <a:cubicBezTo>
                    <a:pt x="1435" y="1940"/>
                    <a:pt x="1757" y="1771"/>
                    <a:pt x="1939" y="1468"/>
                  </a:cubicBezTo>
                  <a:cubicBezTo>
                    <a:pt x="2215" y="1010"/>
                    <a:pt x="2066" y="415"/>
                    <a:pt x="1606" y="140"/>
                  </a:cubicBezTo>
                  <a:cubicBezTo>
                    <a:pt x="1450" y="46"/>
                    <a:pt x="1278" y="1"/>
                    <a:pt x="1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1"/>
            <p:cNvSpPr/>
            <p:nvPr/>
          </p:nvSpPr>
          <p:spPr>
            <a:xfrm>
              <a:off x="5001500" y="2699400"/>
              <a:ext cx="326450" cy="305875"/>
            </a:xfrm>
            <a:custGeom>
              <a:avLst/>
              <a:gdLst/>
              <a:ahLst/>
              <a:cxnLst/>
              <a:rect l="l" t="t" r="r" b="b"/>
              <a:pathLst>
                <a:path w="13058" h="12235" extrusionOk="0">
                  <a:moveTo>
                    <a:pt x="7900" y="1"/>
                  </a:moveTo>
                  <a:cubicBezTo>
                    <a:pt x="7802" y="1"/>
                    <a:pt x="7705" y="9"/>
                    <a:pt x="7610" y="24"/>
                  </a:cubicBezTo>
                  <a:cubicBezTo>
                    <a:pt x="6931" y="136"/>
                    <a:pt x="6347" y="606"/>
                    <a:pt x="5977" y="1185"/>
                  </a:cubicBezTo>
                  <a:cubicBezTo>
                    <a:pt x="5754" y="1534"/>
                    <a:pt x="5573" y="1954"/>
                    <a:pt x="5198" y="2133"/>
                  </a:cubicBezTo>
                  <a:cubicBezTo>
                    <a:pt x="5145" y="2157"/>
                    <a:pt x="5087" y="2177"/>
                    <a:pt x="5030" y="2194"/>
                  </a:cubicBezTo>
                  <a:cubicBezTo>
                    <a:pt x="4911" y="2230"/>
                    <a:pt x="4789" y="2256"/>
                    <a:pt x="4676" y="2293"/>
                  </a:cubicBezTo>
                  <a:cubicBezTo>
                    <a:pt x="4672" y="2296"/>
                    <a:pt x="4670" y="2296"/>
                    <a:pt x="4666" y="2298"/>
                  </a:cubicBezTo>
                  <a:cubicBezTo>
                    <a:pt x="4640" y="2306"/>
                    <a:pt x="4613" y="2318"/>
                    <a:pt x="4586" y="2329"/>
                  </a:cubicBezTo>
                  <a:cubicBezTo>
                    <a:pt x="4577" y="2333"/>
                    <a:pt x="4570" y="2336"/>
                    <a:pt x="4561" y="2342"/>
                  </a:cubicBezTo>
                  <a:cubicBezTo>
                    <a:pt x="4538" y="2353"/>
                    <a:pt x="4518" y="2363"/>
                    <a:pt x="4498" y="2376"/>
                  </a:cubicBezTo>
                  <a:cubicBezTo>
                    <a:pt x="4490" y="2381"/>
                    <a:pt x="4483" y="2385"/>
                    <a:pt x="4473" y="2391"/>
                  </a:cubicBezTo>
                  <a:cubicBezTo>
                    <a:pt x="4447" y="2408"/>
                    <a:pt x="4420" y="2428"/>
                    <a:pt x="4397" y="2451"/>
                  </a:cubicBezTo>
                  <a:cubicBezTo>
                    <a:pt x="4141" y="2695"/>
                    <a:pt x="4196" y="3110"/>
                    <a:pt x="4293" y="3447"/>
                  </a:cubicBezTo>
                  <a:cubicBezTo>
                    <a:pt x="4318" y="3527"/>
                    <a:pt x="4346" y="3618"/>
                    <a:pt x="4377" y="3711"/>
                  </a:cubicBezTo>
                  <a:cubicBezTo>
                    <a:pt x="3952" y="3266"/>
                    <a:pt x="3451" y="2900"/>
                    <a:pt x="2872" y="2672"/>
                  </a:cubicBezTo>
                  <a:cubicBezTo>
                    <a:pt x="2820" y="2652"/>
                    <a:pt x="2766" y="2631"/>
                    <a:pt x="2710" y="2614"/>
                  </a:cubicBezTo>
                  <a:lnTo>
                    <a:pt x="2708" y="2614"/>
                  </a:lnTo>
                  <a:cubicBezTo>
                    <a:pt x="2655" y="2596"/>
                    <a:pt x="2599" y="2581"/>
                    <a:pt x="2543" y="2567"/>
                  </a:cubicBezTo>
                  <a:cubicBezTo>
                    <a:pt x="2325" y="2512"/>
                    <a:pt x="2098" y="2481"/>
                    <a:pt x="1873" y="2481"/>
                  </a:cubicBezTo>
                  <a:cubicBezTo>
                    <a:pt x="1337" y="2481"/>
                    <a:pt x="818" y="2654"/>
                    <a:pt x="490" y="3067"/>
                  </a:cubicBezTo>
                  <a:cubicBezTo>
                    <a:pt x="236" y="3388"/>
                    <a:pt x="131" y="3804"/>
                    <a:pt x="91" y="4212"/>
                  </a:cubicBezTo>
                  <a:cubicBezTo>
                    <a:pt x="1" y="5065"/>
                    <a:pt x="233" y="6061"/>
                    <a:pt x="996" y="6451"/>
                  </a:cubicBezTo>
                  <a:cubicBezTo>
                    <a:pt x="1322" y="6619"/>
                    <a:pt x="1696" y="6649"/>
                    <a:pt x="2062" y="6676"/>
                  </a:cubicBezTo>
                  <a:lnTo>
                    <a:pt x="2063" y="6676"/>
                  </a:lnTo>
                  <a:cubicBezTo>
                    <a:pt x="2268" y="6690"/>
                    <a:pt x="2470" y="6706"/>
                    <a:pt x="2674" y="6721"/>
                  </a:cubicBezTo>
                  <a:lnTo>
                    <a:pt x="3545" y="6785"/>
                  </a:lnTo>
                  <a:cubicBezTo>
                    <a:pt x="3588" y="6788"/>
                    <a:pt x="3631" y="6792"/>
                    <a:pt x="3674" y="6794"/>
                  </a:cubicBezTo>
                  <a:cubicBezTo>
                    <a:pt x="3598" y="6821"/>
                    <a:pt x="3522" y="6850"/>
                    <a:pt x="3446" y="6877"/>
                  </a:cubicBezTo>
                  <a:cubicBezTo>
                    <a:pt x="3204" y="6966"/>
                    <a:pt x="2966" y="7057"/>
                    <a:pt x="2734" y="7142"/>
                  </a:cubicBezTo>
                  <a:cubicBezTo>
                    <a:pt x="2552" y="7208"/>
                    <a:pt x="2366" y="7279"/>
                    <a:pt x="2199" y="7377"/>
                  </a:cubicBezTo>
                  <a:cubicBezTo>
                    <a:pt x="2118" y="7424"/>
                    <a:pt x="2039" y="7479"/>
                    <a:pt x="1969" y="7543"/>
                  </a:cubicBezTo>
                  <a:cubicBezTo>
                    <a:pt x="1898" y="7606"/>
                    <a:pt x="1835" y="7678"/>
                    <a:pt x="1785" y="7758"/>
                  </a:cubicBezTo>
                  <a:cubicBezTo>
                    <a:pt x="1769" y="7783"/>
                    <a:pt x="1755" y="7810"/>
                    <a:pt x="1742" y="7837"/>
                  </a:cubicBezTo>
                  <a:cubicBezTo>
                    <a:pt x="1504" y="8323"/>
                    <a:pt x="1721" y="8928"/>
                    <a:pt x="1683" y="9479"/>
                  </a:cubicBezTo>
                  <a:cubicBezTo>
                    <a:pt x="1652" y="9970"/>
                    <a:pt x="1420" y="10500"/>
                    <a:pt x="1669" y="10924"/>
                  </a:cubicBezTo>
                  <a:cubicBezTo>
                    <a:pt x="1842" y="11216"/>
                    <a:pt x="2169" y="11326"/>
                    <a:pt x="2517" y="11326"/>
                  </a:cubicBezTo>
                  <a:cubicBezTo>
                    <a:pt x="2746" y="11326"/>
                    <a:pt x="2984" y="11278"/>
                    <a:pt x="3194" y="11204"/>
                  </a:cubicBezTo>
                  <a:cubicBezTo>
                    <a:pt x="3888" y="10957"/>
                    <a:pt x="4498" y="10511"/>
                    <a:pt x="4970" y="9945"/>
                  </a:cubicBezTo>
                  <a:cubicBezTo>
                    <a:pt x="4977" y="9937"/>
                    <a:pt x="4984" y="9928"/>
                    <a:pt x="4991" y="9921"/>
                  </a:cubicBezTo>
                  <a:cubicBezTo>
                    <a:pt x="5059" y="9836"/>
                    <a:pt x="5125" y="9750"/>
                    <a:pt x="5188" y="9663"/>
                  </a:cubicBezTo>
                  <a:cubicBezTo>
                    <a:pt x="5193" y="9653"/>
                    <a:pt x="5201" y="9646"/>
                    <a:pt x="5206" y="9637"/>
                  </a:cubicBezTo>
                  <a:cubicBezTo>
                    <a:pt x="5292" y="9512"/>
                    <a:pt x="5373" y="9383"/>
                    <a:pt x="5444" y="9250"/>
                  </a:cubicBezTo>
                  <a:cubicBezTo>
                    <a:pt x="5446" y="9398"/>
                    <a:pt x="5451" y="9544"/>
                    <a:pt x="5460" y="9692"/>
                  </a:cubicBezTo>
                  <a:cubicBezTo>
                    <a:pt x="5461" y="9722"/>
                    <a:pt x="5461" y="9750"/>
                    <a:pt x="5464" y="9780"/>
                  </a:cubicBezTo>
                  <a:cubicBezTo>
                    <a:pt x="5487" y="10133"/>
                    <a:pt x="5529" y="10484"/>
                    <a:pt x="5590" y="10832"/>
                  </a:cubicBezTo>
                  <a:cubicBezTo>
                    <a:pt x="5593" y="10842"/>
                    <a:pt x="5595" y="10853"/>
                    <a:pt x="5596" y="10863"/>
                  </a:cubicBezTo>
                  <a:lnTo>
                    <a:pt x="5596" y="10864"/>
                  </a:lnTo>
                  <a:cubicBezTo>
                    <a:pt x="5658" y="11205"/>
                    <a:pt x="5770" y="11585"/>
                    <a:pt x="6082" y="11734"/>
                  </a:cubicBezTo>
                  <a:cubicBezTo>
                    <a:pt x="6178" y="11779"/>
                    <a:pt x="6279" y="11796"/>
                    <a:pt x="6383" y="11796"/>
                  </a:cubicBezTo>
                  <a:cubicBezTo>
                    <a:pt x="6680" y="11796"/>
                    <a:pt x="7000" y="11658"/>
                    <a:pt x="7299" y="11658"/>
                  </a:cubicBezTo>
                  <a:cubicBezTo>
                    <a:pt x="7399" y="11658"/>
                    <a:pt x="7496" y="11674"/>
                    <a:pt x="7590" y="11715"/>
                  </a:cubicBezTo>
                  <a:cubicBezTo>
                    <a:pt x="7755" y="11788"/>
                    <a:pt x="7875" y="11932"/>
                    <a:pt x="8020" y="12039"/>
                  </a:cubicBezTo>
                  <a:cubicBezTo>
                    <a:pt x="8181" y="12160"/>
                    <a:pt x="8379" y="12234"/>
                    <a:pt x="8577" y="12234"/>
                  </a:cubicBezTo>
                  <a:cubicBezTo>
                    <a:pt x="8632" y="12234"/>
                    <a:pt x="8686" y="12229"/>
                    <a:pt x="8739" y="12217"/>
                  </a:cubicBezTo>
                  <a:cubicBezTo>
                    <a:pt x="8987" y="12164"/>
                    <a:pt x="9208" y="11963"/>
                    <a:pt x="9250" y="11712"/>
                  </a:cubicBezTo>
                  <a:cubicBezTo>
                    <a:pt x="9294" y="11437"/>
                    <a:pt x="9133" y="11165"/>
                    <a:pt x="9156" y="10890"/>
                  </a:cubicBezTo>
                  <a:cubicBezTo>
                    <a:pt x="9179" y="10595"/>
                    <a:pt x="9406" y="10355"/>
                    <a:pt x="9510" y="10080"/>
                  </a:cubicBezTo>
                  <a:cubicBezTo>
                    <a:pt x="9708" y="9570"/>
                    <a:pt x="9486" y="9029"/>
                    <a:pt x="9184" y="8548"/>
                  </a:cubicBezTo>
                  <a:cubicBezTo>
                    <a:pt x="9181" y="8545"/>
                    <a:pt x="9178" y="8541"/>
                    <a:pt x="9176" y="8538"/>
                  </a:cubicBezTo>
                  <a:cubicBezTo>
                    <a:pt x="9136" y="8475"/>
                    <a:pt x="9098" y="8413"/>
                    <a:pt x="9056" y="8354"/>
                  </a:cubicBezTo>
                  <a:cubicBezTo>
                    <a:pt x="9050" y="8347"/>
                    <a:pt x="9047" y="8340"/>
                    <a:pt x="9042" y="8334"/>
                  </a:cubicBezTo>
                  <a:cubicBezTo>
                    <a:pt x="9033" y="8320"/>
                    <a:pt x="9022" y="8309"/>
                    <a:pt x="9013" y="8294"/>
                  </a:cubicBezTo>
                  <a:lnTo>
                    <a:pt x="9013" y="8294"/>
                  </a:lnTo>
                  <a:cubicBezTo>
                    <a:pt x="9585" y="8401"/>
                    <a:pt x="10166" y="8456"/>
                    <a:pt x="10748" y="8456"/>
                  </a:cubicBezTo>
                  <a:cubicBezTo>
                    <a:pt x="10804" y="8456"/>
                    <a:pt x="10859" y="8456"/>
                    <a:pt x="10915" y="8455"/>
                  </a:cubicBezTo>
                  <a:cubicBezTo>
                    <a:pt x="11444" y="8445"/>
                    <a:pt x="12001" y="8377"/>
                    <a:pt x="12423" y="8061"/>
                  </a:cubicBezTo>
                  <a:cubicBezTo>
                    <a:pt x="12840" y="7735"/>
                    <a:pt x="13058" y="7092"/>
                    <a:pt x="12755" y="6657"/>
                  </a:cubicBezTo>
                  <a:cubicBezTo>
                    <a:pt x="12620" y="6464"/>
                    <a:pt x="12410" y="6341"/>
                    <a:pt x="12219" y="6199"/>
                  </a:cubicBezTo>
                  <a:cubicBezTo>
                    <a:pt x="11601" y="5733"/>
                    <a:pt x="11173" y="5011"/>
                    <a:pt x="10468" y="4697"/>
                  </a:cubicBezTo>
                  <a:cubicBezTo>
                    <a:pt x="10217" y="4584"/>
                    <a:pt x="9949" y="4534"/>
                    <a:pt x="9678" y="4534"/>
                  </a:cubicBezTo>
                  <a:cubicBezTo>
                    <a:pt x="9278" y="4534"/>
                    <a:pt x="8872" y="4644"/>
                    <a:pt x="8504" y="4826"/>
                  </a:cubicBezTo>
                  <a:cubicBezTo>
                    <a:pt x="8607" y="4707"/>
                    <a:pt x="8701" y="4604"/>
                    <a:pt x="8782" y="4520"/>
                  </a:cubicBezTo>
                  <a:cubicBezTo>
                    <a:pt x="8950" y="4344"/>
                    <a:pt x="9116" y="4162"/>
                    <a:pt x="9255" y="3963"/>
                  </a:cubicBezTo>
                  <a:cubicBezTo>
                    <a:pt x="9281" y="3924"/>
                    <a:pt x="9308" y="3883"/>
                    <a:pt x="9334" y="3841"/>
                  </a:cubicBezTo>
                  <a:cubicBezTo>
                    <a:pt x="9384" y="3759"/>
                    <a:pt x="9429" y="3673"/>
                    <a:pt x="9466" y="3583"/>
                  </a:cubicBezTo>
                  <a:lnTo>
                    <a:pt x="9466" y="3582"/>
                  </a:lnTo>
                  <a:cubicBezTo>
                    <a:pt x="9489" y="3526"/>
                    <a:pt x="9509" y="3469"/>
                    <a:pt x="9528" y="3413"/>
                  </a:cubicBezTo>
                  <a:cubicBezTo>
                    <a:pt x="9536" y="3383"/>
                    <a:pt x="9543" y="3352"/>
                    <a:pt x="9552" y="3322"/>
                  </a:cubicBezTo>
                  <a:cubicBezTo>
                    <a:pt x="9559" y="3297"/>
                    <a:pt x="9566" y="3272"/>
                    <a:pt x="9572" y="3245"/>
                  </a:cubicBezTo>
                  <a:cubicBezTo>
                    <a:pt x="9581" y="3202"/>
                    <a:pt x="9588" y="3159"/>
                    <a:pt x="9595" y="3116"/>
                  </a:cubicBezTo>
                  <a:cubicBezTo>
                    <a:pt x="9596" y="3104"/>
                    <a:pt x="9599" y="3094"/>
                    <a:pt x="9601" y="3082"/>
                  </a:cubicBezTo>
                  <a:cubicBezTo>
                    <a:pt x="9652" y="2736"/>
                    <a:pt x="9636" y="2374"/>
                    <a:pt x="9616" y="2022"/>
                  </a:cubicBezTo>
                  <a:cubicBezTo>
                    <a:pt x="9593" y="1610"/>
                    <a:pt x="9568" y="1181"/>
                    <a:pt x="9373" y="816"/>
                  </a:cubicBezTo>
                  <a:cubicBezTo>
                    <a:pt x="9094" y="293"/>
                    <a:pt x="8494" y="1"/>
                    <a:pt x="7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1"/>
            <p:cNvSpPr/>
            <p:nvPr/>
          </p:nvSpPr>
          <p:spPr>
            <a:xfrm>
              <a:off x="5112325" y="2722825"/>
              <a:ext cx="117275" cy="135750"/>
            </a:xfrm>
            <a:custGeom>
              <a:avLst/>
              <a:gdLst/>
              <a:ahLst/>
              <a:cxnLst/>
              <a:rect l="l" t="t" r="r" b="b"/>
              <a:pathLst>
                <a:path w="4691" h="5430" extrusionOk="0">
                  <a:moveTo>
                    <a:pt x="3190" y="0"/>
                  </a:moveTo>
                  <a:cubicBezTo>
                    <a:pt x="3107" y="0"/>
                    <a:pt x="3024" y="7"/>
                    <a:pt x="2943" y="20"/>
                  </a:cubicBezTo>
                  <a:cubicBezTo>
                    <a:pt x="2367" y="117"/>
                    <a:pt x="1873" y="515"/>
                    <a:pt x="1559" y="1005"/>
                  </a:cubicBezTo>
                  <a:cubicBezTo>
                    <a:pt x="1370" y="1302"/>
                    <a:pt x="1215" y="1656"/>
                    <a:pt x="898" y="1808"/>
                  </a:cubicBezTo>
                  <a:cubicBezTo>
                    <a:pt x="676" y="1914"/>
                    <a:pt x="395" y="1907"/>
                    <a:pt x="217" y="2077"/>
                  </a:cubicBezTo>
                  <a:cubicBezTo>
                    <a:pt x="1" y="2284"/>
                    <a:pt x="47" y="2636"/>
                    <a:pt x="131" y="2923"/>
                  </a:cubicBezTo>
                  <a:cubicBezTo>
                    <a:pt x="341" y="3641"/>
                    <a:pt x="877" y="5043"/>
                    <a:pt x="1628" y="5374"/>
                  </a:cubicBezTo>
                  <a:cubicBezTo>
                    <a:pt x="1715" y="5412"/>
                    <a:pt x="1805" y="5430"/>
                    <a:pt x="1898" y="5430"/>
                  </a:cubicBezTo>
                  <a:cubicBezTo>
                    <a:pt x="2647" y="5430"/>
                    <a:pt x="3521" y="4272"/>
                    <a:pt x="3938" y="3836"/>
                  </a:cubicBezTo>
                  <a:cubicBezTo>
                    <a:pt x="4167" y="3598"/>
                    <a:pt x="4391" y="3346"/>
                    <a:pt x="4518" y="3040"/>
                  </a:cubicBezTo>
                  <a:cubicBezTo>
                    <a:pt x="4690" y="2629"/>
                    <a:pt x="4670" y="2163"/>
                    <a:pt x="4646" y="1717"/>
                  </a:cubicBezTo>
                  <a:cubicBezTo>
                    <a:pt x="4626" y="1366"/>
                    <a:pt x="4603" y="1002"/>
                    <a:pt x="4438" y="693"/>
                  </a:cubicBezTo>
                  <a:cubicBezTo>
                    <a:pt x="4203" y="251"/>
                    <a:pt x="3694" y="0"/>
                    <a:pt x="3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1"/>
            <p:cNvSpPr/>
            <p:nvPr/>
          </p:nvSpPr>
          <p:spPr>
            <a:xfrm>
              <a:off x="5148925" y="2778475"/>
              <a:ext cx="12050" cy="72325"/>
            </a:xfrm>
            <a:custGeom>
              <a:avLst/>
              <a:gdLst/>
              <a:ahLst/>
              <a:cxnLst/>
              <a:rect l="l" t="t" r="r" b="b"/>
              <a:pathLst>
                <a:path w="482" h="2893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60"/>
                    <a:pt x="3" y="1937"/>
                    <a:pt x="277" y="2824"/>
                  </a:cubicBezTo>
                  <a:cubicBezTo>
                    <a:pt x="284" y="2847"/>
                    <a:pt x="298" y="2864"/>
                    <a:pt x="315" y="2877"/>
                  </a:cubicBezTo>
                  <a:cubicBezTo>
                    <a:pt x="334" y="2887"/>
                    <a:pt x="354" y="2893"/>
                    <a:pt x="375" y="2893"/>
                  </a:cubicBezTo>
                  <a:cubicBezTo>
                    <a:pt x="384" y="2893"/>
                    <a:pt x="393" y="2892"/>
                    <a:pt x="401" y="2890"/>
                  </a:cubicBezTo>
                  <a:cubicBezTo>
                    <a:pt x="453" y="2872"/>
                    <a:pt x="482" y="2818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0" y="20"/>
                    <a:pt x="389" y="5"/>
                  </a:cubicBezTo>
                  <a:cubicBezTo>
                    <a:pt x="379" y="2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1"/>
            <p:cNvSpPr/>
            <p:nvPr/>
          </p:nvSpPr>
          <p:spPr>
            <a:xfrm>
              <a:off x="5153325" y="2799200"/>
              <a:ext cx="32300" cy="47225"/>
            </a:xfrm>
            <a:custGeom>
              <a:avLst/>
              <a:gdLst/>
              <a:ahLst/>
              <a:cxnLst/>
              <a:rect l="l" t="t" r="r" b="b"/>
              <a:pathLst>
                <a:path w="1292" h="1889" extrusionOk="0">
                  <a:moveTo>
                    <a:pt x="1181" y="0"/>
                  </a:moveTo>
                  <a:cubicBezTo>
                    <a:pt x="1141" y="0"/>
                    <a:pt x="1102" y="25"/>
                    <a:pt x="1087" y="66"/>
                  </a:cubicBezTo>
                  <a:cubicBezTo>
                    <a:pt x="870" y="686"/>
                    <a:pt x="506" y="1258"/>
                    <a:pt x="39" y="1720"/>
                  </a:cubicBezTo>
                  <a:cubicBezTo>
                    <a:pt x="0" y="1758"/>
                    <a:pt x="0" y="1820"/>
                    <a:pt x="38" y="1860"/>
                  </a:cubicBezTo>
                  <a:cubicBezTo>
                    <a:pt x="43" y="1863"/>
                    <a:pt x="48" y="1869"/>
                    <a:pt x="53" y="1873"/>
                  </a:cubicBezTo>
                  <a:cubicBezTo>
                    <a:pt x="69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59"/>
                  </a:cubicBezTo>
                  <a:cubicBezTo>
                    <a:pt x="667" y="1376"/>
                    <a:pt x="1047" y="779"/>
                    <a:pt x="1273" y="131"/>
                  </a:cubicBezTo>
                  <a:cubicBezTo>
                    <a:pt x="1292" y="81"/>
                    <a:pt x="1263" y="25"/>
                    <a:pt x="1213" y="5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1"/>
            <p:cNvSpPr/>
            <p:nvPr/>
          </p:nvSpPr>
          <p:spPr>
            <a:xfrm>
              <a:off x="5127775" y="27567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7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3" y="1290"/>
                    <a:pt x="266" y="1285"/>
                    <a:pt x="145" y="1400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1" y="2452"/>
                    <a:pt x="592" y="3394"/>
                    <a:pt x="1097" y="3617"/>
                  </a:cubicBezTo>
                  <a:cubicBezTo>
                    <a:pt x="1156" y="3643"/>
                    <a:pt x="1216" y="3655"/>
                    <a:pt x="1278" y="3655"/>
                  </a:cubicBezTo>
                  <a:cubicBezTo>
                    <a:pt x="1782" y="3655"/>
                    <a:pt x="2370" y="2876"/>
                    <a:pt x="2652" y="2582"/>
                  </a:cubicBezTo>
                  <a:cubicBezTo>
                    <a:pt x="2807" y="2422"/>
                    <a:pt x="2957" y="2250"/>
                    <a:pt x="3043" y="2046"/>
                  </a:cubicBezTo>
                  <a:cubicBezTo>
                    <a:pt x="3159" y="1768"/>
                    <a:pt x="3145" y="1457"/>
                    <a:pt x="3129" y="1156"/>
                  </a:cubicBezTo>
                  <a:cubicBezTo>
                    <a:pt x="3116" y="920"/>
                    <a:pt x="3101" y="673"/>
                    <a:pt x="2989" y="465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1"/>
            <p:cNvSpPr/>
            <p:nvPr/>
          </p:nvSpPr>
          <p:spPr>
            <a:xfrm>
              <a:off x="5024575" y="27754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8" y="1"/>
                  </a:moveTo>
                  <a:cubicBezTo>
                    <a:pt x="1133" y="1"/>
                    <a:pt x="693" y="147"/>
                    <a:pt x="415" y="497"/>
                  </a:cubicBezTo>
                  <a:cubicBezTo>
                    <a:pt x="199" y="770"/>
                    <a:pt x="113" y="1122"/>
                    <a:pt x="77" y="1468"/>
                  </a:cubicBezTo>
                  <a:cubicBezTo>
                    <a:pt x="1" y="2190"/>
                    <a:pt x="196" y="3036"/>
                    <a:pt x="844" y="3367"/>
                  </a:cubicBezTo>
                  <a:cubicBezTo>
                    <a:pt x="1119" y="3509"/>
                    <a:pt x="1438" y="3534"/>
                    <a:pt x="1747" y="3557"/>
                  </a:cubicBezTo>
                  <a:cubicBezTo>
                    <a:pt x="2165" y="3587"/>
                    <a:pt x="2584" y="3620"/>
                    <a:pt x="3003" y="3650"/>
                  </a:cubicBezTo>
                  <a:cubicBezTo>
                    <a:pt x="3345" y="3675"/>
                    <a:pt x="3683" y="3701"/>
                    <a:pt x="4023" y="3725"/>
                  </a:cubicBezTo>
                  <a:cubicBezTo>
                    <a:pt x="4108" y="3731"/>
                    <a:pt x="4197" y="3737"/>
                    <a:pt x="4285" y="3737"/>
                  </a:cubicBezTo>
                  <a:cubicBezTo>
                    <a:pt x="4478" y="3737"/>
                    <a:pt x="4669" y="3709"/>
                    <a:pt x="4822" y="3600"/>
                  </a:cubicBezTo>
                  <a:cubicBezTo>
                    <a:pt x="5347" y="3223"/>
                    <a:pt x="4508" y="2108"/>
                    <a:pt x="4273" y="1753"/>
                  </a:cubicBezTo>
                  <a:cubicBezTo>
                    <a:pt x="3820" y="1066"/>
                    <a:pt x="3210" y="464"/>
                    <a:pt x="2434" y="162"/>
                  </a:cubicBezTo>
                  <a:cubicBezTo>
                    <a:pt x="2171" y="59"/>
                    <a:pt x="1876" y="1"/>
                    <a:pt x="1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1"/>
            <p:cNvSpPr/>
            <p:nvPr/>
          </p:nvSpPr>
          <p:spPr>
            <a:xfrm>
              <a:off x="5087100" y="2807250"/>
              <a:ext cx="58975" cy="47100"/>
            </a:xfrm>
            <a:custGeom>
              <a:avLst/>
              <a:gdLst/>
              <a:ahLst/>
              <a:cxnLst/>
              <a:rect l="l" t="t" r="r" b="b"/>
              <a:pathLst>
                <a:path w="2359" h="1884" extrusionOk="0">
                  <a:moveTo>
                    <a:pt x="112" y="1"/>
                  </a:moveTo>
                  <a:cubicBezTo>
                    <a:pt x="71" y="1"/>
                    <a:pt x="33" y="25"/>
                    <a:pt x="19" y="66"/>
                  </a:cubicBezTo>
                  <a:cubicBezTo>
                    <a:pt x="1" y="119"/>
                    <a:pt x="30" y="174"/>
                    <a:pt x="80" y="192"/>
                  </a:cubicBezTo>
                  <a:cubicBezTo>
                    <a:pt x="938" y="487"/>
                    <a:pt x="1678" y="1074"/>
                    <a:pt x="2164" y="1839"/>
                  </a:cubicBezTo>
                  <a:cubicBezTo>
                    <a:pt x="2171" y="1849"/>
                    <a:pt x="2181" y="1860"/>
                    <a:pt x="2192" y="1868"/>
                  </a:cubicBezTo>
                  <a:cubicBezTo>
                    <a:pt x="2208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300" y="1869"/>
                  </a:cubicBezTo>
                  <a:cubicBezTo>
                    <a:pt x="2346" y="1840"/>
                    <a:pt x="2359" y="1780"/>
                    <a:pt x="2330" y="1733"/>
                  </a:cubicBezTo>
                  <a:cubicBezTo>
                    <a:pt x="1820" y="930"/>
                    <a:pt x="1044" y="315"/>
                    <a:pt x="144" y="6"/>
                  </a:cubicBezTo>
                  <a:cubicBezTo>
                    <a:pt x="133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1"/>
            <p:cNvSpPr/>
            <p:nvPr/>
          </p:nvSpPr>
          <p:spPr>
            <a:xfrm>
              <a:off x="5074500" y="2843150"/>
              <a:ext cx="62000" cy="16175"/>
            </a:xfrm>
            <a:custGeom>
              <a:avLst/>
              <a:gdLst/>
              <a:ahLst/>
              <a:cxnLst/>
              <a:rect l="l" t="t" r="r" b="b"/>
              <a:pathLst>
                <a:path w="2480" h="647" extrusionOk="0">
                  <a:moveTo>
                    <a:pt x="109" y="1"/>
                  </a:moveTo>
                  <a:cubicBezTo>
                    <a:pt x="71" y="1"/>
                    <a:pt x="35" y="23"/>
                    <a:pt x="19" y="60"/>
                  </a:cubicBezTo>
                  <a:cubicBezTo>
                    <a:pt x="0" y="103"/>
                    <a:pt x="16" y="155"/>
                    <a:pt x="55" y="181"/>
                  </a:cubicBezTo>
                  <a:cubicBezTo>
                    <a:pt x="61" y="184"/>
                    <a:pt x="66" y="187"/>
                    <a:pt x="73" y="191"/>
                  </a:cubicBezTo>
                  <a:cubicBezTo>
                    <a:pt x="781" y="489"/>
                    <a:pt x="1559" y="647"/>
                    <a:pt x="2330" y="647"/>
                  </a:cubicBezTo>
                  <a:cubicBezTo>
                    <a:pt x="2347" y="647"/>
                    <a:pt x="2364" y="647"/>
                    <a:pt x="2381" y="647"/>
                  </a:cubicBezTo>
                  <a:cubicBezTo>
                    <a:pt x="2437" y="645"/>
                    <a:pt x="2480" y="599"/>
                    <a:pt x="2480" y="546"/>
                  </a:cubicBezTo>
                  <a:cubicBezTo>
                    <a:pt x="2477" y="490"/>
                    <a:pt x="2434" y="447"/>
                    <a:pt x="2380" y="447"/>
                  </a:cubicBezTo>
                  <a:cubicBezTo>
                    <a:pt x="2362" y="448"/>
                    <a:pt x="2345" y="448"/>
                    <a:pt x="2328" y="448"/>
                  </a:cubicBezTo>
                  <a:cubicBezTo>
                    <a:pt x="1585" y="448"/>
                    <a:pt x="833" y="296"/>
                    <a:pt x="148" y="9"/>
                  </a:cubicBezTo>
                  <a:cubicBezTo>
                    <a:pt x="135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1"/>
            <p:cNvSpPr/>
            <p:nvPr/>
          </p:nvSpPr>
          <p:spPr>
            <a:xfrm>
              <a:off x="5059300" y="2796425"/>
              <a:ext cx="88200" cy="61725"/>
            </a:xfrm>
            <a:custGeom>
              <a:avLst/>
              <a:gdLst/>
              <a:ahLst/>
              <a:cxnLst/>
              <a:rect l="l" t="t" r="r" b="b"/>
              <a:pathLst>
                <a:path w="3528" h="2469" extrusionOk="0">
                  <a:moveTo>
                    <a:pt x="1048" y="1"/>
                  </a:moveTo>
                  <a:cubicBezTo>
                    <a:pt x="748" y="1"/>
                    <a:pt x="458" y="98"/>
                    <a:pt x="274" y="330"/>
                  </a:cubicBezTo>
                  <a:cubicBezTo>
                    <a:pt x="131" y="509"/>
                    <a:pt x="74" y="741"/>
                    <a:pt x="51" y="969"/>
                  </a:cubicBezTo>
                  <a:cubicBezTo>
                    <a:pt x="1" y="1446"/>
                    <a:pt x="130" y="2005"/>
                    <a:pt x="558" y="2222"/>
                  </a:cubicBezTo>
                  <a:cubicBezTo>
                    <a:pt x="740" y="2315"/>
                    <a:pt x="949" y="2331"/>
                    <a:pt x="1154" y="2346"/>
                  </a:cubicBezTo>
                  <a:cubicBezTo>
                    <a:pt x="1430" y="2368"/>
                    <a:pt x="1708" y="2388"/>
                    <a:pt x="1983" y="2410"/>
                  </a:cubicBezTo>
                  <a:cubicBezTo>
                    <a:pt x="2208" y="2425"/>
                    <a:pt x="2431" y="2444"/>
                    <a:pt x="2655" y="2460"/>
                  </a:cubicBezTo>
                  <a:cubicBezTo>
                    <a:pt x="2712" y="2464"/>
                    <a:pt x="2770" y="2468"/>
                    <a:pt x="2828" y="2468"/>
                  </a:cubicBezTo>
                  <a:cubicBezTo>
                    <a:pt x="2956" y="2468"/>
                    <a:pt x="3081" y="2449"/>
                    <a:pt x="3182" y="2377"/>
                  </a:cubicBezTo>
                  <a:cubicBezTo>
                    <a:pt x="3528" y="2129"/>
                    <a:pt x="2976" y="1392"/>
                    <a:pt x="2820" y="1158"/>
                  </a:cubicBezTo>
                  <a:cubicBezTo>
                    <a:pt x="2519" y="704"/>
                    <a:pt x="2118" y="308"/>
                    <a:pt x="1606" y="108"/>
                  </a:cubicBezTo>
                  <a:cubicBezTo>
                    <a:pt x="1432" y="40"/>
                    <a:pt x="1238" y="1"/>
                    <a:pt x="1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1"/>
            <p:cNvSpPr/>
            <p:nvPr/>
          </p:nvSpPr>
          <p:spPr>
            <a:xfrm>
              <a:off x="5162350" y="2819025"/>
              <a:ext cx="139100" cy="82925"/>
            </a:xfrm>
            <a:custGeom>
              <a:avLst/>
              <a:gdLst/>
              <a:ahLst/>
              <a:cxnLst/>
              <a:rect l="l" t="t" r="r" b="b"/>
              <a:pathLst>
                <a:path w="5564" h="3317" extrusionOk="0">
                  <a:moveTo>
                    <a:pt x="2697" y="1"/>
                  </a:moveTo>
                  <a:cubicBezTo>
                    <a:pt x="2250" y="1"/>
                    <a:pt x="1793" y="161"/>
                    <a:pt x="1417" y="409"/>
                  </a:cubicBezTo>
                  <a:cubicBezTo>
                    <a:pt x="994" y="689"/>
                    <a:pt x="1" y="1475"/>
                    <a:pt x="98" y="2013"/>
                  </a:cubicBezTo>
                  <a:cubicBezTo>
                    <a:pt x="207" y="2621"/>
                    <a:pt x="1174" y="2953"/>
                    <a:pt x="1670" y="3079"/>
                  </a:cubicBezTo>
                  <a:cubicBezTo>
                    <a:pt x="2303" y="3238"/>
                    <a:pt x="2957" y="3317"/>
                    <a:pt x="3610" y="3317"/>
                  </a:cubicBezTo>
                  <a:cubicBezTo>
                    <a:pt x="3654" y="3317"/>
                    <a:pt x="3699" y="3316"/>
                    <a:pt x="3743" y="3316"/>
                  </a:cubicBezTo>
                  <a:cubicBezTo>
                    <a:pt x="4190" y="3309"/>
                    <a:pt x="4662" y="3251"/>
                    <a:pt x="5020" y="2982"/>
                  </a:cubicBezTo>
                  <a:cubicBezTo>
                    <a:pt x="5378" y="2714"/>
                    <a:pt x="5563" y="2169"/>
                    <a:pt x="5306" y="1801"/>
                  </a:cubicBezTo>
                  <a:cubicBezTo>
                    <a:pt x="5193" y="1636"/>
                    <a:pt x="5014" y="1533"/>
                    <a:pt x="4854" y="1412"/>
                  </a:cubicBezTo>
                  <a:cubicBezTo>
                    <a:pt x="4329" y="1018"/>
                    <a:pt x="3965" y="406"/>
                    <a:pt x="3367" y="138"/>
                  </a:cubicBezTo>
                  <a:cubicBezTo>
                    <a:pt x="3155" y="43"/>
                    <a:pt x="2928" y="1"/>
                    <a:pt x="2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1"/>
            <p:cNvSpPr/>
            <p:nvPr/>
          </p:nvSpPr>
          <p:spPr>
            <a:xfrm>
              <a:off x="5166875" y="284167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5" y="1"/>
                  </a:moveTo>
                  <a:cubicBezTo>
                    <a:pt x="1067" y="1"/>
                    <a:pt x="560" y="87"/>
                    <a:pt x="79" y="257"/>
                  </a:cubicBezTo>
                  <a:cubicBezTo>
                    <a:pt x="27" y="276"/>
                    <a:pt x="0" y="332"/>
                    <a:pt x="19" y="383"/>
                  </a:cubicBezTo>
                  <a:cubicBezTo>
                    <a:pt x="26" y="403"/>
                    <a:pt x="39" y="420"/>
                    <a:pt x="56" y="432"/>
                  </a:cubicBezTo>
                  <a:cubicBezTo>
                    <a:pt x="73" y="442"/>
                    <a:pt x="91" y="448"/>
                    <a:pt x="112" y="448"/>
                  </a:cubicBezTo>
                  <a:cubicBezTo>
                    <a:pt x="123" y="448"/>
                    <a:pt x="135" y="446"/>
                    <a:pt x="146" y="442"/>
                  </a:cubicBezTo>
                  <a:cubicBezTo>
                    <a:pt x="605" y="279"/>
                    <a:pt x="1088" y="196"/>
                    <a:pt x="1573" y="196"/>
                  </a:cubicBezTo>
                  <a:cubicBezTo>
                    <a:pt x="1807" y="196"/>
                    <a:pt x="2042" y="215"/>
                    <a:pt x="2275" y="254"/>
                  </a:cubicBezTo>
                  <a:cubicBezTo>
                    <a:pt x="2280" y="255"/>
                    <a:pt x="2285" y="255"/>
                    <a:pt x="2291" y="255"/>
                  </a:cubicBezTo>
                  <a:cubicBezTo>
                    <a:pt x="2337" y="255"/>
                    <a:pt x="2379" y="222"/>
                    <a:pt x="2387" y="174"/>
                  </a:cubicBezTo>
                  <a:cubicBezTo>
                    <a:pt x="2397" y="119"/>
                    <a:pt x="2361" y="69"/>
                    <a:pt x="2306" y="61"/>
                  </a:cubicBezTo>
                  <a:cubicBezTo>
                    <a:pt x="2064" y="21"/>
                    <a:pt x="1819" y="1"/>
                    <a:pt x="157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1"/>
            <p:cNvSpPr/>
            <p:nvPr/>
          </p:nvSpPr>
          <p:spPr>
            <a:xfrm>
              <a:off x="5168275" y="2856800"/>
              <a:ext cx="51575" cy="16550"/>
            </a:xfrm>
            <a:custGeom>
              <a:avLst/>
              <a:gdLst/>
              <a:ahLst/>
              <a:cxnLst/>
              <a:rect l="l" t="t" r="r" b="b"/>
              <a:pathLst>
                <a:path w="2063" h="662" extrusionOk="0">
                  <a:moveTo>
                    <a:pt x="111" y="0"/>
                  </a:moveTo>
                  <a:cubicBezTo>
                    <a:pt x="76" y="0"/>
                    <a:pt x="42" y="19"/>
                    <a:pt x="26" y="52"/>
                  </a:cubicBezTo>
                  <a:cubicBezTo>
                    <a:pt x="0" y="96"/>
                    <a:pt x="14" y="152"/>
                    <a:pt x="57" y="181"/>
                  </a:cubicBezTo>
                  <a:cubicBezTo>
                    <a:pt x="59" y="182"/>
                    <a:pt x="63" y="182"/>
                    <a:pt x="65" y="187"/>
                  </a:cubicBezTo>
                  <a:cubicBezTo>
                    <a:pt x="639" y="496"/>
                    <a:pt x="1286" y="661"/>
                    <a:pt x="1938" y="661"/>
                  </a:cubicBezTo>
                  <a:cubicBezTo>
                    <a:pt x="1947" y="661"/>
                    <a:pt x="1955" y="661"/>
                    <a:pt x="1964" y="661"/>
                  </a:cubicBezTo>
                  <a:cubicBezTo>
                    <a:pt x="2020" y="661"/>
                    <a:pt x="2063" y="617"/>
                    <a:pt x="2063" y="562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8" y="309"/>
                    <a:pt x="159" y="13"/>
                  </a:cubicBezTo>
                  <a:cubicBezTo>
                    <a:pt x="144" y="4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1"/>
            <p:cNvSpPr/>
            <p:nvPr/>
          </p:nvSpPr>
          <p:spPr>
            <a:xfrm>
              <a:off x="5161775" y="2828775"/>
              <a:ext cx="104050" cy="63925"/>
            </a:xfrm>
            <a:custGeom>
              <a:avLst/>
              <a:gdLst/>
              <a:ahLst/>
              <a:cxnLst/>
              <a:rect l="l" t="t" r="r" b="b"/>
              <a:pathLst>
                <a:path w="4162" h="2557" extrusionOk="0">
                  <a:moveTo>
                    <a:pt x="2123" y="1"/>
                  </a:moveTo>
                  <a:cubicBezTo>
                    <a:pt x="1771" y="1"/>
                    <a:pt x="1402" y="143"/>
                    <a:pt x="1097" y="357"/>
                  </a:cubicBezTo>
                  <a:cubicBezTo>
                    <a:pt x="770" y="587"/>
                    <a:pt x="1" y="1227"/>
                    <a:pt x="58" y="1643"/>
                  </a:cubicBezTo>
                  <a:cubicBezTo>
                    <a:pt x="120" y="2112"/>
                    <a:pt x="839" y="2342"/>
                    <a:pt x="1207" y="2426"/>
                  </a:cubicBezTo>
                  <a:cubicBezTo>
                    <a:pt x="1604" y="2513"/>
                    <a:pt x="2014" y="2557"/>
                    <a:pt x="2427" y="2557"/>
                  </a:cubicBezTo>
                  <a:cubicBezTo>
                    <a:pt x="2538" y="2557"/>
                    <a:pt x="2649" y="2554"/>
                    <a:pt x="2760" y="2547"/>
                  </a:cubicBezTo>
                  <a:cubicBezTo>
                    <a:pt x="3096" y="2527"/>
                    <a:pt x="3452" y="2470"/>
                    <a:pt x="3730" y="2249"/>
                  </a:cubicBezTo>
                  <a:cubicBezTo>
                    <a:pt x="4008" y="2030"/>
                    <a:pt x="4161" y="1601"/>
                    <a:pt x="3981" y="1323"/>
                  </a:cubicBezTo>
                  <a:cubicBezTo>
                    <a:pt x="3901" y="1200"/>
                    <a:pt x="3767" y="1124"/>
                    <a:pt x="3651" y="1035"/>
                  </a:cubicBezTo>
                  <a:cubicBezTo>
                    <a:pt x="3268" y="744"/>
                    <a:pt x="3013" y="279"/>
                    <a:pt x="2570" y="89"/>
                  </a:cubicBezTo>
                  <a:cubicBezTo>
                    <a:pt x="2429" y="28"/>
                    <a:pt x="2278" y="1"/>
                    <a:pt x="2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1"/>
            <p:cNvSpPr/>
            <p:nvPr/>
          </p:nvSpPr>
          <p:spPr>
            <a:xfrm>
              <a:off x="5054675" y="2858400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0"/>
                  </a:moveTo>
                  <a:cubicBezTo>
                    <a:pt x="3160" y="0"/>
                    <a:pt x="3098" y="6"/>
                    <a:pt x="3031" y="18"/>
                  </a:cubicBezTo>
                  <a:cubicBezTo>
                    <a:pt x="2384" y="133"/>
                    <a:pt x="1726" y="411"/>
                    <a:pt x="1113" y="633"/>
                  </a:cubicBezTo>
                  <a:cubicBezTo>
                    <a:pt x="808" y="745"/>
                    <a:pt x="481" y="878"/>
                    <a:pt x="310" y="1156"/>
                  </a:cubicBezTo>
                  <a:cubicBezTo>
                    <a:pt x="51" y="1579"/>
                    <a:pt x="259" y="2122"/>
                    <a:pt x="224" y="2616"/>
                  </a:cubicBezTo>
                  <a:cubicBezTo>
                    <a:pt x="199" y="3032"/>
                    <a:pt x="1" y="3482"/>
                    <a:pt x="214" y="3840"/>
                  </a:cubicBezTo>
                  <a:cubicBezTo>
                    <a:pt x="361" y="4088"/>
                    <a:pt x="638" y="4181"/>
                    <a:pt x="934" y="4181"/>
                  </a:cubicBezTo>
                  <a:cubicBezTo>
                    <a:pt x="1128" y="4181"/>
                    <a:pt x="1329" y="4141"/>
                    <a:pt x="1507" y="4078"/>
                  </a:cubicBezTo>
                  <a:cubicBezTo>
                    <a:pt x="2778" y="3630"/>
                    <a:pt x="3727" y="2389"/>
                    <a:pt x="3829" y="1047"/>
                  </a:cubicBezTo>
                  <a:cubicBezTo>
                    <a:pt x="3873" y="480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1"/>
            <p:cNvSpPr/>
            <p:nvPr/>
          </p:nvSpPr>
          <p:spPr>
            <a:xfrm>
              <a:off x="5100125" y="2867425"/>
              <a:ext cx="50150" cy="73275"/>
            </a:xfrm>
            <a:custGeom>
              <a:avLst/>
              <a:gdLst/>
              <a:ahLst/>
              <a:cxnLst/>
              <a:rect l="l" t="t" r="r" b="b"/>
              <a:pathLst>
                <a:path w="2006" h="2931" extrusionOk="0">
                  <a:moveTo>
                    <a:pt x="1896" y="1"/>
                  </a:moveTo>
                  <a:cubicBezTo>
                    <a:pt x="1854" y="1"/>
                    <a:pt x="1815" y="28"/>
                    <a:pt x="1802" y="70"/>
                  </a:cubicBezTo>
                  <a:cubicBezTo>
                    <a:pt x="1486" y="1053"/>
                    <a:pt x="923" y="1942"/>
                    <a:pt x="168" y="2644"/>
                  </a:cubicBezTo>
                  <a:cubicBezTo>
                    <a:pt x="141" y="2645"/>
                    <a:pt x="116" y="2658"/>
                    <a:pt x="98" y="2681"/>
                  </a:cubicBezTo>
                  <a:lnTo>
                    <a:pt x="30" y="2771"/>
                  </a:lnTo>
                  <a:cubicBezTo>
                    <a:pt x="0" y="2812"/>
                    <a:pt x="3" y="2870"/>
                    <a:pt x="40" y="2903"/>
                  </a:cubicBezTo>
                  <a:cubicBezTo>
                    <a:pt x="45" y="2908"/>
                    <a:pt x="47" y="2910"/>
                    <a:pt x="53" y="2915"/>
                  </a:cubicBezTo>
                  <a:cubicBezTo>
                    <a:pt x="69" y="2925"/>
                    <a:pt x="88" y="2930"/>
                    <a:pt x="107" y="2930"/>
                  </a:cubicBezTo>
                  <a:cubicBezTo>
                    <a:pt x="131" y="2930"/>
                    <a:pt x="155" y="2922"/>
                    <a:pt x="174" y="2905"/>
                  </a:cubicBezTo>
                  <a:cubicBezTo>
                    <a:pt x="1019" y="2162"/>
                    <a:pt x="1647" y="1202"/>
                    <a:pt x="1989" y="129"/>
                  </a:cubicBezTo>
                  <a:cubicBezTo>
                    <a:pt x="2005" y="77"/>
                    <a:pt x="1975" y="22"/>
                    <a:pt x="1925" y="5"/>
                  </a:cubicBezTo>
                  <a:cubicBezTo>
                    <a:pt x="1915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1"/>
            <p:cNvSpPr/>
            <p:nvPr/>
          </p:nvSpPr>
          <p:spPr>
            <a:xfrm>
              <a:off x="5089875" y="2863900"/>
              <a:ext cx="51150" cy="45950"/>
            </a:xfrm>
            <a:custGeom>
              <a:avLst/>
              <a:gdLst/>
              <a:ahLst/>
              <a:cxnLst/>
              <a:rect l="l" t="t" r="r" b="b"/>
              <a:pathLst>
                <a:path w="2046" h="1838" extrusionOk="0">
                  <a:moveTo>
                    <a:pt x="1933" y="1"/>
                  </a:moveTo>
                  <a:cubicBezTo>
                    <a:pt x="1918" y="1"/>
                    <a:pt x="1902" y="4"/>
                    <a:pt x="1888" y="12"/>
                  </a:cubicBezTo>
                  <a:cubicBezTo>
                    <a:pt x="1135" y="397"/>
                    <a:pt x="492" y="976"/>
                    <a:pt x="30" y="1686"/>
                  </a:cubicBezTo>
                  <a:cubicBezTo>
                    <a:pt x="0" y="1730"/>
                    <a:pt x="13" y="1790"/>
                    <a:pt x="59" y="1822"/>
                  </a:cubicBezTo>
                  <a:cubicBezTo>
                    <a:pt x="76" y="1832"/>
                    <a:pt x="94" y="1837"/>
                    <a:pt x="113" y="1837"/>
                  </a:cubicBezTo>
                  <a:cubicBezTo>
                    <a:pt x="145" y="1837"/>
                    <a:pt x="177" y="1822"/>
                    <a:pt x="195" y="1794"/>
                  </a:cubicBezTo>
                  <a:cubicBezTo>
                    <a:pt x="637" y="1114"/>
                    <a:pt x="1256" y="558"/>
                    <a:pt x="1977" y="188"/>
                  </a:cubicBezTo>
                  <a:cubicBezTo>
                    <a:pt x="2025" y="162"/>
                    <a:pt x="2045" y="103"/>
                    <a:pt x="2020" y="55"/>
                  </a:cubicBezTo>
                  <a:cubicBezTo>
                    <a:pt x="2002" y="20"/>
                    <a:pt x="1968" y="1"/>
                    <a:pt x="193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1"/>
            <p:cNvSpPr/>
            <p:nvPr/>
          </p:nvSpPr>
          <p:spPr>
            <a:xfrm>
              <a:off x="5079200" y="2862450"/>
              <a:ext cx="66225" cy="71500"/>
            </a:xfrm>
            <a:custGeom>
              <a:avLst/>
              <a:gdLst/>
              <a:ahLst/>
              <a:cxnLst/>
              <a:rect l="l" t="t" r="r" b="b"/>
              <a:pathLst>
                <a:path w="2649" h="2860" extrusionOk="0">
                  <a:moveTo>
                    <a:pt x="2199" y="0"/>
                  </a:moveTo>
                  <a:cubicBezTo>
                    <a:pt x="2160" y="0"/>
                    <a:pt x="2118" y="4"/>
                    <a:pt x="2073" y="12"/>
                  </a:cubicBezTo>
                  <a:cubicBezTo>
                    <a:pt x="1633" y="91"/>
                    <a:pt x="1181" y="282"/>
                    <a:pt x="761" y="434"/>
                  </a:cubicBezTo>
                  <a:cubicBezTo>
                    <a:pt x="552" y="508"/>
                    <a:pt x="330" y="601"/>
                    <a:pt x="211" y="790"/>
                  </a:cubicBezTo>
                  <a:cubicBezTo>
                    <a:pt x="34" y="1079"/>
                    <a:pt x="175" y="1451"/>
                    <a:pt x="152" y="1789"/>
                  </a:cubicBezTo>
                  <a:cubicBezTo>
                    <a:pt x="132" y="2075"/>
                    <a:pt x="0" y="2381"/>
                    <a:pt x="145" y="2626"/>
                  </a:cubicBezTo>
                  <a:cubicBezTo>
                    <a:pt x="246" y="2796"/>
                    <a:pt x="436" y="2859"/>
                    <a:pt x="639" y="2859"/>
                  </a:cubicBezTo>
                  <a:cubicBezTo>
                    <a:pt x="771" y="2859"/>
                    <a:pt x="909" y="2832"/>
                    <a:pt x="1031" y="2790"/>
                  </a:cubicBezTo>
                  <a:cubicBezTo>
                    <a:pt x="1899" y="2483"/>
                    <a:pt x="2547" y="1633"/>
                    <a:pt x="2619" y="716"/>
                  </a:cubicBezTo>
                  <a:cubicBezTo>
                    <a:pt x="2648" y="328"/>
                    <a:pt x="2559" y="0"/>
                    <a:pt x="2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1"/>
            <p:cNvSpPr/>
            <p:nvPr/>
          </p:nvSpPr>
          <p:spPr>
            <a:xfrm>
              <a:off x="5139425" y="286215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3"/>
                    <a:pt x="52" y="1334"/>
                    <a:pt x="30" y="1796"/>
                  </a:cubicBezTo>
                  <a:cubicBezTo>
                    <a:pt x="0" y="2412"/>
                    <a:pt x="42" y="3033"/>
                    <a:pt x="149" y="3640"/>
                  </a:cubicBezTo>
                  <a:cubicBezTo>
                    <a:pt x="201" y="3928"/>
                    <a:pt x="296" y="4251"/>
                    <a:pt x="561" y="4375"/>
                  </a:cubicBezTo>
                  <a:cubicBezTo>
                    <a:pt x="643" y="4414"/>
                    <a:pt x="729" y="4429"/>
                    <a:pt x="817" y="4429"/>
                  </a:cubicBezTo>
                  <a:cubicBezTo>
                    <a:pt x="1069" y="4429"/>
                    <a:pt x="1340" y="4313"/>
                    <a:pt x="1593" y="4313"/>
                  </a:cubicBezTo>
                  <a:cubicBezTo>
                    <a:pt x="1678" y="4313"/>
                    <a:pt x="1761" y="4326"/>
                    <a:pt x="1841" y="4361"/>
                  </a:cubicBezTo>
                  <a:cubicBezTo>
                    <a:pt x="1980" y="4424"/>
                    <a:pt x="2083" y="4545"/>
                    <a:pt x="2206" y="4636"/>
                  </a:cubicBezTo>
                  <a:cubicBezTo>
                    <a:pt x="2343" y="4738"/>
                    <a:pt x="2512" y="4801"/>
                    <a:pt x="2681" y="4801"/>
                  </a:cubicBezTo>
                  <a:cubicBezTo>
                    <a:pt x="2726" y="4801"/>
                    <a:pt x="2771" y="4796"/>
                    <a:pt x="2815" y="4787"/>
                  </a:cubicBezTo>
                  <a:cubicBezTo>
                    <a:pt x="3026" y="4740"/>
                    <a:pt x="3212" y="4569"/>
                    <a:pt x="3247" y="4357"/>
                  </a:cubicBezTo>
                  <a:cubicBezTo>
                    <a:pt x="3284" y="4123"/>
                    <a:pt x="3148" y="3892"/>
                    <a:pt x="3166" y="3657"/>
                  </a:cubicBezTo>
                  <a:cubicBezTo>
                    <a:pt x="3186" y="3407"/>
                    <a:pt x="3377" y="3206"/>
                    <a:pt x="3467" y="2971"/>
                  </a:cubicBezTo>
                  <a:cubicBezTo>
                    <a:pt x="3679" y="2418"/>
                    <a:pt x="3313" y="1824"/>
                    <a:pt x="2966" y="1344"/>
                  </a:cubicBezTo>
                  <a:cubicBezTo>
                    <a:pt x="2579" y="808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1"/>
            <p:cNvSpPr/>
            <p:nvPr/>
          </p:nvSpPr>
          <p:spPr>
            <a:xfrm>
              <a:off x="5149250" y="2859700"/>
              <a:ext cx="18100" cy="63750"/>
            </a:xfrm>
            <a:custGeom>
              <a:avLst/>
              <a:gdLst/>
              <a:ahLst/>
              <a:cxnLst/>
              <a:rect l="l" t="t" r="r" b="b"/>
              <a:pathLst>
                <a:path w="724" h="2550" extrusionOk="0">
                  <a:moveTo>
                    <a:pt x="493" y="1"/>
                  </a:moveTo>
                  <a:cubicBezTo>
                    <a:pt x="458" y="1"/>
                    <a:pt x="424" y="20"/>
                    <a:pt x="407" y="52"/>
                  </a:cubicBezTo>
                  <a:cubicBezTo>
                    <a:pt x="0" y="809"/>
                    <a:pt x="49" y="1793"/>
                    <a:pt x="529" y="2506"/>
                  </a:cubicBezTo>
                  <a:cubicBezTo>
                    <a:pt x="536" y="2516"/>
                    <a:pt x="545" y="2524"/>
                    <a:pt x="555" y="2531"/>
                  </a:cubicBezTo>
                  <a:cubicBezTo>
                    <a:pt x="572" y="2543"/>
                    <a:pt x="593" y="2549"/>
                    <a:pt x="613" y="2549"/>
                  </a:cubicBezTo>
                  <a:cubicBezTo>
                    <a:pt x="632" y="2549"/>
                    <a:pt x="650" y="2544"/>
                    <a:pt x="667" y="2534"/>
                  </a:cubicBezTo>
                  <a:cubicBezTo>
                    <a:pt x="711" y="2501"/>
                    <a:pt x="724" y="2441"/>
                    <a:pt x="694" y="2395"/>
                  </a:cubicBezTo>
                  <a:cubicBezTo>
                    <a:pt x="252" y="1743"/>
                    <a:pt x="208" y="840"/>
                    <a:pt x="581" y="148"/>
                  </a:cubicBezTo>
                  <a:cubicBezTo>
                    <a:pt x="608" y="99"/>
                    <a:pt x="591" y="33"/>
                    <a:pt x="540" y="13"/>
                  </a:cubicBezTo>
                  <a:cubicBezTo>
                    <a:pt x="525" y="5"/>
                    <a:pt x="509" y="1"/>
                    <a:pt x="4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1"/>
            <p:cNvSpPr/>
            <p:nvPr/>
          </p:nvSpPr>
          <p:spPr>
            <a:xfrm>
              <a:off x="5163775" y="2865450"/>
              <a:ext cx="23650" cy="46300"/>
            </a:xfrm>
            <a:custGeom>
              <a:avLst/>
              <a:gdLst/>
              <a:ahLst/>
              <a:cxnLst/>
              <a:rect l="l" t="t" r="r" b="b"/>
              <a:pathLst>
                <a:path w="946" h="1852" extrusionOk="0">
                  <a:moveTo>
                    <a:pt x="114" y="0"/>
                  </a:moveTo>
                  <a:cubicBezTo>
                    <a:pt x="97" y="0"/>
                    <a:pt x="80" y="5"/>
                    <a:pt x="64" y="14"/>
                  </a:cubicBezTo>
                  <a:cubicBezTo>
                    <a:pt x="17" y="43"/>
                    <a:pt x="1" y="104"/>
                    <a:pt x="30" y="150"/>
                  </a:cubicBezTo>
                  <a:cubicBezTo>
                    <a:pt x="336" y="658"/>
                    <a:pt x="574" y="1205"/>
                    <a:pt x="739" y="1778"/>
                  </a:cubicBezTo>
                  <a:cubicBezTo>
                    <a:pt x="746" y="1803"/>
                    <a:pt x="761" y="1821"/>
                    <a:pt x="781" y="1834"/>
                  </a:cubicBezTo>
                  <a:cubicBezTo>
                    <a:pt x="796" y="1845"/>
                    <a:pt x="815" y="1851"/>
                    <a:pt x="835" y="1851"/>
                  </a:cubicBezTo>
                  <a:cubicBezTo>
                    <a:pt x="844" y="1851"/>
                    <a:pt x="853" y="1850"/>
                    <a:pt x="862" y="1847"/>
                  </a:cubicBezTo>
                  <a:cubicBezTo>
                    <a:pt x="915" y="1833"/>
                    <a:pt x="945" y="1777"/>
                    <a:pt x="931" y="1725"/>
                  </a:cubicBezTo>
                  <a:cubicBezTo>
                    <a:pt x="762" y="1135"/>
                    <a:pt x="515" y="572"/>
                    <a:pt x="200" y="48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1"/>
            <p:cNvSpPr/>
            <p:nvPr/>
          </p:nvSpPr>
          <p:spPr>
            <a:xfrm>
              <a:off x="5145725" y="2859675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70" y="0"/>
                  </a:moveTo>
                  <a:cubicBezTo>
                    <a:pt x="666" y="0"/>
                    <a:pt x="466" y="99"/>
                    <a:pt x="287" y="350"/>
                  </a:cubicBezTo>
                  <a:cubicBezTo>
                    <a:pt x="91" y="626"/>
                    <a:pt x="41" y="980"/>
                    <a:pt x="22" y="1320"/>
                  </a:cubicBezTo>
                  <a:cubicBezTo>
                    <a:pt x="1" y="1773"/>
                    <a:pt x="29" y="2229"/>
                    <a:pt x="111" y="2674"/>
                  </a:cubicBezTo>
                  <a:cubicBezTo>
                    <a:pt x="148" y="2886"/>
                    <a:pt x="218" y="3124"/>
                    <a:pt x="413" y="3216"/>
                  </a:cubicBezTo>
                  <a:cubicBezTo>
                    <a:pt x="473" y="3244"/>
                    <a:pt x="536" y="3255"/>
                    <a:pt x="600" y="3255"/>
                  </a:cubicBezTo>
                  <a:cubicBezTo>
                    <a:pt x="785" y="3255"/>
                    <a:pt x="985" y="3169"/>
                    <a:pt x="1171" y="3169"/>
                  </a:cubicBezTo>
                  <a:cubicBezTo>
                    <a:pt x="1234" y="3169"/>
                    <a:pt x="1295" y="3179"/>
                    <a:pt x="1354" y="3205"/>
                  </a:cubicBezTo>
                  <a:cubicBezTo>
                    <a:pt x="1455" y="3249"/>
                    <a:pt x="1531" y="3339"/>
                    <a:pt x="1623" y="3407"/>
                  </a:cubicBezTo>
                  <a:cubicBezTo>
                    <a:pt x="1722" y="3482"/>
                    <a:pt x="1847" y="3528"/>
                    <a:pt x="1970" y="3528"/>
                  </a:cubicBezTo>
                  <a:cubicBezTo>
                    <a:pt x="2004" y="3528"/>
                    <a:pt x="2037" y="3524"/>
                    <a:pt x="2070" y="3517"/>
                  </a:cubicBezTo>
                  <a:cubicBezTo>
                    <a:pt x="2225" y="3483"/>
                    <a:pt x="2363" y="3357"/>
                    <a:pt x="2387" y="3202"/>
                  </a:cubicBezTo>
                  <a:cubicBezTo>
                    <a:pt x="2416" y="3031"/>
                    <a:pt x="2315" y="2861"/>
                    <a:pt x="2328" y="2689"/>
                  </a:cubicBezTo>
                  <a:cubicBezTo>
                    <a:pt x="2343" y="2504"/>
                    <a:pt x="2483" y="2358"/>
                    <a:pt x="2550" y="2184"/>
                  </a:cubicBezTo>
                  <a:cubicBezTo>
                    <a:pt x="2708" y="1777"/>
                    <a:pt x="2437" y="1340"/>
                    <a:pt x="2182" y="989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1"/>
            <p:cNvSpPr/>
            <p:nvPr/>
          </p:nvSpPr>
          <p:spPr>
            <a:xfrm>
              <a:off x="5112225" y="2769400"/>
              <a:ext cx="116300" cy="89275"/>
            </a:xfrm>
            <a:custGeom>
              <a:avLst/>
              <a:gdLst/>
              <a:ahLst/>
              <a:cxnLst/>
              <a:rect l="l" t="t" r="r" b="b"/>
              <a:pathLst>
                <a:path w="4652" h="3571" extrusionOk="0">
                  <a:moveTo>
                    <a:pt x="757" y="1"/>
                  </a:moveTo>
                  <a:cubicBezTo>
                    <a:pt x="567" y="58"/>
                    <a:pt x="362" y="81"/>
                    <a:pt x="218" y="217"/>
                  </a:cubicBezTo>
                  <a:cubicBezTo>
                    <a:pt x="1" y="423"/>
                    <a:pt x="48" y="776"/>
                    <a:pt x="132" y="1063"/>
                  </a:cubicBezTo>
                  <a:cubicBezTo>
                    <a:pt x="343" y="1779"/>
                    <a:pt x="878" y="3181"/>
                    <a:pt x="1627" y="3513"/>
                  </a:cubicBezTo>
                  <a:cubicBezTo>
                    <a:pt x="1715" y="3552"/>
                    <a:pt x="1806" y="3570"/>
                    <a:pt x="1899" y="3570"/>
                  </a:cubicBezTo>
                  <a:cubicBezTo>
                    <a:pt x="2648" y="3570"/>
                    <a:pt x="3521" y="2412"/>
                    <a:pt x="3939" y="1977"/>
                  </a:cubicBezTo>
                  <a:cubicBezTo>
                    <a:pt x="4170" y="1735"/>
                    <a:pt x="4396" y="1483"/>
                    <a:pt x="4522" y="1177"/>
                  </a:cubicBezTo>
                  <a:cubicBezTo>
                    <a:pt x="4598" y="1001"/>
                    <a:pt x="4634" y="810"/>
                    <a:pt x="4651" y="618"/>
                  </a:cubicBezTo>
                  <a:lnTo>
                    <a:pt x="4651" y="618"/>
                  </a:lnTo>
                  <a:cubicBezTo>
                    <a:pt x="4105" y="1255"/>
                    <a:pt x="3383" y="1742"/>
                    <a:pt x="2583" y="1994"/>
                  </a:cubicBezTo>
                  <a:cubicBezTo>
                    <a:pt x="2503" y="2020"/>
                    <a:pt x="2420" y="2042"/>
                    <a:pt x="2337" y="2042"/>
                  </a:cubicBezTo>
                  <a:cubicBezTo>
                    <a:pt x="2313" y="2042"/>
                    <a:pt x="2288" y="2040"/>
                    <a:pt x="2264" y="2036"/>
                  </a:cubicBezTo>
                  <a:cubicBezTo>
                    <a:pt x="2155" y="2014"/>
                    <a:pt x="2063" y="1943"/>
                    <a:pt x="1978" y="1871"/>
                  </a:cubicBezTo>
                  <a:cubicBezTo>
                    <a:pt x="1408" y="1378"/>
                    <a:pt x="987" y="719"/>
                    <a:pt x="7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1"/>
            <p:cNvSpPr/>
            <p:nvPr/>
          </p:nvSpPr>
          <p:spPr>
            <a:xfrm>
              <a:off x="5059925" y="2858400"/>
              <a:ext cx="91575" cy="80800"/>
            </a:xfrm>
            <a:custGeom>
              <a:avLst/>
              <a:gdLst/>
              <a:ahLst/>
              <a:cxnLst/>
              <a:rect l="l" t="t" r="r" b="b"/>
              <a:pathLst>
                <a:path w="3663" h="3232" extrusionOk="0">
                  <a:moveTo>
                    <a:pt x="3007" y="0"/>
                  </a:moveTo>
                  <a:cubicBezTo>
                    <a:pt x="2950" y="0"/>
                    <a:pt x="2888" y="6"/>
                    <a:pt x="2821" y="18"/>
                  </a:cubicBezTo>
                  <a:cubicBezTo>
                    <a:pt x="2176" y="133"/>
                    <a:pt x="1518" y="411"/>
                    <a:pt x="906" y="633"/>
                  </a:cubicBezTo>
                  <a:cubicBezTo>
                    <a:pt x="599" y="745"/>
                    <a:pt x="272" y="878"/>
                    <a:pt x="103" y="1156"/>
                  </a:cubicBezTo>
                  <a:cubicBezTo>
                    <a:pt x="50" y="1242"/>
                    <a:pt x="20" y="1334"/>
                    <a:pt x="0" y="1427"/>
                  </a:cubicBezTo>
                  <a:cubicBezTo>
                    <a:pt x="414" y="1228"/>
                    <a:pt x="838" y="1054"/>
                    <a:pt x="1274" y="911"/>
                  </a:cubicBezTo>
                  <a:cubicBezTo>
                    <a:pt x="1459" y="850"/>
                    <a:pt x="1658" y="794"/>
                    <a:pt x="1854" y="794"/>
                  </a:cubicBezTo>
                  <a:cubicBezTo>
                    <a:pt x="1955" y="794"/>
                    <a:pt x="2056" y="809"/>
                    <a:pt x="2153" y="846"/>
                  </a:cubicBezTo>
                  <a:cubicBezTo>
                    <a:pt x="2392" y="940"/>
                    <a:pt x="2564" y="1163"/>
                    <a:pt x="2650" y="1405"/>
                  </a:cubicBezTo>
                  <a:cubicBezTo>
                    <a:pt x="2736" y="1648"/>
                    <a:pt x="2743" y="1910"/>
                    <a:pt x="2736" y="2168"/>
                  </a:cubicBezTo>
                  <a:cubicBezTo>
                    <a:pt x="2723" y="2525"/>
                    <a:pt x="2679" y="2882"/>
                    <a:pt x="2606" y="3231"/>
                  </a:cubicBezTo>
                  <a:cubicBezTo>
                    <a:pt x="3179" y="2645"/>
                    <a:pt x="3557" y="1865"/>
                    <a:pt x="3619" y="1047"/>
                  </a:cubicBezTo>
                  <a:cubicBezTo>
                    <a:pt x="3663" y="480"/>
                    <a:pt x="3532" y="0"/>
                    <a:pt x="300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1"/>
            <p:cNvSpPr/>
            <p:nvPr/>
          </p:nvSpPr>
          <p:spPr>
            <a:xfrm>
              <a:off x="5139375" y="2862150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5" y="1"/>
                  </a:moveTo>
                  <a:cubicBezTo>
                    <a:pt x="907" y="1"/>
                    <a:pt x="634" y="135"/>
                    <a:pt x="391" y="476"/>
                  </a:cubicBezTo>
                  <a:cubicBezTo>
                    <a:pt x="123" y="853"/>
                    <a:pt x="53" y="1334"/>
                    <a:pt x="31" y="1796"/>
                  </a:cubicBezTo>
                  <a:cubicBezTo>
                    <a:pt x="1" y="2412"/>
                    <a:pt x="42" y="3031"/>
                    <a:pt x="150" y="3637"/>
                  </a:cubicBezTo>
                  <a:cubicBezTo>
                    <a:pt x="214" y="3293"/>
                    <a:pt x="322" y="2957"/>
                    <a:pt x="470" y="2640"/>
                  </a:cubicBezTo>
                  <a:cubicBezTo>
                    <a:pt x="697" y="2161"/>
                    <a:pt x="1084" y="1685"/>
                    <a:pt x="1609" y="1655"/>
                  </a:cubicBezTo>
                  <a:cubicBezTo>
                    <a:pt x="1628" y="1654"/>
                    <a:pt x="1648" y="1653"/>
                    <a:pt x="1667" y="1653"/>
                  </a:cubicBezTo>
                  <a:cubicBezTo>
                    <a:pt x="2031" y="1653"/>
                    <a:pt x="2366" y="1868"/>
                    <a:pt x="2662" y="2081"/>
                  </a:cubicBezTo>
                  <a:cubicBezTo>
                    <a:pt x="2956" y="2293"/>
                    <a:pt x="3243" y="2511"/>
                    <a:pt x="3525" y="2739"/>
                  </a:cubicBezTo>
                  <a:cubicBezTo>
                    <a:pt x="3580" y="2254"/>
                    <a:pt x="3269" y="1757"/>
                    <a:pt x="2968" y="1343"/>
                  </a:cubicBezTo>
                  <a:cubicBezTo>
                    <a:pt x="2580" y="808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1"/>
            <p:cNvSpPr/>
            <p:nvPr/>
          </p:nvSpPr>
          <p:spPr>
            <a:xfrm>
              <a:off x="5162350" y="2819150"/>
              <a:ext cx="74925" cy="82000"/>
            </a:xfrm>
            <a:custGeom>
              <a:avLst/>
              <a:gdLst/>
              <a:ahLst/>
              <a:cxnLst/>
              <a:rect l="l" t="t" r="r" b="b"/>
              <a:pathLst>
                <a:path w="2997" h="3280" extrusionOk="0">
                  <a:moveTo>
                    <a:pt x="2691" y="0"/>
                  </a:moveTo>
                  <a:cubicBezTo>
                    <a:pt x="2246" y="0"/>
                    <a:pt x="1792" y="157"/>
                    <a:pt x="1417" y="404"/>
                  </a:cubicBezTo>
                  <a:cubicBezTo>
                    <a:pt x="994" y="684"/>
                    <a:pt x="1" y="1470"/>
                    <a:pt x="95" y="2008"/>
                  </a:cubicBezTo>
                  <a:cubicBezTo>
                    <a:pt x="203" y="2616"/>
                    <a:pt x="1170" y="2950"/>
                    <a:pt x="1669" y="3074"/>
                  </a:cubicBezTo>
                  <a:cubicBezTo>
                    <a:pt x="2086" y="3179"/>
                    <a:pt x="2510" y="3243"/>
                    <a:pt x="2939" y="3279"/>
                  </a:cubicBezTo>
                  <a:cubicBezTo>
                    <a:pt x="2702" y="3043"/>
                    <a:pt x="2483" y="2789"/>
                    <a:pt x="2288" y="2517"/>
                  </a:cubicBezTo>
                  <a:cubicBezTo>
                    <a:pt x="2034" y="2154"/>
                    <a:pt x="1808" y="1716"/>
                    <a:pt x="1908" y="1283"/>
                  </a:cubicBezTo>
                  <a:cubicBezTo>
                    <a:pt x="1994" y="911"/>
                    <a:pt x="2298" y="633"/>
                    <a:pt x="2585" y="383"/>
                  </a:cubicBezTo>
                  <a:cubicBezTo>
                    <a:pt x="2721" y="262"/>
                    <a:pt x="2859" y="145"/>
                    <a:pt x="2996" y="26"/>
                  </a:cubicBezTo>
                  <a:cubicBezTo>
                    <a:pt x="2896" y="8"/>
                    <a:pt x="2794" y="0"/>
                    <a:pt x="269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1"/>
            <p:cNvSpPr/>
            <p:nvPr/>
          </p:nvSpPr>
          <p:spPr>
            <a:xfrm>
              <a:off x="5068300" y="2777175"/>
              <a:ext cx="89950" cy="91650"/>
            </a:xfrm>
            <a:custGeom>
              <a:avLst/>
              <a:gdLst/>
              <a:ahLst/>
              <a:cxnLst/>
              <a:rect l="l" t="t" r="r" b="b"/>
              <a:pathLst>
                <a:path w="3598" h="3666" extrusionOk="0">
                  <a:moveTo>
                    <a:pt x="407" y="1"/>
                  </a:moveTo>
                  <a:lnTo>
                    <a:pt x="407" y="1"/>
                  </a:lnTo>
                  <a:cubicBezTo>
                    <a:pt x="486" y="102"/>
                    <a:pt x="567" y="201"/>
                    <a:pt x="645" y="302"/>
                  </a:cubicBezTo>
                  <a:cubicBezTo>
                    <a:pt x="939" y="671"/>
                    <a:pt x="1236" y="1051"/>
                    <a:pt x="1385" y="1500"/>
                  </a:cubicBezTo>
                  <a:cubicBezTo>
                    <a:pt x="1534" y="1947"/>
                    <a:pt x="1501" y="2484"/>
                    <a:pt x="1186" y="2834"/>
                  </a:cubicBezTo>
                  <a:cubicBezTo>
                    <a:pt x="996" y="3043"/>
                    <a:pt x="730" y="3164"/>
                    <a:pt x="472" y="3278"/>
                  </a:cubicBezTo>
                  <a:cubicBezTo>
                    <a:pt x="314" y="3349"/>
                    <a:pt x="157" y="3416"/>
                    <a:pt x="0" y="3486"/>
                  </a:cubicBezTo>
                  <a:cubicBezTo>
                    <a:pt x="419" y="3516"/>
                    <a:pt x="839" y="3549"/>
                    <a:pt x="1256" y="3579"/>
                  </a:cubicBezTo>
                  <a:cubicBezTo>
                    <a:pt x="1597" y="3604"/>
                    <a:pt x="1935" y="3630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9"/>
                  </a:cubicBezTo>
                  <a:cubicBezTo>
                    <a:pt x="3598" y="3152"/>
                    <a:pt x="2759" y="2037"/>
                    <a:pt x="2524" y="1682"/>
                  </a:cubicBezTo>
                  <a:cubicBezTo>
                    <a:pt x="2071" y="995"/>
                    <a:pt x="1461" y="395"/>
                    <a:pt x="684" y="91"/>
                  </a:cubicBezTo>
                  <a:cubicBezTo>
                    <a:pt x="595" y="55"/>
                    <a:pt x="502" y="26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1"/>
            <p:cNvSpPr/>
            <p:nvPr/>
          </p:nvSpPr>
          <p:spPr>
            <a:xfrm>
              <a:off x="5123300" y="283132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6" y="1"/>
                    <a:pt x="498" y="159"/>
                    <a:pt x="306" y="449"/>
                  </a:cubicBezTo>
                  <a:cubicBezTo>
                    <a:pt x="0" y="907"/>
                    <a:pt x="129" y="1528"/>
                    <a:pt x="588" y="1832"/>
                  </a:cubicBezTo>
                  <a:cubicBezTo>
                    <a:pt x="757" y="1944"/>
                    <a:pt x="948" y="1998"/>
                    <a:pt x="1137" y="1998"/>
                  </a:cubicBezTo>
                  <a:cubicBezTo>
                    <a:pt x="1461" y="1998"/>
                    <a:pt x="1779" y="1840"/>
                    <a:pt x="1971" y="1550"/>
                  </a:cubicBezTo>
                  <a:cubicBezTo>
                    <a:pt x="2274" y="1090"/>
                    <a:pt x="2149" y="469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1"/>
            <p:cNvSpPr/>
            <p:nvPr/>
          </p:nvSpPr>
          <p:spPr>
            <a:xfrm>
              <a:off x="5136025" y="2842475"/>
              <a:ext cx="31400" cy="27650"/>
            </a:xfrm>
            <a:custGeom>
              <a:avLst/>
              <a:gdLst/>
              <a:ahLst/>
              <a:cxnLst/>
              <a:rect l="l" t="t" r="r" b="b"/>
              <a:pathLst>
                <a:path w="1256" h="1106" extrusionOk="0">
                  <a:moveTo>
                    <a:pt x="629" y="1"/>
                  </a:moveTo>
                  <a:cubicBezTo>
                    <a:pt x="451" y="1"/>
                    <a:pt x="275" y="88"/>
                    <a:pt x="168" y="249"/>
                  </a:cubicBezTo>
                  <a:cubicBezTo>
                    <a:pt x="0" y="503"/>
                    <a:pt x="70" y="846"/>
                    <a:pt x="324" y="1013"/>
                  </a:cubicBezTo>
                  <a:cubicBezTo>
                    <a:pt x="418" y="1076"/>
                    <a:pt x="524" y="1106"/>
                    <a:pt x="629" y="1106"/>
                  </a:cubicBezTo>
                  <a:cubicBezTo>
                    <a:pt x="808" y="1106"/>
                    <a:pt x="984" y="1019"/>
                    <a:pt x="1089" y="858"/>
                  </a:cubicBezTo>
                  <a:cubicBezTo>
                    <a:pt x="1256" y="603"/>
                    <a:pt x="1187" y="261"/>
                    <a:pt x="933" y="93"/>
                  </a:cubicBezTo>
                  <a:cubicBezTo>
                    <a:pt x="840" y="31"/>
                    <a:pt x="734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1"/>
            <p:cNvSpPr/>
            <p:nvPr/>
          </p:nvSpPr>
          <p:spPr>
            <a:xfrm>
              <a:off x="4408375" y="2236900"/>
              <a:ext cx="404225" cy="375175"/>
            </a:xfrm>
            <a:custGeom>
              <a:avLst/>
              <a:gdLst/>
              <a:ahLst/>
              <a:cxnLst/>
              <a:rect l="l" t="t" r="r" b="b"/>
              <a:pathLst>
                <a:path w="16169" h="15007" extrusionOk="0">
                  <a:moveTo>
                    <a:pt x="9537" y="1"/>
                  </a:moveTo>
                  <a:cubicBezTo>
                    <a:pt x="9385" y="1"/>
                    <a:pt x="9234" y="16"/>
                    <a:pt x="9087" y="47"/>
                  </a:cubicBezTo>
                  <a:cubicBezTo>
                    <a:pt x="8260" y="223"/>
                    <a:pt x="7566" y="830"/>
                    <a:pt x="7143" y="1565"/>
                  </a:cubicBezTo>
                  <a:cubicBezTo>
                    <a:pt x="6888" y="2008"/>
                    <a:pt x="6686" y="2531"/>
                    <a:pt x="6235" y="2772"/>
                  </a:cubicBezTo>
                  <a:cubicBezTo>
                    <a:pt x="6170" y="2806"/>
                    <a:pt x="6103" y="2833"/>
                    <a:pt x="6033" y="2858"/>
                  </a:cubicBezTo>
                  <a:cubicBezTo>
                    <a:pt x="5889" y="2908"/>
                    <a:pt x="5742" y="2947"/>
                    <a:pt x="5601" y="3000"/>
                  </a:cubicBezTo>
                  <a:cubicBezTo>
                    <a:pt x="5597" y="3001"/>
                    <a:pt x="5594" y="3004"/>
                    <a:pt x="5590" y="3004"/>
                  </a:cubicBezTo>
                  <a:cubicBezTo>
                    <a:pt x="5557" y="3015"/>
                    <a:pt x="5524" y="3030"/>
                    <a:pt x="5494" y="3047"/>
                  </a:cubicBezTo>
                  <a:cubicBezTo>
                    <a:pt x="5482" y="3051"/>
                    <a:pt x="5474" y="3057"/>
                    <a:pt x="5464" y="3063"/>
                  </a:cubicBezTo>
                  <a:cubicBezTo>
                    <a:pt x="5436" y="3077"/>
                    <a:pt x="5411" y="3091"/>
                    <a:pt x="5388" y="3107"/>
                  </a:cubicBezTo>
                  <a:cubicBezTo>
                    <a:pt x="5378" y="3114"/>
                    <a:pt x="5368" y="3120"/>
                    <a:pt x="5357" y="3127"/>
                  </a:cubicBezTo>
                  <a:cubicBezTo>
                    <a:pt x="5325" y="3150"/>
                    <a:pt x="5294" y="3177"/>
                    <a:pt x="5266" y="3206"/>
                  </a:cubicBezTo>
                  <a:cubicBezTo>
                    <a:pt x="4966" y="3520"/>
                    <a:pt x="5055" y="4026"/>
                    <a:pt x="5194" y="4437"/>
                  </a:cubicBezTo>
                  <a:cubicBezTo>
                    <a:pt x="5228" y="4533"/>
                    <a:pt x="5267" y="4642"/>
                    <a:pt x="5309" y="4755"/>
                  </a:cubicBezTo>
                  <a:cubicBezTo>
                    <a:pt x="4763" y="4232"/>
                    <a:pt x="4126" y="3808"/>
                    <a:pt x="3401" y="3559"/>
                  </a:cubicBezTo>
                  <a:cubicBezTo>
                    <a:pt x="3335" y="3536"/>
                    <a:pt x="3268" y="3516"/>
                    <a:pt x="3200" y="3498"/>
                  </a:cubicBezTo>
                  <a:lnTo>
                    <a:pt x="3196" y="3498"/>
                  </a:lnTo>
                  <a:cubicBezTo>
                    <a:pt x="3129" y="3480"/>
                    <a:pt x="3060" y="3464"/>
                    <a:pt x="2993" y="3450"/>
                  </a:cubicBezTo>
                  <a:cubicBezTo>
                    <a:pt x="2766" y="3402"/>
                    <a:pt x="2532" y="3377"/>
                    <a:pt x="2300" y="3377"/>
                  </a:cubicBezTo>
                  <a:cubicBezTo>
                    <a:pt x="1591" y="3377"/>
                    <a:pt x="903" y="3613"/>
                    <a:pt x="495" y="4175"/>
                  </a:cubicBezTo>
                  <a:cubicBezTo>
                    <a:pt x="199" y="4583"/>
                    <a:pt x="96" y="5099"/>
                    <a:pt x="65" y="5602"/>
                  </a:cubicBezTo>
                  <a:cubicBezTo>
                    <a:pt x="0" y="6654"/>
                    <a:pt x="340" y="7870"/>
                    <a:pt x="1297" y="8308"/>
                  </a:cubicBezTo>
                  <a:cubicBezTo>
                    <a:pt x="1706" y="8495"/>
                    <a:pt x="2170" y="8512"/>
                    <a:pt x="2620" y="8525"/>
                  </a:cubicBezTo>
                  <a:lnTo>
                    <a:pt x="2621" y="8525"/>
                  </a:lnTo>
                  <a:cubicBezTo>
                    <a:pt x="2872" y="8532"/>
                    <a:pt x="3125" y="8541"/>
                    <a:pt x="3375" y="8548"/>
                  </a:cubicBezTo>
                  <a:cubicBezTo>
                    <a:pt x="3734" y="8559"/>
                    <a:pt x="4092" y="8569"/>
                    <a:pt x="4449" y="8581"/>
                  </a:cubicBezTo>
                  <a:cubicBezTo>
                    <a:pt x="4503" y="8582"/>
                    <a:pt x="4556" y="8584"/>
                    <a:pt x="4608" y="8586"/>
                  </a:cubicBezTo>
                  <a:cubicBezTo>
                    <a:pt x="4518" y="8624"/>
                    <a:pt x="4424" y="8661"/>
                    <a:pt x="4333" y="8701"/>
                  </a:cubicBezTo>
                  <a:cubicBezTo>
                    <a:pt x="4040" y="8824"/>
                    <a:pt x="3752" y="8948"/>
                    <a:pt x="3468" y="9064"/>
                  </a:cubicBezTo>
                  <a:cubicBezTo>
                    <a:pt x="3251" y="9154"/>
                    <a:pt x="3024" y="9254"/>
                    <a:pt x="2826" y="9382"/>
                  </a:cubicBezTo>
                  <a:cubicBezTo>
                    <a:pt x="2726" y="9446"/>
                    <a:pt x="2633" y="9518"/>
                    <a:pt x="2550" y="9598"/>
                  </a:cubicBezTo>
                  <a:cubicBezTo>
                    <a:pt x="2468" y="9679"/>
                    <a:pt x="2396" y="9770"/>
                    <a:pt x="2336" y="9873"/>
                  </a:cubicBezTo>
                  <a:cubicBezTo>
                    <a:pt x="2319" y="9906"/>
                    <a:pt x="2303" y="9941"/>
                    <a:pt x="2289" y="9972"/>
                  </a:cubicBezTo>
                  <a:cubicBezTo>
                    <a:pt x="2021" y="10581"/>
                    <a:pt x="2320" y="11314"/>
                    <a:pt x="2305" y="11997"/>
                  </a:cubicBezTo>
                  <a:cubicBezTo>
                    <a:pt x="2290" y="12601"/>
                    <a:pt x="2035" y="13266"/>
                    <a:pt x="2365" y="13772"/>
                  </a:cubicBezTo>
                  <a:cubicBezTo>
                    <a:pt x="2578" y="14098"/>
                    <a:pt x="2948" y="14222"/>
                    <a:pt x="3345" y="14222"/>
                  </a:cubicBezTo>
                  <a:cubicBezTo>
                    <a:pt x="3652" y="14222"/>
                    <a:pt x="3976" y="14147"/>
                    <a:pt x="4255" y="14034"/>
                  </a:cubicBezTo>
                  <a:cubicBezTo>
                    <a:pt x="5095" y="13696"/>
                    <a:pt x="5823" y="13111"/>
                    <a:pt x="6369" y="12392"/>
                  </a:cubicBezTo>
                  <a:cubicBezTo>
                    <a:pt x="6378" y="12380"/>
                    <a:pt x="6385" y="12370"/>
                    <a:pt x="6395" y="12359"/>
                  </a:cubicBezTo>
                  <a:cubicBezTo>
                    <a:pt x="6475" y="12251"/>
                    <a:pt x="6550" y="12142"/>
                    <a:pt x="6622" y="12030"/>
                  </a:cubicBezTo>
                  <a:lnTo>
                    <a:pt x="6643" y="11999"/>
                  </a:lnTo>
                  <a:cubicBezTo>
                    <a:pt x="6742" y="11841"/>
                    <a:pt x="6834" y="11678"/>
                    <a:pt x="6915" y="11510"/>
                  </a:cubicBezTo>
                  <a:cubicBezTo>
                    <a:pt x="6925" y="11691"/>
                    <a:pt x="6941" y="11870"/>
                    <a:pt x="6958" y="12049"/>
                  </a:cubicBezTo>
                  <a:cubicBezTo>
                    <a:pt x="6963" y="12085"/>
                    <a:pt x="6964" y="12122"/>
                    <a:pt x="6968" y="12158"/>
                  </a:cubicBezTo>
                  <a:cubicBezTo>
                    <a:pt x="7014" y="12591"/>
                    <a:pt x="7086" y="13021"/>
                    <a:pt x="7179" y="13445"/>
                  </a:cubicBezTo>
                  <a:cubicBezTo>
                    <a:pt x="7183" y="13457"/>
                    <a:pt x="7183" y="13469"/>
                    <a:pt x="7186" y="13482"/>
                  </a:cubicBezTo>
                  <a:lnTo>
                    <a:pt x="7186" y="13484"/>
                  </a:lnTo>
                  <a:cubicBezTo>
                    <a:pt x="7279" y="13899"/>
                    <a:pt x="7439" y="14362"/>
                    <a:pt x="7831" y="14527"/>
                  </a:cubicBezTo>
                  <a:cubicBezTo>
                    <a:pt x="7936" y="14571"/>
                    <a:pt x="8045" y="14588"/>
                    <a:pt x="8156" y="14588"/>
                  </a:cubicBezTo>
                  <a:cubicBezTo>
                    <a:pt x="8552" y="14588"/>
                    <a:pt x="8977" y="14368"/>
                    <a:pt x="9375" y="14368"/>
                  </a:cubicBezTo>
                  <a:cubicBezTo>
                    <a:pt x="9481" y="14368"/>
                    <a:pt x="9585" y="14383"/>
                    <a:pt x="9686" y="14423"/>
                  </a:cubicBezTo>
                  <a:cubicBezTo>
                    <a:pt x="9892" y="14504"/>
                    <a:pt x="10050" y="14673"/>
                    <a:pt x="10232" y="14798"/>
                  </a:cubicBezTo>
                  <a:cubicBezTo>
                    <a:pt x="10425" y="14928"/>
                    <a:pt x="10658" y="15006"/>
                    <a:pt x="10889" y="15006"/>
                  </a:cubicBezTo>
                  <a:cubicBezTo>
                    <a:pt x="10969" y="15006"/>
                    <a:pt x="11049" y="14997"/>
                    <a:pt x="11126" y="14977"/>
                  </a:cubicBezTo>
                  <a:cubicBezTo>
                    <a:pt x="11429" y="14898"/>
                    <a:pt x="11688" y="14638"/>
                    <a:pt x="11727" y="14327"/>
                  </a:cubicBezTo>
                  <a:cubicBezTo>
                    <a:pt x="11767" y="13988"/>
                    <a:pt x="11555" y="13661"/>
                    <a:pt x="11566" y="13319"/>
                  </a:cubicBezTo>
                  <a:cubicBezTo>
                    <a:pt x="11579" y="12953"/>
                    <a:pt x="11844" y="12651"/>
                    <a:pt x="11959" y="12304"/>
                  </a:cubicBezTo>
                  <a:cubicBezTo>
                    <a:pt x="12174" y="11665"/>
                    <a:pt x="11872" y="11014"/>
                    <a:pt x="11473" y="10438"/>
                  </a:cubicBezTo>
                  <a:cubicBezTo>
                    <a:pt x="11470" y="10435"/>
                    <a:pt x="11469" y="10430"/>
                    <a:pt x="11465" y="10427"/>
                  </a:cubicBezTo>
                  <a:cubicBezTo>
                    <a:pt x="11413" y="10352"/>
                    <a:pt x="11361" y="10279"/>
                    <a:pt x="11307" y="10207"/>
                  </a:cubicBezTo>
                  <a:cubicBezTo>
                    <a:pt x="11301" y="10199"/>
                    <a:pt x="11294" y="10192"/>
                    <a:pt x="11290" y="10183"/>
                  </a:cubicBezTo>
                  <a:cubicBezTo>
                    <a:pt x="11277" y="10166"/>
                    <a:pt x="11264" y="10150"/>
                    <a:pt x="11251" y="10133"/>
                  </a:cubicBezTo>
                  <a:lnTo>
                    <a:pt x="11251" y="10133"/>
                  </a:lnTo>
                  <a:cubicBezTo>
                    <a:pt x="11794" y="10210"/>
                    <a:pt x="12343" y="10249"/>
                    <a:pt x="12892" y="10249"/>
                  </a:cubicBezTo>
                  <a:cubicBezTo>
                    <a:pt x="13128" y="10249"/>
                    <a:pt x="13363" y="10242"/>
                    <a:pt x="13599" y="10227"/>
                  </a:cubicBezTo>
                  <a:cubicBezTo>
                    <a:pt x="14246" y="10186"/>
                    <a:pt x="14927" y="10076"/>
                    <a:pt x="15432" y="9661"/>
                  </a:cubicBezTo>
                  <a:cubicBezTo>
                    <a:pt x="15935" y="9249"/>
                    <a:pt x="16168" y="8449"/>
                    <a:pt x="15774" y="7933"/>
                  </a:cubicBezTo>
                  <a:cubicBezTo>
                    <a:pt x="15598" y="7701"/>
                    <a:pt x="15331" y="7562"/>
                    <a:pt x="15091" y="7398"/>
                  </a:cubicBezTo>
                  <a:cubicBezTo>
                    <a:pt x="14307" y="6859"/>
                    <a:pt x="13740" y="5995"/>
                    <a:pt x="12855" y="5645"/>
                  </a:cubicBezTo>
                  <a:cubicBezTo>
                    <a:pt x="12577" y="5536"/>
                    <a:pt x="12286" y="5486"/>
                    <a:pt x="11992" y="5486"/>
                  </a:cubicBezTo>
                  <a:cubicBezTo>
                    <a:pt x="11462" y="5486"/>
                    <a:pt x="10924" y="5647"/>
                    <a:pt x="10447" y="5909"/>
                  </a:cubicBezTo>
                  <a:cubicBezTo>
                    <a:pt x="10569" y="5759"/>
                    <a:pt x="10679" y="5625"/>
                    <a:pt x="10772" y="5519"/>
                  </a:cubicBezTo>
                  <a:cubicBezTo>
                    <a:pt x="10969" y="5293"/>
                    <a:pt x="11164" y="5061"/>
                    <a:pt x="11324" y="4807"/>
                  </a:cubicBezTo>
                  <a:cubicBezTo>
                    <a:pt x="11356" y="4757"/>
                    <a:pt x="11386" y="4705"/>
                    <a:pt x="11414" y="4654"/>
                  </a:cubicBezTo>
                  <a:cubicBezTo>
                    <a:pt x="11472" y="4549"/>
                    <a:pt x="11522" y="4440"/>
                    <a:pt x="11563" y="4327"/>
                  </a:cubicBezTo>
                  <a:lnTo>
                    <a:pt x="11563" y="4325"/>
                  </a:lnTo>
                  <a:cubicBezTo>
                    <a:pt x="11588" y="4255"/>
                    <a:pt x="11611" y="4186"/>
                    <a:pt x="11628" y="4115"/>
                  </a:cubicBezTo>
                  <a:cubicBezTo>
                    <a:pt x="11636" y="4076"/>
                    <a:pt x="11647" y="4037"/>
                    <a:pt x="11654" y="4000"/>
                  </a:cubicBezTo>
                  <a:cubicBezTo>
                    <a:pt x="11659" y="3967"/>
                    <a:pt x="11667" y="3937"/>
                    <a:pt x="11672" y="3904"/>
                  </a:cubicBezTo>
                  <a:cubicBezTo>
                    <a:pt x="11682" y="3851"/>
                    <a:pt x="11690" y="3797"/>
                    <a:pt x="11695" y="3744"/>
                  </a:cubicBezTo>
                  <a:cubicBezTo>
                    <a:pt x="11698" y="3729"/>
                    <a:pt x="11700" y="3716"/>
                    <a:pt x="11701" y="3702"/>
                  </a:cubicBezTo>
                  <a:cubicBezTo>
                    <a:pt x="11745" y="3273"/>
                    <a:pt x="11707" y="2832"/>
                    <a:pt x="11664" y="2399"/>
                  </a:cubicBezTo>
                  <a:cubicBezTo>
                    <a:pt x="11614" y="1893"/>
                    <a:pt x="11558" y="1366"/>
                    <a:pt x="11298" y="927"/>
                  </a:cubicBezTo>
                  <a:cubicBezTo>
                    <a:pt x="10944" y="327"/>
                    <a:pt x="10237" y="1"/>
                    <a:pt x="9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1"/>
            <p:cNvSpPr/>
            <p:nvPr/>
          </p:nvSpPr>
          <p:spPr>
            <a:xfrm>
              <a:off x="4542275" y="2266200"/>
              <a:ext cx="144625" cy="168775"/>
            </a:xfrm>
            <a:custGeom>
              <a:avLst/>
              <a:gdLst/>
              <a:ahLst/>
              <a:cxnLst/>
              <a:rect l="l" t="t" r="r" b="b"/>
              <a:pathLst>
                <a:path w="5785" h="6751" extrusionOk="0">
                  <a:moveTo>
                    <a:pt x="3878" y="1"/>
                  </a:moveTo>
                  <a:cubicBezTo>
                    <a:pt x="3749" y="1"/>
                    <a:pt x="3621" y="14"/>
                    <a:pt x="3496" y="40"/>
                  </a:cubicBezTo>
                  <a:cubicBezTo>
                    <a:pt x="2792" y="189"/>
                    <a:pt x="2207" y="705"/>
                    <a:pt x="1847" y="1326"/>
                  </a:cubicBezTo>
                  <a:cubicBezTo>
                    <a:pt x="1630" y="1702"/>
                    <a:pt x="1461" y="2146"/>
                    <a:pt x="1076" y="2349"/>
                  </a:cubicBezTo>
                  <a:cubicBezTo>
                    <a:pt x="810" y="2491"/>
                    <a:pt x="464" y="2498"/>
                    <a:pt x="254" y="2716"/>
                  </a:cubicBezTo>
                  <a:cubicBezTo>
                    <a:pt x="0" y="2981"/>
                    <a:pt x="75" y="3414"/>
                    <a:pt x="194" y="3761"/>
                  </a:cubicBezTo>
                  <a:cubicBezTo>
                    <a:pt x="490" y="4632"/>
                    <a:pt x="1225" y="6325"/>
                    <a:pt x="2164" y="6695"/>
                  </a:cubicBezTo>
                  <a:cubicBezTo>
                    <a:pt x="2262" y="6733"/>
                    <a:pt x="2361" y="6751"/>
                    <a:pt x="2462" y="6751"/>
                  </a:cubicBezTo>
                  <a:cubicBezTo>
                    <a:pt x="3392" y="6751"/>
                    <a:pt x="4425" y="5246"/>
                    <a:pt x="4923" y="4680"/>
                  </a:cubicBezTo>
                  <a:cubicBezTo>
                    <a:pt x="5191" y="4375"/>
                    <a:pt x="5455" y="4052"/>
                    <a:pt x="5594" y="3669"/>
                  </a:cubicBezTo>
                  <a:cubicBezTo>
                    <a:pt x="5785" y="3152"/>
                    <a:pt x="5733" y="2583"/>
                    <a:pt x="5679" y="2034"/>
                  </a:cubicBezTo>
                  <a:cubicBezTo>
                    <a:pt x="5636" y="1604"/>
                    <a:pt x="5590" y="1158"/>
                    <a:pt x="5369" y="786"/>
                  </a:cubicBezTo>
                  <a:cubicBezTo>
                    <a:pt x="5069" y="278"/>
                    <a:pt x="4471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1"/>
            <p:cNvSpPr/>
            <p:nvPr/>
          </p:nvSpPr>
          <p:spPr>
            <a:xfrm>
              <a:off x="4588450" y="2336525"/>
              <a:ext cx="17300" cy="88925"/>
            </a:xfrm>
            <a:custGeom>
              <a:avLst/>
              <a:gdLst/>
              <a:ahLst/>
              <a:cxnLst/>
              <a:rect l="l" t="t" r="r" b="b"/>
              <a:pathLst>
                <a:path w="692" h="3557" extrusionOk="0">
                  <a:moveTo>
                    <a:pt x="398" y="0"/>
                  </a:moveTo>
                  <a:cubicBezTo>
                    <a:pt x="343" y="0"/>
                    <a:pt x="293" y="37"/>
                    <a:pt x="280" y="92"/>
                  </a:cubicBezTo>
                  <a:cubicBezTo>
                    <a:pt x="0" y="1199"/>
                    <a:pt x="58" y="2401"/>
                    <a:pt x="440" y="3476"/>
                  </a:cubicBezTo>
                  <a:cubicBezTo>
                    <a:pt x="449" y="3504"/>
                    <a:pt x="469" y="3524"/>
                    <a:pt x="492" y="3539"/>
                  </a:cubicBezTo>
                  <a:cubicBezTo>
                    <a:pt x="510" y="3550"/>
                    <a:pt x="533" y="3556"/>
                    <a:pt x="555" y="3556"/>
                  </a:cubicBezTo>
                  <a:cubicBezTo>
                    <a:pt x="569" y="3556"/>
                    <a:pt x="582" y="3554"/>
                    <a:pt x="595" y="3549"/>
                  </a:cubicBezTo>
                  <a:cubicBezTo>
                    <a:pt x="657" y="3526"/>
                    <a:pt x="691" y="3456"/>
                    <a:pt x="668" y="3393"/>
                  </a:cubicBezTo>
                  <a:cubicBezTo>
                    <a:pt x="301" y="2364"/>
                    <a:pt x="247" y="1212"/>
                    <a:pt x="514" y="151"/>
                  </a:cubicBezTo>
                  <a:cubicBezTo>
                    <a:pt x="531" y="87"/>
                    <a:pt x="491" y="21"/>
                    <a:pt x="426" y="4"/>
                  </a:cubicBezTo>
                  <a:cubicBezTo>
                    <a:pt x="417" y="1"/>
                    <a:pt x="407" y="0"/>
                    <a:pt x="39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1"/>
            <p:cNvSpPr/>
            <p:nvPr/>
          </p:nvSpPr>
          <p:spPr>
            <a:xfrm>
              <a:off x="4596050" y="2360650"/>
              <a:ext cx="37475" cy="59500"/>
            </a:xfrm>
            <a:custGeom>
              <a:avLst/>
              <a:gdLst/>
              <a:ahLst/>
              <a:cxnLst/>
              <a:rect l="l" t="t" r="r" b="b"/>
              <a:pathLst>
                <a:path w="1499" h="2380" extrusionOk="0">
                  <a:moveTo>
                    <a:pt x="1361" y="0"/>
                  </a:moveTo>
                  <a:cubicBezTo>
                    <a:pt x="1310" y="0"/>
                    <a:pt x="1262" y="34"/>
                    <a:pt x="1246" y="86"/>
                  </a:cubicBezTo>
                  <a:cubicBezTo>
                    <a:pt x="1011" y="860"/>
                    <a:pt x="595" y="1583"/>
                    <a:pt x="45" y="2176"/>
                  </a:cubicBezTo>
                  <a:cubicBezTo>
                    <a:pt x="0" y="2226"/>
                    <a:pt x="3" y="2303"/>
                    <a:pt x="52" y="2348"/>
                  </a:cubicBezTo>
                  <a:cubicBezTo>
                    <a:pt x="58" y="2354"/>
                    <a:pt x="65" y="2359"/>
                    <a:pt x="72" y="2362"/>
                  </a:cubicBezTo>
                  <a:cubicBezTo>
                    <a:pt x="92" y="2374"/>
                    <a:pt x="114" y="2380"/>
                    <a:pt x="136" y="2380"/>
                  </a:cubicBezTo>
                  <a:cubicBezTo>
                    <a:pt x="168" y="2380"/>
                    <a:pt x="200" y="2367"/>
                    <a:pt x="224" y="2342"/>
                  </a:cubicBezTo>
                  <a:cubicBezTo>
                    <a:pt x="800" y="1723"/>
                    <a:pt x="1233" y="968"/>
                    <a:pt x="1478" y="158"/>
                  </a:cubicBezTo>
                  <a:cubicBezTo>
                    <a:pt x="1498" y="93"/>
                    <a:pt x="1461" y="28"/>
                    <a:pt x="1398" y="6"/>
                  </a:cubicBezTo>
                  <a:cubicBezTo>
                    <a:pt x="1386" y="2"/>
                    <a:pt x="1373" y="0"/>
                    <a:pt x="13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1"/>
            <p:cNvSpPr/>
            <p:nvPr/>
          </p:nvSpPr>
          <p:spPr>
            <a:xfrm>
              <a:off x="4562125" y="2308600"/>
              <a:ext cx="97400" cy="113525"/>
            </a:xfrm>
            <a:custGeom>
              <a:avLst/>
              <a:gdLst/>
              <a:ahLst/>
              <a:cxnLst/>
              <a:rect l="l" t="t" r="r" b="b"/>
              <a:pathLst>
                <a:path w="3896" h="4541" extrusionOk="0">
                  <a:moveTo>
                    <a:pt x="2611" y="0"/>
                  </a:moveTo>
                  <a:cubicBezTo>
                    <a:pt x="2524" y="0"/>
                    <a:pt x="2438" y="9"/>
                    <a:pt x="2353" y="27"/>
                  </a:cubicBezTo>
                  <a:cubicBezTo>
                    <a:pt x="1880" y="127"/>
                    <a:pt x="1485" y="473"/>
                    <a:pt x="1243" y="891"/>
                  </a:cubicBezTo>
                  <a:cubicBezTo>
                    <a:pt x="1098" y="1145"/>
                    <a:pt x="983" y="1443"/>
                    <a:pt x="725" y="1582"/>
                  </a:cubicBezTo>
                  <a:cubicBezTo>
                    <a:pt x="546" y="1677"/>
                    <a:pt x="313" y="1682"/>
                    <a:pt x="171" y="1829"/>
                  </a:cubicBezTo>
                  <a:cubicBezTo>
                    <a:pt x="0" y="2006"/>
                    <a:pt x="50" y="2296"/>
                    <a:pt x="130" y="2531"/>
                  </a:cubicBezTo>
                  <a:cubicBezTo>
                    <a:pt x="331" y="3116"/>
                    <a:pt x="824" y="4257"/>
                    <a:pt x="1458" y="4503"/>
                  </a:cubicBezTo>
                  <a:cubicBezTo>
                    <a:pt x="1523" y="4529"/>
                    <a:pt x="1590" y="4541"/>
                    <a:pt x="1658" y="4541"/>
                  </a:cubicBezTo>
                  <a:cubicBezTo>
                    <a:pt x="2286" y="4541"/>
                    <a:pt x="2980" y="3529"/>
                    <a:pt x="3315" y="3147"/>
                  </a:cubicBezTo>
                  <a:cubicBezTo>
                    <a:pt x="3496" y="2942"/>
                    <a:pt x="3672" y="2724"/>
                    <a:pt x="3767" y="2468"/>
                  </a:cubicBezTo>
                  <a:cubicBezTo>
                    <a:pt x="3896" y="2121"/>
                    <a:pt x="3860" y="1737"/>
                    <a:pt x="3824" y="1369"/>
                  </a:cubicBezTo>
                  <a:cubicBezTo>
                    <a:pt x="3795" y="1078"/>
                    <a:pt x="3764" y="779"/>
                    <a:pt x="3615" y="529"/>
                  </a:cubicBezTo>
                  <a:cubicBezTo>
                    <a:pt x="3413" y="187"/>
                    <a:pt x="3011" y="0"/>
                    <a:pt x="2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1"/>
            <p:cNvSpPr/>
            <p:nvPr/>
          </p:nvSpPr>
          <p:spPr>
            <a:xfrm>
              <a:off x="4437000" y="2337750"/>
              <a:ext cx="165725" cy="111400"/>
            </a:xfrm>
            <a:custGeom>
              <a:avLst/>
              <a:gdLst/>
              <a:ahLst/>
              <a:cxnLst/>
              <a:rect l="l" t="t" r="r" b="b"/>
              <a:pathLst>
                <a:path w="6629" h="4456" extrusionOk="0">
                  <a:moveTo>
                    <a:pt x="1953" y="0"/>
                  </a:moveTo>
                  <a:cubicBezTo>
                    <a:pt x="1351" y="0"/>
                    <a:pt x="766" y="201"/>
                    <a:pt x="420" y="677"/>
                  </a:cubicBezTo>
                  <a:cubicBezTo>
                    <a:pt x="169" y="1022"/>
                    <a:pt x="82" y="1462"/>
                    <a:pt x="55" y="1888"/>
                  </a:cubicBezTo>
                  <a:cubicBezTo>
                    <a:pt x="0" y="2781"/>
                    <a:pt x="287" y="3810"/>
                    <a:pt x="1101" y="4181"/>
                  </a:cubicBezTo>
                  <a:cubicBezTo>
                    <a:pt x="1448" y="4339"/>
                    <a:pt x="1840" y="4353"/>
                    <a:pt x="2222" y="4366"/>
                  </a:cubicBezTo>
                  <a:cubicBezTo>
                    <a:pt x="2739" y="4382"/>
                    <a:pt x="3258" y="4398"/>
                    <a:pt x="3774" y="4415"/>
                  </a:cubicBezTo>
                  <a:cubicBezTo>
                    <a:pt x="4192" y="4426"/>
                    <a:pt x="4612" y="4439"/>
                    <a:pt x="5029" y="4452"/>
                  </a:cubicBezTo>
                  <a:cubicBezTo>
                    <a:pt x="5090" y="4454"/>
                    <a:pt x="5152" y="4455"/>
                    <a:pt x="5214" y="4455"/>
                  </a:cubicBezTo>
                  <a:cubicBezTo>
                    <a:pt x="5497" y="4455"/>
                    <a:pt x="5785" y="4425"/>
                    <a:pt x="6004" y="4253"/>
                  </a:cubicBezTo>
                  <a:cubicBezTo>
                    <a:pt x="6629" y="3763"/>
                    <a:pt x="5538" y="2434"/>
                    <a:pt x="5230" y="2010"/>
                  </a:cubicBezTo>
                  <a:cubicBezTo>
                    <a:pt x="4637" y="1193"/>
                    <a:pt x="3856" y="485"/>
                    <a:pt x="2882" y="155"/>
                  </a:cubicBezTo>
                  <a:cubicBezTo>
                    <a:pt x="2590" y="56"/>
                    <a:pt x="2269" y="0"/>
                    <a:pt x="1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1"/>
            <p:cNvSpPr/>
            <p:nvPr/>
          </p:nvSpPr>
          <p:spPr>
            <a:xfrm>
              <a:off x="4512875" y="2375550"/>
              <a:ext cx="74750" cy="55050"/>
            </a:xfrm>
            <a:custGeom>
              <a:avLst/>
              <a:gdLst/>
              <a:ahLst/>
              <a:cxnLst/>
              <a:rect l="l" t="t" r="r" b="b"/>
              <a:pathLst>
                <a:path w="2990" h="2202" extrusionOk="0">
                  <a:moveTo>
                    <a:pt x="136" y="1"/>
                  </a:moveTo>
                  <a:cubicBezTo>
                    <a:pt x="83" y="1"/>
                    <a:pt x="35" y="34"/>
                    <a:pt x="18" y="88"/>
                  </a:cubicBezTo>
                  <a:cubicBezTo>
                    <a:pt x="1" y="152"/>
                    <a:pt x="38" y="218"/>
                    <a:pt x="101" y="238"/>
                  </a:cubicBezTo>
                  <a:cubicBezTo>
                    <a:pt x="1170" y="555"/>
                    <a:pt x="2111" y="1235"/>
                    <a:pt x="2750" y="2150"/>
                  </a:cubicBezTo>
                  <a:cubicBezTo>
                    <a:pt x="2761" y="2163"/>
                    <a:pt x="2774" y="2175"/>
                    <a:pt x="2788" y="2183"/>
                  </a:cubicBezTo>
                  <a:cubicBezTo>
                    <a:pt x="2807" y="2195"/>
                    <a:pt x="2829" y="2201"/>
                    <a:pt x="2852" y="2201"/>
                  </a:cubicBezTo>
                  <a:cubicBezTo>
                    <a:pt x="2875" y="2201"/>
                    <a:pt x="2899" y="2194"/>
                    <a:pt x="2919" y="2180"/>
                  </a:cubicBezTo>
                  <a:cubicBezTo>
                    <a:pt x="2975" y="2143"/>
                    <a:pt x="2989" y="2067"/>
                    <a:pt x="2949" y="2011"/>
                  </a:cubicBezTo>
                  <a:cubicBezTo>
                    <a:pt x="2280" y="1051"/>
                    <a:pt x="1291" y="339"/>
                    <a:pt x="168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1"/>
            <p:cNvSpPr/>
            <p:nvPr/>
          </p:nvSpPr>
          <p:spPr>
            <a:xfrm>
              <a:off x="4499275" y="2420375"/>
              <a:ext cx="76850" cy="17000"/>
            </a:xfrm>
            <a:custGeom>
              <a:avLst/>
              <a:gdLst/>
              <a:ahLst/>
              <a:cxnLst/>
              <a:rect l="l" t="t" r="r" b="b"/>
              <a:pathLst>
                <a:path w="3074" h="680" extrusionOk="0">
                  <a:moveTo>
                    <a:pt x="134" y="0"/>
                  </a:moveTo>
                  <a:cubicBezTo>
                    <a:pt x="85" y="0"/>
                    <a:pt x="38" y="30"/>
                    <a:pt x="20" y="79"/>
                  </a:cubicBezTo>
                  <a:cubicBezTo>
                    <a:pt x="0" y="134"/>
                    <a:pt x="23" y="197"/>
                    <a:pt x="72" y="226"/>
                  </a:cubicBezTo>
                  <a:cubicBezTo>
                    <a:pt x="78" y="230"/>
                    <a:pt x="85" y="233"/>
                    <a:pt x="92" y="236"/>
                  </a:cubicBezTo>
                  <a:cubicBezTo>
                    <a:pt x="884" y="528"/>
                    <a:pt x="1740" y="679"/>
                    <a:pt x="2589" y="679"/>
                  </a:cubicBezTo>
                  <a:cubicBezTo>
                    <a:pt x="2711" y="679"/>
                    <a:pt x="2833" y="676"/>
                    <a:pt x="2954" y="670"/>
                  </a:cubicBezTo>
                  <a:cubicBezTo>
                    <a:pt x="3020" y="667"/>
                    <a:pt x="3073" y="610"/>
                    <a:pt x="3069" y="544"/>
                  </a:cubicBezTo>
                  <a:cubicBezTo>
                    <a:pt x="3066" y="479"/>
                    <a:pt x="3014" y="429"/>
                    <a:pt x="2949" y="429"/>
                  </a:cubicBezTo>
                  <a:cubicBezTo>
                    <a:pt x="2947" y="429"/>
                    <a:pt x="2944" y="429"/>
                    <a:pt x="2941" y="429"/>
                  </a:cubicBezTo>
                  <a:cubicBezTo>
                    <a:pt x="2826" y="435"/>
                    <a:pt x="2710" y="438"/>
                    <a:pt x="2594" y="438"/>
                  </a:cubicBezTo>
                  <a:cubicBezTo>
                    <a:pt x="1773" y="438"/>
                    <a:pt x="944" y="292"/>
                    <a:pt x="175" y="8"/>
                  </a:cubicBezTo>
                  <a:cubicBezTo>
                    <a:pt x="161" y="3"/>
                    <a:pt x="147" y="0"/>
                    <a:pt x="13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1"/>
            <p:cNvSpPr/>
            <p:nvPr/>
          </p:nvSpPr>
          <p:spPr>
            <a:xfrm>
              <a:off x="4479875" y="2362475"/>
              <a:ext cx="109400" cy="73575"/>
            </a:xfrm>
            <a:custGeom>
              <a:avLst/>
              <a:gdLst/>
              <a:ahLst/>
              <a:cxnLst/>
              <a:rect l="l" t="t" r="r" b="b"/>
              <a:pathLst>
                <a:path w="4376" h="2943" extrusionOk="0">
                  <a:moveTo>
                    <a:pt x="1286" y="1"/>
                  </a:moveTo>
                  <a:cubicBezTo>
                    <a:pt x="889" y="1"/>
                    <a:pt x="504" y="133"/>
                    <a:pt x="276" y="448"/>
                  </a:cubicBezTo>
                  <a:cubicBezTo>
                    <a:pt x="110" y="675"/>
                    <a:pt x="52" y="965"/>
                    <a:pt x="37" y="1247"/>
                  </a:cubicBezTo>
                  <a:cubicBezTo>
                    <a:pt x="1" y="1836"/>
                    <a:pt x="190" y="2516"/>
                    <a:pt x="726" y="2761"/>
                  </a:cubicBezTo>
                  <a:cubicBezTo>
                    <a:pt x="955" y="2864"/>
                    <a:pt x="1215" y="2875"/>
                    <a:pt x="1466" y="2883"/>
                  </a:cubicBezTo>
                  <a:cubicBezTo>
                    <a:pt x="1808" y="2893"/>
                    <a:pt x="2148" y="2904"/>
                    <a:pt x="2490" y="2914"/>
                  </a:cubicBezTo>
                  <a:cubicBezTo>
                    <a:pt x="2767" y="2924"/>
                    <a:pt x="3044" y="2931"/>
                    <a:pt x="3320" y="2940"/>
                  </a:cubicBezTo>
                  <a:cubicBezTo>
                    <a:pt x="3362" y="2941"/>
                    <a:pt x="3404" y="2942"/>
                    <a:pt x="3446" y="2942"/>
                  </a:cubicBezTo>
                  <a:cubicBezTo>
                    <a:pt x="3632" y="2942"/>
                    <a:pt x="3820" y="2921"/>
                    <a:pt x="3962" y="2808"/>
                  </a:cubicBezTo>
                  <a:cubicBezTo>
                    <a:pt x="4375" y="2484"/>
                    <a:pt x="3654" y="1608"/>
                    <a:pt x="3452" y="1329"/>
                  </a:cubicBezTo>
                  <a:cubicBezTo>
                    <a:pt x="3058" y="789"/>
                    <a:pt x="2542" y="323"/>
                    <a:pt x="1901" y="104"/>
                  </a:cubicBezTo>
                  <a:cubicBezTo>
                    <a:pt x="1707" y="37"/>
                    <a:pt x="1495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1"/>
            <p:cNvSpPr/>
            <p:nvPr/>
          </p:nvSpPr>
          <p:spPr>
            <a:xfrm>
              <a:off x="4607875" y="2382450"/>
              <a:ext cx="171975" cy="101075"/>
            </a:xfrm>
            <a:custGeom>
              <a:avLst/>
              <a:gdLst/>
              <a:ahLst/>
              <a:cxnLst/>
              <a:rect l="l" t="t" r="r" b="b"/>
              <a:pathLst>
                <a:path w="6879" h="4043" extrusionOk="0">
                  <a:moveTo>
                    <a:pt x="3334" y="1"/>
                  </a:moveTo>
                  <a:cubicBezTo>
                    <a:pt x="2752" y="1"/>
                    <a:pt x="2160" y="229"/>
                    <a:pt x="1683" y="574"/>
                  </a:cubicBezTo>
                  <a:cubicBezTo>
                    <a:pt x="1177" y="940"/>
                    <a:pt x="0" y="1962"/>
                    <a:pt x="149" y="2617"/>
                  </a:cubicBezTo>
                  <a:cubicBezTo>
                    <a:pt x="314" y="3359"/>
                    <a:pt x="1521" y="3718"/>
                    <a:pt x="2139" y="3845"/>
                  </a:cubicBezTo>
                  <a:cubicBezTo>
                    <a:pt x="2783" y="3977"/>
                    <a:pt x="3440" y="4043"/>
                    <a:pt x="4098" y="4043"/>
                  </a:cubicBezTo>
                  <a:cubicBezTo>
                    <a:pt x="4299" y="4043"/>
                    <a:pt x="4500" y="4037"/>
                    <a:pt x="4701" y="4024"/>
                  </a:cubicBezTo>
                  <a:cubicBezTo>
                    <a:pt x="5252" y="3988"/>
                    <a:pt x="5828" y="3892"/>
                    <a:pt x="6255" y="3544"/>
                  </a:cubicBezTo>
                  <a:cubicBezTo>
                    <a:pt x="6681" y="3194"/>
                    <a:pt x="6878" y="2515"/>
                    <a:pt x="6543" y="2076"/>
                  </a:cubicBezTo>
                  <a:cubicBezTo>
                    <a:pt x="6394" y="1882"/>
                    <a:pt x="6166" y="1763"/>
                    <a:pt x="5964" y="1624"/>
                  </a:cubicBezTo>
                  <a:cubicBezTo>
                    <a:pt x="5298" y="1166"/>
                    <a:pt x="4817" y="434"/>
                    <a:pt x="4068" y="136"/>
                  </a:cubicBezTo>
                  <a:cubicBezTo>
                    <a:pt x="3832" y="43"/>
                    <a:pt x="358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1"/>
            <p:cNvSpPr/>
            <p:nvPr/>
          </p:nvSpPr>
          <p:spPr>
            <a:xfrm>
              <a:off x="4613075" y="2411400"/>
              <a:ext cx="73400" cy="15950"/>
            </a:xfrm>
            <a:custGeom>
              <a:avLst/>
              <a:gdLst/>
              <a:ahLst/>
              <a:cxnLst/>
              <a:rect l="l" t="t" r="r" b="b"/>
              <a:pathLst>
                <a:path w="2936" h="638" extrusionOk="0">
                  <a:moveTo>
                    <a:pt x="2165" y="1"/>
                  </a:moveTo>
                  <a:cubicBezTo>
                    <a:pt x="1457" y="1"/>
                    <a:pt x="750" y="137"/>
                    <a:pt x="92" y="404"/>
                  </a:cubicBezTo>
                  <a:cubicBezTo>
                    <a:pt x="30" y="430"/>
                    <a:pt x="0" y="499"/>
                    <a:pt x="26" y="562"/>
                  </a:cubicBezTo>
                  <a:cubicBezTo>
                    <a:pt x="36" y="589"/>
                    <a:pt x="55" y="609"/>
                    <a:pt x="76" y="620"/>
                  </a:cubicBezTo>
                  <a:cubicBezTo>
                    <a:pt x="95" y="631"/>
                    <a:pt x="116" y="638"/>
                    <a:pt x="138" y="638"/>
                  </a:cubicBezTo>
                  <a:cubicBezTo>
                    <a:pt x="154" y="638"/>
                    <a:pt x="170" y="635"/>
                    <a:pt x="185" y="628"/>
                  </a:cubicBezTo>
                  <a:cubicBezTo>
                    <a:pt x="812" y="374"/>
                    <a:pt x="1486" y="244"/>
                    <a:pt x="2161" y="244"/>
                  </a:cubicBezTo>
                  <a:cubicBezTo>
                    <a:pt x="2372" y="244"/>
                    <a:pt x="2582" y="257"/>
                    <a:pt x="2792" y="282"/>
                  </a:cubicBezTo>
                  <a:cubicBezTo>
                    <a:pt x="2797" y="283"/>
                    <a:pt x="2802" y="283"/>
                    <a:pt x="2807" y="283"/>
                  </a:cubicBezTo>
                  <a:cubicBezTo>
                    <a:pt x="2867" y="283"/>
                    <a:pt x="2919" y="237"/>
                    <a:pt x="2925" y="176"/>
                  </a:cubicBezTo>
                  <a:cubicBezTo>
                    <a:pt x="2935" y="109"/>
                    <a:pt x="2887" y="48"/>
                    <a:pt x="2821" y="40"/>
                  </a:cubicBezTo>
                  <a:cubicBezTo>
                    <a:pt x="2603" y="14"/>
                    <a:pt x="2384" y="1"/>
                    <a:pt x="216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1"/>
            <p:cNvSpPr/>
            <p:nvPr/>
          </p:nvSpPr>
          <p:spPr>
            <a:xfrm>
              <a:off x="4615250" y="2432050"/>
              <a:ext cx="64125" cy="17950"/>
            </a:xfrm>
            <a:custGeom>
              <a:avLst/>
              <a:gdLst/>
              <a:ahLst/>
              <a:cxnLst/>
              <a:rect l="l" t="t" r="r" b="b"/>
              <a:pathLst>
                <a:path w="2565" h="718" extrusionOk="0">
                  <a:moveTo>
                    <a:pt x="138" y="1"/>
                  </a:moveTo>
                  <a:cubicBezTo>
                    <a:pt x="93" y="1"/>
                    <a:pt x="50" y="26"/>
                    <a:pt x="29" y="70"/>
                  </a:cubicBezTo>
                  <a:cubicBezTo>
                    <a:pt x="1" y="127"/>
                    <a:pt x="22" y="194"/>
                    <a:pt x="77" y="227"/>
                  </a:cubicBezTo>
                  <a:lnTo>
                    <a:pt x="87" y="231"/>
                  </a:lnTo>
                  <a:cubicBezTo>
                    <a:pt x="747" y="550"/>
                    <a:pt x="1477" y="717"/>
                    <a:pt x="2210" y="717"/>
                  </a:cubicBezTo>
                  <a:cubicBezTo>
                    <a:pt x="2289" y="717"/>
                    <a:pt x="2368" y="716"/>
                    <a:pt x="2447" y="712"/>
                  </a:cubicBezTo>
                  <a:cubicBezTo>
                    <a:pt x="2513" y="709"/>
                    <a:pt x="2565" y="651"/>
                    <a:pt x="2562" y="584"/>
                  </a:cubicBezTo>
                  <a:cubicBezTo>
                    <a:pt x="2558" y="521"/>
                    <a:pt x="2506" y="471"/>
                    <a:pt x="2442" y="471"/>
                  </a:cubicBezTo>
                  <a:cubicBezTo>
                    <a:pt x="2439" y="471"/>
                    <a:pt x="2437" y="471"/>
                    <a:pt x="2434" y="471"/>
                  </a:cubicBezTo>
                  <a:cubicBezTo>
                    <a:pt x="2360" y="474"/>
                    <a:pt x="2286" y="476"/>
                    <a:pt x="2212" y="476"/>
                  </a:cubicBezTo>
                  <a:cubicBezTo>
                    <a:pt x="1514" y="476"/>
                    <a:pt x="820" y="318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1"/>
            <p:cNvSpPr/>
            <p:nvPr/>
          </p:nvSpPr>
          <p:spPr>
            <a:xfrm>
              <a:off x="4607325" y="2395250"/>
              <a:ext cx="128475" cy="78400"/>
            </a:xfrm>
            <a:custGeom>
              <a:avLst/>
              <a:gdLst/>
              <a:ahLst/>
              <a:cxnLst/>
              <a:rect l="l" t="t" r="r" b="b"/>
              <a:pathLst>
                <a:path w="5139" h="3136" extrusionOk="0">
                  <a:moveTo>
                    <a:pt x="2614" y="1"/>
                  </a:moveTo>
                  <a:cubicBezTo>
                    <a:pt x="2160" y="1"/>
                    <a:pt x="1685" y="200"/>
                    <a:pt x="1301" y="497"/>
                  </a:cubicBezTo>
                  <a:cubicBezTo>
                    <a:pt x="912" y="796"/>
                    <a:pt x="1" y="1625"/>
                    <a:pt x="94" y="2132"/>
                  </a:cubicBezTo>
                  <a:cubicBezTo>
                    <a:pt x="196" y="2705"/>
                    <a:pt x="1092" y="2950"/>
                    <a:pt x="1550" y="3032"/>
                  </a:cubicBezTo>
                  <a:cubicBezTo>
                    <a:pt x="1940" y="3101"/>
                    <a:pt x="2339" y="3135"/>
                    <a:pt x="2740" y="3135"/>
                  </a:cubicBezTo>
                  <a:cubicBezTo>
                    <a:pt x="2981" y="3135"/>
                    <a:pt x="3224" y="3123"/>
                    <a:pt x="3465" y="3098"/>
                  </a:cubicBezTo>
                  <a:cubicBezTo>
                    <a:pt x="3878" y="3055"/>
                    <a:pt x="4313" y="2965"/>
                    <a:pt x="4643" y="2681"/>
                  </a:cubicBezTo>
                  <a:cubicBezTo>
                    <a:pt x="4973" y="2396"/>
                    <a:pt x="5139" y="1860"/>
                    <a:pt x="4901" y="1529"/>
                  </a:cubicBezTo>
                  <a:cubicBezTo>
                    <a:pt x="4794" y="1380"/>
                    <a:pt x="4629" y="1294"/>
                    <a:pt x="4480" y="1192"/>
                  </a:cubicBezTo>
                  <a:cubicBezTo>
                    <a:pt x="3992" y="855"/>
                    <a:pt x="3654" y="296"/>
                    <a:pt x="3099" y="87"/>
                  </a:cubicBezTo>
                  <a:cubicBezTo>
                    <a:pt x="2944" y="28"/>
                    <a:pt x="2780" y="1"/>
                    <a:pt x="2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1"/>
            <p:cNvSpPr/>
            <p:nvPr/>
          </p:nvSpPr>
          <p:spPr>
            <a:xfrm>
              <a:off x="4479200" y="2436000"/>
              <a:ext cx="116050" cy="131675"/>
            </a:xfrm>
            <a:custGeom>
              <a:avLst/>
              <a:gdLst/>
              <a:ahLst/>
              <a:cxnLst/>
              <a:rect l="l" t="t" r="r" b="b"/>
              <a:pathLst>
                <a:path w="4642" h="5267" extrusionOk="0">
                  <a:moveTo>
                    <a:pt x="3853" y="0"/>
                  </a:moveTo>
                  <a:cubicBezTo>
                    <a:pt x="3770" y="0"/>
                    <a:pt x="3679" y="11"/>
                    <a:pt x="3579" y="33"/>
                  </a:cubicBezTo>
                  <a:cubicBezTo>
                    <a:pt x="2794" y="210"/>
                    <a:pt x="2000" y="587"/>
                    <a:pt x="1258" y="893"/>
                  </a:cubicBezTo>
                  <a:cubicBezTo>
                    <a:pt x="886" y="1045"/>
                    <a:pt x="492" y="1227"/>
                    <a:pt x="297" y="1578"/>
                  </a:cubicBezTo>
                  <a:cubicBezTo>
                    <a:pt x="1" y="2112"/>
                    <a:pt x="284" y="2771"/>
                    <a:pt x="270" y="3380"/>
                  </a:cubicBezTo>
                  <a:cubicBezTo>
                    <a:pt x="260" y="3892"/>
                    <a:pt x="42" y="4456"/>
                    <a:pt x="323" y="4885"/>
                  </a:cubicBezTo>
                  <a:cubicBezTo>
                    <a:pt x="503" y="5161"/>
                    <a:pt x="817" y="5266"/>
                    <a:pt x="1153" y="5266"/>
                  </a:cubicBezTo>
                  <a:cubicBezTo>
                    <a:pt x="1414" y="5266"/>
                    <a:pt x="1689" y="5203"/>
                    <a:pt x="1925" y="5107"/>
                  </a:cubicBezTo>
                  <a:cubicBezTo>
                    <a:pt x="3463" y="4486"/>
                    <a:pt x="4565" y="2910"/>
                    <a:pt x="4618" y="1254"/>
                  </a:cubicBezTo>
                  <a:cubicBezTo>
                    <a:pt x="4641" y="572"/>
                    <a:pt x="4464" y="0"/>
                    <a:pt x="3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1"/>
            <p:cNvSpPr/>
            <p:nvPr/>
          </p:nvSpPr>
          <p:spPr>
            <a:xfrm>
              <a:off x="4535675" y="2446400"/>
              <a:ext cx="58075" cy="92550"/>
            </a:xfrm>
            <a:custGeom>
              <a:avLst/>
              <a:gdLst/>
              <a:ahLst/>
              <a:cxnLst/>
              <a:rect l="l" t="t" r="r" b="b"/>
              <a:pathLst>
                <a:path w="2323" h="3702" extrusionOk="0">
                  <a:moveTo>
                    <a:pt x="2189" y="0"/>
                  </a:moveTo>
                  <a:cubicBezTo>
                    <a:pt x="2136" y="0"/>
                    <a:pt x="2087" y="35"/>
                    <a:pt x="2071" y="90"/>
                  </a:cubicBezTo>
                  <a:cubicBezTo>
                    <a:pt x="1736" y="1319"/>
                    <a:pt x="1091" y="2441"/>
                    <a:pt x="201" y="3345"/>
                  </a:cubicBezTo>
                  <a:cubicBezTo>
                    <a:pt x="169" y="3348"/>
                    <a:pt x="136" y="3367"/>
                    <a:pt x="116" y="3395"/>
                  </a:cubicBezTo>
                  <a:lnTo>
                    <a:pt x="36" y="3510"/>
                  </a:lnTo>
                  <a:cubicBezTo>
                    <a:pt x="0" y="3562"/>
                    <a:pt x="9" y="3632"/>
                    <a:pt x="56" y="3673"/>
                  </a:cubicBezTo>
                  <a:cubicBezTo>
                    <a:pt x="62" y="3678"/>
                    <a:pt x="66" y="3682"/>
                    <a:pt x="72" y="3685"/>
                  </a:cubicBezTo>
                  <a:cubicBezTo>
                    <a:pt x="91" y="3696"/>
                    <a:pt x="112" y="3702"/>
                    <a:pt x="134" y="3702"/>
                  </a:cubicBezTo>
                  <a:cubicBezTo>
                    <a:pt x="165" y="3702"/>
                    <a:pt x="197" y="3690"/>
                    <a:pt x="221" y="3666"/>
                  </a:cubicBezTo>
                  <a:cubicBezTo>
                    <a:pt x="1223" y="2706"/>
                    <a:pt x="1942" y="1491"/>
                    <a:pt x="2306" y="152"/>
                  </a:cubicBezTo>
                  <a:cubicBezTo>
                    <a:pt x="2322" y="87"/>
                    <a:pt x="2285" y="23"/>
                    <a:pt x="2220" y="4"/>
                  </a:cubicBezTo>
                  <a:cubicBezTo>
                    <a:pt x="2210" y="1"/>
                    <a:pt x="2199" y="0"/>
                    <a:pt x="218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1"/>
            <p:cNvSpPr/>
            <p:nvPr/>
          </p:nvSpPr>
          <p:spPr>
            <a:xfrm>
              <a:off x="4521475" y="2442525"/>
              <a:ext cx="60800" cy="59025"/>
            </a:xfrm>
            <a:custGeom>
              <a:avLst/>
              <a:gdLst/>
              <a:ahLst/>
              <a:cxnLst/>
              <a:rect l="l" t="t" r="r" b="b"/>
              <a:pathLst>
                <a:path w="2432" h="2361" extrusionOk="0">
                  <a:moveTo>
                    <a:pt x="2292" y="1"/>
                  </a:moveTo>
                  <a:cubicBezTo>
                    <a:pt x="2271" y="1"/>
                    <a:pt x="2250" y="6"/>
                    <a:pt x="2231" y="17"/>
                  </a:cubicBezTo>
                  <a:cubicBezTo>
                    <a:pt x="1327" y="533"/>
                    <a:pt x="567" y="1280"/>
                    <a:pt x="37" y="2176"/>
                  </a:cubicBezTo>
                  <a:cubicBezTo>
                    <a:pt x="1" y="2235"/>
                    <a:pt x="19" y="2309"/>
                    <a:pt x="77" y="2342"/>
                  </a:cubicBezTo>
                  <a:cubicBezTo>
                    <a:pt x="97" y="2354"/>
                    <a:pt x="119" y="2360"/>
                    <a:pt x="141" y="2360"/>
                  </a:cubicBezTo>
                  <a:cubicBezTo>
                    <a:pt x="183" y="2360"/>
                    <a:pt x="223" y="2338"/>
                    <a:pt x="247" y="2298"/>
                  </a:cubicBezTo>
                  <a:cubicBezTo>
                    <a:pt x="756" y="1438"/>
                    <a:pt x="1484" y="721"/>
                    <a:pt x="2353" y="227"/>
                  </a:cubicBezTo>
                  <a:cubicBezTo>
                    <a:pt x="2410" y="195"/>
                    <a:pt x="2432" y="121"/>
                    <a:pt x="2397" y="62"/>
                  </a:cubicBezTo>
                  <a:cubicBezTo>
                    <a:pt x="2375" y="23"/>
                    <a:pt x="2334" y="1"/>
                    <a:pt x="229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1"/>
            <p:cNvSpPr/>
            <p:nvPr/>
          </p:nvSpPr>
          <p:spPr>
            <a:xfrm>
              <a:off x="4508475" y="2441025"/>
              <a:ext cx="79375" cy="90075"/>
            </a:xfrm>
            <a:custGeom>
              <a:avLst/>
              <a:gdLst/>
              <a:ahLst/>
              <a:cxnLst/>
              <a:rect l="l" t="t" r="r" b="b"/>
              <a:pathLst>
                <a:path w="3175" h="3603" extrusionOk="0">
                  <a:moveTo>
                    <a:pt x="2634" y="1"/>
                  </a:moveTo>
                  <a:cubicBezTo>
                    <a:pt x="2578" y="1"/>
                    <a:pt x="2516" y="8"/>
                    <a:pt x="2448" y="23"/>
                  </a:cubicBezTo>
                  <a:cubicBezTo>
                    <a:pt x="1910" y="143"/>
                    <a:pt x="1366" y="401"/>
                    <a:pt x="859" y="611"/>
                  </a:cubicBezTo>
                  <a:cubicBezTo>
                    <a:pt x="607" y="715"/>
                    <a:pt x="336" y="840"/>
                    <a:pt x="203" y="1081"/>
                  </a:cubicBezTo>
                  <a:cubicBezTo>
                    <a:pt x="1" y="1445"/>
                    <a:pt x="194" y="1896"/>
                    <a:pt x="185" y="2312"/>
                  </a:cubicBezTo>
                  <a:cubicBezTo>
                    <a:pt x="178" y="2663"/>
                    <a:pt x="29" y="3047"/>
                    <a:pt x="221" y="3341"/>
                  </a:cubicBezTo>
                  <a:cubicBezTo>
                    <a:pt x="345" y="3530"/>
                    <a:pt x="560" y="3602"/>
                    <a:pt x="791" y="3602"/>
                  </a:cubicBezTo>
                  <a:cubicBezTo>
                    <a:pt x="969" y="3602"/>
                    <a:pt x="1156" y="3559"/>
                    <a:pt x="1318" y="3494"/>
                  </a:cubicBezTo>
                  <a:cubicBezTo>
                    <a:pt x="2370" y="3069"/>
                    <a:pt x="3122" y="1992"/>
                    <a:pt x="3159" y="859"/>
                  </a:cubicBezTo>
                  <a:cubicBezTo>
                    <a:pt x="3175" y="391"/>
                    <a:pt x="3053" y="1"/>
                    <a:pt x="26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1"/>
            <p:cNvSpPr/>
            <p:nvPr/>
          </p:nvSpPr>
          <p:spPr>
            <a:xfrm>
              <a:off x="4583300" y="2438775"/>
              <a:ext cx="113175" cy="145525"/>
            </a:xfrm>
            <a:custGeom>
              <a:avLst/>
              <a:gdLst/>
              <a:ahLst/>
              <a:cxnLst/>
              <a:rect l="l" t="t" r="r" b="b"/>
              <a:pathLst>
                <a:path w="4527" h="5821" extrusionOk="0">
                  <a:moveTo>
                    <a:pt x="1371" y="1"/>
                  </a:moveTo>
                  <a:cubicBezTo>
                    <a:pt x="1012" y="1"/>
                    <a:pt x="667" y="176"/>
                    <a:pt x="374" y="629"/>
                  </a:cubicBezTo>
                  <a:cubicBezTo>
                    <a:pt x="65" y="1108"/>
                    <a:pt x="4" y="1702"/>
                    <a:pt x="3" y="2273"/>
                  </a:cubicBezTo>
                  <a:cubicBezTo>
                    <a:pt x="0" y="3032"/>
                    <a:pt x="82" y="3792"/>
                    <a:pt x="249" y="4532"/>
                  </a:cubicBezTo>
                  <a:cubicBezTo>
                    <a:pt x="327" y="4883"/>
                    <a:pt x="464" y="5275"/>
                    <a:pt x="796" y="5414"/>
                  </a:cubicBezTo>
                  <a:cubicBezTo>
                    <a:pt x="885" y="5452"/>
                    <a:pt x="977" y="5467"/>
                    <a:pt x="1072" y="5467"/>
                  </a:cubicBezTo>
                  <a:cubicBezTo>
                    <a:pt x="1407" y="5467"/>
                    <a:pt x="1765" y="5280"/>
                    <a:pt x="2102" y="5280"/>
                  </a:cubicBezTo>
                  <a:cubicBezTo>
                    <a:pt x="2192" y="5280"/>
                    <a:pt x="2280" y="5294"/>
                    <a:pt x="2366" y="5327"/>
                  </a:cubicBezTo>
                  <a:cubicBezTo>
                    <a:pt x="2543" y="5394"/>
                    <a:pt x="2675" y="5541"/>
                    <a:pt x="2831" y="5644"/>
                  </a:cubicBezTo>
                  <a:cubicBezTo>
                    <a:pt x="2993" y="5754"/>
                    <a:pt x="3189" y="5821"/>
                    <a:pt x="3383" y="5821"/>
                  </a:cubicBezTo>
                  <a:cubicBezTo>
                    <a:pt x="3452" y="5821"/>
                    <a:pt x="3521" y="5812"/>
                    <a:pt x="3587" y="5794"/>
                  </a:cubicBezTo>
                  <a:cubicBezTo>
                    <a:pt x="3844" y="5727"/>
                    <a:pt x="4065" y="5508"/>
                    <a:pt x="4096" y="5243"/>
                  </a:cubicBezTo>
                  <a:cubicBezTo>
                    <a:pt x="4131" y="4954"/>
                    <a:pt x="3950" y="4678"/>
                    <a:pt x="3960" y="4388"/>
                  </a:cubicBezTo>
                  <a:cubicBezTo>
                    <a:pt x="3972" y="4079"/>
                    <a:pt x="4195" y="3821"/>
                    <a:pt x="4294" y="3527"/>
                  </a:cubicBezTo>
                  <a:cubicBezTo>
                    <a:pt x="4526" y="2833"/>
                    <a:pt x="4043" y="2124"/>
                    <a:pt x="3587" y="1552"/>
                  </a:cubicBezTo>
                  <a:cubicBezTo>
                    <a:pt x="3091" y="930"/>
                    <a:pt x="2195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1"/>
            <p:cNvSpPr/>
            <p:nvPr/>
          </p:nvSpPr>
          <p:spPr>
            <a:xfrm>
              <a:off x="4592975" y="2436225"/>
              <a:ext cx="24425" cy="78175"/>
            </a:xfrm>
            <a:custGeom>
              <a:avLst/>
              <a:gdLst/>
              <a:ahLst/>
              <a:cxnLst/>
              <a:rect l="l" t="t" r="r" b="b"/>
              <a:pathLst>
                <a:path w="977" h="3127" extrusionOk="0">
                  <a:moveTo>
                    <a:pt x="567" y="0"/>
                  </a:moveTo>
                  <a:cubicBezTo>
                    <a:pt x="522" y="0"/>
                    <a:pt x="479" y="25"/>
                    <a:pt x="459" y="69"/>
                  </a:cubicBezTo>
                  <a:cubicBezTo>
                    <a:pt x="0" y="1018"/>
                    <a:pt x="113" y="2227"/>
                    <a:pt x="741" y="3077"/>
                  </a:cubicBezTo>
                  <a:cubicBezTo>
                    <a:pt x="753" y="3091"/>
                    <a:pt x="764" y="3101"/>
                    <a:pt x="777" y="3109"/>
                  </a:cubicBezTo>
                  <a:cubicBezTo>
                    <a:pt x="795" y="3121"/>
                    <a:pt x="817" y="3126"/>
                    <a:pt x="838" y="3126"/>
                  </a:cubicBezTo>
                  <a:cubicBezTo>
                    <a:pt x="863" y="3126"/>
                    <a:pt x="889" y="3118"/>
                    <a:pt x="912" y="3103"/>
                  </a:cubicBezTo>
                  <a:cubicBezTo>
                    <a:pt x="966" y="3064"/>
                    <a:pt x="976" y="2987"/>
                    <a:pt x="937" y="2934"/>
                  </a:cubicBezTo>
                  <a:cubicBezTo>
                    <a:pt x="360" y="2156"/>
                    <a:pt x="257" y="1049"/>
                    <a:pt x="677" y="176"/>
                  </a:cubicBezTo>
                  <a:cubicBezTo>
                    <a:pt x="708" y="115"/>
                    <a:pt x="684" y="34"/>
                    <a:pt x="622" y="13"/>
                  </a:cubicBezTo>
                  <a:cubicBezTo>
                    <a:pt x="604" y="4"/>
                    <a:pt x="585" y="0"/>
                    <a:pt x="56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1"/>
            <p:cNvSpPr/>
            <p:nvPr/>
          </p:nvSpPr>
          <p:spPr>
            <a:xfrm>
              <a:off x="4610225" y="2443000"/>
              <a:ext cx="31325" cy="55925"/>
            </a:xfrm>
            <a:custGeom>
              <a:avLst/>
              <a:gdLst/>
              <a:ahLst/>
              <a:cxnLst/>
              <a:rect l="l" t="t" r="r" b="b"/>
              <a:pathLst>
                <a:path w="1253" h="2237" extrusionOk="0">
                  <a:moveTo>
                    <a:pt x="139" y="0"/>
                  </a:moveTo>
                  <a:cubicBezTo>
                    <a:pt x="116" y="0"/>
                    <a:pt x="93" y="7"/>
                    <a:pt x="73" y="20"/>
                  </a:cubicBezTo>
                  <a:cubicBezTo>
                    <a:pt x="17" y="57"/>
                    <a:pt x="1" y="133"/>
                    <a:pt x="38" y="188"/>
                  </a:cubicBezTo>
                  <a:cubicBezTo>
                    <a:pt x="444" y="797"/>
                    <a:pt x="768" y="1459"/>
                    <a:pt x="1001" y="2154"/>
                  </a:cubicBezTo>
                  <a:cubicBezTo>
                    <a:pt x="1010" y="2183"/>
                    <a:pt x="1030" y="2206"/>
                    <a:pt x="1053" y="2220"/>
                  </a:cubicBezTo>
                  <a:cubicBezTo>
                    <a:pt x="1072" y="2231"/>
                    <a:pt x="1093" y="2237"/>
                    <a:pt x="1115" y="2237"/>
                  </a:cubicBezTo>
                  <a:cubicBezTo>
                    <a:pt x="1127" y="2237"/>
                    <a:pt x="1140" y="2235"/>
                    <a:pt x="1153" y="2230"/>
                  </a:cubicBezTo>
                  <a:cubicBezTo>
                    <a:pt x="1218" y="2208"/>
                    <a:pt x="1252" y="2141"/>
                    <a:pt x="1231" y="2077"/>
                  </a:cubicBezTo>
                  <a:cubicBezTo>
                    <a:pt x="990" y="1361"/>
                    <a:pt x="659" y="681"/>
                    <a:pt x="242" y="54"/>
                  </a:cubicBezTo>
                  <a:cubicBezTo>
                    <a:pt x="217" y="19"/>
                    <a:pt x="179" y="0"/>
                    <a:pt x="13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1"/>
            <p:cNvSpPr/>
            <p:nvPr/>
          </p:nvSpPr>
          <p:spPr>
            <a:xfrm>
              <a:off x="4590025" y="2435800"/>
              <a:ext cx="83225" cy="106950"/>
            </a:xfrm>
            <a:custGeom>
              <a:avLst/>
              <a:gdLst/>
              <a:ahLst/>
              <a:cxnLst/>
              <a:rect l="l" t="t" r="r" b="b"/>
              <a:pathLst>
                <a:path w="3329" h="4278" extrusionOk="0">
                  <a:moveTo>
                    <a:pt x="1007" y="0"/>
                  </a:moveTo>
                  <a:cubicBezTo>
                    <a:pt x="744" y="0"/>
                    <a:pt x="491" y="129"/>
                    <a:pt x="276" y="461"/>
                  </a:cubicBezTo>
                  <a:cubicBezTo>
                    <a:pt x="48" y="812"/>
                    <a:pt x="5" y="1250"/>
                    <a:pt x="3" y="1669"/>
                  </a:cubicBezTo>
                  <a:cubicBezTo>
                    <a:pt x="1" y="2227"/>
                    <a:pt x="61" y="2786"/>
                    <a:pt x="184" y="3331"/>
                  </a:cubicBezTo>
                  <a:cubicBezTo>
                    <a:pt x="241" y="3587"/>
                    <a:pt x="342" y="3877"/>
                    <a:pt x="585" y="3978"/>
                  </a:cubicBezTo>
                  <a:cubicBezTo>
                    <a:pt x="651" y="4006"/>
                    <a:pt x="719" y="4017"/>
                    <a:pt x="788" y="4017"/>
                  </a:cubicBezTo>
                  <a:cubicBezTo>
                    <a:pt x="1034" y="4017"/>
                    <a:pt x="1298" y="3879"/>
                    <a:pt x="1546" y="3879"/>
                  </a:cubicBezTo>
                  <a:cubicBezTo>
                    <a:pt x="1612" y="3879"/>
                    <a:pt x="1677" y="3889"/>
                    <a:pt x="1741" y="3914"/>
                  </a:cubicBezTo>
                  <a:cubicBezTo>
                    <a:pt x="1869" y="3964"/>
                    <a:pt x="1967" y="4070"/>
                    <a:pt x="2082" y="4146"/>
                  </a:cubicBezTo>
                  <a:cubicBezTo>
                    <a:pt x="2200" y="4228"/>
                    <a:pt x="2344" y="4277"/>
                    <a:pt x="2487" y="4277"/>
                  </a:cubicBezTo>
                  <a:cubicBezTo>
                    <a:pt x="2538" y="4277"/>
                    <a:pt x="2588" y="4271"/>
                    <a:pt x="2638" y="4258"/>
                  </a:cubicBezTo>
                  <a:cubicBezTo>
                    <a:pt x="2827" y="4208"/>
                    <a:pt x="2990" y="4046"/>
                    <a:pt x="3013" y="3852"/>
                  </a:cubicBezTo>
                  <a:cubicBezTo>
                    <a:pt x="3038" y="3642"/>
                    <a:pt x="2906" y="3440"/>
                    <a:pt x="2913" y="3226"/>
                  </a:cubicBezTo>
                  <a:cubicBezTo>
                    <a:pt x="2921" y="2998"/>
                    <a:pt x="3085" y="2809"/>
                    <a:pt x="3158" y="2594"/>
                  </a:cubicBezTo>
                  <a:cubicBezTo>
                    <a:pt x="3329" y="2085"/>
                    <a:pt x="2973" y="1563"/>
                    <a:pt x="2641" y="1142"/>
                  </a:cubicBezTo>
                  <a:cubicBezTo>
                    <a:pt x="2273" y="685"/>
                    <a:pt x="1613" y="0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1"/>
            <p:cNvSpPr/>
            <p:nvPr/>
          </p:nvSpPr>
          <p:spPr>
            <a:xfrm>
              <a:off x="4542300" y="2326725"/>
              <a:ext cx="143100" cy="108225"/>
            </a:xfrm>
            <a:custGeom>
              <a:avLst/>
              <a:gdLst/>
              <a:ahLst/>
              <a:cxnLst/>
              <a:rect l="l" t="t" r="r" b="b"/>
              <a:pathLst>
                <a:path w="5724" h="4329" extrusionOk="0">
                  <a:moveTo>
                    <a:pt x="905" y="0"/>
                  </a:moveTo>
                  <a:cubicBezTo>
                    <a:pt x="674" y="80"/>
                    <a:pt x="422" y="122"/>
                    <a:pt x="256" y="295"/>
                  </a:cubicBezTo>
                  <a:cubicBezTo>
                    <a:pt x="0" y="560"/>
                    <a:pt x="76" y="993"/>
                    <a:pt x="194" y="1340"/>
                  </a:cubicBezTo>
                  <a:cubicBezTo>
                    <a:pt x="492" y="2211"/>
                    <a:pt x="1226" y="3904"/>
                    <a:pt x="2165" y="4272"/>
                  </a:cubicBezTo>
                  <a:cubicBezTo>
                    <a:pt x="2262" y="4311"/>
                    <a:pt x="2362" y="4328"/>
                    <a:pt x="2463" y="4328"/>
                  </a:cubicBezTo>
                  <a:cubicBezTo>
                    <a:pt x="3395" y="4328"/>
                    <a:pt x="4426" y="2824"/>
                    <a:pt x="4924" y="2257"/>
                  </a:cubicBezTo>
                  <a:cubicBezTo>
                    <a:pt x="5190" y="1951"/>
                    <a:pt x="5454" y="1628"/>
                    <a:pt x="5594" y="1247"/>
                  </a:cubicBezTo>
                  <a:cubicBezTo>
                    <a:pt x="5676" y="1023"/>
                    <a:pt x="5712" y="790"/>
                    <a:pt x="5723" y="553"/>
                  </a:cubicBezTo>
                  <a:lnTo>
                    <a:pt x="5723" y="553"/>
                  </a:lnTo>
                  <a:cubicBezTo>
                    <a:pt x="5087" y="1366"/>
                    <a:pt x="4223" y="2002"/>
                    <a:pt x="3254" y="2356"/>
                  </a:cubicBezTo>
                  <a:cubicBezTo>
                    <a:pt x="3152" y="2393"/>
                    <a:pt x="3044" y="2428"/>
                    <a:pt x="2937" y="2428"/>
                  </a:cubicBezTo>
                  <a:cubicBezTo>
                    <a:pt x="2913" y="2428"/>
                    <a:pt x="2889" y="2426"/>
                    <a:pt x="2866" y="2422"/>
                  </a:cubicBezTo>
                  <a:cubicBezTo>
                    <a:pt x="2731" y="2401"/>
                    <a:pt x="2615" y="2319"/>
                    <a:pt x="2507" y="2234"/>
                  </a:cubicBezTo>
                  <a:cubicBezTo>
                    <a:pt x="1778" y="1658"/>
                    <a:pt x="1224" y="870"/>
                    <a:pt x="90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1"/>
            <p:cNvSpPr/>
            <p:nvPr/>
          </p:nvSpPr>
          <p:spPr>
            <a:xfrm>
              <a:off x="4483850" y="2436000"/>
              <a:ext cx="111400" cy="99850"/>
            </a:xfrm>
            <a:custGeom>
              <a:avLst/>
              <a:gdLst/>
              <a:ahLst/>
              <a:cxnLst/>
              <a:rect l="l" t="t" r="r" b="b"/>
              <a:pathLst>
                <a:path w="4456" h="3994" extrusionOk="0">
                  <a:moveTo>
                    <a:pt x="3668" y="0"/>
                  </a:moveTo>
                  <a:cubicBezTo>
                    <a:pt x="3584" y="0"/>
                    <a:pt x="3493" y="11"/>
                    <a:pt x="3393" y="33"/>
                  </a:cubicBezTo>
                  <a:cubicBezTo>
                    <a:pt x="2608" y="208"/>
                    <a:pt x="1814" y="587"/>
                    <a:pt x="1072" y="893"/>
                  </a:cubicBezTo>
                  <a:cubicBezTo>
                    <a:pt x="702" y="1045"/>
                    <a:pt x="308" y="1227"/>
                    <a:pt x="111" y="1578"/>
                  </a:cubicBezTo>
                  <a:cubicBezTo>
                    <a:pt x="51" y="1686"/>
                    <a:pt x="21" y="1801"/>
                    <a:pt x="1" y="1918"/>
                  </a:cubicBezTo>
                  <a:cubicBezTo>
                    <a:pt x="498" y="1650"/>
                    <a:pt x="1011" y="1414"/>
                    <a:pt x="1537" y="1216"/>
                  </a:cubicBezTo>
                  <a:cubicBezTo>
                    <a:pt x="1783" y="1122"/>
                    <a:pt x="2047" y="1037"/>
                    <a:pt x="2305" y="1037"/>
                  </a:cubicBezTo>
                  <a:cubicBezTo>
                    <a:pt x="2411" y="1037"/>
                    <a:pt x="2516" y="1051"/>
                    <a:pt x="2618" y="1085"/>
                  </a:cubicBezTo>
                  <a:cubicBezTo>
                    <a:pt x="2919" y="1189"/>
                    <a:pt x="3143" y="1454"/>
                    <a:pt x="3261" y="1747"/>
                  </a:cubicBezTo>
                  <a:cubicBezTo>
                    <a:pt x="3379" y="2041"/>
                    <a:pt x="3405" y="2364"/>
                    <a:pt x="3408" y="2681"/>
                  </a:cubicBezTo>
                  <a:cubicBezTo>
                    <a:pt x="3413" y="3119"/>
                    <a:pt x="3376" y="3561"/>
                    <a:pt x="3304" y="3993"/>
                  </a:cubicBezTo>
                  <a:cubicBezTo>
                    <a:pt x="3977" y="3241"/>
                    <a:pt x="4401" y="2263"/>
                    <a:pt x="4432" y="1254"/>
                  </a:cubicBezTo>
                  <a:cubicBezTo>
                    <a:pt x="4455" y="572"/>
                    <a:pt x="4279" y="0"/>
                    <a:pt x="366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1"/>
            <p:cNvSpPr/>
            <p:nvPr/>
          </p:nvSpPr>
          <p:spPr>
            <a:xfrm>
              <a:off x="4583325" y="2438800"/>
              <a:ext cx="109775" cy="113250"/>
            </a:xfrm>
            <a:custGeom>
              <a:avLst/>
              <a:gdLst/>
              <a:ahLst/>
              <a:cxnLst/>
              <a:rect l="l" t="t" r="r" b="b"/>
              <a:pathLst>
                <a:path w="4391" h="4530" extrusionOk="0">
                  <a:moveTo>
                    <a:pt x="1370" y="1"/>
                  </a:moveTo>
                  <a:cubicBezTo>
                    <a:pt x="1012" y="1"/>
                    <a:pt x="667" y="176"/>
                    <a:pt x="375" y="628"/>
                  </a:cubicBezTo>
                  <a:cubicBezTo>
                    <a:pt x="65" y="1107"/>
                    <a:pt x="6" y="1701"/>
                    <a:pt x="5" y="2272"/>
                  </a:cubicBezTo>
                  <a:cubicBezTo>
                    <a:pt x="1" y="3029"/>
                    <a:pt x="84" y="3788"/>
                    <a:pt x="250" y="4529"/>
                  </a:cubicBezTo>
                  <a:cubicBezTo>
                    <a:pt x="310" y="4102"/>
                    <a:pt x="425" y="3681"/>
                    <a:pt x="592" y="3284"/>
                  </a:cubicBezTo>
                  <a:cubicBezTo>
                    <a:pt x="838" y="2685"/>
                    <a:pt x="1289" y="2078"/>
                    <a:pt x="1934" y="2011"/>
                  </a:cubicBezTo>
                  <a:cubicBezTo>
                    <a:pt x="1973" y="2007"/>
                    <a:pt x="2011" y="2005"/>
                    <a:pt x="2049" y="2005"/>
                  </a:cubicBezTo>
                  <a:cubicBezTo>
                    <a:pt x="2479" y="2005"/>
                    <a:pt x="2887" y="2240"/>
                    <a:pt x="3253" y="2480"/>
                  </a:cubicBezTo>
                  <a:cubicBezTo>
                    <a:pt x="3625" y="2723"/>
                    <a:pt x="3991" y="2977"/>
                    <a:pt x="4349" y="3242"/>
                  </a:cubicBezTo>
                  <a:cubicBezTo>
                    <a:pt x="4391" y="2644"/>
                    <a:pt x="3979" y="2050"/>
                    <a:pt x="3589" y="1557"/>
                  </a:cubicBezTo>
                  <a:cubicBezTo>
                    <a:pt x="3092" y="932"/>
                    <a:pt x="2195" y="1"/>
                    <a:pt x="137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1"/>
            <p:cNvSpPr/>
            <p:nvPr/>
          </p:nvSpPr>
          <p:spPr>
            <a:xfrm>
              <a:off x="4607875" y="2382625"/>
              <a:ext cx="92775" cy="100625"/>
            </a:xfrm>
            <a:custGeom>
              <a:avLst/>
              <a:gdLst/>
              <a:ahLst/>
              <a:cxnLst/>
              <a:rect l="l" t="t" r="r" b="b"/>
              <a:pathLst>
                <a:path w="3711" h="4025" extrusionOk="0">
                  <a:moveTo>
                    <a:pt x="3328" y="1"/>
                  </a:moveTo>
                  <a:cubicBezTo>
                    <a:pt x="2748" y="1"/>
                    <a:pt x="2159" y="224"/>
                    <a:pt x="1683" y="567"/>
                  </a:cubicBezTo>
                  <a:cubicBezTo>
                    <a:pt x="1177" y="933"/>
                    <a:pt x="0" y="1955"/>
                    <a:pt x="145" y="2610"/>
                  </a:cubicBezTo>
                  <a:cubicBezTo>
                    <a:pt x="313" y="3352"/>
                    <a:pt x="1520" y="3711"/>
                    <a:pt x="2136" y="3838"/>
                  </a:cubicBezTo>
                  <a:cubicBezTo>
                    <a:pt x="2653" y="3943"/>
                    <a:pt x="3182" y="4003"/>
                    <a:pt x="3711" y="4024"/>
                  </a:cubicBezTo>
                  <a:cubicBezTo>
                    <a:pt x="3406" y="3746"/>
                    <a:pt x="3123" y="3445"/>
                    <a:pt x="2871" y="3121"/>
                  </a:cubicBezTo>
                  <a:cubicBezTo>
                    <a:pt x="2536" y="2686"/>
                    <a:pt x="2236" y="2157"/>
                    <a:pt x="2335" y="1619"/>
                  </a:cubicBezTo>
                  <a:cubicBezTo>
                    <a:pt x="2421" y="1158"/>
                    <a:pt x="2778" y="802"/>
                    <a:pt x="3118" y="479"/>
                  </a:cubicBezTo>
                  <a:cubicBezTo>
                    <a:pt x="3280" y="324"/>
                    <a:pt x="3442" y="170"/>
                    <a:pt x="3605" y="18"/>
                  </a:cubicBezTo>
                  <a:cubicBezTo>
                    <a:pt x="3513" y="7"/>
                    <a:pt x="3420" y="1"/>
                    <a:pt x="332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1"/>
            <p:cNvSpPr/>
            <p:nvPr/>
          </p:nvSpPr>
          <p:spPr>
            <a:xfrm>
              <a:off x="4492650" y="2339300"/>
              <a:ext cx="110150" cy="109850"/>
            </a:xfrm>
            <a:custGeom>
              <a:avLst/>
              <a:gdLst/>
              <a:ahLst/>
              <a:cxnLst/>
              <a:rect l="l" t="t" r="r" b="b"/>
              <a:pathLst>
                <a:path w="4406" h="4394" extrusionOk="0">
                  <a:moveTo>
                    <a:pt x="311" y="0"/>
                  </a:moveTo>
                  <a:cubicBezTo>
                    <a:pt x="416" y="119"/>
                    <a:pt x="517" y="239"/>
                    <a:pt x="621" y="357"/>
                  </a:cubicBezTo>
                  <a:cubicBezTo>
                    <a:pt x="1002" y="796"/>
                    <a:pt x="1390" y="1246"/>
                    <a:pt x="1595" y="1789"/>
                  </a:cubicBezTo>
                  <a:cubicBezTo>
                    <a:pt x="1802" y="2331"/>
                    <a:pt x="1793" y="2993"/>
                    <a:pt x="1423" y="3440"/>
                  </a:cubicBezTo>
                  <a:cubicBezTo>
                    <a:pt x="1201" y="3709"/>
                    <a:pt x="879" y="3870"/>
                    <a:pt x="568" y="4025"/>
                  </a:cubicBezTo>
                  <a:cubicBezTo>
                    <a:pt x="377" y="4118"/>
                    <a:pt x="188" y="4211"/>
                    <a:pt x="0" y="4306"/>
                  </a:cubicBezTo>
                  <a:cubicBezTo>
                    <a:pt x="516" y="4321"/>
                    <a:pt x="1033" y="4337"/>
                    <a:pt x="1549" y="4351"/>
                  </a:cubicBezTo>
                  <a:cubicBezTo>
                    <a:pt x="1968" y="4364"/>
                    <a:pt x="2388" y="4377"/>
                    <a:pt x="2805" y="4390"/>
                  </a:cubicBezTo>
                  <a:cubicBezTo>
                    <a:pt x="2866" y="4392"/>
                    <a:pt x="2927" y="4393"/>
                    <a:pt x="2989" y="4393"/>
                  </a:cubicBezTo>
                  <a:cubicBezTo>
                    <a:pt x="3273" y="4393"/>
                    <a:pt x="3561" y="4363"/>
                    <a:pt x="3779" y="4191"/>
                  </a:cubicBezTo>
                  <a:cubicBezTo>
                    <a:pt x="4406" y="3699"/>
                    <a:pt x="3314" y="2372"/>
                    <a:pt x="3006" y="1949"/>
                  </a:cubicBezTo>
                  <a:cubicBezTo>
                    <a:pt x="2411" y="1131"/>
                    <a:pt x="1628" y="424"/>
                    <a:pt x="656" y="93"/>
                  </a:cubicBezTo>
                  <a:cubicBezTo>
                    <a:pt x="545" y="56"/>
                    <a:pt x="430" y="24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1"/>
            <p:cNvSpPr/>
            <p:nvPr/>
          </p:nvSpPr>
          <p:spPr>
            <a:xfrm>
              <a:off x="4559725" y="2401800"/>
              <a:ext cx="70175" cy="61500"/>
            </a:xfrm>
            <a:custGeom>
              <a:avLst/>
              <a:gdLst/>
              <a:ahLst/>
              <a:cxnLst/>
              <a:rect l="l" t="t" r="r" b="b"/>
              <a:pathLst>
                <a:path w="2807" h="2460" extrusionOk="0">
                  <a:moveTo>
                    <a:pt x="1405" y="0"/>
                  </a:moveTo>
                  <a:cubicBezTo>
                    <a:pt x="987" y="0"/>
                    <a:pt x="581" y="214"/>
                    <a:pt x="350" y="599"/>
                  </a:cubicBezTo>
                  <a:cubicBezTo>
                    <a:pt x="0" y="1181"/>
                    <a:pt x="191" y="1935"/>
                    <a:pt x="773" y="2284"/>
                  </a:cubicBezTo>
                  <a:cubicBezTo>
                    <a:pt x="970" y="2403"/>
                    <a:pt x="1188" y="2459"/>
                    <a:pt x="1402" y="2459"/>
                  </a:cubicBezTo>
                  <a:cubicBezTo>
                    <a:pt x="1820" y="2459"/>
                    <a:pt x="2228" y="2246"/>
                    <a:pt x="2458" y="1861"/>
                  </a:cubicBezTo>
                  <a:cubicBezTo>
                    <a:pt x="2806" y="1280"/>
                    <a:pt x="2619" y="524"/>
                    <a:pt x="2035" y="176"/>
                  </a:cubicBezTo>
                  <a:cubicBezTo>
                    <a:pt x="1837" y="57"/>
                    <a:pt x="1620" y="0"/>
                    <a:pt x="1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1"/>
            <p:cNvSpPr/>
            <p:nvPr/>
          </p:nvSpPr>
          <p:spPr>
            <a:xfrm>
              <a:off x="4575400" y="2415500"/>
              <a:ext cx="38800" cy="34025"/>
            </a:xfrm>
            <a:custGeom>
              <a:avLst/>
              <a:gdLst/>
              <a:ahLst/>
              <a:cxnLst/>
              <a:rect l="l" t="t" r="r" b="b"/>
              <a:pathLst>
                <a:path w="1552" h="1361" extrusionOk="0">
                  <a:moveTo>
                    <a:pt x="778" y="1"/>
                  </a:moveTo>
                  <a:cubicBezTo>
                    <a:pt x="547" y="1"/>
                    <a:pt x="322" y="119"/>
                    <a:pt x="194" y="332"/>
                  </a:cubicBezTo>
                  <a:cubicBezTo>
                    <a:pt x="1" y="651"/>
                    <a:pt x="104" y="1070"/>
                    <a:pt x="426" y="1263"/>
                  </a:cubicBezTo>
                  <a:cubicBezTo>
                    <a:pt x="536" y="1329"/>
                    <a:pt x="656" y="1360"/>
                    <a:pt x="775" y="1360"/>
                  </a:cubicBezTo>
                  <a:cubicBezTo>
                    <a:pt x="1005" y="1360"/>
                    <a:pt x="1230" y="1242"/>
                    <a:pt x="1358" y="1030"/>
                  </a:cubicBezTo>
                  <a:cubicBezTo>
                    <a:pt x="1552" y="710"/>
                    <a:pt x="1448" y="292"/>
                    <a:pt x="1126" y="98"/>
                  </a:cubicBezTo>
                  <a:cubicBezTo>
                    <a:pt x="1017" y="32"/>
                    <a:pt x="896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1"/>
            <p:cNvSpPr/>
            <p:nvPr/>
          </p:nvSpPr>
          <p:spPr>
            <a:xfrm>
              <a:off x="4406900" y="3121575"/>
              <a:ext cx="326450" cy="305775"/>
            </a:xfrm>
            <a:custGeom>
              <a:avLst/>
              <a:gdLst/>
              <a:ahLst/>
              <a:cxnLst/>
              <a:rect l="l" t="t" r="r" b="b"/>
              <a:pathLst>
                <a:path w="13058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4"/>
                    <a:pt x="5573" y="1953"/>
                    <a:pt x="5197" y="2132"/>
                  </a:cubicBezTo>
                  <a:cubicBezTo>
                    <a:pt x="5144" y="2158"/>
                    <a:pt x="5087" y="2178"/>
                    <a:pt x="5030" y="2195"/>
                  </a:cubicBezTo>
                  <a:cubicBezTo>
                    <a:pt x="4911" y="2231"/>
                    <a:pt x="4789" y="2257"/>
                    <a:pt x="4674" y="2294"/>
                  </a:cubicBezTo>
                  <a:cubicBezTo>
                    <a:pt x="4671" y="2295"/>
                    <a:pt x="4670" y="2295"/>
                    <a:pt x="4665" y="2297"/>
                  </a:cubicBezTo>
                  <a:cubicBezTo>
                    <a:pt x="4638" y="2307"/>
                    <a:pt x="4612" y="2317"/>
                    <a:pt x="4585" y="2330"/>
                  </a:cubicBezTo>
                  <a:cubicBezTo>
                    <a:pt x="4577" y="2333"/>
                    <a:pt x="4569" y="2337"/>
                    <a:pt x="4559" y="2340"/>
                  </a:cubicBezTo>
                  <a:cubicBezTo>
                    <a:pt x="4538" y="2351"/>
                    <a:pt x="4516" y="2361"/>
                    <a:pt x="4498" y="2374"/>
                  </a:cubicBezTo>
                  <a:cubicBezTo>
                    <a:pt x="4488" y="2380"/>
                    <a:pt x="4481" y="2383"/>
                    <a:pt x="4472" y="2389"/>
                  </a:cubicBezTo>
                  <a:cubicBezTo>
                    <a:pt x="4445" y="2407"/>
                    <a:pt x="4419" y="2426"/>
                    <a:pt x="4396" y="2450"/>
                  </a:cubicBezTo>
                  <a:cubicBezTo>
                    <a:pt x="4141" y="2694"/>
                    <a:pt x="4194" y="3110"/>
                    <a:pt x="4293" y="3446"/>
                  </a:cubicBezTo>
                  <a:cubicBezTo>
                    <a:pt x="4316" y="3527"/>
                    <a:pt x="4344" y="3615"/>
                    <a:pt x="4376" y="3709"/>
                  </a:cubicBezTo>
                  <a:cubicBezTo>
                    <a:pt x="3950" y="3264"/>
                    <a:pt x="3449" y="2897"/>
                    <a:pt x="2871" y="2670"/>
                  </a:cubicBezTo>
                  <a:cubicBezTo>
                    <a:pt x="2819" y="2648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6"/>
                  </a:cubicBezTo>
                  <a:cubicBezTo>
                    <a:pt x="2325" y="2511"/>
                    <a:pt x="2097" y="2481"/>
                    <a:pt x="1873" y="2481"/>
                  </a:cubicBezTo>
                  <a:cubicBezTo>
                    <a:pt x="1336" y="2481"/>
                    <a:pt x="817" y="2653"/>
                    <a:pt x="489" y="3067"/>
                  </a:cubicBezTo>
                  <a:cubicBezTo>
                    <a:pt x="235" y="3386"/>
                    <a:pt x="131" y="3802"/>
                    <a:pt x="91" y="4210"/>
                  </a:cubicBezTo>
                  <a:cubicBezTo>
                    <a:pt x="0" y="5063"/>
                    <a:pt x="231" y="6059"/>
                    <a:pt x="995" y="6450"/>
                  </a:cubicBezTo>
                  <a:cubicBezTo>
                    <a:pt x="1322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8"/>
                    <a:pt x="2470" y="6704"/>
                    <a:pt x="2673" y="6718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3"/>
                  </a:cubicBezTo>
                  <a:cubicBezTo>
                    <a:pt x="3598" y="6819"/>
                    <a:pt x="3522" y="6847"/>
                    <a:pt x="3446" y="6875"/>
                  </a:cubicBezTo>
                  <a:cubicBezTo>
                    <a:pt x="3204" y="6965"/>
                    <a:pt x="2966" y="7055"/>
                    <a:pt x="2733" y="7140"/>
                  </a:cubicBezTo>
                  <a:cubicBezTo>
                    <a:pt x="2551" y="7206"/>
                    <a:pt x="2365" y="7277"/>
                    <a:pt x="2199" y="7375"/>
                  </a:cubicBezTo>
                  <a:cubicBezTo>
                    <a:pt x="2117" y="7424"/>
                    <a:pt x="2038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2"/>
                    <a:pt x="1755" y="7808"/>
                    <a:pt x="1742" y="7835"/>
                  </a:cubicBezTo>
                  <a:cubicBezTo>
                    <a:pt x="1504" y="8321"/>
                    <a:pt x="1720" y="8926"/>
                    <a:pt x="1683" y="9477"/>
                  </a:cubicBezTo>
                  <a:cubicBezTo>
                    <a:pt x="1651" y="9969"/>
                    <a:pt x="1419" y="10499"/>
                    <a:pt x="1669" y="10922"/>
                  </a:cubicBezTo>
                  <a:cubicBezTo>
                    <a:pt x="1842" y="11214"/>
                    <a:pt x="2169" y="11323"/>
                    <a:pt x="2517" y="11323"/>
                  </a:cubicBezTo>
                  <a:cubicBezTo>
                    <a:pt x="2746" y="11323"/>
                    <a:pt x="2984" y="11276"/>
                    <a:pt x="3194" y="11202"/>
                  </a:cubicBezTo>
                  <a:cubicBezTo>
                    <a:pt x="3887" y="10957"/>
                    <a:pt x="4498" y="10509"/>
                    <a:pt x="4969" y="9943"/>
                  </a:cubicBezTo>
                  <a:lnTo>
                    <a:pt x="4991" y="9917"/>
                  </a:lnTo>
                  <a:cubicBezTo>
                    <a:pt x="5058" y="9833"/>
                    <a:pt x="5124" y="9747"/>
                    <a:pt x="5187" y="9659"/>
                  </a:cubicBezTo>
                  <a:cubicBezTo>
                    <a:pt x="5193" y="9649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4"/>
                    <a:pt x="5451" y="9540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0"/>
                  </a:lnTo>
                  <a:cubicBezTo>
                    <a:pt x="5657" y="11202"/>
                    <a:pt x="5769" y="11581"/>
                    <a:pt x="6082" y="11730"/>
                  </a:cubicBezTo>
                  <a:cubicBezTo>
                    <a:pt x="6178" y="11776"/>
                    <a:pt x="6279" y="11792"/>
                    <a:pt x="6382" y="11792"/>
                  </a:cubicBezTo>
                  <a:cubicBezTo>
                    <a:pt x="6679" y="11792"/>
                    <a:pt x="7000" y="11655"/>
                    <a:pt x="7298" y="11655"/>
                  </a:cubicBezTo>
                  <a:cubicBezTo>
                    <a:pt x="7398" y="11655"/>
                    <a:pt x="7496" y="11670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3"/>
                  </a:cubicBezTo>
                  <a:cubicBezTo>
                    <a:pt x="8987" y="12160"/>
                    <a:pt x="9207" y="11960"/>
                    <a:pt x="9249" y="11709"/>
                  </a:cubicBezTo>
                  <a:cubicBezTo>
                    <a:pt x="9293" y="11434"/>
                    <a:pt x="9133" y="11161"/>
                    <a:pt x="9156" y="10886"/>
                  </a:cubicBezTo>
                  <a:cubicBezTo>
                    <a:pt x="9179" y="10591"/>
                    <a:pt x="9405" y="10352"/>
                    <a:pt x="9510" y="10077"/>
                  </a:cubicBezTo>
                  <a:cubicBezTo>
                    <a:pt x="9708" y="9566"/>
                    <a:pt x="9485" y="9026"/>
                    <a:pt x="9183" y="8544"/>
                  </a:cubicBezTo>
                  <a:cubicBezTo>
                    <a:pt x="9180" y="8542"/>
                    <a:pt x="9177" y="8537"/>
                    <a:pt x="9176" y="8534"/>
                  </a:cubicBezTo>
                  <a:cubicBezTo>
                    <a:pt x="9136" y="8471"/>
                    <a:pt x="9097" y="8410"/>
                    <a:pt x="9055" y="8351"/>
                  </a:cubicBezTo>
                  <a:cubicBezTo>
                    <a:pt x="9050" y="8344"/>
                    <a:pt x="9047" y="8337"/>
                    <a:pt x="9041" y="8331"/>
                  </a:cubicBezTo>
                  <a:cubicBezTo>
                    <a:pt x="9033" y="8316"/>
                    <a:pt x="9021" y="8305"/>
                    <a:pt x="9012" y="8291"/>
                  </a:cubicBezTo>
                  <a:lnTo>
                    <a:pt x="9012" y="8291"/>
                  </a:lnTo>
                  <a:cubicBezTo>
                    <a:pt x="9584" y="8398"/>
                    <a:pt x="10166" y="8453"/>
                    <a:pt x="10748" y="8453"/>
                  </a:cubicBezTo>
                  <a:cubicBezTo>
                    <a:pt x="10803" y="8453"/>
                    <a:pt x="10859" y="8452"/>
                    <a:pt x="10914" y="8451"/>
                  </a:cubicBezTo>
                  <a:cubicBezTo>
                    <a:pt x="11443" y="8441"/>
                    <a:pt x="12001" y="8374"/>
                    <a:pt x="12422" y="8057"/>
                  </a:cubicBezTo>
                  <a:cubicBezTo>
                    <a:pt x="12841" y="7733"/>
                    <a:pt x="13057" y="7091"/>
                    <a:pt x="12755" y="6658"/>
                  </a:cubicBezTo>
                  <a:cubicBezTo>
                    <a:pt x="12620" y="6465"/>
                    <a:pt x="12409" y="6341"/>
                    <a:pt x="12219" y="6200"/>
                  </a:cubicBezTo>
                  <a:cubicBezTo>
                    <a:pt x="11601" y="5734"/>
                    <a:pt x="11172" y="5011"/>
                    <a:pt x="10467" y="4696"/>
                  </a:cubicBezTo>
                  <a:cubicBezTo>
                    <a:pt x="10217" y="4584"/>
                    <a:pt x="9950" y="4534"/>
                    <a:pt x="9679" y="4534"/>
                  </a:cubicBezTo>
                  <a:cubicBezTo>
                    <a:pt x="9279" y="4534"/>
                    <a:pt x="8872" y="4644"/>
                    <a:pt x="8504" y="4825"/>
                  </a:cubicBezTo>
                  <a:cubicBezTo>
                    <a:pt x="8607" y="4708"/>
                    <a:pt x="8700" y="4603"/>
                    <a:pt x="8782" y="4521"/>
                  </a:cubicBezTo>
                  <a:cubicBezTo>
                    <a:pt x="8949" y="4345"/>
                    <a:pt x="9116" y="4163"/>
                    <a:pt x="9255" y="3964"/>
                  </a:cubicBezTo>
                  <a:cubicBezTo>
                    <a:pt x="9280" y="3924"/>
                    <a:pt x="9308" y="3883"/>
                    <a:pt x="9334" y="3842"/>
                  </a:cubicBezTo>
                  <a:cubicBezTo>
                    <a:pt x="9384" y="3759"/>
                    <a:pt x="9428" y="3673"/>
                    <a:pt x="9465" y="3584"/>
                  </a:cubicBezTo>
                  <a:lnTo>
                    <a:pt x="9465" y="3583"/>
                  </a:lnTo>
                  <a:cubicBezTo>
                    <a:pt x="9488" y="3527"/>
                    <a:pt x="9508" y="3469"/>
                    <a:pt x="9527" y="3413"/>
                  </a:cubicBezTo>
                  <a:cubicBezTo>
                    <a:pt x="9536" y="3383"/>
                    <a:pt x="9543" y="3353"/>
                    <a:pt x="9551" y="3322"/>
                  </a:cubicBezTo>
                  <a:cubicBezTo>
                    <a:pt x="9559" y="3297"/>
                    <a:pt x="9566" y="3272"/>
                    <a:pt x="9571" y="3246"/>
                  </a:cubicBezTo>
                  <a:cubicBezTo>
                    <a:pt x="9580" y="3203"/>
                    <a:pt x="9587" y="3158"/>
                    <a:pt x="9594" y="3117"/>
                  </a:cubicBezTo>
                  <a:cubicBezTo>
                    <a:pt x="9596" y="3105"/>
                    <a:pt x="9599" y="3095"/>
                    <a:pt x="9600" y="3082"/>
                  </a:cubicBezTo>
                  <a:cubicBezTo>
                    <a:pt x="9652" y="2737"/>
                    <a:pt x="9636" y="2374"/>
                    <a:pt x="9616" y="2023"/>
                  </a:cubicBezTo>
                  <a:cubicBezTo>
                    <a:pt x="9593" y="1609"/>
                    <a:pt x="9567" y="1182"/>
                    <a:pt x="9372" y="816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1"/>
            <p:cNvSpPr/>
            <p:nvPr/>
          </p:nvSpPr>
          <p:spPr>
            <a:xfrm>
              <a:off x="4517725" y="3144975"/>
              <a:ext cx="117250" cy="135775"/>
            </a:xfrm>
            <a:custGeom>
              <a:avLst/>
              <a:gdLst/>
              <a:ahLst/>
              <a:cxnLst/>
              <a:rect l="l" t="t" r="r" b="b"/>
              <a:pathLst>
                <a:path w="4690" h="5431" extrusionOk="0">
                  <a:moveTo>
                    <a:pt x="3187" y="1"/>
                  </a:moveTo>
                  <a:cubicBezTo>
                    <a:pt x="3105" y="1"/>
                    <a:pt x="3023" y="7"/>
                    <a:pt x="2943" y="21"/>
                  </a:cubicBezTo>
                  <a:cubicBezTo>
                    <a:pt x="2367" y="118"/>
                    <a:pt x="1872" y="515"/>
                    <a:pt x="1558" y="1007"/>
                  </a:cubicBezTo>
                  <a:cubicBezTo>
                    <a:pt x="1369" y="1302"/>
                    <a:pt x="1214" y="1658"/>
                    <a:pt x="897" y="1810"/>
                  </a:cubicBezTo>
                  <a:cubicBezTo>
                    <a:pt x="675" y="1916"/>
                    <a:pt x="394" y="1908"/>
                    <a:pt x="217" y="2078"/>
                  </a:cubicBezTo>
                  <a:cubicBezTo>
                    <a:pt x="0" y="2284"/>
                    <a:pt x="46" y="2636"/>
                    <a:pt x="131" y="2923"/>
                  </a:cubicBezTo>
                  <a:cubicBezTo>
                    <a:pt x="343" y="3643"/>
                    <a:pt x="876" y="5043"/>
                    <a:pt x="1627" y="5374"/>
                  </a:cubicBezTo>
                  <a:cubicBezTo>
                    <a:pt x="1714" y="5413"/>
                    <a:pt x="1805" y="5430"/>
                    <a:pt x="1897" y="5430"/>
                  </a:cubicBezTo>
                  <a:cubicBezTo>
                    <a:pt x="2646" y="5430"/>
                    <a:pt x="3520" y="4273"/>
                    <a:pt x="3937" y="3838"/>
                  </a:cubicBezTo>
                  <a:cubicBezTo>
                    <a:pt x="4167" y="3600"/>
                    <a:pt x="4390" y="3346"/>
                    <a:pt x="4518" y="3042"/>
                  </a:cubicBezTo>
                  <a:cubicBezTo>
                    <a:pt x="4690" y="2629"/>
                    <a:pt x="4670" y="2164"/>
                    <a:pt x="4645" y="1718"/>
                  </a:cubicBezTo>
                  <a:cubicBezTo>
                    <a:pt x="4625" y="1367"/>
                    <a:pt x="4602" y="1003"/>
                    <a:pt x="4438" y="693"/>
                  </a:cubicBezTo>
                  <a:cubicBezTo>
                    <a:pt x="4202" y="250"/>
                    <a:pt x="3692" y="1"/>
                    <a:pt x="3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1"/>
            <p:cNvSpPr/>
            <p:nvPr/>
          </p:nvSpPr>
          <p:spPr>
            <a:xfrm>
              <a:off x="4554350" y="3200675"/>
              <a:ext cx="12050" cy="72300"/>
            </a:xfrm>
            <a:custGeom>
              <a:avLst/>
              <a:gdLst/>
              <a:ahLst/>
              <a:cxnLst/>
              <a:rect l="l" t="t" r="r" b="b"/>
              <a:pathLst>
                <a:path w="482" h="2892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59"/>
                    <a:pt x="4" y="1935"/>
                    <a:pt x="277" y="2822"/>
                  </a:cubicBezTo>
                  <a:cubicBezTo>
                    <a:pt x="284" y="2845"/>
                    <a:pt x="298" y="2864"/>
                    <a:pt x="315" y="2877"/>
                  </a:cubicBezTo>
                  <a:cubicBezTo>
                    <a:pt x="331" y="2886"/>
                    <a:pt x="351" y="2891"/>
                    <a:pt x="371" y="2891"/>
                  </a:cubicBezTo>
                  <a:cubicBezTo>
                    <a:pt x="381" y="2891"/>
                    <a:pt x="390" y="2890"/>
                    <a:pt x="400" y="2888"/>
                  </a:cubicBezTo>
                  <a:cubicBezTo>
                    <a:pt x="453" y="2872"/>
                    <a:pt x="482" y="2816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1" y="20"/>
                    <a:pt x="388" y="4"/>
                  </a:cubicBezTo>
                  <a:cubicBezTo>
                    <a:pt x="379" y="1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1"/>
            <p:cNvSpPr/>
            <p:nvPr/>
          </p:nvSpPr>
          <p:spPr>
            <a:xfrm>
              <a:off x="4558700" y="3221375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0"/>
                  </a:moveTo>
                  <a:cubicBezTo>
                    <a:pt x="1141" y="0"/>
                    <a:pt x="1102" y="26"/>
                    <a:pt x="1087" y="66"/>
                  </a:cubicBezTo>
                  <a:cubicBezTo>
                    <a:pt x="871" y="687"/>
                    <a:pt x="507" y="1257"/>
                    <a:pt x="40" y="1720"/>
                  </a:cubicBezTo>
                  <a:cubicBezTo>
                    <a:pt x="1" y="1758"/>
                    <a:pt x="1" y="1821"/>
                    <a:pt x="38" y="1859"/>
                  </a:cubicBezTo>
                  <a:cubicBezTo>
                    <a:pt x="44" y="1864"/>
                    <a:pt x="48" y="1869"/>
                    <a:pt x="54" y="1872"/>
                  </a:cubicBezTo>
                  <a:cubicBezTo>
                    <a:pt x="71" y="1883"/>
                    <a:pt x="89" y="1889"/>
                    <a:pt x="108" y="1889"/>
                  </a:cubicBezTo>
                  <a:cubicBezTo>
                    <a:pt x="133" y="1889"/>
                    <a:pt x="158" y="1879"/>
                    <a:pt x="177" y="1859"/>
                  </a:cubicBezTo>
                  <a:cubicBezTo>
                    <a:pt x="667" y="1376"/>
                    <a:pt x="1047" y="780"/>
                    <a:pt x="1274" y="131"/>
                  </a:cubicBezTo>
                  <a:cubicBezTo>
                    <a:pt x="1292" y="81"/>
                    <a:pt x="1264" y="25"/>
                    <a:pt x="1213" y="6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1"/>
            <p:cNvSpPr/>
            <p:nvPr/>
          </p:nvSpPr>
          <p:spPr>
            <a:xfrm>
              <a:off x="4533200" y="31789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0"/>
                  </a:moveTo>
                  <a:cubicBezTo>
                    <a:pt x="2092" y="0"/>
                    <a:pt x="2037" y="5"/>
                    <a:pt x="1983" y="14"/>
                  </a:cubicBezTo>
                  <a:cubicBezTo>
                    <a:pt x="1596" y="78"/>
                    <a:pt x="1262" y="345"/>
                    <a:pt x="1051" y="677"/>
                  </a:cubicBezTo>
                  <a:cubicBezTo>
                    <a:pt x="922" y="878"/>
                    <a:pt x="817" y="1116"/>
                    <a:pt x="605" y="1218"/>
                  </a:cubicBezTo>
                  <a:cubicBezTo>
                    <a:pt x="455" y="1289"/>
                    <a:pt x="266" y="1284"/>
                    <a:pt x="147" y="1398"/>
                  </a:cubicBezTo>
                  <a:cubicBezTo>
                    <a:pt x="0" y="1539"/>
                    <a:pt x="32" y="1775"/>
                    <a:pt x="89" y="1969"/>
                  </a:cubicBezTo>
                  <a:cubicBezTo>
                    <a:pt x="230" y="2450"/>
                    <a:pt x="591" y="3393"/>
                    <a:pt x="1097" y="3617"/>
                  </a:cubicBezTo>
                  <a:cubicBezTo>
                    <a:pt x="1155" y="3643"/>
                    <a:pt x="1216" y="3655"/>
                    <a:pt x="1278" y="3655"/>
                  </a:cubicBezTo>
                  <a:cubicBezTo>
                    <a:pt x="1782" y="3655"/>
                    <a:pt x="2370" y="2874"/>
                    <a:pt x="2652" y="2581"/>
                  </a:cubicBezTo>
                  <a:cubicBezTo>
                    <a:pt x="2807" y="2422"/>
                    <a:pt x="2957" y="2250"/>
                    <a:pt x="3043" y="2045"/>
                  </a:cubicBezTo>
                  <a:cubicBezTo>
                    <a:pt x="3159" y="1768"/>
                    <a:pt x="3145" y="1456"/>
                    <a:pt x="3129" y="1155"/>
                  </a:cubicBezTo>
                  <a:cubicBezTo>
                    <a:pt x="3116" y="918"/>
                    <a:pt x="3101" y="673"/>
                    <a:pt x="2989" y="465"/>
                  </a:cubicBezTo>
                  <a:cubicBezTo>
                    <a:pt x="2828" y="168"/>
                    <a:pt x="2486" y="0"/>
                    <a:pt x="2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1"/>
            <p:cNvSpPr/>
            <p:nvPr/>
          </p:nvSpPr>
          <p:spPr>
            <a:xfrm>
              <a:off x="4429975" y="31976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6"/>
                    <a:pt x="414" y="496"/>
                  </a:cubicBezTo>
                  <a:cubicBezTo>
                    <a:pt x="197" y="768"/>
                    <a:pt x="112" y="1121"/>
                    <a:pt x="76" y="1467"/>
                  </a:cubicBezTo>
                  <a:cubicBezTo>
                    <a:pt x="0" y="2190"/>
                    <a:pt x="195" y="3035"/>
                    <a:pt x="842" y="3366"/>
                  </a:cubicBezTo>
                  <a:cubicBezTo>
                    <a:pt x="1118" y="3507"/>
                    <a:pt x="1438" y="3533"/>
                    <a:pt x="1745" y="3556"/>
                  </a:cubicBezTo>
                  <a:cubicBezTo>
                    <a:pt x="2164" y="3587"/>
                    <a:pt x="2583" y="3619"/>
                    <a:pt x="3003" y="3649"/>
                  </a:cubicBezTo>
                  <a:cubicBezTo>
                    <a:pt x="3343" y="3675"/>
                    <a:pt x="3682" y="3699"/>
                    <a:pt x="4022" y="3725"/>
                  </a:cubicBezTo>
                  <a:cubicBezTo>
                    <a:pt x="4106" y="3731"/>
                    <a:pt x="4193" y="3736"/>
                    <a:pt x="4280" y="3736"/>
                  </a:cubicBezTo>
                  <a:cubicBezTo>
                    <a:pt x="4474" y="3736"/>
                    <a:pt x="4666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1"/>
            <p:cNvSpPr/>
            <p:nvPr/>
          </p:nvSpPr>
          <p:spPr>
            <a:xfrm>
              <a:off x="4492500" y="3229425"/>
              <a:ext cx="58950" cy="47075"/>
            </a:xfrm>
            <a:custGeom>
              <a:avLst/>
              <a:gdLst/>
              <a:ahLst/>
              <a:cxnLst/>
              <a:rect l="l" t="t" r="r" b="b"/>
              <a:pathLst>
                <a:path w="2358" h="1883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8"/>
                    <a:pt x="29" y="174"/>
                    <a:pt x="79" y="193"/>
                  </a:cubicBezTo>
                  <a:cubicBezTo>
                    <a:pt x="938" y="488"/>
                    <a:pt x="1677" y="1074"/>
                    <a:pt x="2163" y="1838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8" y="1878"/>
                    <a:pt x="2227" y="1883"/>
                    <a:pt x="2247" y="1883"/>
                  </a:cubicBezTo>
                  <a:cubicBezTo>
                    <a:pt x="2265" y="1883"/>
                    <a:pt x="2283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4" y="316"/>
                    <a:pt x="144" y="7"/>
                  </a:cubicBezTo>
                  <a:cubicBezTo>
                    <a:pt x="133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1"/>
            <p:cNvSpPr/>
            <p:nvPr/>
          </p:nvSpPr>
          <p:spPr>
            <a:xfrm>
              <a:off x="4479875" y="3265325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0"/>
                  </a:moveTo>
                  <a:cubicBezTo>
                    <a:pt x="72" y="0"/>
                    <a:pt x="36" y="23"/>
                    <a:pt x="19" y="61"/>
                  </a:cubicBezTo>
                  <a:cubicBezTo>
                    <a:pt x="1" y="104"/>
                    <a:pt x="17" y="156"/>
                    <a:pt x="55" y="180"/>
                  </a:cubicBezTo>
                  <a:cubicBezTo>
                    <a:pt x="61" y="184"/>
                    <a:pt x="67" y="186"/>
                    <a:pt x="74" y="192"/>
                  </a:cubicBezTo>
                  <a:cubicBezTo>
                    <a:pt x="782" y="489"/>
                    <a:pt x="1561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3" y="448"/>
                    <a:pt x="2380" y="448"/>
                  </a:cubicBezTo>
                  <a:cubicBezTo>
                    <a:pt x="2363" y="448"/>
                    <a:pt x="2346" y="448"/>
                    <a:pt x="2329" y="448"/>
                  </a:cubicBezTo>
                  <a:cubicBezTo>
                    <a:pt x="1586" y="448"/>
                    <a:pt x="834" y="295"/>
                    <a:pt x="148" y="8"/>
                  </a:cubicBezTo>
                  <a:cubicBezTo>
                    <a:pt x="136" y="3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1"/>
            <p:cNvSpPr/>
            <p:nvPr/>
          </p:nvSpPr>
          <p:spPr>
            <a:xfrm>
              <a:off x="4464700" y="3218625"/>
              <a:ext cx="88200" cy="61700"/>
            </a:xfrm>
            <a:custGeom>
              <a:avLst/>
              <a:gdLst/>
              <a:ahLst/>
              <a:cxnLst/>
              <a:rect l="l" t="t" r="r" b="b"/>
              <a:pathLst>
                <a:path w="3528" h="2468" extrusionOk="0">
                  <a:moveTo>
                    <a:pt x="1048" y="0"/>
                  </a:moveTo>
                  <a:cubicBezTo>
                    <a:pt x="748" y="0"/>
                    <a:pt x="458" y="97"/>
                    <a:pt x="274" y="328"/>
                  </a:cubicBezTo>
                  <a:cubicBezTo>
                    <a:pt x="131" y="507"/>
                    <a:pt x="73" y="741"/>
                    <a:pt x="50" y="969"/>
                  </a:cubicBezTo>
                  <a:cubicBezTo>
                    <a:pt x="0" y="1445"/>
                    <a:pt x="129" y="2004"/>
                    <a:pt x="556" y="2220"/>
                  </a:cubicBezTo>
                  <a:cubicBezTo>
                    <a:pt x="740" y="2313"/>
                    <a:pt x="949" y="2331"/>
                    <a:pt x="1154" y="2346"/>
                  </a:cubicBezTo>
                  <a:cubicBezTo>
                    <a:pt x="1429" y="2368"/>
                    <a:pt x="1707" y="2388"/>
                    <a:pt x="1982" y="2409"/>
                  </a:cubicBezTo>
                  <a:cubicBezTo>
                    <a:pt x="2207" y="2425"/>
                    <a:pt x="2431" y="2442"/>
                    <a:pt x="2654" y="2459"/>
                  </a:cubicBezTo>
                  <a:cubicBezTo>
                    <a:pt x="2711" y="2464"/>
                    <a:pt x="2769" y="2468"/>
                    <a:pt x="2827" y="2468"/>
                  </a:cubicBezTo>
                  <a:cubicBezTo>
                    <a:pt x="2954" y="2468"/>
                    <a:pt x="3080" y="2449"/>
                    <a:pt x="3182" y="2375"/>
                  </a:cubicBezTo>
                  <a:cubicBezTo>
                    <a:pt x="3527" y="2126"/>
                    <a:pt x="2975" y="1389"/>
                    <a:pt x="2819" y="1157"/>
                  </a:cubicBezTo>
                  <a:cubicBezTo>
                    <a:pt x="2521" y="704"/>
                    <a:pt x="2117" y="307"/>
                    <a:pt x="1605" y="106"/>
                  </a:cubicBezTo>
                  <a:cubicBezTo>
                    <a:pt x="1431" y="39"/>
                    <a:pt x="1238" y="0"/>
                    <a:pt x="1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1"/>
            <p:cNvSpPr/>
            <p:nvPr/>
          </p:nvSpPr>
          <p:spPr>
            <a:xfrm>
              <a:off x="4567775" y="3241225"/>
              <a:ext cx="139075" cy="82900"/>
            </a:xfrm>
            <a:custGeom>
              <a:avLst/>
              <a:gdLst/>
              <a:ahLst/>
              <a:cxnLst/>
              <a:rect l="l" t="t" r="r" b="b"/>
              <a:pathLst>
                <a:path w="5563" h="3316" extrusionOk="0">
                  <a:moveTo>
                    <a:pt x="2696" y="0"/>
                  </a:moveTo>
                  <a:cubicBezTo>
                    <a:pt x="2249" y="0"/>
                    <a:pt x="1793" y="160"/>
                    <a:pt x="1417" y="409"/>
                  </a:cubicBezTo>
                  <a:cubicBezTo>
                    <a:pt x="994" y="688"/>
                    <a:pt x="1" y="1474"/>
                    <a:pt x="98" y="2011"/>
                  </a:cubicBezTo>
                  <a:cubicBezTo>
                    <a:pt x="207" y="2619"/>
                    <a:pt x="1174" y="2953"/>
                    <a:pt x="1670" y="3078"/>
                  </a:cubicBezTo>
                  <a:cubicBezTo>
                    <a:pt x="2298" y="3236"/>
                    <a:pt x="2948" y="3315"/>
                    <a:pt x="3596" y="3315"/>
                  </a:cubicBezTo>
                  <a:cubicBezTo>
                    <a:pt x="3645" y="3315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1" y="2980"/>
                  </a:cubicBezTo>
                  <a:cubicBezTo>
                    <a:pt x="5379" y="2712"/>
                    <a:pt x="5563" y="2167"/>
                    <a:pt x="5308" y="1801"/>
                  </a:cubicBezTo>
                  <a:cubicBezTo>
                    <a:pt x="5193" y="1636"/>
                    <a:pt x="5014" y="1531"/>
                    <a:pt x="4853" y="1412"/>
                  </a:cubicBezTo>
                  <a:cubicBezTo>
                    <a:pt x="4329" y="1018"/>
                    <a:pt x="3965" y="405"/>
                    <a:pt x="3367" y="138"/>
                  </a:cubicBezTo>
                  <a:cubicBezTo>
                    <a:pt x="3154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1"/>
            <p:cNvSpPr/>
            <p:nvPr/>
          </p:nvSpPr>
          <p:spPr>
            <a:xfrm>
              <a:off x="4572225" y="3263850"/>
              <a:ext cx="59900" cy="11200"/>
            </a:xfrm>
            <a:custGeom>
              <a:avLst/>
              <a:gdLst/>
              <a:ahLst/>
              <a:cxnLst/>
              <a:rect l="l" t="t" r="r" b="b"/>
              <a:pathLst>
                <a:path w="2396" h="448" extrusionOk="0">
                  <a:moveTo>
                    <a:pt x="1578" y="0"/>
                  </a:moveTo>
                  <a:cubicBezTo>
                    <a:pt x="1069" y="0"/>
                    <a:pt x="560" y="87"/>
                    <a:pt x="79" y="258"/>
                  </a:cubicBezTo>
                  <a:cubicBezTo>
                    <a:pt x="27" y="275"/>
                    <a:pt x="0" y="331"/>
                    <a:pt x="17" y="382"/>
                  </a:cubicBezTo>
                  <a:cubicBezTo>
                    <a:pt x="27" y="403"/>
                    <a:pt x="40" y="421"/>
                    <a:pt x="58" y="431"/>
                  </a:cubicBezTo>
                  <a:cubicBezTo>
                    <a:pt x="75" y="442"/>
                    <a:pt x="94" y="448"/>
                    <a:pt x="114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0" y="196"/>
                    <a:pt x="1576" y="196"/>
                  </a:cubicBezTo>
                  <a:cubicBezTo>
                    <a:pt x="1809" y="196"/>
                    <a:pt x="2043" y="215"/>
                    <a:pt x="2273" y="253"/>
                  </a:cubicBezTo>
                  <a:cubicBezTo>
                    <a:pt x="2280" y="255"/>
                    <a:pt x="2286" y="255"/>
                    <a:pt x="2292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5" y="120"/>
                    <a:pt x="2359" y="70"/>
                    <a:pt x="2306" y="60"/>
                  </a:cubicBezTo>
                  <a:cubicBezTo>
                    <a:pt x="2065" y="20"/>
                    <a:pt x="1822" y="0"/>
                    <a:pt x="157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1"/>
            <p:cNvSpPr/>
            <p:nvPr/>
          </p:nvSpPr>
          <p:spPr>
            <a:xfrm>
              <a:off x="4573650" y="32789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1"/>
                  </a:moveTo>
                  <a:cubicBezTo>
                    <a:pt x="77" y="1"/>
                    <a:pt x="43" y="20"/>
                    <a:pt x="26" y="54"/>
                  </a:cubicBezTo>
                  <a:cubicBezTo>
                    <a:pt x="1" y="98"/>
                    <a:pt x="15" y="154"/>
                    <a:pt x="58" y="183"/>
                  </a:cubicBezTo>
                  <a:cubicBezTo>
                    <a:pt x="62" y="184"/>
                    <a:pt x="64" y="184"/>
                    <a:pt x="65" y="187"/>
                  </a:cubicBezTo>
                  <a:cubicBezTo>
                    <a:pt x="642" y="498"/>
                    <a:pt x="1292" y="663"/>
                    <a:pt x="1947" y="663"/>
                  </a:cubicBezTo>
                  <a:cubicBezTo>
                    <a:pt x="1953" y="663"/>
                    <a:pt x="1958" y="663"/>
                    <a:pt x="1964" y="663"/>
                  </a:cubicBezTo>
                  <a:cubicBezTo>
                    <a:pt x="2020" y="663"/>
                    <a:pt x="2063" y="617"/>
                    <a:pt x="2063" y="564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9" y="310"/>
                    <a:pt x="160" y="14"/>
                  </a:cubicBezTo>
                  <a:cubicBezTo>
                    <a:pt x="145" y="5"/>
                    <a:pt x="129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1"/>
            <p:cNvSpPr/>
            <p:nvPr/>
          </p:nvSpPr>
          <p:spPr>
            <a:xfrm>
              <a:off x="4567200" y="3250975"/>
              <a:ext cx="104000" cy="63900"/>
            </a:xfrm>
            <a:custGeom>
              <a:avLst/>
              <a:gdLst/>
              <a:ahLst/>
              <a:cxnLst/>
              <a:rect l="l" t="t" r="r" b="b"/>
              <a:pathLst>
                <a:path w="4160" h="2556" extrusionOk="0">
                  <a:moveTo>
                    <a:pt x="2123" y="0"/>
                  </a:moveTo>
                  <a:cubicBezTo>
                    <a:pt x="1771" y="0"/>
                    <a:pt x="1401" y="142"/>
                    <a:pt x="1096" y="357"/>
                  </a:cubicBezTo>
                  <a:cubicBezTo>
                    <a:pt x="769" y="586"/>
                    <a:pt x="1" y="1226"/>
                    <a:pt x="56" y="1641"/>
                  </a:cubicBezTo>
                  <a:cubicBezTo>
                    <a:pt x="118" y="2111"/>
                    <a:pt x="838" y="2342"/>
                    <a:pt x="1206" y="2424"/>
                  </a:cubicBezTo>
                  <a:cubicBezTo>
                    <a:pt x="1600" y="2511"/>
                    <a:pt x="2006" y="2556"/>
                    <a:pt x="2417" y="2556"/>
                  </a:cubicBezTo>
                  <a:cubicBezTo>
                    <a:pt x="2530" y="2556"/>
                    <a:pt x="2644" y="2553"/>
                    <a:pt x="2758" y="2546"/>
                  </a:cubicBezTo>
                  <a:cubicBezTo>
                    <a:pt x="3095" y="2527"/>
                    <a:pt x="3450" y="2470"/>
                    <a:pt x="3728" y="2249"/>
                  </a:cubicBezTo>
                  <a:cubicBezTo>
                    <a:pt x="4006" y="2028"/>
                    <a:pt x="4160" y="1600"/>
                    <a:pt x="3979" y="1323"/>
                  </a:cubicBezTo>
                  <a:cubicBezTo>
                    <a:pt x="3899" y="1198"/>
                    <a:pt x="3766" y="1124"/>
                    <a:pt x="3650" y="1034"/>
                  </a:cubicBezTo>
                  <a:cubicBezTo>
                    <a:pt x="3267" y="744"/>
                    <a:pt x="3012" y="278"/>
                    <a:pt x="2570" y="88"/>
                  </a:cubicBezTo>
                  <a:cubicBezTo>
                    <a:pt x="2429" y="27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1"/>
            <p:cNvSpPr/>
            <p:nvPr/>
          </p:nvSpPr>
          <p:spPr>
            <a:xfrm>
              <a:off x="4460075" y="3280575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1"/>
                  </a:moveTo>
                  <a:cubicBezTo>
                    <a:pt x="3159" y="1"/>
                    <a:pt x="3097" y="7"/>
                    <a:pt x="3030" y="19"/>
                  </a:cubicBezTo>
                  <a:cubicBezTo>
                    <a:pt x="2385" y="133"/>
                    <a:pt x="1726" y="411"/>
                    <a:pt x="1112" y="634"/>
                  </a:cubicBezTo>
                  <a:cubicBezTo>
                    <a:pt x="807" y="744"/>
                    <a:pt x="480" y="879"/>
                    <a:pt x="310" y="1157"/>
                  </a:cubicBezTo>
                  <a:cubicBezTo>
                    <a:pt x="50" y="1577"/>
                    <a:pt x="258" y="2121"/>
                    <a:pt x="224" y="2616"/>
                  </a:cubicBezTo>
                  <a:cubicBezTo>
                    <a:pt x="198" y="3031"/>
                    <a:pt x="0" y="3481"/>
                    <a:pt x="214" y="3840"/>
                  </a:cubicBezTo>
                  <a:cubicBezTo>
                    <a:pt x="360" y="4087"/>
                    <a:pt x="637" y="4180"/>
                    <a:pt x="933" y="4180"/>
                  </a:cubicBezTo>
                  <a:cubicBezTo>
                    <a:pt x="1127" y="4180"/>
                    <a:pt x="1329" y="4140"/>
                    <a:pt x="1507" y="4078"/>
                  </a:cubicBezTo>
                  <a:cubicBezTo>
                    <a:pt x="2778" y="3631"/>
                    <a:pt x="3727" y="2389"/>
                    <a:pt x="3828" y="1046"/>
                  </a:cubicBezTo>
                  <a:cubicBezTo>
                    <a:pt x="3872" y="481"/>
                    <a:pt x="3742" y="1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1"/>
            <p:cNvSpPr/>
            <p:nvPr/>
          </p:nvSpPr>
          <p:spPr>
            <a:xfrm>
              <a:off x="4505475" y="3289600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7" y="0"/>
                  </a:moveTo>
                  <a:cubicBezTo>
                    <a:pt x="1855" y="0"/>
                    <a:pt x="1816" y="27"/>
                    <a:pt x="1803" y="69"/>
                  </a:cubicBezTo>
                  <a:cubicBezTo>
                    <a:pt x="1488" y="1055"/>
                    <a:pt x="925" y="1942"/>
                    <a:pt x="169" y="2645"/>
                  </a:cubicBezTo>
                  <a:cubicBezTo>
                    <a:pt x="142" y="2646"/>
                    <a:pt x="118" y="2659"/>
                    <a:pt x="99" y="2682"/>
                  </a:cubicBezTo>
                  <a:lnTo>
                    <a:pt x="32" y="2771"/>
                  </a:lnTo>
                  <a:cubicBezTo>
                    <a:pt x="0" y="2812"/>
                    <a:pt x="4" y="2868"/>
                    <a:pt x="42" y="2904"/>
                  </a:cubicBezTo>
                  <a:cubicBezTo>
                    <a:pt x="46" y="2907"/>
                    <a:pt x="49" y="2911"/>
                    <a:pt x="55" y="2914"/>
                  </a:cubicBezTo>
                  <a:cubicBezTo>
                    <a:pt x="71" y="2925"/>
                    <a:pt x="90" y="2930"/>
                    <a:pt x="109" y="2930"/>
                  </a:cubicBezTo>
                  <a:cubicBezTo>
                    <a:pt x="132" y="2930"/>
                    <a:pt x="156" y="2922"/>
                    <a:pt x="175" y="2905"/>
                  </a:cubicBezTo>
                  <a:cubicBezTo>
                    <a:pt x="1021" y="2162"/>
                    <a:pt x="1648" y="1201"/>
                    <a:pt x="1991" y="128"/>
                  </a:cubicBezTo>
                  <a:cubicBezTo>
                    <a:pt x="2007" y="76"/>
                    <a:pt x="1977" y="23"/>
                    <a:pt x="1926" y="5"/>
                  </a:cubicBezTo>
                  <a:cubicBezTo>
                    <a:pt x="1917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1"/>
            <p:cNvSpPr/>
            <p:nvPr/>
          </p:nvSpPr>
          <p:spPr>
            <a:xfrm>
              <a:off x="4495325" y="3286075"/>
              <a:ext cx="51125" cy="45925"/>
            </a:xfrm>
            <a:custGeom>
              <a:avLst/>
              <a:gdLst/>
              <a:ahLst/>
              <a:cxnLst/>
              <a:rect l="l" t="t" r="r" b="b"/>
              <a:pathLst>
                <a:path w="2045" h="1837" extrusionOk="0">
                  <a:moveTo>
                    <a:pt x="1932" y="1"/>
                  </a:moveTo>
                  <a:cubicBezTo>
                    <a:pt x="1917" y="1"/>
                    <a:pt x="1901" y="5"/>
                    <a:pt x="1887" y="12"/>
                  </a:cubicBezTo>
                  <a:cubicBezTo>
                    <a:pt x="1134" y="396"/>
                    <a:pt x="491" y="975"/>
                    <a:pt x="29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4" y="1831"/>
                    <a:pt x="93" y="1836"/>
                    <a:pt x="111" y="1836"/>
                  </a:cubicBezTo>
                  <a:cubicBezTo>
                    <a:pt x="144" y="1836"/>
                    <a:pt x="176" y="1821"/>
                    <a:pt x="194" y="1794"/>
                  </a:cubicBezTo>
                  <a:cubicBezTo>
                    <a:pt x="637" y="1113"/>
                    <a:pt x="1255" y="558"/>
                    <a:pt x="1977" y="187"/>
                  </a:cubicBezTo>
                  <a:cubicBezTo>
                    <a:pt x="2024" y="161"/>
                    <a:pt x="2044" y="103"/>
                    <a:pt x="2019" y="54"/>
                  </a:cubicBezTo>
                  <a:cubicBezTo>
                    <a:pt x="2001" y="21"/>
                    <a:pt x="1967" y="1"/>
                    <a:pt x="193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1"/>
            <p:cNvSpPr/>
            <p:nvPr/>
          </p:nvSpPr>
          <p:spPr>
            <a:xfrm>
              <a:off x="4484575" y="3284625"/>
              <a:ext cx="66225" cy="71475"/>
            </a:xfrm>
            <a:custGeom>
              <a:avLst/>
              <a:gdLst/>
              <a:ahLst/>
              <a:cxnLst/>
              <a:rect l="l" t="t" r="r" b="b"/>
              <a:pathLst>
                <a:path w="2649" h="2859" extrusionOk="0">
                  <a:moveTo>
                    <a:pt x="2201" y="1"/>
                  </a:moveTo>
                  <a:cubicBezTo>
                    <a:pt x="2161" y="1"/>
                    <a:pt x="2119" y="5"/>
                    <a:pt x="2073" y="13"/>
                  </a:cubicBezTo>
                  <a:cubicBezTo>
                    <a:pt x="1633" y="92"/>
                    <a:pt x="1183" y="281"/>
                    <a:pt x="762" y="433"/>
                  </a:cubicBezTo>
                  <a:cubicBezTo>
                    <a:pt x="552" y="509"/>
                    <a:pt x="330" y="602"/>
                    <a:pt x="211" y="790"/>
                  </a:cubicBezTo>
                  <a:cubicBezTo>
                    <a:pt x="35" y="1078"/>
                    <a:pt x="175" y="1451"/>
                    <a:pt x="152" y="1790"/>
                  </a:cubicBezTo>
                  <a:cubicBezTo>
                    <a:pt x="132" y="2074"/>
                    <a:pt x="1" y="2381"/>
                    <a:pt x="145" y="2626"/>
                  </a:cubicBezTo>
                  <a:cubicBezTo>
                    <a:pt x="246" y="2795"/>
                    <a:pt x="436" y="2859"/>
                    <a:pt x="639" y="2859"/>
                  </a:cubicBezTo>
                  <a:cubicBezTo>
                    <a:pt x="772" y="2859"/>
                    <a:pt x="909" y="2832"/>
                    <a:pt x="1031" y="2789"/>
                  </a:cubicBezTo>
                  <a:cubicBezTo>
                    <a:pt x="1900" y="2482"/>
                    <a:pt x="2547" y="1634"/>
                    <a:pt x="2619" y="717"/>
                  </a:cubicBezTo>
                  <a:cubicBezTo>
                    <a:pt x="2649" y="329"/>
                    <a:pt x="2560" y="1"/>
                    <a:pt x="2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1"/>
            <p:cNvSpPr/>
            <p:nvPr/>
          </p:nvSpPr>
          <p:spPr>
            <a:xfrm>
              <a:off x="4544850" y="3284325"/>
              <a:ext cx="92025" cy="120000"/>
            </a:xfrm>
            <a:custGeom>
              <a:avLst/>
              <a:gdLst/>
              <a:ahLst/>
              <a:cxnLst/>
              <a:rect l="l" t="t" r="r" b="b"/>
              <a:pathLst>
                <a:path w="3681" h="4800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2"/>
                    <a:pt x="53" y="1334"/>
                    <a:pt x="32" y="1796"/>
                  </a:cubicBezTo>
                  <a:cubicBezTo>
                    <a:pt x="0" y="2413"/>
                    <a:pt x="42" y="3032"/>
                    <a:pt x="149" y="3640"/>
                  </a:cubicBezTo>
                  <a:cubicBezTo>
                    <a:pt x="201" y="3928"/>
                    <a:pt x="297" y="4250"/>
                    <a:pt x="562" y="4376"/>
                  </a:cubicBezTo>
                  <a:cubicBezTo>
                    <a:pt x="643" y="4415"/>
                    <a:pt x="729" y="4429"/>
                    <a:pt x="817" y="4429"/>
                  </a:cubicBezTo>
                  <a:cubicBezTo>
                    <a:pt x="1068" y="4429"/>
                    <a:pt x="1340" y="4313"/>
                    <a:pt x="1592" y="4313"/>
                  </a:cubicBezTo>
                  <a:cubicBezTo>
                    <a:pt x="1678" y="4313"/>
                    <a:pt x="1761" y="4326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7"/>
                    <a:pt x="2513" y="4800"/>
                    <a:pt x="2681" y="4800"/>
                  </a:cubicBezTo>
                  <a:cubicBezTo>
                    <a:pt x="2726" y="4800"/>
                    <a:pt x="2771" y="4796"/>
                    <a:pt x="2815" y="4786"/>
                  </a:cubicBezTo>
                  <a:cubicBezTo>
                    <a:pt x="3026" y="4739"/>
                    <a:pt x="3214" y="4570"/>
                    <a:pt x="3247" y="4356"/>
                  </a:cubicBezTo>
                  <a:cubicBezTo>
                    <a:pt x="3285" y="4123"/>
                    <a:pt x="3149" y="3892"/>
                    <a:pt x="3166" y="3657"/>
                  </a:cubicBezTo>
                  <a:cubicBezTo>
                    <a:pt x="3186" y="3406"/>
                    <a:pt x="3377" y="3205"/>
                    <a:pt x="3467" y="2970"/>
                  </a:cubicBezTo>
                  <a:cubicBezTo>
                    <a:pt x="3681" y="2416"/>
                    <a:pt x="3312" y="1824"/>
                    <a:pt x="2966" y="1342"/>
                  </a:cubicBezTo>
                  <a:cubicBezTo>
                    <a:pt x="2578" y="809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1"/>
            <p:cNvSpPr/>
            <p:nvPr/>
          </p:nvSpPr>
          <p:spPr>
            <a:xfrm>
              <a:off x="4554625" y="3281875"/>
              <a:ext cx="18125" cy="63750"/>
            </a:xfrm>
            <a:custGeom>
              <a:avLst/>
              <a:gdLst/>
              <a:ahLst/>
              <a:cxnLst/>
              <a:rect l="l" t="t" r="r" b="b"/>
              <a:pathLst>
                <a:path w="725" h="2550" extrusionOk="0">
                  <a:moveTo>
                    <a:pt x="494" y="1"/>
                  </a:moveTo>
                  <a:cubicBezTo>
                    <a:pt x="459" y="1"/>
                    <a:pt x="424" y="19"/>
                    <a:pt x="408" y="53"/>
                  </a:cubicBezTo>
                  <a:cubicBezTo>
                    <a:pt x="1" y="808"/>
                    <a:pt x="49" y="1794"/>
                    <a:pt x="529" y="2505"/>
                  </a:cubicBezTo>
                  <a:cubicBezTo>
                    <a:pt x="537" y="2516"/>
                    <a:pt x="545" y="2525"/>
                    <a:pt x="555" y="2532"/>
                  </a:cubicBezTo>
                  <a:cubicBezTo>
                    <a:pt x="572" y="2543"/>
                    <a:pt x="592" y="2549"/>
                    <a:pt x="612" y="2549"/>
                  </a:cubicBezTo>
                  <a:cubicBezTo>
                    <a:pt x="631" y="2549"/>
                    <a:pt x="650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7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1"/>
            <p:cNvSpPr/>
            <p:nvPr/>
          </p:nvSpPr>
          <p:spPr>
            <a:xfrm>
              <a:off x="4569175" y="3287650"/>
              <a:ext cx="23625" cy="46275"/>
            </a:xfrm>
            <a:custGeom>
              <a:avLst/>
              <a:gdLst/>
              <a:ahLst/>
              <a:cxnLst/>
              <a:rect l="l" t="t" r="r" b="b"/>
              <a:pathLst>
                <a:path w="945" h="1851" extrusionOk="0">
                  <a:moveTo>
                    <a:pt x="114" y="0"/>
                  </a:moveTo>
                  <a:cubicBezTo>
                    <a:pt x="97" y="0"/>
                    <a:pt x="79" y="5"/>
                    <a:pt x="63" y="14"/>
                  </a:cubicBezTo>
                  <a:cubicBezTo>
                    <a:pt x="16" y="42"/>
                    <a:pt x="0" y="103"/>
                    <a:pt x="29" y="150"/>
                  </a:cubicBezTo>
                  <a:cubicBezTo>
                    <a:pt x="336" y="656"/>
                    <a:pt x="574" y="1205"/>
                    <a:pt x="739" y="1778"/>
                  </a:cubicBezTo>
                  <a:cubicBezTo>
                    <a:pt x="746" y="1801"/>
                    <a:pt x="760" y="1821"/>
                    <a:pt x="780" y="1834"/>
                  </a:cubicBezTo>
                  <a:cubicBezTo>
                    <a:pt x="795" y="1844"/>
                    <a:pt x="814" y="1850"/>
                    <a:pt x="832" y="1850"/>
                  </a:cubicBezTo>
                  <a:cubicBezTo>
                    <a:pt x="842" y="1850"/>
                    <a:pt x="852" y="1849"/>
                    <a:pt x="862" y="1845"/>
                  </a:cubicBezTo>
                  <a:cubicBezTo>
                    <a:pt x="916" y="1831"/>
                    <a:pt x="945" y="1777"/>
                    <a:pt x="931" y="1724"/>
                  </a:cubicBezTo>
                  <a:cubicBezTo>
                    <a:pt x="761" y="1135"/>
                    <a:pt x="515" y="570"/>
                    <a:pt x="200" y="47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1"/>
            <p:cNvSpPr/>
            <p:nvPr/>
          </p:nvSpPr>
          <p:spPr>
            <a:xfrm>
              <a:off x="4551125" y="3281850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69" y="0"/>
                  </a:moveTo>
                  <a:cubicBezTo>
                    <a:pt x="665" y="0"/>
                    <a:pt x="465" y="99"/>
                    <a:pt x="287" y="349"/>
                  </a:cubicBezTo>
                  <a:cubicBezTo>
                    <a:pt x="90" y="627"/>
                    <a:pt x="40" y="980"/>
                    <a:pt x="22" y="1321"/>
                  </a:cubicBezTo>
                  <a:cubicBezTo>
                    <a:pt x="0" y="1774"/>
                    <a:pt x="29" y="2228"/>
                    <a:pt x="110" y="2675"/>
                  </a:cubicBezTo>
                  <a:cubicBezTo>
                    <a:pt x="148" y="2886"/>
                    <a:pt x="218" y="3124"/>
                    <a:pt x="413" y="3215"/>
                  </a:cubicBezTo>
                  <a:cubicBezTo>
                    <a:pt x="472" y="3244"/>
                    <a:pt x="535" y="3254"/>
                    <a:pt x="600" y="3254"/>
                  </a:cubicBezTo>
                  <a:cubicBezTo>
                    <a:pt x="784" y="3254"/>
                    <a:pt x="983" y="3169"/>
                    <a:pt x="1169" y="3169"/>
                  </a:cubicBezTo>
                  <a:cubicBezTo>
                    <a:pt x="1232" y="3169"/>
                    <a:pt x="1294" y="3179"/>
                    <a:pt x="1353" y="3205"/>
                  </a:cubicBezTo>
                  <a:cubicBezTo>
                    <a:pt x="1455" y="3250"/>
                    <a:pt x="1531" y="3339"/>
                    <a:pt x="1622" y="3408"/>
                  </a:cubicBezTo>
                  <a:cubicBezTo>
                    <a:pt x="1721" y="3482"/>
                    <a:pt x="1845" y="3527"/>
                    <a:pt x="1968" y="3527"/>
                  </a:cubicBezTo>
                  <a:cubicBezTo>
                    <a:pt x="2002" y="3527"/>
                    <a:pt x="2036" y="3524"/>
                    <a:pt x="2070" y="3516"/>
                  </a:cubicBezTo>
                  <a:cubicBezTo>
                    <a:pt x="2224" y="3482"/>
                    <a:pt x="2362" y="3357"/>
                    <a:pt x="2386" y="3201"/>
                  </a:cubicBezTo>
                  <a:cubicBezTo>
                    <a:pt x="2415" y="3031"/>
                    <a:pt x="2315" y="2861"/>
                    <a:pt x="2328" y="2689"/>
                  </a:cubicBezTo>
                  <a:cubicBezTo>
                    <a:pt x="2342" y="2505"/>
                    <a:pt x="2482" y="2357"/>
                    <a:pt x="2550" y="2184"/>
                  </a:cubicBezTo>
                  <a:cubicBezTo>
                    <a:pt x="2707" y="1777"/>
                    <a:pt x="2437" y="1339"/>
                    <a:pt x="2181" y="988"/>
                  </a:cubicBezTo>
                  <a:cubicBezTo>
                    <a:pt x="1894" y="594"/>
                    <a:pt x="1370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1"/>
            <p:cNvSpPr/>
            <p:nvPr/>
          </p:nvSpPr>
          <p:spPr>
            <a:xfrm>
              <a:off x="4517600" y="3191600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0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2"/>
                  </a:cubicBezTo>
                  <a:cubicBezTo>
                    <a:pt x="344" y="1779"/>
                    <a:pt x="878" y="3179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40" y="1975"/>
                  </a:cubicBezTo>
                  <a:cubicBezTo>
                    <a:pt x="4172" y="1735"/>
                    <a:pt x="4397" y="1481"/>
                    <a:pt x="4523" y="1177"/>
                  </a:cubicBezTo>
                  <a:cubicBezTo>
                    <a:pt x="4599" y="999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4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2"/>
                    <a:pt x="1979" y="1871"/>
                  </a:cubicBezTo>
                  <a:cubicBezTo>
                    <a:pt x="1408" y="1378"/>
                    <a:pt x="987" y="718"/>
                    <a:pt x="75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1"/>
            <p:cNvSpPr/>
            <p:nvPr/>
          </p:nvSpPr>
          <p:spPr>
            <a:xfrm>
              <a:off x="4465300" y="328057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0" y="1"/>
                    <a:pt x="2888" y="7"/>
                    <a:pt x="2821" y="19"/>
                  </a:cubicBezTo>
                  <a:cubicBezTo>
                    <a:pt x="2176" y="133"/>
                    <a:pt x="1518" y="411"/>
                    <a:pt x="906" y="634"/>
                  </a:cubicBezTo>
                  <a:cubicBezTo>
                    <a:pt x="600" y="744"/>
                    <a:pt x="273" y="879"/>
                    <a:pt x="104" y="1157"/>
                  </a:cubicBezTo>
                  <a:cubicBezTo>
                    <a:pt x="51" y="1243"/>
                    <a:pt x="21" y="1333"/>
                    <a:pt x="0" y="1426"/>
                  </a:cubicBezTo>
                  <a:cubicBezTo>
                    <a:pt x="415" y="1228"/>
                    <a:pt x="839" y="1054"/>
                    <a:pt x="1275" y="910"/>
                  </a:cubicBezTo>
                  <a:cubicBezTo>
                    <a:pt x="1459" y="849"/>
                    <a:pt x="1659" y="793"/>
                    <a:pt x="1854" y="793"/>
                  </a:cubicBezTo>
                  <a:cubicBezTo>
                    <a:pt x="1956" y="793"/>
                    <a:pt x="2056" y="808"/>
                    <a:pt x="2153" y="846"/>
                  </a:cubicBezTo>
                  <a:cubicBezTo>
                    <a:pt x="2393" y="939"/>
                    <a:pt x="2565" y="1164"/>
                    <a:pt x="2651" y="1405"/>
                  </a:cubicBezTo>
                  <a:cubicBezTo>
                    <a:pt x="2737" y="1648"/>
                    <a:pt x="2744" y="1911"/>
                    <a:pt x="2737" y="2169"/>
                  </a:cubicBezTo>
                  <a:cubicBezTo>
                    <a:pt x="2724" y="2525"/>
                    <a:pt x="2679" y="2881"/>
                    <a:pt x="2606" y="3231"/>
                  </a:cubicBezTo>
                  <a:cubicBezTo>
                    <a:pt x="3179" y="2644"/>
                    <a:pt x="3558" y="1866"/>
                    <a:pt x="3619" y="1046"/>
                  </a:cubicBezTo>
                  <a:cubicBezTo>
                    <a:pt x="3663" y="481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1"/>
            <p:cNvSpPr/>
            <p:nvPr/>
          </p:nvSpPr>
          <p:spPr>
            <a:xfrm>
              <a:off x="4544800" y="3284325"/>
              <a:ext cx="89550" cy="90975"/>
            </a:xfrm>
            <a:custGeom>
              <a:avLst/>
              <a:gdLst/>
              <a:ahLst/>
              <a:cxnLst/>
              <a:rect l="l" t="t" r="r" b="b"/>
              <a:pathLst>
                <a:path w="3582" h="3639" extrusionOk="0">
                  <a:moveTo>
                    <a:pt x="1185" y="1"/>
                  </a:moveTo>
                  <a:cubicBezTo>
                    <a:pt x="908" y="1"/>
                    <a:pt x="635" y="135"/>
                    <a:pt x="392" y="476"/>
                  </a:cubicBezTo>
                  <a:cubicBezTo>
                    <a:pt x="123" y="852"/>
                    <a:pt x="52" y="1334"/>
                    <a:pt x="31" y="1796"/>
                  </a:cubicBezTo>
                  <a:cubicBezTo>
                    <a:pt x="1" y="2413"/>
                    <a:pt x="42" y="3030"/>
                    <a:pt x="150" y="3638"/>
                  </a:cubicBezTo>
                  <a:cubicBezTo>
                    <a:pt x="214" y="3294"/>
                    <a:pt x="322" y="2957"/>
                    <a:pt x="469" y="2641"/>
                  </a:cubicBezTo>
                  <a:cubicBezTo>
                    <a:pt x="696" y="2162"/>
                    <a:pt x="1083" y="1685"/>
                    <a:pt x="1610" y="1655"/>
                  </a:cubicBezTo>
                  <a:cubicBezTo>
                    <a:pt x="1629" y="1653"/>
                    <a:pt x="1647" y="1653"/>
                    <a:pt x="1665" y="1653"/>
                  </a:cubicBezTo>
                  <a:cubicBezTo>
                    <a:pt x="2031" y="1653"/>
                    <a:pt x="2365" y="1867"/>
                    <a:pt x="2662" y="2082"/>
                  </a:cubicBezTo>
                  <a:cubicBezTo>
                    <a:pt x="2956" y="2291"/>
                    <a:pt x="3243" y="2512"/>
                    <a:pt x="3525" y="2738"/>
                  </a:cubicBezTo>
                  <a:cubicBezTo>
                    <a:pt x="3581" y="2255"/>
                    <a:pt x="3269" y="1756"/>
                    <a:pt x="2968" y="1344"/>
                  </a:cubicBezTo>
                  <a:cubicBezTo>
                    <a:pt x="2580" y="809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1"/>
            <p:cNvSpPr/>
            <p:nvPr/>
          </p:nvSpPr>
          <p:spPr>
            <a:xfrm>
              <a:off x="4567750" y="3241325"/>
              <a:ext cx="74900" cy="82000"/>
            </a:xfrm>
            <a:custGeom>
              <a:avLst/>
              <a:gdLst/>
              <a:ahLst/>
              <a:cxnLst/>
              <a:rect l="l" t="t" r="r" b="b"/>
              <a:pathLst>
                <a:path w="2996" h="3280" extrusionOk="0">
                  <a:moveTo>
                    <a:pt x="2689" y="1"/>
                  </a:moveTo>
                  <a:cubicBezTo>
                    <a:pt x="2244" y="1"/>
                    <a:pt x="1791" y="157"/>
                    <a:pt x="1415" y="405"/>
                  </a:cubicBezTo>
                  <a:cubicBezTo>
                    <a:pt x="992" y="684"/>
                    <a:pt x="0" y="1470"/>
                    <a:pt x="95" y="2007"/>
                  </a:cubicBezTo>
                  <a:cubicBezTo>
                    <a:pt x="202" y="2615"/>
                    <a:pt x="1170" y="2950"/>
                    <a:pt x="1668" y="3074"/>
                  </a:cubicBezTo>
                  <a:cubicBezTo>
                    <a:pt x="2085" y="3178"/>
                    <a:pt x="2510" y="3244"/>
                    <a:pt x="2938" y="3280"/>
                  </a:cubicBezTo>
                  <a:cubicBezTo>
                    <a:pt x="2702" y="3043"/>
                    <a:pt x="2482" y="2788"/>
                    <a:pt x="2288" y="2516"/>
                  </a:cubicBezTo>
                  <a:cubicBezTo>
                    <a:pt x="2034" y="2155"/>
                    <a:pt x="1809" y="1716"/>
                    <a:pt x="1908" y="1282"/>
                  </a:cubicBezTo>
                  <a:cubicBezTo>
                    <a:pt x="1994" y="911"/>
                    <a:pt x="2298" y="634"/>
                    <a:pt x="2584" y="383"/>
                  </a:cubicBezTo>
                  <a:cubicBezTo>
                    <a:pt x="2720" y="263"/>
                    <a:pt x="2858" y="144"/>
                    <a:pt x="2996" y="27"/>
                  </a:cubicBezTo>
                  <a:cubicBezTo>
                    <a:pt x="2895" y="9"/>
                    <a:pt x="2792" y="1"/>
                    <a:pt x="268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1"/>
            <p:cNvSpPr/>
            <p:nvPr/>
          </p:nvSpPr>
          <p:spPr>
            <a:xfrm>
              <a:off x="4473675" y="3199375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0"/>
                  </a:moveTo>
                  <a:lnTo>
                    <a:pt x="408" y="0"/>
                  </a:lnTo>
                  <a:cubicBezTo>
                    <a:pt x="487" y="101"/>
                    <a:pt x="567" y="201"/>
                    <a:pt x="646" y="301"/>
                  </a:cubicBezTo>
                  <a:cubicBezTo>
                    <a:pt x="940" y="671"/>
                    <a:pt x="1236" y="1051"/>
                    <a:pt x="1385" y="1498"/>
                  </a:cubicBezTo>
                  <a:cubicBezTo>
                    <a:pt x="1534" y="1947"/>
                    <a:pt x="1501" y="2484"/>
                    <a:pt x="1186" y="2832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19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1"/>
            <p:cNvSpPr/>
            <p:nvPr/>
          </p:nvSpPr>
          <p:spPr>
            <a:xfrm>
              <a:off x="4528675" y="3253525"/>
              <a:ext cx="56925" cy="49950"/>
            </a:xfrm>
            <a:custGeom>
              <a:avLst/>
              <a:gdLst/>
              <a:ahLst/>
              <a:cxnLst/>
              <a:rect l="l" t="t" r="r" b="b"/>
              <a:pathLst>
                <a:path w="2277" h="1998" extrusionOk="0">
                  <a:moveTo>
                    <a:pt x="1142" y="0"/>
                  </a:moveTo>
                  <a:cubicBezTo>
                    <a:pt x="818" y="0"/>
                    <a:pt x="498" y="158"/>
                    <a:pt x="306" y="449"/>
                  </a:cubicBezTo>
                  <a:cubicBezTo>
                    <a:pt x="1" y="907"/>
                    <a:pt x="128" y="1526"/>
                    <a:pt x="588" y="1832"/>
                  </a:cubicBezTo>
                  <a:cubicBezTo>
                    <a:pt x="757" y="1944"/>
                    <a:pt x="948" y="1997"/>
                    <a:pt x="1137" y="1997"/>
                  </a:cubicBezTo>
                  <a:cubicBezTo>
                    <a:pt x="1461" y="1997"/>
                    <a:pt x="1780" y="1839"/>
                    <a:pt x="1972" y="1548"/>
                  </a:cubicBezTo>
                  <a:cubicBezTo>
                    <a:pt x="2277" y="1088"/>
                    <a:pt x="2149" y="469"/>
                    <a:pt x="1689" y="165"/>
                  </a:cubicBezTo>
                  <a:cubicBezTo>
                    <a:pt x="1521" y="53"/>
                    <a:pt x="1331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1"/>
            <p:cNvSpPr/>
            <p:nvPr/>
          </p:nvSpPr>
          <p:spPr>
            <a:xfrm>
              <a:off x="4541400" y="3264675"/>
              <a:ext cx="31500" cy="27625"/>
            </a:xfrm>
            <a:custGeom>
              <a:avLst/>
              <a:gdLst/>
              <a:ahLst/>
              <a:cxnLst/>
              <a:rect l="l" t="t" r="r" b="b"/>
              <a:pathLst>
                <a:path w="1260" h="1105" extrusionOk="0">
                  <a:moveTo>
                    <a:pt x="631" y="0"/>
                  </a:moveTo>
                  <a:cubicBezTo>
                    <a:pt x="451" y="0"/>
                    <a:pt x="275" y="87"/>
                    <a:pt x="168" y="248"/>
                  </a:cubicBezTo>
                  <a:cubicBezTo>
                    <a:pt x="1" y="503"/>
                    <a:pt x="71" y="844"/>
                    <a:pt x="325" y="1013"/>
                  </a:cubicBezTo>
                  <a:cubicBezTo>
                    <a:pt x="419" y="1075"/>
                    <a:pt x="525" y="1105"/>
                    <a:pt x="630" y="1105"/>
                  </a:cubicBezTo>
                  <a:cubicBezTo>
                    <a:pt x="809" y="1105"/>
                    <a:pt x="984" y="1018"/>
                    <a:pt x="1090" y="857"/>
                  </a:cubicBezTo>
                  <a:cubicBezTo>
                    <a:pt x="1259" y="603"/>
                    <a:pt x="1189" y="261"/>
                    <a:pt x="934" y="91"/>
                  </a:cubicBezTo>
                  <a:cubicBezTo>
                    <a:pt x="840" y="30"/>
                    <a:pt x="735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1"/>
            <p:cNvSpPr/>
            <p:nvPr/>
          </p:nvSpPr>
          <p:spPr>
            <a:xfrm>
              <a:off x="2846950" y="2797400"/>
              <a:ext cx="211475" cy="201625"/>
            </a:xfrm>
            <a:custGeom>
              <a:avLst/>
              <a:gdLst/>
              <a:ahLst/>
              <a:cxnLst/>
              <a:rect l="l" t="t" r="r" b="b"/>
              <a:pathLst>
                <a:path w="8459" h="8065" extrusionOk="0">
                  <a:moveTo>
                    <a:pt x="2211" y="0"/>
                  </a:moveTo>
                  <a:cubicBezTo>
                    <a:pt x="1696" y="0"/>
                    <a:pt x="1181" y="197"/>
                    <a:pt x="788" y="590"/>
                  </a:cubicBezTo>
                  <a:cubicBezTo>
                    <a:pt x="1" y="1376"/>
                    <a:pt x="1" y="2650"/>
                    <a:pt x="788" y="3437"/>
                  </a:cubicBezTo>
                  <a:lnTo>
                    <a:pt x="4825" y="7474"/>
                  </a:lnTo>
                  <a:cubicBezTo>
                    <a:pt x="5219" y="7868"/>
                    <a:pt x="5734" y="8064"/>
                    <a:pt x="6249" y="8064"/>
                  </a:cubicBezTo>
                  <a:cubicBezTo>
                    <a:pt x="6764" y="8064"/>
                    <a:pt x="7280" y="7868"/>
                    <a:pt x="7673" y="7474"/>
                  </a:cubicBezTo>
                  <a:cubicBezTo>
                    <a:pt x="8458" y="6689"/>
                    <a:pt x="8458" y="5415"/>
                    <a:pt x="7673" y="4628"/>
                  </a:cubicBezTo>
                  <a:lnTo>
                    <a:pt x="3634" y="590"/>
                  </a:lnTo>
                  <a:cubicBezTo>
                    <a:pt x="3241" y="197"/>
                    <a:pt x="2726" y="0"/>
                    <a:pt x="2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1"/>
            <p:cNvSpPr/>
            <p:nvPr/>
          </p:nvSpPr>
          <p:spPr>
            <a:xfrm>
              <a:off x="2846950" y="2797350"/>
              <a:ext cx="138525" cy="132200"/>
            </a:xfrm>
            <a:custGeom>
              <a:avLst/>
              <a:gdLst/>
              <a:ahLst/>
              <a:cxnLst/>
              <a:rect l="l" t="t" r="r" b="b"/>
              <a:pathLst>
                <a:path w="5541" h="5288" extrusionOk="0">
                  <a:moveTo>
                    <a:pt x="2211" y="1"/>
                  </a:moveTo>
                  <a:cubicBezTo>
                    <a:pt x="1696" y="1"/>
                    <a:pt x="1181" y="197"/>
                    <a:pt x="788" y="590"/>
                  </a:cubicBezTo>
                  <a:cubicBezTo>
                    <a:pt x="1" y="1376"/>
                    <a:pt x="1" y="2651"/>
                    <a:pt x="788" y="3437"/>
                  </a:cubicBezTo>
                  <a:lnTo>
                    <a:pt x="2638" y="5288"/>
                  </a:lnTo>
                  <a:cubicBezTo>
                    <a:pt x="3406" y="4714"/>
                    <a:pt x="4120" y="4058"/>
                    <a:pt x="4778" y="3359"/>
                  </a:cubicBezTo>
                  <a:cubicBezTo>
                    <a:pt x="5040" y="3079"/>
                    <a:pt x="5294" y="2790"/>
                    <a:pt x="5540" y="2496"/>
                  </a:cubicBezTo>
                  <a:lnTo>
                    <a:pt x="3634" y="590"/>
                  </a:lnTo>
                  <a:cubicBezTo>
                    <a:pt x="3241" y="197"/>
                    <a:pt x="2726" y="1"/>
                    <a:pt x="221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1"/>
            <p:cNvSpPr/>
            <p:nvPr/>
          </p:nvSpPr>
          <p:spPr>
            <a:xfrm>
              <a:off x="2341750" y="2297200"/>
              <a:ext cx="670050" cy="670050"/>
            </a:xfrm>
            <a:custGeom>
              <a:avLst/>
              <a:gdLst/>
              <a:ahLst/>
              <a:cxnLst/>
              <a:rect l="l" t="t" r="r" b="b"/>
              <a:pathLst>
                <a:path w="26802" h="26802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6"/>
                  </a:cubicBezTo>
                  <a:cubicBezTo>
                    <a:pt x="1412" y="6438"/>
                    <a:pt x="0" y="9846"/>
                    <a:pt x="0" y="13401"/>
                  </a:cubicBezTo>
                  <a:cubicBezTo>
                    <a:pt x="0" y="16955"/>
                    <a:pt x="1412" y="20363"/>
                    <a:pt x="3926" y="22877"/>
                  </a:cubicBezTo>
                  <a:cubicBezTo>
                    <a:pt x="6438" y="25390"/>
                    <a:pt x="9847" y="26801"/>
                    <a:pt x="13401" y="26801"/>
                  </a:cubicBezTo>
                  <a:cubicBezTo>
                    <a:pt x="16955" y="26801"/>
                    <a:pt x="20364" y="25390"/>
                    <a:pt x="22878" y="22877"/>
                  </a:cubicBezTo>
                  <a:cubicBezTo>
                    <a:pt x="25390" y="20363"/>
                    <a:pt x="26802" y="16955"/>
                    <a:pt x="26802" y="13401"/>
                  </a:cubicBezTo>
                  <a:cubicBezTo>
                    <a:pt x="26802" y="9846"/>
                    <a:pt x="25390" y="6438"/>
                    <a:pt x="22878" y="3926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1"/>
            <p:cNvSpPr/>
            <p:nvPr/>
          </p:nvSpPr>
          <p:spPr>
            <a:xfrm>
              <a:off x="2375250" y="2330700"/>
              <a:ext cx="603050" cy="603050"/>
            </a:xfrm>
            <a:custGeom>
              <a:avLst/>
              <a:gdLst/>
              <a:ahLst/>
              <a:cxnLst/>
              <a:rect l="l" t="t" r="r" b="b"/>
              <a:pathLst>
                <a:path w="24122" h="24122" extrusionOk="0">
                  <a:moveTo>
                    <a:pt x="12061" y="0"/>
                  </a:moveTo>
                  <a:cubicBezTo>
                    <a:pt x="8862" y="0"/>
                    <a:pt x="5795" y="1271"/>
                    <a:pt x="3533" y="3533"/>
                  </a:cubicBezTo>
                  <a:cubicBezTo>
                    <a:pt x="1272" y="5795"/>
                    <a:pt x="0" y="8862"/>
                    <a:pt x="0" y="12061"/>
                  </a:cubicBezTo>
                  <a:cubicBezTo>
                    <a:pt x="0" y="15260"/>
                    <a:pt x="1272" y="18327"/>
                    <a:pt x="3533" y="20589"/>
                  </a:cubicBezTo>
                  <a:cubicBezTo>
                    <a:pt x="5795" y="22852"/>
                    <a:pt x="8862" y="24121"/>
                    <a:pt x="12061" y="24121"/>
                  </a:cubicBezTo>
                  <a:cubicBezTo>
                    <a:pt x="15260" y="24121"/>
                    <a:pt x="18327" y="22852"/>
                    <a:pt x="20589" y="20589"/>
                  </a:cubicBezTo>
                  <a:cubicBezTo>
                    <a:pt x="22852" y="18327"/>
                    <a:pt x="24122" y="15260"/>
                    <a:pt x="24122" y="12061"/>
                  </a:cubicBezTo>
                  <a:cubicBezTo>
                    <a:pt x="24122" y="8862"/>
                    <a:pt x="22852" y="5795"/>
                    <a:pt x="20589" y="3533"/>
                  </a:cubicBezTo>
                  <a:cubicBezTo>
                    <a:pt x="18327" y="1271"/>
                    <a:pt x="15260" y="0"/>
                    <a:pt x="12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1"/>
            <p:cNvSpPr/>
            <p:nvPr/>
          </p:nvSpPr>
          <p:spPr>
            <a:xfrm>
              <a:off x="2418925" y="2374375"/>
              <a:ext cx="515700" cy="515700"/>
            </a:xfrm>
            <a:custGeom>
              <a:avLst/>
              <a:gdLst/>
              <a:ahLst/>
              <a:cxnLst/>
              <a:rect l="l" t="t" r="r" b="b"/>
              <a:pathLst>
                <a:path w="20628" h="20628" extrusionOk="0">
                  <a:moveTo>
                    <a:pt x="10314" y="0"/>
                  </a:moveTo>
                  <a:cubicBezTo>
                    <a:pt x="7579" y="0"/>
                    <a:pt x="4955" y="1087"/>
                    <a:pt x="3022" y="3021"/>
                  </a:cubicBezTo>
                  <a:cubicBezTo>
                    <a:pt x="1087" y="4955"/>
                    <a:pt x="0" y="7579"/>
                    <a:pt x="0" y="10314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1"/>
                    <a:pt x="7579" y="20627"/>
                    <a:pt x="10314" y="20627"/>
                  </a:cubicBezTo>
                  <a:cubicBezTo>
                    <a:pt x="13050" y="20627"/>
                    <a:pt x="15673" y="19541"/>
                    <a:pt x="17608" y="17607"/>
                  </a:cubicBezTo>
                  <a:cubicBezTo>
                    <a:pt x="19541" y="15673"/>
                    <a:pt x="20628" y="13050"/>
                    <a:pt x="20628" y="10314"/>
                  </a:cubicBezTo>
                  <a:cubicBezTo>
                    <a:pt x="20628" y="7579"/>
                    <a:pt x="19541" y="4955"/>
                    <a:pt x="17608" y="3021"/>
                  </a:cubicBezTo>
                  <a:cubicBezTo>
                    <a:pt x="15673" y="1087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1"/>
            <p:cNvSpPr/>
            <p:nvPr/>
          </p:nvSpPr>
          <p:spPr>
            <a:xfrm>
              <a:off x="2511825" y="2467250"/>
              <a:ext cx="329975" cy="329950"/>
            </a:xfrm>
            <a:custGeom>
              <a:avLst/>
              <a:gdLst/>
              <a:ahLst/>
              <a:cxnLst/>
              <a:rect l="l" t="t" r="r" b="b"/>
              <a:pathLst>
                <a:path w="13199" h="13198" extrusionOk="0">
                  <a:moveTo>
                    <a:pt x="6599" y="0"/>
                  </a:moveTo>
                  <a:cubicBezTo>
                    <a:pt x="2956" y="0"/>
                    <a:pt x="1" y="2955"/>
                    <a:pt x="1" y="6599"/>
                  </a:cubicBezTo>
                  <a:cubicBezTo>
                    <a:pt x="1" y="8349"/>
                    <a:pt x="697" y="10027"/>
                    <a:pt x="1934" y="11265"/>
                  </a:cubicBezTo>
                  <a:cubicBezTo>
                    <a:pt x="3171" y="12502"/>
                    <a:pt x="4850" y="13197"/>
                    <a:pt x="6599" y="13197"/>
                  </a:cubicBezTo>
                  <a:cubicBezTo>
                    <a:pt x="8349" y="13197"/>
                    <a:pt x="10028" y="12502"/>
                    <a:pt x="11266" y="11265"/>
                  </a:cubicBezTo>
                  <a:cubicBezTo>
                    <a:pt x="12503" y="10027"/>
                    <a:pt x="13198" y="8349"/>
                    <a:pt x="13198" y="6599"/>
                  </a:cubicBezTo>
                  <a:cubicBezTo>
                    <a:pt x="13198" y="4849"/>
                    <a:pt x="12503" y="3170"/>
                    <a:pt x="11266" y="1934"/>
                  </a:cubicBezTo>
                  <a:cubicBezTo>
                    <a:pt x="10028" y="697"/>
                    <a:pt x="8349" y="0"/>
                    <a:pt x="659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1"/>
            <p:cNvSpPr/>
            <p:nvPr/>
          </p:nvSpPr>
          <p:spPr>
            <a:xfrm>
              <a:off x="2590125" y="2545525"/>
              <a:ext cx="173375" cy="173375"/>
            </a:xfrm>
            <a:custGeom>
              <a:avLst/>
              <a:gdLst/>
              <a:ahLst/>
              <a:cxnLst/>
              <a:rect l="l" t="t" r="r" b="b"/>
              <a:pathLst>
                <a:path w="6935" h="6935" extrusionOk="0">
                  <a:moveTo>
                    <a:pt x="3467" y="1"/>
                  </a:moveTo>
                  <a:cubicBezTo>
                    <a:pt x="1553" y="1"/>
                    <a:pt x="0" y="1553"/>
                    <a:pt x="0" y="3468"/>
                  </a:cubicBezTo>
                  <a:cubicBezTo>
                    <a:pt x="0" y="5383"/>
                    <a:pt x="1553" y="6935"/>
                    <a:pt x="3467" y="6935"/>
                  </a:cubicBezTo>
                  <a:cubicBezTo>
                    <a:pt x="5382" y="6935"/>
                    <a:pt x="6934" y="5383"/>
                    <a:pt x="6934" y="3468"/>
                  </a:cubicBezTo>
                  <a:cubicBezTo>
                    <a:pt x="6934" y="1553"/>
                    <a:pt x="5382" y="1"/>
                    <a:pt x="346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1"/>
            <p:cNvSpPr/>
            <p:nvPr/>
          </p:nvSpPr>
          <p:spPr>
            <a:xfrm>
              <a:off x="2495900" y="2678075"/>
              <a:ext cx="383325" cy="162225"/>
            </a:xfrm>
            <a:custGeom>
              <a:avLst/>
              <a:gdLst/>
              <a:ahLst/>
              <a:cxnLst/>
              <a:rect l="l" t="t" r="r" b="b"/>
              <a:pathLst>
                <a:path w="15333" h="6489" extrusionOk="0">
                  <a:moveTo>
                    <a:pt x="15167" y="0"/>
                  </a:moveTo>
                  <a:cubicBezTo>
                    <a:pt x="15099" y="0"/>
                    <a:pt x="15036" y="47"/>
                    <a:pt x="15019" y="115"/>
                  </a:cubicBezTo>
                  <a:cubicBezTo>
                    <a:pt x="14127" y="3687"/>
                    <a:pt x="10927" y="6182"/>
                    <a:pt x="7241" y="6182"/>
                  </a:cubicBezTo>
                  <a:cubicBezTo>
                    <a:pt x="5700" y="6182"/>
                    <a:pt x="4202" y="5745"/>
                    <a:pt x="2912" y="4915"/>
                  </a:cubicBezTo>
                  <a:cubicBezTo>
                    <a:pt x="2633" y="4736"/>
                    <a:pt x="2361" y="4535"/>
                    <a:pt x="2104" y="4322"/>
                  </a:cubicBezTo>
                  <a:cubicBezTo>
                    <a:pt x="1382" y="3720"/>
                    <a:pt x="777" y="3003"/>
                    <a:pt x="305" y="2193"/>
                  </a:cubicBezTo>
                  <a:cubicBezTo>
                    <a:pt x="277" y="2146"/>
                    <a:pt x="226" y="2119"/>
                    <a:pt x="174" y="2119"/>
                  </a:cubicBezTo>
                  <a:cubicBezTo>
                    <a:pt x="148" y="2119"/>
                    <a:pt x="122" y="2126"/>
                    <a:pt x="98" y="2140"/>
                  </a:cubicBezTo>
                  <a:cubicBezTo>
                    <a:pt x="24" y="2183"/>
                    <a:pt x="0" y="2276"/>
                    <a:pt x="42" y="2348"/>
                  </a:cubicBezTo>
                  <a:cubicBezTo>
                    <a:pt x="530" y="3188"/>
                    <a:pt x="1158" y="3932"/>
                    <a:pt x="1906" y="4557"/>
                  </a:cubicBezTo>
                  <a:cubicBezTo>
                    <a:pt x="2173" y="4779"/>
                    <a:pt x="2455" y="4987"/>
                    <a:pt x="2746" y="5173"/>
                  </a:cubicBezTo>
                  <a:cubicBezTo>
                    <a:pt x="4086" y="6033"/>
                    <a:pt x="5637" y="6489"/>
                    <a:pt x="7236" y="6489"/>
                  </a:cubicBezTo>
                  <a:cubicBezTo>
                    <a:pt x="11063" y="6489"/>
                    <a:pt x="14381" y="3897"/>
                    <a:pt x="15311" y="187"/>
                  </a:cubicBezTo>
                  <a:cubicBezTo>
                    <a:pt x="15333" y="106"/>
                    <a:pt x="15283" y="25"/>
                    <a:pt x="15202" y="5"/>
                  </a:cubicBezTo>
                  <a:cubicBezTo>
                    <a:pt x="15190" y="2"/>
                    <a:pt x="15178" y="0"/>
                    <a:pt x="1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1"/>
            <p:cNvSpPr/>
            <p:nvPr/>
          </p:nvSpPr>
          <p:spPr>
            <a:xfrm>
              <a:off x="2784400" y="2457575"/>
              <a:ext cx="100500" cy="178450"/>
            </a:xfrm>
            <a:custGeom>
              <a:avLst/>
              <a:gdLst/>
              <a:ahLst/>
              <a:cxnLst/>
              <a:rect l="l" t="t" r="r" b="b"/>
              <a:pathLst>
                <a:path w="4020" h="7138" extrusionOk="0">
                  <a:moveTo>
                    <a:pt x="173" y="1"/>
                  </a:moveTo>
                  <a:cubicBezTo>
                    <a:pt x="124" y="1"/>
                    <a:pt x="76" y="25"/>
                    <a:pt x="46" y="69"/>
                  </a:cubicBezTo>
                  <a:cubicBezTo>
                    <a:pt x="0" y="139"/>
                    <a:pt x="21" y="232"/>
                    <a:pt x="89" y="278"/>
                  </a:cubicBezTo>
                  <a:cubicBezTo>
                    <a:pt x="762" y="718"/>
                    <a:pt x="1362" y="1256"/>
                    <a:pt x="1874" y="1873"/>
                  </a:cubicBezTo>
                  <a:cubicBezTo>
                    <a:pt x="3062" y="3307"/>
                    <a:pt x="3715" y="5123"/>
                    <a:pt x="3715" y="6989"/>
                  </a:cubicBezTo>
                  <a:cubicBezTo>
                    <a:pt x="3715" y="7070"/>
                    <a:pt x="3783" y="7138"/>
                    <a:pt x="3866" y="7138"/>
                  </a:cubicBezTo>
                  <a:cubicBezTo>
                    <a:pt x="3950" y="7138"/>
                    <a:pt x="4016" y="7070"/>
                    <a:pt x="4019" y="6990"/>
                  </a:cubicBezTo>
                  <a:cubicBezTo>
                    <a:pt x="4019" y="5054"/>
                    <a:pt x="3340" y="3169"/>
                    <a:pt x="2107" y="1681"/>
                  </a:cubicBezTo>
                  <a:cubicBezTo>
                    <a:pt x="1576" y="1038"/>
                    <a:pt x="952" y="482"/>
                    <a:pt x="257" y="26"/>
                  </a:cubicBezTo>
                  <a:cubicBezTo>
                    <a:pt x="231" y="9"/>
                    <a:pt x="202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1"/>
            <p:cNvSpPr/>
            <p:nvPr/>
          </p:nvSpPr>
          <p:spPr>
            <a:xfrm>
              <a:off x="2468800" y="2424275"/>
              <a:ext cx="211850" cy="211750"/>
            </a:xfrm>
            <a:custGeom>
              <a:avLst/>
              <a:gdLst/>
              <a:ahLst/>
              <a:cxnLst/>
              <a:rect l="l" t="t" r="r" b="b"/>
              <a:pathLst>
                <a:path w="8474" h="8470" extrusionOk="0">
                  <a:moveTo>
                    <a:pt x="8323" y="1"/>
                  </a:moveTo>
                  <a:cubicBezTo>
                    <a:pt x="6004" y="1"/>
                    <a:pt x="3850" y="929"/>
                    <a:pt x="2262" y="2619"/>
                  </a:cubicBezTo>
                  <a:cubicBezTo>
                    <a:pt x="2026" y="2870"/>
                    <a:pt x="1804" y="3137"/>
                    <a:pt x="1601" y="3415"/>
                  </a:cubicBezTo>
                  <a:cubicBezTo>
                    <a:pt x="554" y="4846"/>
                    <a:pt x="1" y="6543"/>
                    <a:pt x="1" y="8321"/>
                  </a:cubicBezTo>
                  <a:cubicBezTo>
                    <a:pt x="1" y="8402"/>
                    <a:pt x="68" y="8470"/>
                    <a:pt x="151" y="8470"/>
                  </a:cubicBezTo>
                  <a:cubicBezTo>
                    <a:pt x="234" y="8470"/>
                    <a:pt x="302" y="8402"/>
                    <a:pt x="303" y="8318"/>
                  </a:cubicBezTo>
                  <a:cubicBezTo>
                    <a:pt x="303" y="6605"/>
                    <a:pt x="836" y="4971"/>
                    <a:pt x="1844" y="3592"/>
                  </a:cubicBezTo>
                  <a:cubicBezTo>
                    <a:pt x="2040" y="3324"/>
                    <a:pt x="2255" y="3066"/>
                    <a:pt x="2483" y="2826"/>
                  </a:cubicBezTo>
                  <a:cubicBezTo>
                    <a:pt x="4014" y="1196"/>
                    <a:pt x="6089" y="300"/>
                    <a:pt x="8323" y="300"/>
                  </a:cubicBezTo>
                  <a:cubicBezTo>
                    <a:pt x="8405" y="300"/>
                    <a:pt x="8474" y="233"/>
                    <a:pt x="8474" y="151"/>
                  </a:cubicBezTo>
                  <a:cubicBezTo>
                    <a:pt x="8474" y="68"/>
                    <a:pt x="8406" y="1"/>
                    <a:pt x="8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1"/>
            <p:cNvSpPr/>
            <p:nvPr/>
          </p:nvSpPr>
          <p:spPr>
            <a:xfrm>
              <a:off x="2621250" y="2576675"/>
              <a:ext cx="59400" cy="59350"/>
            </a:xfrm>
            <a:custGeom>
              <a:avLst/>
              <a:gdLst/>
              <a:ahLst/>
              <a:cxnLst/>
              <a:rect l="l" t="t" r="r" b="b"/>
              <a:pathLst>
                <a:path w="2376" h="2374" extrusionOk="0">
                  <a:moveTo>
                    <a:pt x="2225" y="0"/>
                  </a:moveTo>
                  <a:cubicBezTo>
                    <a:pt x="1000" y="0"/>
                    <a:pt x="1" y="999"/>
                    <a:pt x="1" y="2225"/>
                  </a:cubicBezTo>
                  <a:cubicBezTo>
                    <a:pt x="1" y="2306"/>
                    <a:pt x="68" y="2374"/>
                    <a:pt x="151" y="2374"/>
                  </a:cubicBezTo>
                  <a:cubicBezTo>
                    <a:pt x="235" y="2374"/>
                    <a:pt x="302" y="2306"/>
                    <a:pt x="305" y="2222"/>
                  </a:cubicBezTo>
                  <a:cubicBezTo>
                    <a:pt x="305" y="1163"/>
                    <a:pt x="1166" y="301"/>
                    <a:pt x="2225" y="301"/>
                  </a:cubicBezTo>
                  <a:cubicBezTo>
                    <a:pt x="2307" y="301"/>
                    <a:pt x="2376" y="235"/>
                    <a:pt x="2376" y="151"/>
                  </a:cubicBezTo>
                  <a:cubicBezTo>
                    <a:pt x="2376" y="69"/>
                    <a:pt x="2308" y="0"/>
                    <a:pt x="2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1"/>
            <p:cNvSpPr/>
            <p:nvPr/>
          </p:nvSpPr>
          <p:spPr>
            <a:xfrm>
              <a:off x="2627450" y="2650275"/>
              <a:ext cx="100725" cy="37575"/>
            </a:xfrm>
            <a:custGeom>
              <a:avLst/>
              <a:gdLst/>
              <a:ahLst/>
              <a:cxnLst/>
              <a:rect l="l" t="t" r="r" b="b"/>
              <a:pathLst>
                <a:path w="4029" h="1503" extrusionOk="0">
                  <a:moveTo>
                    <a:pt x="3856" y="0"/>
                  </a:moveTo>
                  <a:cubicBezTo>
                    <a:pt x="3799" y="0"/>
                    <a:pt x="3745" y="33"/>
                    <a:pt x="3719" y="88"/>
                  </a:cubicBezTo>
                  <a:cubicBezTo>
                    <a:pt x="3405" y="764"/>
                    <a:pt x="2720" y="1201"/>
                    <a:pt x="1974" y="1201"/>
                  </a:cubicBezTo>
                  <a:cubicBezTo>
                    <a:pt x="1287" y="1201"/>
                    <a:pt x="646" y="827"/>
                    <a:pt x="305" y="228"/>
                  </a:cubicBezTo>
                  <a:cubicBezTo>
                    <a:pt x="278" y="179"/>
                    <a:pt x="226" y="151"/>
                    <a:pt x="174" y="151"/>
                  </a:cubicBezTo>
                  <a:cubicBezTo>
                    <a:pt x="149" y="151"/>
                    <a:pt x="123" y="157"/>
                    <a:pt x="100" y="171"/>
                  </a:cubicBezTo>
                  <a:cubicBezTo>
                    <a:pt x="25" y="212"/>
                    <a:pt x="1" y="303"/>
                    <a:pt x="42" y="377"/>
                  </a:cubicBezTo>
                  <a:cubicBezTo>
                    <a:pt x="437" y="1069"/>
                    <a:pt x="1178" y="1502"/>
                    <a:pt x="1974" y="1502"/>
                  </a:cubicBezTo>
                  <a:cubicBezTo>
                    <a:pt x="2837" y="1502"/>
                    <a:pt x="3628" y="995"/>
                    <a:pt x="3992" y="215"/>
                  </a:cubicBezTo>
                  <a:cubicBezTo>
                    <a:pt x="4028" y="139"/>
                    <a:pt x="3994" y="50"/>
                    <a:pt x="3919" y="14"/>
                  </a:cubicBezTo>
                  <a:cubicBezTo>
                    <a:pt x="3899" y="5"/>
                    <a:pt x="3877" y="0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1"/>
            <p:cNvSpPr/>
            <p:nvPr/>
          </p:nvSpPr>
          <p:spPr>
            <a:xfrm>
              <a:off x="2696825" y="2582775"/>
              <a:ext cx="35525" cy="53250"/>
            </a:xfrm>
            <a:custGeom>
              <a:avLst/>
              <a:gdLst/>
              <a:ahLst/>
              <a:cxnLst/>
              <a:rect l="l" t="t" r="r" b="b"/>
              <a:pathLst>
                <a:path w="1421" h="2130" extrusionOk="0">
                  <a:moveTo>
                    <a:pt x="174" y="0"/>
                  </a:moveTo>
                  <a:cubicBezTo>
                    <a:pt x="120" y="0"/>
                    <a:pt x="68" y="30"/>
                    <a:pt x="41" y="82"/>
                  </a:cubicBezTo>
                  <a:cubicBezTo>
                    <a:pt x="1" y="155"/>
                    <a:pt x="29" y="246"/>
                    <a:pt x="102" y="285"/>
                  </a:cubicBezTo>
                  <a:cubicBezTo>
                    <a:pt x="730" y="620"/>
                    <a:pt x="1120" y="1268"/>
                    <a:pt x="1120" y="1981"/>
                  </a:cubicBezTo>
                  <a:cubicBezTo>
                    <a:pt x="1120" y="2062"/>
                    <a:pt x="1187" y="2130"/>
                    <a:pt x="1271" y="2130"/>
                  </a:cubicBezTo>
                  <a:cubicBezTo>
                    <a:pt x="1355" y="2130"/>
                    <a:pt x="1421" y="2062"/>
                    <a:pt x="1421" y="1981"/>
                  </a:cubicBezTo>
                  <a:cubicBezTo>
                    <a:pt x="1421" y="1158"/>
                    <a:pt x="972" y="407"/>
                    <a:pt x="244" y="19"/>
                  </a:cubicBezTo>
                  <a:cubicBezTo>
                    <a:pt x="222" y="6"/>
                    <a:pt x="198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1"/>
            <p:cNvSpPr/>
            <p:nvPr/>
          </p:nvSpPr>
          <p:spPr>
            <a:xfrm>
              <a:off x="2549175" y="2628450"/>
              <a:ext cx="131375" cy="131450"/>
            </a:xfrm>
            <a:custGeom>
              <a:avLst/>
              <a:gdLst/>
              <a:ahLst/>
              <a:cxnLst/>
              <a:rect l="l" t="t" r="r" b="b"/>
              <a:pathLst>
                <a:path w="5255" h="5258" extrusionOk="0">
                  <a:moveTo>
                    <a:pt x="151" y="0"/>
                  </a:moveTo>
                  <a:cubicBezTo>
                    <a:pt x="68" y="0"/>
                    <a:pt x="0" y="68"/>
                    <a:pt x="0" y="151"/>
                  </a:cubicBezTo>
                  <a:cubicBezTo>
                    <a:pt x="0" y="2966"/>
                    <a:pt x="2289" y="5257"/>
                    <a:pt x="5105" y="5257"/>
                  </a:cubicBezTo>
                  <a:cubicBezTo>
                    <a:pt x="5190" y="5257"/>
                    <a:pt x="5255" y="5187"/>
                    <a:pt x="5255" y="5104"/>
                  </a:cubicBezTo>
                  <a:cubicBezTo>
                    <a:pt x="5255" y="5022"/>
                    <a:pt x="5189" y="4955"/>
                    <a:pt x="5104" y="4955"/>
                  </a:cubicBezTo>
                  <a:cubicBezTo>
                    <a:pt x="2455" y="4955"/>
                    <a:pt x="301" y="2801"/>
                    <a:pt x="301" y="151"/>
                  </a:cubicBezTo>
                  <a:cubicBezTo>
                    <a:pt x="301" y="69"/>
                    <a:pt x="234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1"/>
            <p:cNvSpPr/>
            <p:nvPr/>
          </p:nvSpPr>
          <p:spPr>
            <a:xfrm>
              <a:off x="2763700" y="2588025"/>
              <a:ext cx="40800" cy="132000"/>
            </a:xfrm>
            <a:custGeom>
              <a:avLst/>
              <a:gdLst/>
              <a:ahLst/>
              <a:cxnLst/>
              <a:rect l="l" t="t" r="r" b="b"/>
              <a:pathLst>
                <a:path w="1632" h="5280" extrusionOk="0">
                  <a:moveTo>
                    <a:pt x="1209" y="1"/>
                  </a:moveTo>
                  <a:cubicBezTo>
                    <a:pt x="1193" y="1"/>
                    <a:pt x="1176" y="4"/>
                    <a:pt x="1160" y="9"/>
                  </a:cubicBezTo>
                  <a:cubicBezTo>
                    <a:pt x="1081" y="36"/>
                    <a:pt x="1039" y="122"/>
                    <a:pt x="1066" y="200"/>
                  </a:cubicBezTo>
                  <a:cubicBezTo>
                    <a:pt x="1240" y="704"/>
                    <a:pt x="1329" y="1233"/>
                    <a:pt x="1329" y="1771"/>
                  </a:cubicBezTo>
                  <a:cubicBezTo>
                    <a:pt x="1329" y="2982"/>
                    <a:pt x="877" y="4138"/>
                    <a:pt x="56" y="5027"/>
                  </a:cubicBezTo>
                  <a:cubicBezTo>
                    <a:pt x="0" y="5089"/>
                    <a:pt x="4" y="5183"/>
                    <a:pt x="65" y="5240"/>
                  </a:cubicBezTo>
                  <a:cubicBezTo>
                    <a:pt x="93" y="5268"/>
                    <a:pt x="129" y="5279"/>
                    <a:pt x="168" y="5279"/>
                  </a:cubicBezTo>
                  <a:cubicBezTo>
                    <a:pt x="208" y="5279"/>
                    <a:pt x="248" y="5263"/>
                    <a:pt x="278" y="5233"/>
                  </a:cubicBezTo>
                  <a:cubicBezTo>
                    <a:pt x="1151" y="4287"/>
                    <a:pt x="1631" y="3056"/>
                    <a:pt x="1631" y="1771"/>
                  </a:cubicBezTo>
                  <a:cubicBezTo>
                    <a:pt x="1631" y="1199"/>
                    <a:pt x="1537" y="637"/>
                    <a:pt x="1352" y="102"/>
                  </a:cubicBezTo>
                  <a:cubicBezTo>
                    <a:pt x="1330" y="40"/>
                    <a:pt x="1272" y="1"/>
                    <a:pt x="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1"/>
            <p:cNvSpPr/>
            <p:nvPr/>
          </p:nvSpPr>
          <p:spPr>
            <a:xfrm>
              <a:off x="2592950" y="2504575"/>
              <a:ext cx="194150" cy="67275"/>
            </a:xfrm>
            <a:custGeom>
              <a:avLst/>
              <a:gdLst/>
              <a:ahLst/>
              <a:cxnLst/>
              <a:rect l="l" t="t" r="r" b="b"/>
              <a:pathLst>
                <a:path w="7766" h="2691" extrusionOk="0">
                  <a:moveTo>
                    <a:pt x="3353" y="1"/>
                  </a:moveTo>
                  <a:cubicBezTo>
                    <a:pt x="2155" y="1"/>
                    <a:pt x="990" y="423"/>
                    <a:pt x="72" y="1193"/>
                  </a:cubicBezTo>
                  <a:cubicBezTo>
                    <a:pt x="11" y="1248"/>
                    <a:pt x="1" y="1342"/>
                    <a:pt x="55" y="1407"/>
                  </a:cubicBezTo>
                  <a:cubicBezTo>
                    <a:pt x="85" y="1442"/>
                    <a:pt x="128" y="1460"/>
                    <a:pt x="171" y="1460"/>
                  </a:cubicBezTo>
                  <a:cubicBezTo>
                    <a:pt x="206" y="1460"/>
                    <a:pt x="240" y="1449"/>
                    <a:pt x="269" y="1425"/>
                  </a:cubicBezTo>
                  <a:cubicBezTo>
                    <a:pt x="1132" y="701"/>
                    <a:pt x="2227" y="303"/>
                    <a:pt x="3354" y="303"/>
                  </a:cubicBezTo>
                  <a:cubicBezTo>
                    <a:pt x="3598" y="303"/>
                    <a:pt x="3845" y="322"/>
                    <a:pt x="4081" y="357"/>
                  </a:cubicBezTo>
                  <a:cubicBezTo>
                    <a:pt x="5489" y="570"/>
                    <a:pt x="6723" y="1394"/>
                    <a:pt x="7465" y="2618"/>
                  </a:cubicBezTo>
                  <a:cubicBezTo>
                    <a:pt x="7494" y="2665"/>
                    <a:pt x="7542" y="2691"/>
                    <a:pt x="7594" y="2691"/>
                  </a:cubicBezTo>
                  <a:cubicBezTo>
                    <a:pt x="7621" y="2691"/>
                    <a:pt x="7647" y="2684"/>
                    <a:pt x="7673" y="2668"/>
                  </a:cubicBezTo>
                  <a:cubicBezTo>
                    <a:pt x="7744" y="2625"/>
                    <a:pt x="7766" y="2532"/>
                    <a:pt x="7723" y="2460"/>
                  </a:cubicBezTo>
                  <a:cubicBezTo>
                    <a:pt x="6933" y="1160"/>
                    <a:pt x="5622" y="286"/>
                    <a:pt x="4126" y="58"/>
                  </a:cubicBezTo>
                  <a:cubicBezTo>
                    <a:pt x="3873" y="21"/>
                    <a:pt x="3612" y="1"/>
                    <a:pt x="3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1"/>
            <p:cNvSpPr/>
            <p:nvPr/>
          </p:nvSpPr>
          <p:spPr>
            <a:xfrm>
              <a:off x="3539750" y="2908675"/>
              <a:ext cx="248475" cy="118525"/>
            </a:xfrm>
            <a:custGeom>
              <a:avLst/>
              <a:gdLst/>
              <a:ahLst/>
              <a:cxnLst/>
              <a:rect l="l" t="t" r="r" b="b"/>
              <a:pathLst>
                <a:path w="9939" h="4741" extrusionOk="0">
                  <a:moveTo>
                    <a:pt x="7807" y="0"/>
                  </a:moveTo>
                  <a:cubicBezTo>
                    <a:pt x="7723" y="0"/>
                    <a:pt x="7638" y="6"/>
                    <a:pt x="7552" y="16"/>
                  </a:cubicBezTo>
                  <a:lnTo>
                    <a:pt x="1885" y="729"/>
                  </a:lnTo>
                  <a:cubicBezTo>
                    <a:pt x="782" y="866"/>
                    <a:pt x="1" y="1874"/>
                    <a:pt x="138" y="2977"/>
                  </a:cubicBezTo>
                  <a:cubicBezTo>
                    <a:pt x="268" y="3996"/>
                    <a:pt x="1135" y="4740"/>
                    <a:pt x="2135" y="4740"/>
                  </a:cubicBezTo>
                  <a:cubicBezTo>
                    <a:pt x="2218" y="4740"/>
                    <a:pt x="2302" y="4735"/>
                    <a:pt x="2387" y="4725"/>
                  </a:cubicBezTo>
                  <a:lnTo>
                    <a:pt x="8054" y="4011"/>
                  </a:lnTo>
                  <a:cubicBezTo>
                    <a:pt x="9157" y="3873"/>
                    <a:pt x="9939" y="2866"/>
                    <a:pt x="9801" y="1762"/>
                  </a:cubicBezTo>
                  <a:cubicBezTo>
                    <a:pt x="9673" y="744"/>
                    <a:pt x="8807" y="0"/>
                    <a:pt x="7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1"/>
            <p:cNvSpPr/>
            <p:nvPr/>
          </p:nvSpPr>
          <p:spPr>
            <a:xfrm>
              <a:off x="3663150" y="2908675"/>
              <a:ext cx="125125" cy="108700"/>
            </a:xfrm>
            <a:custGeom>
              <a:avLst/>
              <a:gdLst/>
              <a:ahLst/>
              <a:cxnLst/>
              <a:rect l="l" t="t" r="r" b="b"/>
              <a:pathLst>
                <a:path w="5005" h="4348" extrusionOk="0">
                  <a:moveTo>
                    <a:pt x="2872" y="0"/>
                  </a:moveTo>
                  <a:cubicBezTo>
                    <a:pt x="2788" y="0"/>
                    <a:pt x="2703" y="6"/>
                    <a:pt x="2618" y="16"/>
                  </a:cubicBezTo>
                  <a:lnTo>
                    <a:pt x="22" y="342"/>
                  </a:lnTo>
                  <a:cubicBezTo>
                    <a:pt x="1" y="1302"/>
                    <a:pt x="82" y="2268"/>
                    <a:pt x="233" y="3217"/>
                  </a:cubicBezTo>
                  <a:cubicBezTo>
                    <a:pt x="293" y="3597"/>
                    <a:pt x="366" y="3974"/>
                    <a:pt x="445" y="4348"/>
                  </a:cubicBezTo>
                  <a:lnTo>
                    <a:pt x="3119" y="4011"/>
                  </a:lnTo>
                  <a:cubicBezTo>
                    <a:pt x="4223" y="3873"/>
                    <a:pt x="5004" y="2866"/>
                    <a:pt x="4866" y="1762"/>
                  </a:cubicBezTo>
                  <a:cubicBezTo>
                    <a:pt x="4740" y="744"/>
                    <a:pt x="3872" y="0"/>
                    <a:pt x="287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41"/>
            <p:cNvSpPr/>
            <p:nvPr/>
          </p:nvSpPr>
          <p:spPr>
            <a:xfrm>
              <a:off x="3708200" y="2578175"/>
              <a:ext cx="670050" cy="670025"/>
            </a:xfrm>
            <a:custGeom>
              <a:avLst/>
              <a:gdLst/>
              <a:ahLst/>
              <a:cxnLst/>
              <a:rect l="l" t="t" r="r" b="b"/>
              <a:pathLst>
                <a:path w="26802" h="26801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5"/>
                  </a:cubicBezTo>
                  <a:cubicBezTo>
                    <a:pt x="1412" y="6439"/>
                    <a:pt x="0" y="9847"/>
                    <a:pt x="0" y="13401"/>
                  </a:cubicBezTo>
                  <a:cubicBezTo>
                    <a:pt x="0" y="16954"/>
                    <a:pt x="1412" y="20362"/>
                    <a:pt x="3926" y="22876"/>
                  </a:cubicBezTo>
                  <a:cubicBezTo>
                    <a:pt x="6438" y="25389"/>
                    <a:pt x="9847" y="26800"/>
                    <a:pt x="13401" y="26800"/>
                  </a:cubicBezTo>
                  <a:cubicBezTo>
                    <a:pt x="16955" y="26800"/>
                    <a:pt x="20364" y="25389"/>
                    <a:pt x="22876" y="22876"/>
                  </a:cubicBezTo>
                  <a:cubicBezTo>
                    <a:pt x="25390" y="20362"/>
                    <a:pt x="26802" y="16954"/>
                    <a:pt x="26802" y="13401"/>
                  </a:cubicBezTo>
                  <a:cubicBezTo>
                    <a:pt x="26802" y="9847"/>
                    <a:pt x="25390" y="6439"/>
                    <a:pt x="22876" y="3925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41"/>
            <p:cNvSpPr/>
            <p:nvPr/>
          </p:nvSpPr>
          <p:spPr>
            <a:xfrm>
              <a:off x="3741700" y="2611675"/>
              <a:ext cx="603050" cy="603025"/>
            </a:xfrm>
            <a:custGeom>
              <a:avLst/>
              <a:gdLst/>
              <a:ahLst/>
              <a:cxnLst/>
              <a:rect l="l" t="t" r="r" b="b"/>
              <a:pathLst>
                <a:path w="24122" h="24121" extrusionOk="0">
                  <a:moveTo>
                    <a:pt x="12061" y="1"/>
                  </a:moveTo>
                  <a:cubicBezTo>
                    <a:pt x="8862" y="1"/>
                    <a:pt x="5795" y="1270"/>
                    <a:pt x="3533" y="3532"/>
                  </a:cubicBezTo>
                  <a:cubicBezTo>
                    <a:pt x="1272" y="5794"/>
                    <a:pt x="0" y="8862"/>
                    <a:pt x="0" y="12061"/>
                  </a:cubicBezTo>
                  <a:cubicBezTo>
                    <a:pt x="0" y="15259"/>
                    <a:pt x="1272" y="18327"/>
                    <a:pt x="3533" y="20589"/>
                  </a:cubicBezTo>
                  <a:cubicBezTo>
                    <a:pt x="5795" y="22851"/>
                    <a:pt x="8862" y="24120"/>
                    <a:pt x="12061" y="24120"/>
                  </a:cubicBezTo>
                  <a:cubicBezTo>
                    <a:pt x="15260" y="24120"/>
                    <a:pt x="18327" y="22851"/>
                    <a:pt x="20589" y="20589"/>
                  </a:cubicBezTo>
                  <a:cubicBezTo>
                    <a:pt x="22850" y="18327"/>
                    <a:pt x="24122" y="15259"/>
                    <a:pt x="24122" y="12061"/>
                  </a:cubicBezTo>
                  <a:cubicBezTo>
                    <a:pt x="24122" y="8862"/>
                    <a:pt x="22850" y="5794"/>
                    <a:pt x="20589" y="3532"/>
                  </a:cubicBezTo>
                  <a:cubicBezTo>
                    <a:pt x="18327" y="1270"/>
                    <a:pt x="15260" y="1"/>
                    <a:pt x="1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1"/>
            <p:cNvSpPr/>
            <p:nvPr/>
          </p:nvSpPr>
          <p:spPr>
            <a:xfrm>
              <a:off x="3785375" y="2655325"/>
              <a:ext cx="515700" cy="515725"/>
            </a:xfrm>
            <a:custGeom>
              <a:avLst/>
              <a:gdLst/>
              <a:ahLst/>
              <a:cxnLst/>
              <a:rect l="l" t="t" r="r" b="b"/>
              <a:pathLst>
                <a:path w="20628" h="20629" extrusionOk="0">
                  <a:moveTo>
                    <a:pt x="10314" y="0"/>
                  </a:moveTo>
                  <a:cubicBezTo>
                    <a:pt x="7579" y="0"/>
                    <a:pt x="4955" y="1088"/>
                    <a:pt x="3022" y="3021"/>
                  </a:cubicBezTo>
                  <a:cubicBezTo>
                    <a:pt x="1087" y="4956"/>
                    <a:pt x="0" y="7579"/>
                    <a:pt x="0" y="10315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2"/>
                    <a:pt x="7579" y="20629"/>
                    <a:pt x="10314" y="20629"/>
                  </a:cubicBezTo>
                  <a:cubicBezTo>
                    <a:pt x="13050" y="20629"/>
                    <a:pt x="15673" y="19542"/>
                    <a:pt x="17608" y="17607"/>
                  </a:cubicBezTo>
                  <a:cubicBezTo>
                    <a:pt x="19541" y="15673"/>
                    <a:pt x="20628" y="13050"/>
                    <a:pt x="20628" y="10315"/>
                  </a:cubicBezTo>
                  <a:cubicBezTo>
                    <a:pt x="20628" y="7579"/>
                    <a:pt x="19541" y="4956"/>
                    <a:pt x="17608" y="3021"/>
                  </a:cubicBezTo>
                  <a:cubicBezTo>
                    <a:pt x="15673" y="1088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41"/>
            <p:cNvSpPr/>
            <p:nvPr/>
          </p:nvSpPr>
          <p:spPr>
            <a:xfrm>
              <a:off x="3878250" y="2748225"/>
              <a:ext cx="329950" cy="329925"/>
            </a:xfrm>
            <a:custGeom>
              <a:avLst/>
              <a:gdLst/>
              <a:ahLst/>
              <a:cxnLst/>
              <a:rect l="l" t="t" r="r" b="b"/>
              <a:pathLst>
                <a:path w="13198" h="13197" extrusionOk="0">
                  <a:moveTo>
                    <a:pt x="6599" y="1"/>
                  </a:moveTo>
                  <a:cubicBezTo>
                    <a:pt x="4849" y="1"/>
                    <a:pt x="3171" y="696"/>
                    <a:pt x="1934" y="1933"/>
                  </a:cubicBezTo>
                  <a:cubicBezTo>
                    <a:pt x="695" y="3171"/>
                    <a:pt x="0" y="4849"/>
                    <a:pt x="0" y="6599"/>
                  </a:cubicBezTo>
                  <a:cubicBezTo>
                    <a:pt x="0" y="8349"/>
                    <a:pt x="695" y="10027"/>
                    <a:pt x="1934" y="11264"/>
                  </a:cubicBezTo>
                  <a:cubicBezTo>
                    <a:pt x="3171" y="12501"/>
                    <a:pt x="4849" y="13196"/>
                    <a:pt x="6599" y="13196"/>
                  </a:cubicBezTo>
                  <a:cubicBezTo>
                    <a:pt x="8349" y="13196"/>
                    <a:pt x="10027" y="12501"/>
                    <a:pt x="11264" y="11264"/>
                  </a:cubicBezTo>
                  <a:cubicBezTo>
                    <a:pt x="12502" y="10027"/>
                    <a:pt x="13198" y="8349"/>
                    <a:pt x="13198" y="6599"/>
                  </a:cubicBezTo>
                  <a:cubicBezTo>
                    <a:pt x="13198" y="4849"/>
                    <a:pt x="12502" y="3171"/>
                    <a:pt x="11264" y="1933"/>
                  </a:cubicBezTo>
                  <a:cubicBezTo>
                    <a:pt x="10027" y="696"/>
                    <a:pt x="8349" y="1"/>
                    <a:pt x="659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41"/>
            <p:cNvSpPr/>
            <p:nvPr/>
          </p:nvSpPr>
          <p:spPr>
            <a:xfrm>
              <a:off x="3948075" y="2826525"/>
              <a:ext cx="190300" cy="173325"/>
            </a:xfrm>
            <a:custGeom>
              <a:avLst/>
              <a:gdLst/>
              <a:ahLst/>
              <a:cxnLst/>
              <a:rect l="l" t="t" r="r" b="b"/>
              <a:pathLst>
                <a:path w="7612" h="6933" extrusionOk="0">
                  <a:moveTo>
                    <a:pt x="3806" y="0"/>
                  </a:moveTo>
                  <a:cubicBezTo>
                    <a:pt x="2919" y="0"/>
                    <a:pt x="2032" y="338"/>
                    <a:pt x="1355" y="1015"/>
                  </a:cubicBezTo>
                  <a:cubicBezTo>
                    <a:pt x="1" y="2369"/>
                    <a:pt x="1" y="4564"/>
                    <a:pt x="1355" y="5918"/>
                  </a:cubicBezTo>
                  <a:cubicBezTo>
                    <a:pt x="2032" y="6594"/>
                    <a:pt x="2919" y="6933"/>
                    <a:pt x="3806" y="6933"/>
                  </a:cubicBezTo>
                  <a:cubicBezTo>
                    <a:pt x="4693" y="6933"/>
                    <a:pt x="5580" y="6594"/>
                    <a:pt x="6257" y="5918"/>
                  </a:cubicBezTo>
                  <a:cubicBezTo>
                    <a:pt x="7611" y="4564"/>
                    <a:pt x="7611" y="2369"/>
                    <a:pt x="6257" y="1015"/>
                  </a:cubicBezTo>
                  <a:cubicBezTo>
                    <a:pt x="5580" y="338"/>
                    <a:pt x="4693" y="0"/>
                    <a:pt x="3806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41"/>
            <p:cNvSpPr/>
            <p:nvPr/>
          </p:nvSpPr>
          <p:spPr>
            <a:xfrm>
              <a:off x="3820275" y="2705150"/>
              <a:ext cx="254250" cy="337850"/>
            </a:xfrm>
            <a:custGeom>
              <a:avLst/>
              <a:gdLst/>
              <a:ahLst/>
              <a:cxnLst/>
              <a:rect l="l" t="t" r="r" b="b"/>
              <a:pathLst>
                <a:path w="10170" h="13514" extrusionOk="0">
                  <a:moveTo>
                    <a:pt x="8916" y="0"/>
                  </a:moveTo>
                  <a:cubicBezTo>
                    <a:pt x="8321" y="0"/>
                    <a:pt x="7727" y="65"/>
                    <a:pt x="7139" y="193"/>
                  </a:cubicBezTo>
                  <a:cubicBezTo>
                    <a:pt x="6802" y="269"/>
                    <a:pt x="6466" y="363"/>
                    <a:pt x="6140" y="478"/>
                  </a:cubicBezTo>
                  <a:cubicBezTo>
                    <a:pt x="4640" y="1008"/>
                    <a:pt x="3328" y="1956"/>
                    <a:pt x="2347" y="3220"/>
                  </a:cubicBezTo>
                  <a:cubicBezTo>
                    <a:pt x="0" y="6240"/>
                    <a:pt x="9" y="10451"/>
                    <a:pt x="2368" y="13456"/>
                  </a:cubicBezTo>
                  <a:cubicBezTo>
                    <a:pt x="2400" y="13493"/>
                    <a:pt x="2444" y="13513"/>
                    <a:pt x="2488" y="13513"/>
                  </a:cubicBezTo>
                  <a:cubicBezTo>
                    <a:pt x="2521" y="13513"/>
                    <a:pt x="2553" y="13503"/>
                    <a:pt x="2579" y="13483"/>
                  </a:cubicBezTo>
                  <a:cubicBezTo>
                    <a:pt x="2643" y="13432"/>
                    <a:pt x="2655" y="13336"/>
                    <a:pt x="2603" y="13270"/>
                  </a:cubicBezTo>
                  <a:cubicBezTo>
                    <a:pt x="330" y="10373"/>
                    <a:pt x="323" y="6316"/>
                    <a:pt x="2583" y="3403"/>
                  </a:cubicBezTo>
                  <a:cubicBezTo>
                    <a:pt x="3529" y="2188"/>
                    <a:pt x="4793" y="1274"/>
                    <a:pt x="6238" y="763"/>
                  </a:cubicBezTo>
                  <a:cubicBezTo>
                    <a:pt x="6552" y="652"/>
                    <a:pt x="6876" y="561"/>
                    <a:pt x="7202" y="490"/>
                  </a:cubicBezTo>
                  <a:cubicBezTo>
                    <a:pt x="7769" y="366"/>
                    <a:pt x="8343" y="303"/>
                    <a:pt x="8919" y="303"/>
                  </a:cubicBezTo>
                  <a:cubicBezTo>
                    <a:pt x="9274" y="303"/>
                    <a:pt x="9631" y="327"/>
                    <a:pt x="9986" y="375"/>
                  </a:cubicBezTo>
                  <a:cubicBezTo>
                    <a:pt x="9994" y="376"/>
                    <a:pt x="10002" y="377"/>
                    <a:pt x="10010" y="377"/>
                  </a:cubicBezTo>
                  <a:cubicBezTo>
                    <a:pt x="10082" y="377"/>
                    <a:pt x="10147" y="320"/>
                    <a:pt x="10156" y="246"/>
                  </a:cubicBezTo>
                  <a:cubicBezTo>
                    <a:pt x="10169" y="163"/>
                    <a:pt x="10110" y="85"/>
                    <a:pt x="10027" y="75"/>
                  </a:cubicBezTo>
                  <a:cubicBezTo>
                    <a:pt x="9657" y="25"/>
                    <a:pt x="9286" y="0"/>
                    <a:pt x="8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41"/>
            <p:cNvSpPr/>
            <p:nvPr/>
          </p:nvSpPr>
          <p:spPr>
            <a:xfrm>
              <a:off x="3913675" y="3070700"/>
              <a:ext cx="200225" cy="50550"/>
            </a:xfrm>
            <a:custGeom>
              <a:avLst/>
              <a:gdLst/>
              <a:ahLst/>
              <a:cxnLst/>
              <a:rect l="l" t="t" r="r" b="b"/>
              <a:pathLst>
                <a:path w="8009" h="2022" extrusionOk="0">
                  <a:moveTo>
                    <a:pt x="174" y="0"/>
                  </a:moveTo>
                  <a:cubicBezTo>
                    <a:pt x="129" y="0"/>
                    <a:pt x="84" y="21"/>
                    <a:pt x="54" y="59"/>
                  </a:cubicBezTo>
                  <a:cubicBezTo>
                    <a:pt x="1" y="124"/>
                    <a:pt x="14" y="219"/>
                    <a:pt x="80" y="272"/>
                  </a:cubicBezTo>
                  <a:cubicBezTo>
                    <a:pt x="1539" y="1405"/>
                    <a:pt x="3343" y="2022"/>
                    <a:pt x="5182" y="2022"/>
                  </a:cubicBezTo>
                  <a:cubicBezTo>
                    <a:pt x="5268" y="2022"/>
                    <a:pt x="5358" y="2020"/>
                    <a:pt x="5446" y="2016"/>
                  </a:cubicBezTo>
                  <a:cubicBezTo>
                    <a:pt x="6277" y="1989"/>
                    <a:pt x="7100" y="1841"/>
                    <a:pt x="7888" y="1570"/>
                  </a:cubicBezTo>
                  <a:cubicBezTo>
                    <a:pt x="7967" y="1543"/>
                    <a:pt x="8008" y="1457"/>
                    <a:pt x="7981" y="1378"/>
                  </a:cubicBezTo>
                  <a:cubicBezTo>
                    <a:pt x="7959" y="1316"/>
                    <a:pt x="7901" y="1277"/>
                    <a:pt x="7838" y="1277"/>
                  </a:cubicBezTo>
                  <a:cubicBezTo>
                    <a:pt x="7822" y="1277"/>
                    <a:pt x="7805" y="1279"/>
                    <a:pt x="7789" y="1285"/>
                  </a:cubicBezTo>
                  <a:cubicBezTo>
                    <a:pt x="7029" y="1544"/>
                    <a:pt x="6238" y="1690"/>
                    <a:pt x="5436" y="1715"/>
                  </a:cubicBezTo>
                  <a:cubicBezTo>
                    <a:pt x="5348" y="1718"/>
                    <a:pt x="5261" y="1719"/>
                    <a:pt x="5174" y="1719"/>
                  </a:cubicBezTo>
                  <a:cubicBezTo>
                    <a:pt x="3401" y="1719"/>
                    <a:pt x="1669" y="1124"/>
                    <a:pt x="265" y="32"/>
                  </a:cubicBezTo>
                  <a:cubicBezTo>
                    <a:pt x="238" y="11"/>
                    <a:pt x="206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41"/>
            <p:cNvSpPr/>
            <p:nvPr/>
          </p:nvSpPr>
          <p:spPr>
            <a:xfrm>
              <a:off x="4164250" y="2748075"/>
              <a:ext cx="93475" cy="294200"/>
            </a:xfrm>
            <a:custGeom>
              <a:avLst/>
              <a:gdLst/>
              <a:ahLst/>
              <a:cxnLst/>
              <a:rect l="l" t="t" r="r" b="b"/>
              <a:pathLst>
                <a:path w="3739" h="11768" extrusionOk="0">
                  <a:moveTo>
                    <a:pt x="173" y="1"/>
                  </a:moveTo>
                  <a:cubicBezTo>
                    <a:pt x="128" y="1"/>
                    <a:pt x="82" y="21"/>
                    <a:pt x="52" y="60"/>
                  </a:cubicBezTo>
                  <a:cubicBezTo>
                    <a:pt x="0" y="124"/>
                    <a:pt x="12" y="220"/>
                    <a:pt x="79" y="272"/>
                  </a:cubicBezTo>
                  <a:cubicBezTo>
                    <a:pt x="1431" y="1322"/>
                    <a:pt x="2395" y="2747"/>
                    <a:pt x="2867" y="4388"/>
                  </a:cubicBezTo>
                  <a:cubicBezTo>
                    <a:pt x="2959" y="4708"/>
                    <a:pt x="3030" y="5036"/>
                    <a:pt x="3082" y="5363"/>
                  </a:cubicBezTo>
                  <a:cubicBezTo>
                    <a:pt x="3427" y="7571"/>
                    <a:pt x="2863" y="9760"/>
                    <a:pt x="1492" y="11524"/>
                  </a:cubicBezTo>
                  <a:cubicBezTo>
                    <a:pt x="1441" y="11589"/>
                    <a:pt x="1452" y="11683"/>
                    <a:pt x="1520" y="11736"/>
                  </a:cubicBezTo>
                  <a:cubicBezTo>
                    <a:pt x="1548" y="11756"/>
                    <a:pt x="1580" y="11768"/>
                    <a:pt x="1613" y="11768"/>
                  </a:cubicBezTo>
                  <a:cubicBezTo>
                    <a:pt x="1657" y="11768"/>
                    <a:pt x="1702" y="11746"/>
                    <a:pt x="1732" y="11706"/>
                  </a:cubicBezTo>
                  <a:cubicBezTo>
                    <a:pt x="3154" y="9876"/>
                    <a:pt x="3738" y="7606"/>
                    <a:pt x="3380" y="5314"/>
                  </a:cubicBezTo>
                  <a:cubicBezTo>
                    <a:pt x="3327" y="4974"/>
                    <a:pt x="3251" y="4633"/>
                    <a:pt x="3156" y="4303"/>
                  </a:cubicBezTo>
                  <a:cubicBezTo>
                    <a:pt x="2668" y="2601"/>
                    <a:pt x="1667" y="1124"/>
                    <a:pt x="263" y="32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41"/>
            <p:cNvSpPr/>
            <p:nvPr/>
          </p:nvSpPr>
          <p:spPr>
            <a:xfrm>
              <a:off x="4070725" y="2868525"/>
              <a:ext cx="29475" cy="80225"/>
            </a:xfrm>
            <a:custGeom>
              <a:avLst/>
              <a:gdLst/>
              <a:ahLst/>
              <a:cxnLst/>
              <a:rect l="l" t="t" r="r" b="b"/>
              <a:pathLst>
                <a:path w="1179" h="3209" extrusionOk="0">
                  <a:moveTo>
                    <a:pt x="172" y="1"/>
                  </a:moveTo>
                  <a:cubicBezTo>
                    <a:pt x="127" y="1"/>
                    <a:pt x="82" y="21"/>
                    <a:pt x="52" y="59"/>
                  </a:cubicBezTo>
                  <a:cubicBezTo>
                    <a:pt x="1" y="125"/>
                    <a:pt x="12" y="219"/>
                    <a:pt x="79" y="271"/>
                  </a:cubicBezTo>
                  <a:cubicBezTo>
                    <a:pt x="484" y="586"/>
                    <a:pt x="745" y="1039"/>
                    <a:pt x="806" y="1548"/>
                  </a:cubicBezTo>
                  <a:cubicBezTo>
                    <a:pt x="869" y="2057"/>
                    <a:pt x="732" y="2561"/>
                    <a:pt x="418" y="2965"/>
                  </a:cubicBezTo>
                  <a:cubicBezTo>
                    <a:pt x="366" y="3030"/>
                    <a:pt x="378" y="3124"/>
                    <a:pt x="445" y="3177"/>
                  </a:cubicBezTo>
                  <a:cubicBezTo>
                    <a:pt x="474" y="3199"/>
                    <a:pt x="505" y="3209"/>
                    <a:pt x="538" y="3209"/>
                  </a:cubicBezTo>
                  <a:cubicBezTo>
                    <a:pt x="583" y="3209"/>
                    <a:pt x="627" y="3187"/>
                    <a:pt x="656" y="3152"/>
                  </a:cubicBezTo>
                  <a:cubicBezTo>
                    <a:pt x="1020" y="2682"/>
                    <a:pt x="1179" y="2100"/>
                    <a:pt x="1106" y="1511"/>
                  </a:cubicBezTo>
                  <a:cubicBezTo>
                    <a:pt x="1033" y="922"/>
                    <a:pt x="733" y="397"/>
                    <a:pt x="263" y="33"/>
                  </a:cubicBezTo>
                  <a:cubicBezTo>
                    <a:pt x="236" y="11"/>
                    <a:pt x="204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1"/>
            <p:cNvSpPr/>
            <p:nvPr/>
          </p:nvSpPr>
          <p:spPr>
            <a:xfrm>
              <a:off x="3983975" y="2857625"/>
              <a:ext cx="70750" cy="83100"/>
            </a:xfrm>
            <a:custGeom>
              <a:avLst/>
              <a:gdLst/>
              <a:ahLst/>
              <a:cxnLst/>
              <a:rect l="l" t="t" r="r" b="b"/>
              <a:pathLst>
                <a:path w="2830" h="3324" extrusionOk="0">
                  <a:moveTo>
                    <a:pt x="2375" y="1"/>
                  </a:moveTo>
                  <a:cubicBezTo>
                    <a:pt x="1694" y="1"/>
                    <a:pt x="1040" y="312"/>
                    <a:pt x="616" y="859"/>
                  </a:cubicBezTo>
                  <a:cubicBezTo>
                    <a:pt x="88" y="1540"/>
                    <a:pt x="1" y="2475"/>
                    <a:pt x="396" y="3242"/>
                  </a:cubicBezTo>
                  <a:cubicBezTo>
                    <a:pt x="424" y="3294"/>
                    <a:pt x="475" y="3324"/>
                    <a:pt x="531" y="3324"/>
                  </a:cubicBezTo>
                  <a:cubicBezTo>
                    <a:pt x="554" y="3324"/>
                    <a:pt x="578" y="3320"/>
                    <a:pt x="600" y="3308"/>
                  </a:cubicBezTo>
                  <a:cubicBezTo>
                    <a:pt x="673" y="3271"/>
                    <a:pt x="702" y="3179"/>
                    <a:pt x="664" y="3105"/>
                  </a:cubicBezTo>
                  <a:cubicBezTo>
                    <a:pt x="322" y="2441"/>
                    <a:pt x="398" y="1633"/>
                    <a:pt x="855" y="1045"/>
                  </a:cubicBezTo>
                  <a:cubicBezTo>
                    <a:pt x="1221" y="576"/>
                    <a:pt x="1783" y="304"/>
                    <a:pt x="2371" y="304"/>
                  </a:cubicBezTo>
                  <a:cubicBezTo>
                    <a:pt x="2463" y="304"/>
                    <a:pt x="2556" y="311"/>
                    <a:pt x="2648" y="324"/>
                  </a:cubicBezTo>
                  <a:cubicBezTo>
                    <a:pt x="2653" y="325"/>
                    <a:pt x="2657" y="325"/>
                    <a:pt x="2662" y="325"/>
                  </a:cubicBezTo>
                  <a:cubicBezTo>
                    <a:pt x="2737" y="325"/>
                    <a:pt x="2808" y="272"/>
                    <a:pt x="2820" y="195"/>
                  </a:cubicBezTo>
                  <a:cubicBezTo>
                    <a:pt x="2830" y="112"/>
                    <a:pt x="2773" y="35"/>
                    <a:pt x="2691" y="23"/>
                  </a:cubicBezTo>
                  <a:cubicBezTo>
                    <a:pt x="2585" y="8"/>
                    <a:pt x="2480" y="1"/>
                    <a:pt x="2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1"/>
            <p:cNvSpPr/>
            <p:nvPr/>
          </p:nvSpPr>
          <p:spPr>
            <a:xfrm>
              <a:off x="4007200" y="2950300"/>
              <a:ext cx="61575" cy="18500"/>
            </a:xfrm>
            <a:custGeom>
              <a:avLst/>
              <a:gdLst/>
              <a:ahLst/>
              <a:cxnLst/>
              <a:rect l="l" t="t" r="r" b="b"/>
              <a:pathLst>
                <a:path w="2463" h="740" extrusionOk="0">
                  <a:moveTo>
                    <a:pt x="173" y="1"/>
                  </a:moveTo>
                  <a:cubicBezTo>
                    <a:pt x="128" y="1"/>
                    <a:pt x="83" y="21"/>
                    <a:pt x="52" y="60"/>
                  </a:cubicBezTo>
                  <a:cubicBezTo>
                    <a:pt x="1" y="124"/>
                    <a:pt x="13" y="219"/>
                    <a:pt x="79" y="272"/>
                  </a:cubicBezTo>
                  <a:cubicBezTo>
                    <a:pt x="478" y="580"/>
                    <a:pt x="958" y="739"/>
                    <a:pt x="1442" y="739"/>
                  </a:cubicBezTo>
                  <a:cubicBezTo>
                    <a:pt x="1749" y="739"/>
                    <a:pt x="2060" y="675"/>
                    <a:pt x="2351" y="547"/>
                  </a:cubicBezTo>
                  <a:cubicBezTo>
                    <a:pt x="2428" y="513"/>
                    <a:pt x="2463" y="424"/>
                    <a:pt x="2428" y="346"/>
                  </a:cubicBezTo>
                  <a:cubicBezTo>
                    <a:pt x="2402" y="289"/>
                    <a:pt x="2346" y="256"/>
                    <a:pt x="2288" y="256"/>
                  </a:cubicBezTo>
                  <a:cubicBezTo>
                    <a:pt x="2268" y="256"/>
                    <a:pt x="2247" y="260"/>
                    <a:pt x="2228" y="269"/>
                  </a:cubicBezTo>
                  <a:cubicBezTo>
                    <a:pt x="1976" y="382"/>
                    <a:pt x="1709" y="437"/>
                    <a:pt x="1443" y="437"/>
                  </a:cubicBezTo>
                  <a:cubicBezTo>
                    <a:pt x="1024" y="437"/>
                    <a:pt x="608" y="299"/>
                    <a:pt x="264" y="33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1"/>
            <p:cNvSpPr/>
            <p:nvPr/>
          </p:nvSpPr>
          <p:spPr>
            <a:xfrm>
              <a:off x="3941100" y="2785475"/>
              <a:ext cx="182425" cy="55550"/>
            </a:xfrm>
            <a:custGeom>
              <a:avLst/>
              <a:gdLst/>
              <a:ahLst/>
              <a:cxnLst/>
              <a:rect l="l" t="t" r="r" b="b"/>
              <a:pathLst>
                <a:path w="7297" h="2222" extrusionOk="0">
                  <a:moveTo>
                    <a:pt x="4093" y="1"/>
                  </a:moveTo>
                  <a:cubicBezTo>
                    <a:pt x="3879" y="1"/>
                    <a:pt x="3664" y="14"/>
                    <a:pt x="3449" y="41"/>
                  </a:cubicBezTo>
                  <a:cubicBezTo>
                    <a:pt x="2094" y="212"/>
                    <a:pt x="889" y="900"/>
                    <a:pt x="52" y="1978"/>
                  </a:cubicBezTo>
                  <a:cubicBezTo>
                    <a:pt x="0" y="2042"/>
                    <a:pt x="13" y="2137"/>
                    <a:pt x="79" y="2188"/>
                  </a:cubicBezTo>
                  <a:cubicBezTo>
                    <a:pt x="108" y="2210"/>
                    <a:pt x="141" y="2221"/>
                    <a:pt x="172" y="2221"/>
                  </a:cubicBezTo>
                  <a:cubicBezTo>
                    <a:pt x="217" y="2221"/>
                    <a:pt x="263" y="2201"/>
                    <a:pt x="294" y="2161"/>
                  </a:cubicBezTo>
                  <a:cubicBezTo>
                    <a:pt x="1081" y="1148"/>
                    <a:pt x="2215" y="500"/>
                    <a:pt x="3489" y="341"/>
                  </a:cubicBezTo>
                  <a:cubicBezTo>
                    <a:pt x="3692" y="315"/>
                    <a:pt x="3894" y="303"/>
                    <a:pt x="4095" y="303"/>
                  </a:cubicBezTo>
                  <a:cubicBezTo>
                    <a:pt x="5157" y="303"/>
                    <a:pt x="6181" y="652"/>
                    <a:pt x="7035" y="1314"/>
                  </a:cubicBezTo>
                  <a:cubicBezTo>
                    <a:pt x="7061" y="1335"/>
                    <a:pt x="7093" y="1346"/>
                    <a:pt x="7125" y="1346"/>
                  </a:cubicBezTo>
                  <a:cubicBezTo>
                    <a:pt x="7170" y="1346"/>
                    <a:pt x="7215" y="1325"/>
                    <a:pt x="7245" y="1287"/>
                  </a:cubicBezTo>
                  <a:cubicBezTo>
                    <a:pt x="7297" y="1222"/>
                    <a:pt x="7285" y="1128"/>
                    <a:pt x="7218" y="1076"/>
                  </a:cubicBezTo>
                  <a:cubicBezTo>
                    <a:pt x="6313" y="372"/>
                    <a:pt x="5222" y="1"/>
                    <a:pt x="4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41"/>
            <p:cNvSpPr/>
            <p:nvPr/>
          </p:nvSpPr>
          <p:spPr>
            <a:xfrm>
              <a:off x="3916975" y="2929825"/>
              <a:ext cx="90675" cy="104500"/>
            </a:xfrm>
            <a:custGeom>
              <a:avLst/>
              <a:gdLst/>
              <a:ahLst/>
              <a:cxnLst/>
              <a:rect l="l" t="t" r="r" b="b"/>
              <a:pathLst>
                <a:path w="3627" h="4180" extrusionOk="0">
                  <a:moveTo>
                    <a:pt x="164" y="1"/>
                  </a:moveTo>
                  <a:cubicBezTo>
                    <a:pt x="155" y="1"/>
                    <a:pt x="147" y="2"/>
                    <a:pt x="138" y="3"/>
                  </a:cubicBezTo>
                  <a:cubicBezTo>
                    <a:pt x="55" y="17"/>
                    <a:pt x="1" y="95"/>
                    <a:pt x="15" y="176"/>
                  </a:cubicBezTo>
                  <a:cubicBezTo>
                    <a:pt x="226" y="1446"/>
                    <a:pt x="902" y="2581"/>
                    <a:pt x="1918" y="3370"/>
                  </a:cubicBezTo>
                  <a:cubicBezTo>
                    <a:pt x="2370" y="3718"/>
                    <a:pt x="2870" y="3989"/>
                    <a:pt x="3407" y="4172"/>
                  </a:cubicBezTo>
                  <a:cubicBezTo>
                    <a:pt x="3423" y="4177"/>
                    <a:pt x="3440" y="4180"/>
                    <a:pt x="3456" y="4180"/>
                  </a:cubicBezTo>
                  <a:cubicBezTo>
                    <a:pt x="3521" y="4180"/>
                    <a:pt x="3578" y="4139"/>
                    <a:pt x="3600" y="4076"/>
                  </a:cubicBezTo>
                  <a:cubicBezTo>
                    <a:pt x="3627" y="3997"/>
                    <a:pt x="3584" y="3911"/>
                    <a:pt x="3505" y="3886"/>
                  </a:cubicBezTo>
                  <a:cubicBezTo>
                    <a:pt x="2999" y="3714"/>
                    <a:pt x="2527" y="3459"/>
                    <a:pt x="2103" y="3129"/>
                  </a:cubicBezTo>
                  <a:cubicBezTo>
                    <a:pt x="1147" y="2388"/>
                    <a:pt x="511" y="1322"/>
                    <a:pt x="312" y="126"/>
                  </a:cubicBezTo>
                  <a:cubicBezTo>
                    <a:pt x="299" y="53"/>
                    <a:pt x="234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41"/>
            <p:cNvSpPr/>
            <p:nvPr/>
          </p:nvSpPr>
          <p:spPr>
            <a:xfrm>
              <a:off x="4024900" y="2904775"/>
              <a:ext cx="147100" cy="136100"/>
            </a:xfrm>
            <a:custGeom>
              <a:avLst/>
              <a:gdLst/>
              <a:ahLst/>
              <a:cxnLst/>
              <a:rect l="l" t="t" r="r" b="b"/>
              <a:pathLst>
                <a:path w="5884" h="5444" extrusionOk="0">
                  <a:moveTo>
                    <a:pt x="5682" y="0"/>
                  </a:moveTo>
                  <a:cubicBezTo>
                    <a:pt x="5599" y="3"/>
                    <a:pt x="5533" y="73"/>
                    <a:pt x="5536" y="158"/>
                  </a:cubicBezTo>
                  <a:cubicBezTo>
                    <a:pt x="5579" y="1283"/>
                    <a:pt x="5220" y="2394"/>
                    <a:pt x="4530" y="3284"/>
                  </a:cubicBezTo>
                  <a:cubicBezTo>
                    <a:pt x="4379" y="3476"/>
                    <a:pt x="4216" y="3657"/>
                    <a:pt x="4041" y="3823"/>
                  </a:cubicBezTo>
                  <a:cubicBezTo>
                    <a:pt x="3145" y="4675"/>
                    <a:pt x="1965" y="5142"/>
                    <a:pt x="739" y="5142"/>
                  </a:cubicBezTo>
                  <a:cubicBezTo>
                    <a:pt x="553" y="5142"/>
                    <a:pt x="367" y="5132"/>
                    <a:pt x="180" y="5110"/>
                  </a:cubicBezTo>
                  <a:cubicBezTo>
                    <a:pt x="174" y="5109"/>
                    <a:pt x="168" y="5109"/>
                    <a:pt x="162" y="5109"/>
                  </a:cubicBezTo>
                  <a:cubicBezTo>
                    <a:pt x="86" y="5109"/>
                    <a:pt x="20" y="5166"/>
                    <a:pt x="12" y="5242"/>
                  </a:cubicBezTo>
                  <a:cubicBezTo>
                    <a:pt x="1" y="5326"/>
                    <a:pt x="61" y="5401"/>
                    <a:pt x="144" y="5411"/>
                  </a:cubicBezTo>
                  <a:cubicBezTo>
                    <a:pt x="343" y="5434"/>
                    <a:pt x="539" y="5444"/>
                    <a:pt x="737" y="5444"/>
                  </a:cubicBezTo>
                  <a:cubicBezTo>
                    <a:pt x="2041" y="5444"/>
                    <a:pt x="3296" y="4949"/>
                    <a:pt x="4250" y="4042"/>
                  </a:cubicBezTo>
                  <a:cubicBezTo>
                    <a:pt x="4436" y="3866"/>
                    <a:pt x="4611" y="3672"/>
                    <a:pt x="4769" y="3469"/>
                  </a:cubicBezTo>
                  <a:cubicBezTo>
                    <a:pt x="5504" y="2520"/>
                    <a:pt x="5884" y="1340"/>
                    <a:pt x="5840" y="145"/>
                  </a:cubicBezTo>
                  <a:cubicBezTo>
                    <a:pt x="5835" y="62"/>
                    <a:pt x="5766" y="2"/>
                    <a:pt x="5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41"/>
            <p:cNvSpPr/>
            <p:nvPr/>
          </p:nvSpPr>
          <p:spPr>
            <a:xfrm>
              <a:off x="2844450" y="3164850"/>
              <a:ext cx="696900" cy="684500"/>
            </a:xfrm>
            <a:custGeom>
              <a:avLst/>
              <a:gdLst/>
              <a:ahLst/>
              <a:cxnLst/>
              <a:rect l="l" t="t" r="r" b="b"/>
              <a:pathLst>
                <a:path w="27876" h="27380" extrusionOk="0">
                  <a:moveTo>
                    <a:pt x="4072" y="0"/>
                  </a:moveTo>
                  <a:cubicBezTo>
                    <a:pt x="3788" y="0"/>
                    <a:pt x="3504" y="72"/>
                    <a:pt x="3227" y="143"/>
                  </a:cubicBezTo>
                  <a:cubicBezTo>
                    <a:pt x="2529" y="325"/>
                    <a:pt x="1808" y="513"/>
                    <a:pt x="1232" y="949"/>
                  </a:cubicBezTo>
                  <a:cubicBezTo>
                    <a:pt x="654" y="1383"/>
                    <a:pt x="1" y="2571"/>
                    <a:pt x="441" y="3143"/>
                  </a:cubicBezTo>
                  <a:cubicBezTo>
                    <a:pt x="5094" y="9177"/>
                    <a:pt x="7677" y="16779"/>
                    <a:pt x="7667" y="24398"/>
                  </a:cubicBezTo>
                  <a:cubicBezTo>
                    <a:pt x="7664" y="25203"/>
                    <a:pt x="7661" y="26086"/>
                    <a:pt x="8177" y="26707"/>
                  </a:cubicBezTo>
                  <a:cubicBezTo>
                    <a:pt x="8592" y="27203"/>
                    <a:pt x="9195" y="27380"/>
                    <a:pt x="9846" y="27380"/>
                  </a:cubicBezTo>
                  <a:cubicBezTo>
                    <a:pt x="10484" y="27380"/>
                    <a:pt x="11168" y="27210"/>
                    <a:pt x="11769" y="27008"/>
                  </a:cubicBezTo>
                  <a:cubicBezTo>
                    <a:pt x="14743" y="26004"/>
                    <a:pt x="17639" y="24702"/>
                    <a:pt x="20178" y="22853"/>
                  </a:cubicBezTo>
                  <a:cubicBezTo>
                    <a:pt x="22715" y="21004"/>
                    <a:pt x="24880" y="18582"/>
                    <a:pt x="26134" y="15705"/>
                  </a:cubicBezTo>
                  <a:cubicBezTo>
                    <a:pt x="26736" y="14325"/>
                    <a:pt x="27781" y="13403"/>
                    <a:pt x="27837" y="11901"/>
                  </a:cubicBezTo>
                  <a:cubicBezTo>
                    <a:pt x="27876" y="10940"/>
                    <a:pt x="27195" y="10067"/>
                    <a:pt x="26365" y="9580"/>
                  </a:cubicBezTo>
                  <a:cubicBezTo>
                    <a:pt x="25535" y="9091"/>
                    <a:pt x="24568" y="8906"/>
                    <a:pt x="23629" y="8692"/>
                  </a:cubicBezTo>
                  <a:cubicBezTo>
                    <a:pt x="17112" y="7213"/>
                    <a:pt x="11102" y="4040"/>
                    <a:pt x="5421" y="519"/>
                  </a:cubicBezTo>
                  <a:cubicBezTo>
                    <a:pt x="5056" y="291"/>
                    <a:pt x="4674" y="56"/>
                    <a:pt x="4246" y="10"/>
                  </a:cubicBezTo>
                  <a:cubicBezTo>
                    <a:pt x="4188" y="3"/>
                    <a:pt x="4130" y="0"/>
                    <a:pt x="4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41"/>
            <p:cNvSpPr/>
            <p:nvPr/>
          </p:nvSpPr>
          <p:spPr>
            <a:xfrm>
              <a:off x="2869825" y="3167675"/>
              <a:ext cx="671525" cy="681625"/>
            </a:xfrm>
            <a:custGeom>
              <a:avLst/>
              <a:gdLst/>
              <a:ahLst/>
              <a:cxnLst/>
              <a:rect l="l" t="t" r="r" b="b"/>
              <a:pathLst>
                <a:path w="26861" h="27265" extrusionOk="0">
                  <a:moveTo>
                    <a:pt x="3648" y="0"/>
                  </a:moveTo>
                  <a:lnTo>
                    <a:pt x="3648" y="0"/>
                  </a:lnTo>
                  <a:cubicBezTo>
                    <a:pt x="4286" y="887"/>
                    <a:pt x="5047" y="1697"/>
                    <a:pt x="5851" y="2434"/>
                  </a:cubicBezTo>
                  <a:cubicBezTo>
                    <a:pt x="7542" y="3982"/>
                    <a:pt x="9453" y="5279"/>
                    <a:pt x="11141" y="6828"/>
                  </a:cubicBezTo>
                  <a:cubicBezTo>
                    <a:pt x="12242" y="7837"/>
                    <a:pt x="13274" y="8999"/>
                    <a:pt x="13725" y="10420"/>
                  </a:cubicBezTo>
                  <a:cubicBezTo>
                    <a:pt x="13863" y="10854"/>
                    <a:pt x="13941" y="11335"/>
                    <a:pt x="13768" y="11754"/>
                  </a:cubicBezTo>
                  <a:cubicBezTo>
                    <a:pt x="13656" y="12025"/>
                    <a:pt x="13451" y="12244"/>
                    <a:pt x="13233" y="12440"/>
                  </a:cubicBezTo>
                  <a:cubicBezTo>
                    <a:pt x="12339" y="13254"/>
                    <a:pt x="11126" y="13768"/>
                    <a:pt x="9933" y="13768"/>
                  </a:cubicBezTo>
                  <a:cubicBezTo>
                    <a:pt x="9435" y="13768"/>
                    <a:pt x="8940" y="13678"/>
                    <a:pt x="8474" y="13484"/>
                  </a:cubicBezTo>
                  <a:cubicBezTo>
                    <a:pt x="7486" y="13071"/>
                    <a:pt x="6727" y="12254"/>
                    <a:pt x="6099" y="11388"/>
                  </a:cubicBezTo>
                  <a:cubicBezTo>
                    <a:pt x="4911" y="9753"/>
                    <a:pt x="4081" y="7876"/>
                    <a:pt x="2857" y="6265"/>
                  </a:cubicBezTo>
                  <a:cubicBezTo>
                    <a:pt x="2096" y="5264"/>
                    <a:pt x="1118" y="4351"/>
                    <a:pt x="0" y="3805"/>
                  </a:cubicBezTo>
                  <a:lnTo>
                    <a:pt x="0" y="3805"/>
                  </a:lnTo>
                  <a:cubicBezTo>
                    <a:pt x="4286" y="9709"/>
                    <a:pt x="6659" y="16984"/>
                    <a:pt x="6651" y="24280"/>
                  </a:cubicBezTo>
                  <a:cubicBezTo>
                    <a:pt x="6648" y="25087"/>
                    <a:pt x="6646" y="25970"/>
                    <a:pt x="7161" y="26591"/>
                  </a:cubicBezTo>
                  <a:cubicBezTo>
                    <a:pt x="7575" y="27088"/>
                    <a:pt x="8177" y="27264"/>
                    <a:pt x="8828" y="27264"/>
                  </a:cubicBezTo>
                  <a:cubicBezTo>
                    <a:pt x="9466" y="27264"/>
                    <a:pt x="10151" y="27095"/>
                    <a:pt x="10752" y="26892"/>
                  </a:cubicBezTo>
                  <a:cubicBezTo>
                    <a:pt x="13726" y="25889"/>
                    <a:pt x="16626" y="24587"/>
                    <a:pt x="19160" y="22737"/>
                  </a:cubicBezTo>
                  <a:cubicBezTo>
                    <a:pt x="21695" y="20887"/>
                    <a:pt x="23864" y="18466"/>
                    <a:pt x="25118" y="15588"/>
                  </a:cubicBezTo>
                  <a:cubicBezTo>
                    <a:pt x="25720" y="14209"/>
                    <a:pt x="26763" y="13286"/>
                    <a:pt x="26820" y="11781"/>
                  </a:cubicBezTo>
                  <a:cubicBezTo>
                    <a:pt x="26861" y="10825"/>
                    <a:pt x="26180" y="9952"/>
                    <a:pt x="25350" y="9465"/>
                  </a:cubicBezTo>
                  <a:cubicBezTo>
                    <a:pt x="24520" y="8978"/>
                    <a:pt x="23553" y="8791"/>
                    <a:pt x="22614" y="8578"/>
                  </a:cubicBezTo>
                  <a:cubicBezTo>
                    <a:pt x="16097" y="7099"/>
                    <a:pt x="10087" y="3926"/>
                    <a:pt x="4408" y="403"/>
                  </a:cubicBezTo>
                  <a:cubicBezTo>
                    <a:pt x="4164" y="252"/>
                    <a:pt x="3914" y="100"/>
                    <a:pt x="3648" y="0"/>
                  </a:cubicBezTo>
                  <a:close/>
                </a:path>
              </a:pathLst>
            </a:custGeom>
            <a:solidFill>
              <a:srgbClr val="FFEA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1"/>
            <p:cNvSpPr/>
            <p:nvPr/>
          </p:nvSpPr>
          <p:spPr>
            <a:xfrm>
              <a:off x="2819450" y="3128075"/>
              <a:ext cx="201100" cy="192000"/>
            </a:xfrm>
            <a:custGeom>
              <a:avLst/>
              <a:gdLst/>
              <a:ahLst/>
              <a:cxnLst/>
              <a:rect l="l" t="t" r="r" b="b"/>
              <a:pathLst>
                <a:path w="8044" h="7680" extrusionOk="0">
                  <a:moveTo>
                    <a:pt x="2344" y="1"/>
                  </a:moveTo>
                  <a:cubicBezTo>
                    <a:pt x="583" y="1"/>
                    <a:pt x="1" y="1900"/>
                    <a:pt x="585" y="3688"/>
                  </a:cubicBezTo>
                  <a:cubicBezTo>
                    <a:pt x="870" y="4562"/>
                    <a:pt x="1339" y="5376"/>
                    <a:pt x="1952" y="6063"/>
                  </a:cubicBezTo>
                  <a:cubicBezTo>
                    <a:pt x="2710" y="6910"/>
                    <a:pt x="3737" y="7576"/>
                    <a:pt x="4870" y="7670"/>
                  </a:cubicBezTo>
                  <a:cubicBezTo>
                    <a:pt x="4950" y="7676"/>
                    <a:pt x="5030" y="7679"/>
                    <a:pt x="5110" y="7679"/>
                  </a:cubicBezTo>
                  <a:cubicBezTo>
                    <a:pt x="6172" y="7679"/>
                    <a:pt x="7259" y="7112"/>
                    <a:pt x="7674" y="6139"/>
                  </a:cubicBezTo>
                  <a:cubicBezTo>
                    <a:pt x="8044" y="5275"/>
                    <a:pt x="7839" y="4250"/>
                    <a:pt x="7357" y="3444"/>
                  </a:cubicBezTo>
                  <a:cubicBezTo>
                    <a:pt x="6875" y="2637"/>
                    <a:pt x="6147" y="2013"/>
                    <a:pt x="5414" y="1428"/>
                  </a:cubicBezTo>
                  <a:cubicBezTo>
                    <a:pt x="4771" y="918"/>
                    <a:pt x="4098" y="414"/>
                    <a:pt x="3317" y="167"/>
                  </a:cubicBezTo>
                  <a:cubicBezTo>
                    <a:pt x="2960" y="53"/>
                    <a:pt x="2636" y="1"/>
                    <a:pt x="2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41"/>
            <p:cNvSpPr/>
            <p:nvPr/>
          </p:nvSpPr>
          <p:spPr>
            <a:xfrm>
              <a:off x="2833975" y="3142200"/>
              <a:ext cx="172275" cy="164500"/>
            </a:xfrm>
            <a:custGeom>
              <a:avLst/>
              <a:gdLst/>
              <a:ahLst/>
              <a:cxnLst/>
              <a:rect l="l" t="t" r="r" b="b"/>
              <a:pathLst>
                <a:path w="6891" h="6580" extrusionOk="0">
                  <a:moveTo>
                    <a:pt x="2006" y="1"/>
                  </a:moveTo>
                  <a:cubicBezTo>
                    <a:pt x="499" y="1"/>
                    <a:pt x="1" y="1628"/>
                    <a:pt x="500" y="3159"/>
                  </a:cubicBezTo>
                  <a:cubicBezTo>
                    <a:pt x="744" y="3907"/>
                    <a:pt x="1148" y="4606"/>
                    <a:pt x="1672" y="5194"/>
                  </a:cubicBezTo>
                  <a:cubicBezTo>
                    <a:pt x="2323" y="5921"/>
                    <a:pt x="3200" y="6491"/>
                    <a:pt x="4173" y="6571"/>
                  </a:cubicBezTo>
                  <a:cubicBezTo>
                    <a:pt x="4242" y="6577"/>
                    <a:pt x="4310" y="6580"/>
                    <a:pt x="4379" y="6580"/>
                  </a:cubicBezTo>
                  <a:cubicBezTo>
                    <a:pt x="5288" y="6580"/>
                    <a:pt x="6220" y="6093"/>
                    <a:pt x="6575" y="5259"/>
                  </a:cubicBezTo>
                  <a:cubicBezTo>
                    <a:pt x="6891" y="4518"/>
                    <a:pt x="6717" y="3640"/>
                    <a:pt x="6303" y="2951"/>
                  </a:cubicBezTo>
                  <a:cubicBezTo>
                    <a:pt x="5889" y="2260"/>
                    <a:pt x="5265" y="1726"/>
                    <a:pt x="4638" y="1224"/>
                  </a:cubicBezTo>
                  <a:cubicBezTo>
                    <a:pt x="4087" y="784"/>
                    <a:pt x="3510" y="354"/>
                    <a:pt x="2840" y="143"/>
                  </a:cubicBezTo>
                  <a:cubicBezTo>
                    <a:pt x="2535" y="46"/>
                    <a:pt x="225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41"/>
            <p:cNvSpPr/>
            <p:nvPr/>
          </p:nvSpPr>
          <p:spPr>
            <a:xfrm>
              <a:off x="2912525" y="3341950"/>
              <a:ext cx="1307825" cy="1212600"/>
            </a:xfrm>
            <a:custGeom>
              <a:avLst/>
              <a:gdLst/>
              <a:ahLst/>
              <a:cxnLst/>
              <a:rect l="l" t="t" r="r" b="b"/>
              <a:pathLst>
                <a:path w="52313" h="48504" extrusionOk="0">
                  <a:moveTo>
                    <a:pt x="30502" y="0"/>
                  </a:moveTo>
                  <a:cubicBezTo>
                    <a:pt x="29499" y="0"/>
                    <a:pt x="28500" y="108"/>
                    <a:pt x="27526" y="347"/>
                  </a:cubicBezTo>
                  <a:cubicBezTo>
                    <a:pt x="24029" y="1207"/>
                    <a:pt x="21154" y="3658"/>
                    <a:pt x="17824" y="5027"/>
                  </a:cubicBezTo>
                  <a:cubicBezTo>
                    <a:pt x="15273" y="6076"/>
                    <a:pt x="11335" y="6589"/>
                    <a:pt x="10780" y="9290"/>
                  </a:cubicBezTo>
                  <a:cubicBezTo>
                    <a:pt x="10147" y="12392"/>
                    <a:pt x="7143" y="14304"/>
                    <a:pt x="4947" y="16584"/>
                  </a:cubicBezTo>
                  <a:cubicBezTo>
                    <a:pt x="2499" y="19130"/>
                    <a:pt x="897" y="22475"/>
                    <a:pt x="449" y="25979"/>
                  </a:cubicBezTo>
                  <a:cubicBezTo>
                    <a:pt x="1" y="29483"/>
                    <a:pt x="710" y="33124"/>
                    <a:pt x="2442" y="36204"/>
                  </a:cubicBezTo>
                  <a:cubicBezTo>
                    <a:pt x="4908" y="40595"/>
                    <a:pt x="9125" y="43741"/>
                    <a:pt x="13843" y="45498"/>
                  </a:cubicBezTo>
                  <a:cubicBezTo>
                    <a:pt x="18439" y="47214"/>
                    <a:pt x="23269" y="48452"/>
                    <a:pt x="28177" y="48502"/>
                  </a:cubicBezTo>
                  <a:cubicBezTo>
                    <a:pt x="28278" y="48503"/>
                    <a:pt x="28378" y="48504"/>
                    <a:pt x="28479" y="48504"/>
                  </a:cubicBezTo>
                  <a:cubicBezTo>
                    <a:pt x="33287" y="48504"/>
                    <a:pt x="38170" y="47297"/>
                    <a:pt x="42109" y="44545"/>
                  </a:cubicBezTo>
                  <a:cubicBezTo>
                    <a:pt x="46504" y="41475"/>
                    <a:pt x="49475" y="36670"/>
                    <a:pt x="51103" y="31563"/>
                  </a:cubicBezTo>
                  <a:cubicBezTo>
                    <a:pt x="51741" y="29558"/>
                    <a:pt x="52192" y="27483"/>
                    <a:pt x="52254" y="25380"/>
                  </a:cubicBezTo>
                  <a:cubicBezTo>
                    <a:pt x="52312" y="23305"/>
                    <a:pt x="51990" y="21234"/>
                    <a:pt x="51481" y="19220"/>
                  </a:cubicBezTo>
                  <a:cubicBezTo>
                    <a:pt x="50385" y="14887"/>
                    <a:pt x="48393" y="10745"/>
                    <a:pt x="45446" y="7386"/>
                  </a:cubicBezTo>
                  <a:cubicBezTo>
                    <a:pt x="42498" y="4028"/>
                    <a:pt x="38569" y="1478"/>
                    <a:pt x="34219" y="453"/>
                  </a:cubicBezTo>
                  <a:cubicBezTo>
                    <a:pt x="33004" y="167"/>
                    <a:pt x="31750" y="0"/>
                    <a:pt x="30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41"/>
            <p:cNvSpPr/>
            <p:nvPr/>
          </p:nvSpPr>
          <p:spPr>
            <a:xfrm>
              <a:off x="2970575" y="3395900"/>
              <a:ext cx="1217875" cy="1111200"/>
            </a:xfrm>
            <a:custGeom>
              <a:avLst/>
              <a:gdLst/>
              <a:ahLst/>
              <a:cxnLst/>
              <a:rect l="l" t="t" r="r" b="b"/>
              <a:pathLst>
                <a:path w="48715" h="44448" extrusionOk="0">
                  <a:moveTo>
                    <a:pt x="27411" y="0"/>
                  </a:moveTo>
                  <a:cubicBezTo>
                    <a:pt x="24505" y="0"/>
                    <a:pt x="21621" y="698"/>
                    <a:pt x="19113" y="2171"/>
                  </a:cubicBezTo>
                  <a:cubicBezTo>
                    <a:pt x="17621" y="3048"/>
                    <a:pt x="16239" y="4190"/>
                    <a:pt x="14571" y="4656"/>
                  </a:cubicBezTo>
                  <a:cubicBezTo>
                    <a:pt x="13702" y="4899"/>
                    <a:pt x="12872" y="5193"/>
                    <a:pt x="12181" y="5193"/>
                  </a:cubicBezTo>
                  <a:cubicBezTo>
                    <a:pt x="11548" y="5193"/>
                    <a:pt x="11032" y="4945"/>
                    <a:pt x="10711" y="4180"/>
                  </a:cubicBezTo>
                  <a:lnTo>
                    <a:pt x="8895" y="6304"/>
                  </a:lnTo>
                  <a:cubicBezTo>
                    <a:pt x="10427" y="7805"/>
                    <a:pt x="9215" y="8500"/>
                    <a:pt x="8169" y="10374"/>
                  </a:cubicBezTo>
                  <a:cubicBezTo>
                    <a:pt x="7122" y="12246"/>
                    <a:pt x="5427" y="13657"/>
                    <a:pt x="4051" y="15302"/>
                  </a:cubicBezTo>
                  <a:cubicBezTo>
                    <a:pt x="2502" y="17157"/>
                    <a:pt x="1348" y="19341"/>
                    <a:pt x="690" y="21665"/>
                  </a:cubicBezTo>
                  <a:cubicBezTo>
                    <a:pt x="221" y="23331"/>
                    <a:pt x="1" y="25069"/>
                    <a:pt x="108" y="26795"/>
                  </a:cubicBezTo>
                  <a:cubicBezTo>
                    <a:pt x="367" y="30977"/>
                    <a:pt x="2570" y="34900"/>
                    <a:pt x="5666" y="37723"/>
                  </a:cubicBezTo>
                  <a:cubicBezTo>
                    <a:pt x="8759" y="40547"/>
                    <a:pt x="12690" y="42340"/>
                    <a:pt x="16747" y="43386"/>
                  </a:cubicBezTo>
                  <a:cubicBezTo>
                    <a:pt x="19403" y="44072"/>
                    <a:pt x="22157" y="44447"/>
                    <a:pt x="24901" y="44447"/>
                  </a:cubicBezTo>
                  <a:cubicBezTo>
                    <a:pt x="27745" y="44447"/>
                    <a:pt x="30578" y="44044"/>
                    <a:pt x="33282" y="43163"/>
                  </a:cubicBezTo>
                  <a:cubicBezTo>
                    <a:pt x="38595" y="41430"/>
                    <a:pt x="43356" y="37765"/>
                    <a:pt x="45916" y="32799"/>
                  </a:cubicBezTo>
                  <a:cubicBezTo>
                    <a:pt x="48573" y="27646"/>
                    <a:pt x="48715" y="21415"/>
                    <a:pt x="46996" y="15880"/>
                  </a:cubicBezTo>
                  <a:cubicBezTo>
                    <a:pt x="45232" y="10192"/>
                    <a:pt x="41448" y="5028"/>
                    <a:pt x="36204" y="2208"/>
                  </a:cubicBezTo>
                  <a:cubicBezTo>
                    <a:pt x="33521" y="766"/>
                    <a:pt x="30454" y="0"/>
                    <a:pt x="274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41"/>
            <p:cNvSpPr/>
            <p:nvPr/>
          </p:nvSpPr>
          <p:spPr>
            <a:xfrm>
              <a:off x="3129350" y="3553550"/>
              <a:ext cx="902775" cy="902800"/>
            </a:xfrm>
            <a:custGeom>
              <a:avLst/>
              <a:gdLst/>
              <a:ahLst/>
              <a:cxnLst/>
              <a:rect l="l" t="t" r="r" b="b"/>
              <a:pathLst>
                <a:path w="36111" h="36112" extrusionOk="0">
                  <a:moveTo>
                    <a:pt x="18056" y="1"/>
                  </a:moveTo>
                  <a:cubicBezTo>
                    <a:pt x="13268" y="1"/>
                    <a:pt x="8676" y="1903"/>
                    <a:pt x="5289" y="5290"/>
                  </a:cubicBezTo>
                  <a:cubicBezTo>
                    <a:pt x="1904" y="8675"/>
                    <a:pt x="0" y="13267"/>
                    <a:pt x="0" y="18055"/>
                  </a:cubicBezTo>
                  <a:cubicBezTo>
                    <a:pt x="0" y="22844"/>
                    <a:pt x="1904" y="27437"/>
                    <a:pt x="5289" y="30823"/>
                  </a:cubicBezTo>
                  <a:cubicBezTo>
                    <a:pt x="8676" y="34209"/>
                    <a:pt x="13268" y="36111"/>
                    <a:pt x="18056" y="36111"/>
                  </a:cubicBezTo>
                  <a:cubicBezTo>
                    <a:pt x="22845" y="36111"/>
                    <a:pt x="27437" y="34209"/>
                    <a:pt x="30822" y="30823"/>
                  </a:cubicBezTo>
                  <a:cubicBezTo>
                    <a:pt x="34209" y="27437"/>
                    <a:pt x="36111" y="22844"/>
                    <a:pt x="36111" y="18055"/>
                  </a:cubicBezTo>
                  <a:cubicBezTo>
                    <a:pt x="36111" y="13267"/>
                    <a:pt x="34209" y="8675"/>
                    <a:pt x="30822" y="5290"/>
                  </a:cubicBezTo>
                  <a:cubicBezTo>
                    <a:pt x="27437" y="1903"/>
                    <a:pt x="22845" y="1"/>
                    <a:pt x="18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41"/>
            <p:cNvSpPr/>
            <p:nvPr/>
          </p:nvSpPr>
          <p:spPr>
            <a:xfrm>
              <a:off x="3182625" y="3606800"/>
              <a:ext cx="796250" cy="796300"/>
            </a:xfrm>
            <a:custGeom>
              <a:avLst/>
              <a:gdLst/>
              <a:ahLst/>
              <a:cxnLst/>
              <a:rect l="l" t="t" r="r" b="b"/>
              <a:pathLst>
                <a:path w="31850" h="31852" extrusionOk="0">
                  <a:moveTo>
                    <a:pt x="15925" y="1"/>
                  </a:moveTo>
                  <a:cubicBezTo>
                    <a:pt x="11701" y="1"/>
                    <a:pt x="7651" y="1679"/>
                    <a:pt x="4664" y="4666"/>
                  </a:cubicBezTo>
                  <a:cubicBezTo>
                    <a:pt x="1677" y="7651"/>
                    <a:pt x="0" y="11703"/>
                    <a:pt x="0" y="15925"/>
                  </a:cubicBezTo>
                  <a:cubicBezTo>
                    <a:pt x="0" y="20149"/>
                    <a:pt x="1677" y="24199"/>
                    <a:pt x="4664" y="27186"/>
                  </a:cubicBezTo>
                  <a:cubicBezTo>
                    <a:pt x="7651" y="30173"/>
                    <a:pt x="11701" y="31851"/>
                    <a:pt x="15925" y="31851"/>
                  </a:cubicBezTo>
                  <a:cubicBezTo>
                    <a:pt x="20149" y="31851"/>
                    <a:pt x="24199" y="30173"/>
                    <a:pt x="27186" y="27186"/>
                  </a:cubicBezTo>
                  <a:cubicBezTo>
                    <a:pt x="30172" y="24199"/>
                    <a:pt x="31850" y="20149"/>
                    <a:pt x="31850" y="15925"/>
                  </a:cubicBezTo>
                  <a:cubicBezTo>
                    <a:pt x="31850" y="11703"/>
                    <a:pt x="30172" y="7651"/>
                    <a:pt x="27186" y="4666"/>
                  </a:cubicBezTo>
                  <a:cubicBezTo>
                    <a:pt x="24199" y="1679"/>
                    <a:pt x="20149" y="1"/>
                    <a:pt x="1592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41"/>
            <p:cNvSpPr/>
            <p:nvPr/>
          </p:nvSpPr>
          <p:spPr>
            <a:xfrm>
              <a:off x="3450600" y="3886400"/>
              <a:ext cx="248700" cy="237100"/>
            </a:xfrm>
            <a:custGeom>
              <a:avLst/>
              <a:gdLst/>
              <a:ahLst/>
              <a:cxnLst/>
              <a:rect l="l" t="t" r="r" b="b"/>
              <a:pathLst>
                <a:path w="9948" h="9484" extrusionOk="0">
                  <a:moveTo>
                    <a:pt x="5205" y="0"/>
                  </a:moveTo>
                  <a:cubicBezTo>
                    <a:pt x="3992" y="0"/>
                    <a:pt x="2778" y="463"/>
                    <a:pt x="1852" y="1389"/>
                  </a:cubicBezTo>
                  <a:cubicBezTo>
                    <a:pt x="1" y="3241"/>
                    <a:pt x="1" y="6243"/>
                    <a:pt x="1852" y="8095"/>
                  </a:cubicBezTo>
                  <a:cubicBezTo>
                    <a:pt x="2742" y="8985"/>
                    <a:pt x="3948" y="9484"/>
                    <a:pt x="5206" y="9484"/>
                  </a:cubicBezTo>
                  <a:cubicBezTo>
                    <a:pt x="6463" y="9484"/>
                    <a:pt x="7670" y="8985"/>
                    <a:pt x="8559" y="8095"/>
                  </a:cubicBezTo>
                  <a:cubicBezTo>
                    <a:pt x="9449" y="7207"/>
                    <a:pt x="9947" y="6000"/>
                    <a:pt x="9947" y="4741"/>
                  </a:cubicBezTo>
                  <a:cubicBezTo>
                    <a:pt x="9947" y="3484"/>
                    <a:pt x="9449" y="2278"/>
                    <a:pt x="8559" y="1389"/>
                  </a:cubicBezTo>
                  <a:cubicBezTo>
                    <a:pt x="7633" y="463"/>
                    <a:pt x="6419" y="0"/>
                    <a:pt x="5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41"/>
            <p:cNvSpPr/>
            <p:nvPr/>
          </p:nvSpPr>
          <p:spPr>
            <a:xfrm>
              <a:off x="3489775" y="3923050"/>
              <a:ext cx="182000" cy="163800"/>
            </a:xfrm>
            <a:custGeom>
              <a:avLst/>
              <a:gdLst/>
              <a:ahLst/>
              <a:cxnLst/>
              <a:rect l="l" t="t" r="r" b="b"/>
              <a:pathLst>
                <a:path w="7280" h="6552" extrusionOk="0">
                  <a:moveTo>
                    <a:pt x="3639" y="1"/>
                  </a:moveTo>
                  <a:cubicBezTo>
                    <a:pt x="2204" y="1"/>
                    <a:pt x="887" y="950"/>
                    <a:pt x="483" y="2398"/>
                  </a:cubicBezTo>
                  <a:cubicBezTo>
                    <a:pt x="0" y="4141"/>
                    <a:pt x="1019" y="5945"/>
                    <a:pt x="2761" y="6431"/>
                  </a:cubicBezTo>
                  <a:cubicBezTo>
                    <a:pt x="3054" y="6513"/>
                    <a:pt x="3349" y="6551"/>
                    <a:pt x="3639" y="6551"/>
                  </a:cubicBezTo>
                  <a:cubicBezTo>
                    <a:pt x="5074" y="6551"/>
                    <a:pt x="6390" y="5603"/>
                    <a:pt x="6794" y="4154"/>
                  </a:cubicBezTo>
                  <a:cubicBezTo>
                    <a:pt x="7280" y="2413"/>
                    <a:pt x="6261" y="607"/>
                    <a:pt x="4516" y="121"/>
                  </a:cubicBezTo>
                  <a:cubicBezTo>
                    <a:pt x="4223" y="40"/>
                    <a:pt x="3929" y="1"/>
                    <a:pt x="363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41"/>
            <p:cNvSpPr/>
            <p:nvPr/>
          </p:nvSpPr>
          <p:spPr>
            <a:xfrm>
              <a:off x="3097200" y="3422825"/>
              <a:ext cx="253750" cy="226225"/>
            </a:xfrm>
            <a:custGeom>
              <a:avLst/>
              <a:gdLst/>
              <a:ahLst/>
              <a:cxnLst/>
              <a:rect l="l" t="t" r="r" b="b"/>
              <a:pathLst>
                <a:path w="10150" h="9049" extrusionOk="0">
                  <a:moveTo>
                    <a:pt x="8462" y="0"/>
                  </a:moveTo>
                  <a:cubicBezTo>
                    <a:pt x="8104" y="0"/>
                    <a:pt x="7745" y="126"/>
                    <a:pt x="7456" y="383"/>
                  </a:cubicBezTo>
                  <a:lnTo>
                    <a:pt x="681" y="6402"/>
                  </a:lnTo>
                  <a:cubicBezTo>
                    <a:pt x="58" y="6957"/>
                    <a:pt x="1" y="7914"/>
                    <a:pt x="555" y="8539"/>
                  </a:cubicBezTo>
                  <a:cubicBezTo>
                    <a:pt x="756" y="8764"/>
                    <a:pt x="1008" y="8918"/>
                    <a:pt x="1279" y="8992"/>
                  </a:cubicBezTo>
                  <a:cubicBezTo>
                    <a:pt x="1413" y="9030"/>
                    <a:pt x="1551" y="9049"/>
                    <a:pt x="1689" y="9049"/>
                  </a:cubicBezTo>
                  <a:cubicBezTo>
                    <a:pt x="2047" y="9049"/>
                    <a:pt x="2405" y="8922"/>
                    <a:pt x="2694" y="8667"/>
                  </a:cubicBezTo>
                  <a:lnTo>
                    <a:pt x="9469" y="2647"/>
                  </a:lnTo>
                  <a:cubicBezTo>
                    <a:pt x="10092" y="2091"/>
                    <a:pt x="10149" y="1135"/>
                    <a:pt x="9595" y="509"/>
                  </a:cubicBezTo>
                  <a:cubicBezTo>
                    <a:pt x="9295" y="172"/>
                    <a:pt x="8879" y="0"/>
                    <a:pt x="84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41"/>
            <p:cNvSpPr/>
            <p:nvPr/>
          </p:nvSpPr>
          <p:spPr>
            <a:xfrm>
              <a:off x="2840200" y="3156675"/>
              <a:ext cx="144675" cy="133850"/>
            </a:xfrm>
            <a:custGeom>
              <a:avLst/>
              <a:gdLst/>
              <a:ahLst/>
              <a:cxnLst/>
              <a:rect l="l" t="t" r="r" b="b"/>
              <a:pathLst>
                <a:path w="5787" h="5354" extrusionOk="0">
                  <a:moveTo>
                    <a:pt x="1721" y="1"/>
                  </a:moveTo>
                  <a:cubicBezTo>
                    <a:pt x="1395" y="1"/>
                    <a:pt x="1086" y="110"/>
                    <a:pt x="828" y="388"/>
                  </a:cubicBezTo>
                  <a:cubicBezTo>
                    <a:pt x="0" y="1280"/>
                    <a:pt x="622" y="2918"/>
                    <a:pt x="1190" y="3748"/>
                  </a:cubicBezTo>
                  <a:cubicBezTo>
                    <a:pt x="1698" y="4489"/>
                    <a:pt x="2422" y="5135"/>
                    <a:pt x="3307" y="5313"/>
                  </a:cubicBezTo>
                  <a:cubicBezTo>
                    <a:pt x="3442" y="5340"/>
                    <a:pt x="3581" y="5354"/>
                    <a:pt x="3721" y="5354"/>
                  </a:cubicBezTo>
                  <a:cubicBezTo>
                    <a:pt x="4489" y="5354"/>
                    <a:pt x="5270" y="4949"/>
                    <a:pt x="5547" y="4242"/>
                  </a:cubicBezTo>
                  <a:cubicBezTo>
                    <a:pt x="5786" y="3629"/>
                    <a:pt x="5617" y="2917"/>
                    <a:pt x="5259" y="2363"/>
                  </a:cubicBezTo>
                  <a:cubicBezTo>
                    <a:pt x="4900" y="1812"/>
                    <a:pt x="4377" y="1392"/>
                    <a:pt x="3855" y="992"/>
                  </a:cubicBezTo>
                  <a:cubicBezTo>
                    <a:pt x="3316" y="578"/>
                    <a:pt x="2471" y="1"/>
                    <a:pt x="1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41"/>
            <p:cNvSpPr/>
            <p:nvPr/>
          </p:nvSpPr>
          <p:spPr>
            <a:xfrm>
              <a:off x="3261675" y="3696475"/>
              <a:ext cx="661850" cy="617000"/>
            </a:xfrm>
            <a:custGeom>
              <a:avLst/>
              <a:gdLst/>
              <a:ahLst/>
              <a:cxnLst/>
              <a:rect l="l" t="t" r="r" b="b"/>
              <a:pathLst>
                <a:path w="26474" h="24680" extrusionOk="0">
                  <a:moveTo>
                    <a:pt x="12747" y="1211"/>
                  </a:moveTo>
                  <a:cubicBezTo>
                    <a:pt x="13748" y="1211"/>
                    <a:pt x="14757" y="1347"/>
                    <a:pt x="15746" y="1622"/>
                  </a:cubicBezTo>
                  <a:cubicBezTo>
                    <a:pt x="21656" y="3267"/>
                    <a:pt x="25125" y="9412"/>
                    <a:pt x="23479" y="15321"/>
                  </a:cubicBezTo>
                  <a:cubicBezTo>
                    <a:pt x="22683" y="18183"/>
                    <a:pt x="20819" y="20564"/>
                    <a:pt x="18232" y="22024"/>
                  </a:cubicBezTo>
                  <a:cubicBezTo>
                    <a:pt x="16541" y="22980"/>
                    <a:pt x="14673" y="23467"/>
                    <a:pt x="12782" y="23467"/>
                  </a:cubicBezTo>
                  <a:cubicBezTo>
                    <a:pt x="11780" y="23467"/>
                    <a:pt x="10773" y="23331"/>
                    <a:pt x="9782" y="23055"/>
                  </a:cubicBezTo>
                  <a:cubicBezTo>
                    <a:pt x="6918" y="22259"/>
                    <a:pt x="4538" y="20395"/>
                    <a:pt x="3077" y="17808"/>
                  </a:cubicBezTo>
                  <a:cubicBezTo>
                    <a:pt x="1615" y="15221"/>
                    <a:pt x="1250" y="12219"/>
                    <a:pt x="2048" y="9356"/>
                  </a:cubicBezTo>
                  <a:cubicBezTo>
                    <a:pt x="2845" y="6494"/>
                    <a:pt x="4708" y="4113"/>
                    <a:pt x="7295" y="2653"/>
                  </a:cubicBezTo>
                  <a:cubicBezTo>
                    <a:pt x="8987" y="1698"/>
                    <a:pt x="10856" y="1211"/>
                    <a:pt x="12747" y="1211"/>
                  </a:cubicBezTo>
                  <a:close/>
                  <a:moveTo>
                    <a:pt x="12746" y="1"/>
                  </a:moveTo>
                  <a:cubicBezTo>
                    <a:pt x="10649" y="1"/>
                    <a:pt x="8577" y="540"/>
                    <a:pt x="6702" y="1599"/>
                  </a:cubicBezTo>
                  <a:cubicBezTo>
                    <a:pt x="3834" y="3219"/>
                    <a:pt x="1766" y="5857"/>
                    <a:pt x="883" y="9032"/>
                  </a:cubicBezTo>
                  <a:cubicBezTo>
                    <a:pt x="0" y="12207"/>
                    <a:pt x="404" y="15533"/>
                    <a:pt x="2024" y="18404"/>
                  </a:cubicBezTo>
                  <a:cubicBezTo>
                    <a:pt x="3643" y="21273"/>
                    <a:pt x="6284" y="23340"/>
                    <a:pt x="9458" y="24223"/>
                  </a:cubicBezTo>
                  <a:cubicBezTo>
                    <a:pt x="10557" y="24529"/>
                    <a:pt x="11674" y="24680"/>
                    <a:pt x="12785" y="24680"/>
                  </a:cubicBezTo>
                  <a:cubicBezTo>
                    <a:pt x="14880" y="24680"/>
                    <a:pt x="16954" y="24138"/>
                    <a:pt x="18831" y="23082"/>
                  </a:cubicBezTo>
                  <a:cubicBezTo>
                    <a:pt x="21701" y="21462"/>
                    <a:pt x="23766" y="18822"/>
                    <a:pt x="24650" y="15648"/>
                  </a:cubicBezTo>
                  <a:cubicBezTo>
                    <a:pt x="26473" y="9095"/>
                    <a:pt x="22625" y="2281"/>
                    <a:pt x="16074" y="458"/>
                  </a:cubicBezTo>
                  <a:cubicBezTo>
                    <a:pt x="14975" y="152"/>
                    <a:pt x="13857" y="1"/>
                    <a:pt x="12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41"/>
            <p:cNvSpPr/>
            <p:nvPr/>
          </p:nvSpPr>
          <p:spPr>
            <a:xfrm>
              <a:off x="2873075" y="3191800"/>
              <a:ext cx="110725" cy="98725"/>
            </a:xfrm>
            <a:custGeom>
              <a:avLst/>
              <a:gdLst/>
              <a:ahLst/>
              <a:cxnLst/>
              <a:rect l="l" t="t" r="r" b="b"/>
              <a:pathLst>
                <a:path w="4429" h="3949" extrusionOk="0">
                  <a:moveTo>
                    <a:pt x="1611" y="1"/>
                  </a:moveTo>
                  <a:cubicBezTo>
                    <a:pt x="1285" y="1"/>
                    <a:pt x="977" y="110"/>
                    <a:pt x="719" y="388"/>
                  </a:cubicBezTo>
                  <a:cubicBezTo>
                    <a:pt x="1" y="1165"/>
                    <a:pt x="376" y="2503"/>
                    <a:pt x="862" y="3385"/>
                  </a:cubicBezTo>
                  <a:cubicBezTo>
                    <a:pt x="1200" y="3636"/>
                    <a:pt x="1579" y="3823"/>
                    <a:pt x="1992" y="3908"/>
                  </a:cubicBezTo>
                  <a:cubicBezTo>
                    <a:pt x="2127" y="3935"/>
                    <a:pt x="2266" y="3949"/>
                    <a:pt x="2406" y="3949"/>
                  </a:cubicBezTo>
                  <a:cubicBezTo>
                    <a:pt x="3174" y="3949"/>
                    <a:pt x="3955" y="3544"/>
                    <a:pt x="4232" y="2835"/>
                  </a:cubicBezTo>
                  <a:cubicBezTo>
                    <a:pt x="4428" y="2337"/>
                    <a:pt x="4349" y="1772"/>
                    <a:pt x="4120" y="1284"/>
                  </a:cubicBezTo>
                  <a:cubicBezTo>
                    <a:pt x="3995" y="1183"/>
                    <a:pt x="3870" y="1086"/>
                    <a:pt x="3747" y="991"/>
                  </a:cubicBezTo>
                  <a:cubicBezTo>
                    <a:pt x="3208" y="578"/>
                    <a:pt x="2362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41"/>
            <p:cNvSpPr/>
            <p:nvPr/>
          </p:nvSpPr>
          <p:spPr>
            <a:xfrm>
              <a:off x="3097425" y="3422925"/>
              <a:ext cx="238300" cy="211675"/>
            </a:xfrm>
            <a:custGeom>
              <a:avLst/>
              <a:gdLst/>
              <a:ahLst/>
              <a:cxnLst/>
              <a:rect l="l" t="t" r="r" b="b"/>
              <a:pathLst>
                <a:path w="9532" h="8467" extrusionOk="0">
                  <a:moveTo>
                    <a:pt x="8446" y="1"/>
                  </a:moveTo>
                  <a:cubicBezTo>
                    <a:pt x="8091" y="1"/>
                    <a:pt x="7735" y="125"/>
                    <a:pt x="7447" y="380"/>
                  </a:cubicBezTo>
                  <a:lnTo>
                    <a:pt x="672" y="6400"/>
                  </a:lnTo>
                  <a:cubicBezTo>
                    <a:pt x="69" y="6936"/>
                    <a:pt x="0" y="7842"/>
                    <a:pt x="496" y="8466"/>
                  </a:cubicBezTo>
                  <a:cubicBezTo>
                    <a:pt x="3212" y="5485"/>
                    <a:pt x="6248" y="2798"/>
                    <a:pt x="9531" y="458"/>
                  </a:cubicBezTo>
                  <a:cubicBezTo>
                    <a:pt x="9236" y="155"/>
                    <a:pt x="8842" y="1"/>
                    <a:pt x="8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41"/>
            <p:cNvSpPr/>
            <p:nvPr/>
          </p:nvSpPr>
          <p:spPr>
            <a:xfrm>
              <a:off x="3109825" y="3434350"/>
              <a:ext cx="241125" cy="214725"/>
            </a:xfrm>
            <a:custGeom>
              <a:avLst/>
              <a:gdLst/>
              <a:ahLst/>
              <a:cxnLst/>
              <a:rect l="l" t="t" r="r" b="b"/>
              <a:pathLst>
                <a:path w="9645" h="8589" extrusionOk="0">
                  <a:moveTo>
                    <a:pt x="9035" y="1"/>
                  </a:moveTo>
                  <a:cubicBezTo>
                    <a:pt x="5752" y="2341"/>
                    <a:pt x="2716" y="5028"/>
                    <a:pt x="0" y="8009"/>
                  </a:cubicBezTo>
                  <a:cubicBezTo>
                    <a:pt x="19" y="8034"/>
                    <a:pt x="32" y="8058"/>
                    <a:pt x="50" y="8080"/>
                  </a:cubicBezTo>
                  <a:cubicBezTo>
                    <a:pt x="251" y="8306"/>
                    <a:pt x="505" y="8458"/>
                    <a:pt x="774" y="8533"/>
                  </a:cubicBezTo>
                  <a:cubicBezTo>
                    <a:pt x="907" y="8570"/>
                    <a:pt x="1045" y="8588"/>
                    <a:pt x="1183" y="8588"/>
                  </a:cubicBezTo>
                  <a:cubicBezTo>
                    <a:pt x="1540" y="8588"/>
                    <a:pt x="1900" y="8463"/>
                    <a:pt x="2187" y="8207"/>
                  </a:cubicBezTo>
                  <a:lnTo>
                    <a:pt x="8964" y="2188"/>
                  </a:lnTo>
                  <a:cubicBezTo>
                    <a:pt x="9588" y="1632"/>
                    <a:pt x="9644" y="676"/>
                    <a:pt x="9088" y="51"/>
                  </a:cubicBezTo>
                  <a:cubicBezTo>
                    <a:pt x="9073" y="31"/>
                    <a:pt x="9054" y="18"/>
                    <a:pt x="9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41"/>
            <p:cNvSpPr/>
            <p:nvPr/>
          </p:nvSpPr>
          <p:spPr>
            <a:xfrm>
              <a:off x="3504075" y="3941350"/>
              <a:ext cx="164625" cy="145525"/>
            </a:xfrm>
            <a:custGeom>
              <a:avLst/>
              <a:gdLst/>
              <a:ahLst/>
              <a:cxnLst/>
              <a:rect l="l" t="t" r="r" b="b"/>
              <a:pathLst>
                <a:path w="6585" h="5821" extrusionOk="0">
                  <a:moveTo>
                    <a:pt x="5130" y="1"/>
                  </a:moveTo>
                  <a:lnTo>
                    <a:pt x="5130" y="1"/>
                  </a:lnTo>
                  <a:cubicBezTo>
                    <a:pt x="5360" y="624"/>
                    <a:pt x="5409" y="1324"/>
                    <a:pt x="5216" y="2015"/>
                  </a:cubicBezTo>
                  <a:cubicBezTo>
                    <a:pt x="4812" y="3463"/>
                    <a:pt x="3496" y="4411"/>
                    <a:pt x="2062" y="4411"/>
                  </a:cubicBezTo>
                  <a:cubicBezTo>
                    <a:pt x="1771" y="4411"/>
                    <a:pt x="1476" y="4372"/>
                    <a:pt x="1182" y="4290"/>
                  </a:cubicBezTo>
                  <a:cubicBezTo>
                    <a:pt x="737" y="4167"/>
                    <a:pt x="338" y="3954"/>
                    <a:pt x="0" y="3680"/>
                  </a:cubicBezTo>
                  <a:lnTo>
                    <a:pt x="0" y="3680"/>
                  </a:lnTo>
                  <a:cubicBezTo>
                    <a:pt x="353" y="4632"/>
                    <a:pt x="1138" y="5406"/>
                    <a:pt x="2189" y="5699"/>
                  </a:cubicBezTo>
                  <a:cubicBezTo>
                    <a:pt x="2482" y="5781"/>
                    <a:pt x="2778" y="5820"/>
                    <a:pt x="3069" y="5820"/>
                  </a:cubicBezTo>
                  <a:cubicBezTo>
                    <a:pt x="4502" y="5820"/>
                    <a:pt x="5818" y="4871"/>
                    <a:pt x="6222" y="3422"/>
                  </a:cubicBezTo>
                  <a:cubicBezTo>
                    <a:pt x="6584" y="2126"/>
                    <a:pt x="6111" y="798"/>
                    <a:pt x="513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41"/>
            <p:cNvSpPr/>
            <p:nvPr/>
          </p:nvSpPr>
          <p:spPr>
            <a:xfrm>
              <a:off x="2920550" y="3571650"/>
              <a:ext cx="1299800" cy="1211650"/>
            </a:xfrm>
            <a:custGeom>
              <a:avLst/>
              <a:gdLst/>
              <a:ahLst/>
              <a:cxnLst/>
              <a:rect l="l" t="t" r="r" b="b"/>
              <a:pathLst>
                <a:path w="51992" h="48466" extrusionOk="0">
                  <a:moveTo>
                    <a:pt x="31232" y="1"/>
                  </a:moveTo>
                  <a:lnTo>
                    <a:pt x="31232" y="1"/>
                  </a:lnTo>
                  <a:cubicBezTo>
                    <a:pt x="33259" y="1240"/>
                    <a:pt x="35046" y="2871"/>
                    <a:pt x="36449" y="4789"/>
                  </a:cubicBezTo>
                  <a:cubicBezTo>
                    <a:pt x="37990" y="6900"/>
                    <a:pt x="39084" y="9411"/>
                    <a:pt x="39138" y="12026"/>
                  </a:cubicBezTo>
                  <a:cubicBezTo>
                    <a:pt x="39217" y="15732"/>
                    <a:pt x="37215" y="19207"/>
                    <a:pt x="34651" y="21886"/>
                  </a:cubicBezTo>
                  <a:cubicBezTo>
                    <a:pt x="32968" y="23643"/>
                    <a:pt x="30996" y="25163"/>
                    <a:pt x="28746" y="26090"/>
                  </a:cubicBezTo>
                  <a:cubicBezTo>
                    <a:pt x="26464" y="27029"/>
                    <a:pt x="23977" y="27330"/>
                    <a:pt x="21524" y="27595"/>
                  </a:cubicBezTo>
                  <a:cubicBezTo>
                    <a:pt x="16755" y="28112"/>
                    <a:pt x="11957" y="28532"/>
                    <a:pt x="7166" y="28532"/>
                  </a:cubicBezTo>
                  <a:cubicBezTo>
                    <a:pt x="5256" y="28532"/>
                    <a:pt x="3347" y="28465"/>
                    <a:pt x="1441" y="28311"/>
                  </a:cubicBezTo>
                  <a:cubicBezTo>
                    <a:pt x="962" y="28273"/>
                    <a:pt x="479" y="28222"/>
                    <a:pt x="1" y="28147"/>
                  </a:cubicBezTo>
                  <a:lnTo>
                    <a:pt x="1" y="28147"/>
                  </a:lnTo>
                  <a:cubicBezTo>
                    <a:pt x="24" y="30938"/>
                    <a:pt x="752" y="33726"/>
                    <a:pt x="2121" y="36161"/>
                  </a:cubicBezTo>
                  <a:cubicBezTo>
                    <a:pt x="4587" y="40553"/>
                    <a:pt x="8804" y="43699"/>
                    <a:pt x="13522" y="45460"/>
                  </a:cubicBezTo>
                  <a:cubicBezTo>
                    <a:pt x="18118" y="47176"/>
                    <a:pt x="22948" y="48414"/>
                    <a:pt x="27856" y="48464"/>
                  </a:cubicBezTo>
                  <a:cubicBezTo>
                    <a:pt x="27954" y="48465"/>
                    <a:pt x="28052" y="48466"/>
                    <a:pt x="28151" y="48466"/>
                  </a:cubicBezTo>
                  <a:cubicBezTo>
                    <a:pt x="32963" y="48466"/>
                    <a:pt x="37847" y="47260"/>
                    <a:pt x="41788" y="44507"/>
                  </a:cubicBezTo>
                  <a:cubicBezTo>
                    <a:pt x="46183" y="41437"/>
                    <a:pt x="49154" y="36631"/>
                    <a:pt x="50782" y="31525"/>
                  </a:cubicBezTo>
                  <a:cubicBezTo>
                    <a:pt x="51421" y="29522"/>
                    <a:pt x="51872" y="27446"/>
                    <a:pt x="51933" y="25342"/>
                  </a:cubicBezTo>
                  <a:cubicBezTo>
                    <a:pt x="51991" y="23264"/>
                    <a:pt x="51669" y="21191"/>
                    <a:pt x="51160" y="19177"/>
                  </a:cubicBezTo>
                  <a:cubicBezTo>
                    <a:pt x="50064" y="14843"/>
                    <a:pt x="48073" y="10704"/>
                    <a:pt x="45125" y="7345"/>
                  </a:cubicBezTo>
                  <a:cubicBezTo>
                    <a:pt x="42177" y="3985"/>
                    <a:pt x="38248" y="1435"/>
                    <a:pt x="33898" y="411"/>
                  </a:cubicBezTo>
                  <a:cubicBezTo>
                    <a:pt x="33024" y="206"/>
                    <a:pt x="32130" y="65"/>
                    <a:pt x="31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2" name="Google Shape;4732;p41"/>
          <p:cNvGrpSpPr/>
          <p:nvPr/>
        </p:nvGrpSpPr>
        <p:grpSpPr>
          <a:xfrm>
            <a:off x="6725585" y="3899066"/>
            <a:ext cx="788336" cy="917074"/>
            <a:chOff x="4404825" y="3446250"/>
            <a:chExt cx="1210775" cy="1408500"/>
          </a:xfrm>
        </p:grpSpPr>
        <p:sp>
          <p:nvSpPr>
            <p:cNvPr id="4733" name="Google Shape;4733;p41"/>
            <p:cNvSpPr/>
            <p:nvPr/>
          </p:nvSpPr>
          <p:spPr>
            <a:xfrm>
              <a:off x="4404825" y="3491975"/>
              <a:ext cx="1191675" cy="1362750"/>
            </a:xfrm>
            <a:custGeom>
              <a:avLst/>
              <a:gdLst/>
              <a:ahLst/>
              <a:cxnLst/>
              <a:rect l="l" t="t" r="r" b="b"/>
              <a:pathLst>
                <a:path w="47667" h="54510" extrusionOk="0">
                  <a:moveTo>
                    <a:pt x="27934" y="0"/>
                  </a:moveTo>
                  <a:lnTo>
                    <a:pt x="1097" y="18939"/>
                  </a:lnTo>
                  <a:lnTo>
                    <a:pt x="499" y="26754"/>
                  </a:lnTo>
                  <a:cubicBezTo>
                    <a:pt x="0" y="27816"/>
                    <a:pt x="80" y="29115"/>
                    <a:pt x="839" y="30120"/>
                  </a:cubicBezTo>
                  <a:lnTo>
                    <a:pt x="18066" y="53192"/>
                  </a:lnTo>
                  <a:cubicBezTo>
                    <a:pt x="18711" y="54054"/>
                    <a:pt x="19702" y="54510"/>
                    <a:pt x="20704" y="54510"/>
                  </a:cubicBezTo>
                  <a:cubicBezTo>
                    <a:pt x="21388" y="54510"/>
                    <a:pt x="22077" y="54298"/>
                    <a:pt x="22667" y="53860"/>
                  </a:cubicBezTo>
                  <a:lnTo>
                    <a:pt x="45738" y="36632"/>
                  </a:lnTo>
                  <a:cubicBezTo>
                    <a:pt x="46854" y="35795"/>
                    <a:pt x="47285" y="34388"/>
                    <a:pt x="46929" y="33119"/>
                  </a:cubicBezTo>
                  <a:lnTo>
                    <a:pt x="47667" y="25168"/>
                  </a:lnTo>
                  <a:lnTo>
                    <a:pt x="279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41"/>
            <p:cNvSpPr/>
            <p:nvPr/>
          </p:nvSpPr>
          <p:spPr>
            <a:xfrm>
              <a:off x="5513325" y="4103700"/>
              <a:ext cx="33800" cy="314200"/>
            </a:xfrm>
            <a:custGeom>
              <a:avLst/>
              <a:gdLst/>
              <a:ahLst/>
              <a:cxnLst/>
              <a:rect l="l" t="t" r="r" b="b"/>
              <a:pathLst>
                <a:path w="1352" h="12568" extrusionOk="0">
                  <a:moveTo>
                    <a:pt x="291" y="1"/>
                  </a:moveTo>
                  <a:lnTo>
                    <a:pt x="0" y="74"/>
                  </a:lnTo>
                  <a:cubicBezTo>
                    <a:pt x="165" y="726"/>
                    <a:pt x="255" y="1415"/>
                    <a:pt x="338" y="2082"/>
                  </a:cubicBezTo>
                  <a:cubicBezTo>
                    <a:pt x="687" y="4897"/>
                    <a:pt x="1048" y="7799"/>
                    <a:pt x="975" y="10678"/>
                  </a:cubicBezTo>
                  <a:cubicBezTo>
                    <a:pt x="960" y="11325"/>
                    <a:pt x="923" y="11955"/>
                    <a:pt x="859" y="12567"/>
                  </a:cubicBezTo>
                  <a:lnTo>
                    <a:pt x="1180" y="12329"/>
                  </a:lnTo>
                  <a:cubicBezTo>
                    <a:pt x="1227" y="11793"/>
                    <a:pt x="1260" y="11245"/>
                    <a:pt x="1274" y="10688"/>
                  </a:cubicBezTo>
                  <a:cubicBezTo>
                    <a:pt x="1352" y="7788"/>
                    <a:pt x="989" y="4867"/>
                    <a:pt x="638" y="2047"/>
                  </a:cubicBezTo>
                  <a:cubicBezTo>
                    <a:pt x="556" y="1374"/>
                    <a:pt x="465" y="674"/>
                    <a:pt x="29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41"/>
            <p:cNvSpPr/>
            <p:nvPr/>
          </p:nvSpPr>
          <p:spPr>
            <a:xfrm>
              <a:off x="5467100" y="4127150"/>
              <a:ext cx="37350" cy="341225"/>
            </a:xfrm>
            <a:custGeom>
              <a:avLst/>
              <a:gdLst/>
              <a:ahLst/>
              <a:cxnLst/>
              <a:rect l="l" t="t" r="r" b="b"/>
              <a:pathLst>
                <a:path w="1494" h="13649" extrusionOk="0">
                  <a:moveTo>
                    <a:pt x="1239" y="0"/>
                  </a:moveTo>
                  <a:lnTo>
                    <a:pt x="938" y="16"/>
                  </a:lnTo>
                  <a:cubicBezTo>
                    <a:pt x="1206" y="4609"/>
                    <a:pt x="887" y="9170"/>
                    <a:pt x="0" y="13649"/>
                  </a:cubicBezTo>
                  <a:lnTo>
                    <a:pt x="357" y="13387"/>
                  </a:lnTo>
                  <a:cubicBezTo>
                    <a:pt x="1200" y="8984"/>
                    <a:pt x="1494" y="4503"/>
                    <a:pt x="12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41"/>
            <p:cNvSpPr/>
            <p:nvPr/>
          </p:nvSpPr>
          <p:spPr>
            <a:xfrm>
              <a:off x="5406575" y="4139400"/>
              <a:ext cx="28800" cy="374100"/>
            </a:xfrm>
            <a:custGeom>
              <a:avLst/>
              <a:gdLst/>
              <a:ahLst/>
              <a:cxnLst/>
              <a:rect l="l" t="t" r="r" b="b"/>
              <a:pathLst>
                <a:path w="1152" h="14964" extrusionOk="0">
                  <a:moveTo>
                    <a:pt x="752" y="0"/>
                  </a:moveTo>
                  <a:lnTo>
                    <a:pt x="451" y="16"/>
                  </a:lnTo>
                  <a:cubicBezTo>
                    <a:pt x="651" y="3588"/>
                    <a:pt x="850" y="7283"/>
                    <a:pt x="562" y="10907"/>
                  </a:cubicBezTo>
                  <a:cubicBezTo>
                    <a:pt x="451" y="12326"/>
                    <a:pt x="263" y="13678"/>
                    <a:pt x="1" y="14963"/>
                  </a:cubicBezTo>
                  <a:lnTo>
                    <a:pt x="363" y="14692"/>
                  </a:lnTo>
                  <a:cubicBezTo>
                    <a:pt x="590" y="13496"/>
                    <a:pt x="757" y="12240"/>
                    <a:pt x="863" y="10929"/>
                  </a:cubicBezTo>
                  <a:cubicBezTo>
                    <a:pt x="1151" y="7287"/>
                    <a:pt x="945" y="3582"/>
                    <a:pt x="75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41"/>
            <p:cNvSpPr/>
            <p:nvPr/>
          </p:nvSpPr>
          <p:spPr>
            <a:xfrm>
              <a:off x="5323350" y="4189175"/>
              <a:ext cx="38575" cy="386475"/>
            </a:xfrm>
            <a:custGeom>
              <a:avLst/>
              <a:gdLst/>
              <a:ahLst/>
              <a:cxnLst/>
              <a:rect l="l" t="t" r="r" b="b"/>
              <a:pathLst>
                <a:path w="1543" h="15459" extrusionOk="0">
                  <a:moveTo>
                    <a:pt x="1243" y="0"/>
                  </a:moveTo>
                  <a:cubicBezTo>
                    <a:pt x="1026" y="5091"/>
                    <a:pt x="810" y="10335"/>
                    <a:pt x="0" y="15459"/>
                  </a:cubicBezTo>
                  <a:lnTo>
                    <a:pt x="346" y="15202"/>
                  </a:lnTo>
                  <a:cubicBezTo>
                    <a:pt x="1122" y="10160"/>
                    <a:pt x="1335" y="5005"/>
                    <a:pt x="1542" y="10"/>
                  </a:cubicBezTo>
                  <a:lnTo>
                    <a:pt x="124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41"/>
            <p:cNvSpPr/>
            <p:nvPr/>
          </p:nvSpPr>
          <p:spPr>
            <a:xfrm>
              <a:off x="5269275" y="4251175"/>
              <a:ext cx="45250" cy="364975"/>
            </a:xfrm>
            <a:custGeom>
              <a:avLst/>
              <a:gdLst/>
              <a:ahLst/>
              <a:cxnLst/>
              <a:rect l="l" t="t" r="r" b="b"/>
              <a:pathLst>
                <a:path w="1810" h="14599" extrusionOk="0">
                  <a:moveTo>
                    <a:pt x="1469" y="1"/>
                  </a:moveTo>
                  <a:lnTo>
                    <a:pt x="1171" y="21"/>
                  </a:lnTo>
                  <a:cubicBezTo>
                    <a:pt x="1521" y="4933"/>
                    <a:pt x="1127" y="9824"/>
                    <a:pt x="0" y="14598"/>
                  </a:cubicBezTo>
                  <a:lnTo>
                    <a:pt x="369" y="14318"/>
                  </a:lnTo>
                  <a:cubicBezTo>
                    <a:pt x="1441" y="9628"/>
                    <a:pt x="1809" y="4820"/>
                    <a:pt x="146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41"/>
            <p:cNvSpPr/>
            <p:nvPr/>
          </p:nvSpPr>
          <p:spPr>
            <a:xfrm>
              <a:off x="5205325" y="4275125"/>
              <a:ext cx="68100" cy="388825"/>
            </a:xfrm>
            <a:custGeom>
              <a:avLst/>
              <a:gdLst/>
              <a:ahLst/>
              <a:cxnLst/>
              <a:rect l="l" t="t" r="r" b="b"/>
              <a:pathLst>
                <a:path w="2724" h="15553" extrusionOk="0">
                  <a:moveTo>
                    <a:pt x="2424" y="0"/>
                  </a:moveTo>
                  <a:cubicBezTo>
                    <a:pt x="2094" y="5240"/>
                    <a:pt x="1281" y="10459"/>
                    <a:pt x="0" y="15552"/>
                  </a:cubicBezTo>
                  <a:lnTo>
                    <a:pt x="378" y="15266"/>
                  </a:lnTo>
                  <a:cubicBezTo>
                    <a:pt x="1608" y="10265"/>
                    <a:pt x="2395" y="5153"/>
                    <a:pt x="2723" y="1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41"/>
            <p:cNvSpPr/>
            <p:nvPr/>
          </p:nvSpPr>
          <p:spPr>
            <a:xfrm>
              <a:off x="5157375" y="4324775"/>
              <a:ext cx="62375" cy="374900"/>
            </a:xfrm>
            <a:custGeom>
              <a:avLst/>
              <a:gdLst/>
              <a:ahLst/>
              <a:cxnLst/>
              <a:rect l="l" t="t" r="r" b="b"/>
              <a:pathLst>
                <a:path w="2495" h="14996" extrusionOk="0">
                  <a:moveTo>
                    <a:pt x="2196" y="1"/>
                  </a:moveTo>
                  <a:cubicBezTo>
                    <a:pt x="1687" y="4408"/>
                    <a:pt x="1054" y="8858"/>
                    <a:pt x="316" y="13237"/>
                  </a:cubicBezTo>
                  <a:cubicBezTo>
                    <a:pt x="213" y="13823"/>
                    <a:pt x="111" y="14409"/>
                    <a:pt x="0" y="14995"/>
                  </a:cubicBezTo>
                  <a:lnTo>
                    <a:pt x="356" y="14734"/>
                  </a:lnTo>
                  <a:cubicBezTo>
                    <a:pt x="448" y="14257"/>
                    <a:pt x="529" y="13777"/>
                    <a:pt x="612" y="13288"/>
                  </a:cubicBezTo>
                  <a:cubicBezTo>
                    <a:pt x="1355" y="8908"/>
                    <a:pt x="1985" y="4445"/>
                    <a:pt x="2494" y="38"/>
                  </a:cubicBezTo>
                  <a:lnTo>
                    <a:pt x="21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41"/>
            <p:cNvSpPr/>
            <p:nvPr/>
          </p:nvSpPr>
          <p:spPr>
            <a:xfrm>
              <a:off x="5065575" y="4357925"/>
              <a:ext cx="55600" cy="410300"/>
            </a:xfrm>
            <a:custGeom>
              <a:avLst/>
              <a:gdLst/>
              <a:ahLst/>
              <a:cxnLst/>
              <a:rect l="l" t="t" r="r" b="b"/>
              <a:pathLst>
                <a:path w="2224" h="16412" extrusionOk="0">
                  <a:moveTo>
                    <a:pt x="2129" y="1"/>
                  </a:moveTo>
                  <a:lnTo>
                    <a:pt x="1829" y="9"/>
                  </a:lnTo>
                  <a:cubicBezTo>
                    <a:pt x="1931" y="4535"/>
                    <a:pt x="1541" y="9077"/>
                    <a:pt x="665" y="13516"/>
                  </a:cubicBezTo>
                  <a:cubicBezTo>
                    <a:pt x="489" y="14407"/>
                    <a:pt x="274" y="15388"/>
                    <a:pt x="0" y="16411"/>
                  </a:cubicBezTo>
                  <a:lnTo>
                    <a:pt x="387" y="16119"/>
                  </a:lnTo>
                  <a:cubicBezTo>
                    <a:pt x="618" y="15216"/>
                    <a:pt x="803" y="14356"/>
                    <a:pt x="956" y="13569"/>
                  </a:cubicBezTo>
                  <a:cubicBezTo>
                    <a:pt x="1834" y="9112"/>
                    <a:pt x="2223" y="4544"/>
                    <a:pt x="212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41"/>
            <p:cNvSpPr/>
            <p:nvPr/>
          </p:nvSpPr>
          <p:spPr>
            <a:xfrm>
              <a:off x="4992975" y="4375875"/>
              <a:ext cx="79300" cy="446525"/>
            </a:xfrm>
            <a:custGeom>
              <a:avLst/>
              <a:gdLst/>
              <a:ahLst/>
              <a:cxnLst/>
              <a:rect l="l" t="t" r="r" b="b"/>
              <a:pathLst>
                <a:path w="3172" h="17861" extrusionOk="0">
                  <a:moveTo>
                    <a:pt x="2869" y="1"/>
                  </a:moveTo>
                  <a:cubicBezTo>
                    <a:pt x="2447" y="5501"/>
                    <a:pt x="1772" y="11756"/>
                    <a:pt x="1" y="17860"/>
                  </a:cubicBezTo>
                  <a:lnTo>
                    <a:pt x="399" y="17561"/>
                  </a:lnTo>
                  <a:cubicBezTo>
                    <a:pt x="2093" y="11553"/>
                    <a:pt x="2757" y="5427"/>
                    <a:pt x="3171" y="24"/>
                  </a:cubicBezTo>
                  <a:lnTo>
                    <a:pt x="286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41"/>
            <p:cNvSpPr/>
            <p:nvPr/>
          </p:nvSpPr>
          <p:spPr>
            <a:xfrm>
              <a:off x="4933500" y="4416750"/>
              <a:ext cx="73025" cy="437350"/>
            </a:xfrm>
            <a:custGeom>
              <a:avLst/>
              <a:gdLst/>
              <a:ahLst/>
              <a:cxnLst/>
              <a:rect l="l" t="t" r="r" b="b"/>
              <a:pathLst>
                <a:path w="2921" h="17494" extrusionOk="0">
                  <a:moveTo>
                    <a:pt x="2621" y="1"/>
                  </a:moveTo>
                  <a:lnTo>
                    <a:pt x="1" y="17494"/>
                  </a:lnTo>
                  <a:cubicBezTo>
                    <a:pt x="108" y="17482"/>
                    <a:pt x="210" y="17459"/>
                    <a:pt x="316" y="17435"/>
                  </a:cubicBezTo>
                  <a:lnTo>
                    <a:pt x="2920" y="45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41"/>
            <p:cNvSpPr/>
            <p:nvPr/>
          </p:nvSpPr>
          <p:spPr>
            <a:xfrm>
              <a:off x="4848225" y="4475800"/>
              <a:ext cx="62800" cy="344800"/>
            </a:xfrm>
            <a:custGeom>
              <a:avLst/>
              <a:gdLst/>
              <a:ahLst/>
              <a:cxnLst/>
              <a:rect l="l" t="t" r="r" b="b"/>
              <a:pathLst>
                <a:path w="2512" h="13792" extrusionOk="0">
                  <a:moveTo>
                    <a:pt x="2225" y="1"/>
                  </a:moveTo>
                  <a:cubicBezTo>
                    <a:pt x="750" y="4235"/>
                    <a:pt x="225" y="8563"/>
                    <a:pt x="0" y="13409"/>
                  </a:cubicBezTo>
                  <a:lnTo>
                    <a:pt x="289" y="13792"/>
                  </a:lnTo>
                  <a:cubicBezTo>
                    <a:pt x="504" y="8824"/>
                    <a:pt x="1014" y="4410"/>
                    <a:pt x="2511" y="100"/>
                  </a:cubicBezTo>
                  <a:lnTo>
                    <a:pt x="222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41"/>
            <p:cNvSpPr/>
            <p:nvPr/>
          </p:nvSpPr>
          <p:spPr>
            <a:xfrm>
              <a:off x="4807625" y="4411450"/>
              <a:ext cx="73850" cy="353875"/>
            </a:xfrm>
            <a:custGeom>
              <a:avLst/>
              <a:gdLst/>
              <a:ahLst/>
              <a:cxnLst/>
              <a:rect l="l" t="t" r="r" b="b"/>
              <a:pathLst>
                <a:path w="2954" h="14155" extrusionOk="0">
                  <a:moveTo>
                    <a:pt x="2665" y="1"/>
                  </a:moveTo>
                  <a:cubicBezTo>
                    <a:pt x="1382" y="4505"/>
                    <a:pt x="486" y="9133"/>
                    <a:pt x="1" y="13797"/>
                  </a:cubicBezTo>
                  <a:lnTo>
                    <a:pt x="264" y="14154"/>
                  </a:lnTo>
                  <a:cubicBezTo>
                    <a:pt x="742" y="9397"/>
                    <a:pt x="1642" y="4676"/>
                    <a:pt x="2953" y="84"/>
                  </a:cubicBezTo>
                  <a:lnTo>
                    <a:pt x="266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41"/>
            <p:cNvSpPr/>
            <p:nvPr/>
          </p:nvSpPr>
          <p:spPr>
            <a:xfrm>
              <a:off x="4756275" y="4330600"/>
              <a:ext cx="110850" cy="365050"/>
            </a:xfrm>
            <a:custGeom>
              <a:avLst/>
              <a:gdLst/>
              <a:ahLst/>
              <a:cxnLst/>
              <a:rect l="l" t="t" r="r" b="b"/>
              <a:pathLst>
                <a:path w="4434" h="14602" extrusionOk="0">
                  <a:moveTo>
                    <a:pt x="4153" y="0"/>
                  </a:moveTo>
                  <a:cubicBezTo>
                    <a:pt x="2505" y="4665"/>
                    <a:pt x="1116" y="9446"/>
                    <a:pt x="1" y="14284"/>
                  </a:cubicBezTo>
                  <a:lnTo>
                    <a:pt x="236" y="14602"/>
                  </a:lnTo>
                  <a:cubicBezTo>
                    <a:pt x="1358" y="9694"/>
                    <a:pt x="2763" y="4836"/>
                    <a:pt x="4434" y="103"/>
                  </a:cubicBezTo>
                  <a:lnTo>
                    <a:pt x="415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41"/>
            <p:cNvSpPr/>
            <p:nvPr/>
          </p:nvSpPr>
          <p:spPr>
            <a:xfrm>
              <a:off x="4728250" y="4290375"/>
              <a:ext cx="111250" cy="368150"/>
            </a:xfrm>
            <a:custGeom>
              <a:avLst/>
              <a:gdLst/>
              <a:ahLst/>
              <a:cxnLst/>
              <a:rect l="l" t="t" r="r" b="b"/>
              <a:pathLst>
                <a:path w="4450" h="14726" extrusionOk="0">
                  <a:moveTo>
                    <a:pt x="4170" y="1"/>
                  </a:moveTo>
                  <a:cubicBezTo>
                    <a:pt x="2330" y="4660"/>
                    <a:pt x="931" y="9483"/>
                    <a:pt x="1" y="14396"/>
                  </a:cubicBezTo>
                  <a:lnTo>
                    <a:pt x="246" y="14726"/>
                  </a:lnTo>
                  <a:cubicBezTo>
                    <a:pt x="1176" y="9731"/>
                    <a:pt x="2581" y="4838"/>
                    <a:pt x="4450" y="110"/>
                  </a:cubicBezTo>
                  <a:lnTo>
                    <a:pt x="417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41"/>
            <p:cNvSpPr/>
            <p:nvPr/>
          </p:nvSpPr>
          <p:spPr>
            <a:xfrm>
              <a:off x="4666925" y="4233600"/>
              <a:ext cx="109700" cy="342250"/>
            </a:xfrm>
            <a:custGeom>
              <a:avLst/>
              <a:gdLst/>
              <a:ahLst/>
              <a:cxnLst/>
              <a:rect l="l" t="t" r="r" b="b"/>
              <a:pathLst>
                <a:path w="4388" h="13690" extrusionOk="0">
                  <a:moveTo>
                    <a:pt x="4107" y="0"/>
                  </a:moveTo>
                  <a:cubicBezTo>
                    <a:pt x="2553" y="4380"/>
                    <a:pt x="1176" y="8862"/>
                    <a:pt x="0" y="13381"/>
                  </a:cubicBezTo>
                  <a:lnTo>
                    <a:pt x="230" y="13689"/>
                  </a:lnTo>
                  <a:cubicBezTo>
                    <a:pt x="1415" y="9096"/>
                    <a:pt x="2809" y="4545"/>
                    <a:pt x="4387" y="102"/>
                  </a:cubicBezTo>
                  <a:lnTo>
                    <a:pt x="4107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1"/>
            <p:cNvSpPr/>
            <p:nvPr/>
          </p:nvSpPr>
          <p:spPr>
            <a:xfrm>
              <a:off x="4617725" y="4182000"/>
              <a:ext cx="114350" cy="328050"/>
            </a:xfrm>
            <a:custGeom>
              <a:avLst/>
              <a:gdLst/>
              <a:ahLst/>
              <a:cxnLst/>
              <a:rect l="l" t="t" r="r" b="b"/>
              <a:pathLst>
                <a:path w="4574" h="13122" extrusionOk="0">
                  <a:moveTo>
                    <a:pt x="4300" y="0"/>
                  </a:moveTo>
                  <a:cubicBezTo>
                    <a:pt x="2493" y="4137"/>
                    <a:pt x="1058" y="8421"/>
                    <a:pt x="0" y="12808"/>
                  </a:cubicBezTo>
                  <a:lnTo>
                    <a:pt x="234" y="13122"/>
                  </a:lnTo>
                  <a:cubicBezTo>
                    <a:pt x="1292" y="8667"/>
                    <a:pt x="2747" y="4320"/>
                    <a:pt x="4574" y="121"/>
                  </a:cubicBezTo>
                  <a:lnTo>
                    <a:pt x="4300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1"/>
            <p:cNvSpPr/>
            <p:nvPr/>
          </p:nvSpPr>
          <p:spPr>
            <a:xfrm>
              <a:off x="4577800" y="4156875"/>
              <a:ext cx="95775" cy="299500"/>
            </a:xfrm>
            <a:custGeom>
              <a:avLst/>
              <a:gdLst/>
              <a:ahLst/>
              <a:cxnLst/>
              <a:rect l="l" t="t" r="r" b="b"/>
              <a:pathLst>
                <a:path w="3831" h="11980" extrusionOk="0">
                  <a:moveTo>
                    <a:pt x="3548" y="1"/>
                  </a:moveTo>
                  <a:cubicBezTo>
                    <a:pt x="2178" y="3816"/>
                    <a:pt x="990" y="7723"/>
                    <a:pt x="1" y="11672"/>
                  </a:cubicBezTo>
                  <a:lnTo>
                    <a:pt x="230" y="11980"/>
                  </a:lnTo>
                  <a:cubicBezTo>
                    <a:pt x="1231" y="7967"/>
                    <a:pt x="2436" y="3987"/>
                    <a:pt x="3830" y="102"/>
                  </a:cubicBezTo>
                  <a:lnTo>
                    <a:pt x="354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1"/>
            <p:cNvSpPr/>
            <p:nvPr/>
          </p:nvSpPr>
          <p:spPr>
            <a:xfrm>
              <a:off x="4548150" y="4114500"/>
              <a:ext cx="94325" cy="302350"/>
            </a:xfrm>
            <a:custGeom>
              <a:avLst/>
              <a:gdLst/>
              <a:ahLst/>
              <a:cxnLst/>
              <a:rect l="l" t="t" r="r" b="b"/>
              <a:pathLst>
                <a:path w="3773" h="12094" extrusionOk="0">
                  <a:moveTo>
                    <a:pt x="3491" y="0"/>
                  </a:moveTo>
                  <a:cubicBezTo>
                    <a:pt x="2111" y="3848"/>
                    <a:pt x="947" y="7786"/>
                    <a:pt x="0" y="11776"/>
                  </a:cubicBezTo>
                  <a:lnTo>
                    <a:pt x="234" y="12094"/>
                  </a:lnTo>
                  <a:cubicBezTo>
                    <a:pt x="1190" y="8033"/>
                    <a:pt x="2374" y="4022"/>
                    <a:pt x="3772" y="102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1"/>
            <p:cNvSpPr/>
            <p:nvPr/>
          </p:nvSpPr>
          <p:spPr>
            <a:xfrm>
              <a:off x="4478025" y="3998575"/>
              <a:ext cx="94425" cy="324625"/>
            </a:xfrm>
            <a:custGeom>
              <a:avLst/>
              <a:gdLst/>
              <a:ahLst/>
              <a:cxnLst/>
              <a:rect l="l" t="t" r="r" b="b"/>
              <a:pathLst>
                <a:path w="3777" h="12985" extrusionOk="0">
                  <a:moveTo>
                    <a:pt x="3496" y="1"/>
                  </a:moveTo>
                  <a:cubicBezTo>
                    <a:pt x="2013" y="4120"/>
                    <a:pt x="839" y="8362"/>
                    <a:pt x="0" y="12663"/>
                  </a:cubicBezTo>
                  <a:lnTo>
                    <a:pt x="238" y="12984"/>
                  </a:lnTo>
                  <a:cubicBezTo>
                    <a:pt x="1079" y="8603"/>
                    <a:pt x="2263" y="4287"/>
                    <a:pt x="3777" y="102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1"/>
            <p:cNvSpPr/>
            <p:nvPr/>
          </p:nvSpPr>
          <p:spPr>
            <a:xfrm>
              <a:off x="4430000" y="3917375"/>
              <a:ext cx="126250" cy="341225"/>
            </a:xfrm>
            <a:custGeom>
              <a:avLst/>
              <a:gdLst/>
              <a:ahLst/>
              <a:cxnLst/>
              <a:rect l="l" t="t" r="r" b="b"/>
              <a:pathLst>
                <a:path w="5050" h="13649" extrusionOk="0">
                  <a:moveTo>
                    <a:pt x="4779" y="1"/>
                  </a:moveTo>
                  <a:cubicBezTo>
                    <a:pt x="3042" y="3793"/>
                    <a:pt x="1580" y="7752"/>
                    <a:pt x="434" y="11762"/>
                  </a:cubicBezTo>
                  <a:cubicBezTo>
                    <a:pt x="287" y="12271"/>
                    <a:pt x="143" y="12798"/>
                    <a:pt x="1" y="13340"/>
                  </a:cubicBezTo>
                  <a:lnTo>
                    <a:pt x="230" y="13648"/>
                  </a:lnTo>
                  <a:cubicBezTo>
                    <a:pt x="388" y="13022"/>
                    <a:pt x="555" y="12416"/>
                    <a:pt x="717" y="11845"/>
                  </a:cubicBezTo>
                  <a:cubicBezTo>
                    <a:pt x="1861" y="7848"/>
                    <a:pt x="3323" y="3904"/>
                    <a:pt x="5050" y="124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41"/>
            <p:cNvSpPr/>
            <p:nvPr/>
          </p:nvSpPr>
          <p:spPr>
            <a:xfrm>
              <a:off x="4422150" y="3883050"/>
              <a:ext cx="70000" cy="214100"/>
            </a:xfrm>
            <a:custGeom>
              <a:avLst/>
              <a:gdLst/>
              <a:ahLst/>
              <a:cxnLst/>
              <a:rect l="l" t="t" r="r" b="b"/>
              <a:pathLst>
                <a:path w="2800" h="8564" extrusionOk="0">
                  <a:moveTo>
                    <a:pt x="2520" y="1"/>
                  </a:moveTo>
                  <a:cubicBezTo>
                    <a:pt x="2191" y="778"/>
                    <a:pt x="1884" y="1559"/>
                    <a:pt x="1590" y="2349"/>
                  </a:cubicBezTo>
                  <a:cubicBezTo>
                    <a:pt x="1040" y="3838"/>
                    <a:pt x="551" y="5347"/>
                    <a:pt x="127" y="6873"/>
                  </a:cubicBezTo>
                  <a:lnTo>
                    <a:pt x="1" y="8563"/>
                  </a:lnTo>
                  <a:cubicBezTo>
                    <a:pt x="550" y="6334"/>
                    <a:pt x="1236" y="4143"/>
                    <a:pt x="2049" y="1985"/>
                  </a:cubicBezTo>
                  <a:cubicBezTo>
                    <a:pt x="2291" y="1355"/>
                    <a:pt x="2539" y="736"/>
                    <a:pt x="2800" y="118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41"/>
            <p:cNvSpPr/>
            <p:nvPr/>
          </p:nvSpPr>
          <p:spPr>
            <a:xfrm>
              <a:off x="4405000" y="4129300"/>
              <a:ext cx="1181975" cy="725400"/>
            </a:xfrm>
            <a:custGeom>
              <a:avLst/>
              <a:gdLst/>
              <a:ahLst/>
              <a:cxnLst/>
              <a:rect l="l" t="t" r="r" b="b"/>
              <a:pathLst>
                <a:path w="47279" h="29016" extrusionOk="0">
                  <a:moveTo>
                    <a:pt x="598" y="0"/>
                  </a:moveTo>
                  <a:lnTo>
                    <a:pt x="499" y="1259"/>
                  </a:lnTo>
                  <a:cubicBezTo>
                    <a:pt x="0" y="2321"/>
                    <a:pt x="81" y="3620"/>
                    <a:pt x="839" y="4625"/>
                  </a:cubicBezTo>
                  <a:lnTo>
                    <a:pt x="18066" y="27696"/>
                  </a:lnTo>
                  <a:cubicBezTo>
                    <a:pt x="18712" y="28559"/>
                    <a:pt x="19702" y="29015"/>
                    <a:pt x="20705" y="29015"/>
                  </a:cubicBezTo>
                  <a:cubicBezTo>
                    <a:pt x="21388" y="29015"/>
                    <a:pt x="22077" y="28804"/>
                    <a:pt x="22667" y="28365"/>
                  </a:cubicBezTo>
                  <a:lnTo>
                    <a:pt x="45738" y="11138"/>
                  </a:lnTo>
                  <a:cubicBezTo>
                    <a:pt x="46847" y="10302"/>
                    <a:pt x="47278" y="8895"/>
                    <a:pt x="46922" y="7626"/>
                  </a:cubicBezTo>
                  <a:lnTo>
                    <a:pt x="46976" y="7042"/>
                  </a:lnTo>
                  <a:lnTo>
                    <a:pt x="46976" y="7042"/>
                  </a:lnTo>
                  <a:cubicBezTo>
                    <a:pt x="46849" y="7172"/>
                    <a:pt x="46707" y="7300"/>
                    <a:pt x="46555" y="7411"/>
                  </a:cubicBezTo>
                  <a:lnTo>
                    <a:pt x="23265" y="24517"/>
                  </a:lnTo>
                  <a:cubicBezTo>
                    <a:pt x="22677" y="24948"/>
                    <a:pt x="21990" y="25156"/>
                    <a:pt x="21305" y="25156"/>
                  </a:cubicBezTo>
                  <a:cubicBezTo>
                    <a:pt x="20278" y="25156"/>
                    <a:pt x="19257" y="24688"/>
                    <a:pt x="18589" y="23805"/>
                  </a:cubicBezTo>
                  <a:lnTo>
                    <a:pt x="899" y="490"/>
                  </a:lnTo>
                  <a:cubicBezTo>
                    <a:pt x="777" y="331"/>
                    <a:pt x="688" y="169"/>
                    <a:pt x="5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41"/>
            <p:cNvSpPr/>
            <p:nvPr/>
          </p:nvSpPr>
          <p:spPr>
            <a:xfrm>
              <a:off x="4404825" y="3546425"/>
              <a:ext cx="556475" cy="1308325"/>
            </a:xfrm>
            <a:custGeom>
              <a:avLst/>
              <a:gdLst/>
              <a:ahLst/>
              <a:cxnLst/>
              <a:rect l="l" t="t" r="r" b="b"/>
              <a:pathLst>
                <a:path w="22259" h="52333" extrusionOk="0">
                  <a:moveTo>
                    <a:pt x="22258" y="1"/>
                  </a:moveTo>
                  <a:lnTo>
                    <a:pt x="1097" y="16761"/>
                  </a:lnTo>
                  <a:lnTo>
                    <a:pt x="499" y="24576"/>
                  </a:lnTo>
                  <a:cubicBezTo>
                    <a:pt x="0" y="25638"/>
                    <a:pt x="80" y="26937"/>
                    <a:pt x="839" y="27942"/>
                  </a:cubicBezTo>
                  <a:lnTo>
                    <a:pt x="18066" y="51014"/>
                  </a:lnTo>
                  <a:cubicBezTo>
                    <a:pt x="18701" y="51867"/>
                    <a:pt x="19676" y="52319"/>
                    <a:pt x="20667" y="52332"/>
                  </a:cubicBezTo>
                  <a:lnTo>
                    <a:pt x="2225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41"/>
            <p:cNvSpPr/>
            <p:nvPr/>
          </p:nvSpPr>
          <p:spPr>
            <a:xfrm>
              <a:off x="4414025" y="3446250"/>
              <a:ext cx="1201575" cy="1183925"/>
            </a:xfrm>
            <a:custGeom>
              <a:avLst/>
              <a:gdLst/>
              <a:ahLst/>
              <a:cxnLst/>
              <a:rect l="l" t="t" r="r" b="b"/>
              <a:pathLst>
                <a:path w="48063" h="47357" extrusionOk="0">
                  <a:moveTo>
                    <a:pt x="27069" y="1"/>
                  </a:moveTo>
                  <a:cubicBezTo>
                    <a:pt x="26511" y="1"/>
                    <a:pt x="25950" y="174"/>
                    <a:pt x="25469" y="531"/>
                  </a:cubicBezTo>
                  <a:lnTo>
                    <a:pt x="1435" y="18479"/>
                  </a:lnTo>
                  <a:cubicBezTo>
                    <a:pt x="243" y="19365"/>
                    <a:pt x="1" y="21055"/>
                    <a:pt x="888" y="22238"/>
                  </a:cubicBezTo>
                  <a:lnTo>
                    <a:pt x="18833" y="46274"/>
                  </a:lnTo>
                  <a:cubicBezTo>
                    <a:pt x="19360" y="46983"/>
                    <a:pt x="20171" y="47357"/>
                    <a:pt x="20990" y="47357"/>
                  </a:cubicBezTo>
                  <a:cubicBezTo>
                    <a:pt x="21549" y="47357"/>
                    <a:pt x="22113" y="47183"/>
                    <a:pt x="22594" y="46823"/>
                  </a:cubicBezTo>
                  <a:lnTo>
                    <a:pt x="46628" y="28874"/>
                  </a:lnTo>
                  <a:cubicBezTo>
                    <a:pt x="47820" y="27989"/>
                    <a:pt x="48063" y="26299"/>
                    <a:pt x="47175" y="25115"/>
                  </a:cubicBezTo>
                  <a:lnTo>
                    <a:pt x="29228" y="1081"/>
                  </a:lnTo>
                  <a:cubicBezTo>
                    <a:pt x="28697" y="373"/>
                    <a:pt x="27888" y="1"/>
                    <a:pt x="27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41"/>
            <p:cNvSpPr/>
            <p:nvPr/>
          </p:nvSpPr>
          <p:spPr>
            <a:xfrm>
              <a:off x="4887000" y="3564775"/>
              <a:ext cx="708975" cy="1047825"/>
            </a:xfrm>
            <a:custGeom>
              <a:avLst/>
              <a:gdLst/>
              <a:ahLst/>
              <a:cxnLst/>
              <a:rect l="l" t="t" r="r" b="b"/>
              <a:pathLst>
                <a:path w="28359" h="41913" extrusionOk="0">
                  <a:moveTo>
                    <a:pt x="9278" y="14717"/>
                  </a:moveTo>
                  <a:cubicBezTo>
                    <a:pt x="9356" y="14836"/>
                    <a:pt x="9431" y="14958"/>
                    <a:pt x="9504" y="15080"/>
                  </a:cubicBezTo>
                  <a:cubicBezTo>
                    <a:pt x="9182" y="15416"/>
                    <a:pt x="8866" y="15753"/>
                    <a:pt x="8558" y="16100"/>
                  </a:cubicBezTo>
                  <a:cubicBezTo>
                    <a:pt x="8666" y="15802"/>
                    <a:pt x="8777" y="15495"/>
                    <a:pt x="8883" y="15190"/>
                  </a:cubicBezTo>
                  <a:cubicBezTo>
                    <a:pt x="9017" y="15035"/>
                    <a:pt x="9150" y="14875"/>
                    <a:pt x="9278" y="14717"/>
                  </a:cubicBezTo>
                  <a:close/>
                  <a:moveTo>
                    <a:pt x="9672" y="15348"/>
                  </a:moveTo>
                  <a:cubicBezTo>
                    <a:pt x="9882" y="15696"/>
                    <a:pt x="10094" y="16043"/>
                    <a:pt x="10298" y="16397"/>
                  </a:cubicBezTo>
                  <a:cubicBezTo>
                    <a:pt x="9841" y="16473"/>
                    <a:pt x="9381" y="16557"/>
                    <a:pt x="8915" y="16648"/>
                  </a:cubicBezTo>
                  <a:lnTo>
                    <a:pt x="8965" y="16943"/>
                  </a:lnTo>
                  <a:cubicBezTo>
                    <a:pt x="9467" y="16845"/>
                    <a:pt x="9968" y="16758"/>
                    <a:pt x="10461" y="16676"/>
                  </a:cubicBezTo>
                  <a:cubicBezTo>
                    <a:pt x="10566" y="16858"/>
                    <a:pt x="10669" y="17045"/>
                    <a:pt x="10772" y="17224"/>
                  </a:cubicBezTo>
                  <a:cubicBezTo>
                    <a:pt x="10755" y="17360"/>
                    <a:pt x="10737" y="17497"/>
                    <a:pt x="10717" y="17634"/>
                  </a:cubicBezTo>
                  <a:cubicBezTo>
                    <a:pt x="9783" y="17645"/>
                    <a:pt x="8878" y="17668"/>
                    <a:pt x="7988" y="17695"/>
                  </a:cubicBezTo>
                  <a:cubicBezTo>
                    <a:pt x="8138" y="17281"/>
                    <a:pt x="8284" y="16864"/>
                    <a:pt x="8433" y="16450"/>
                  </a:cubicBezTo>
                  <a:lnTo>
                    <a:pt x="8558" y="16562"/>
                  </a:lnTo>
                  <a:cubicBezTo>
                    <a:pt x="8919" y="16150"/>
                    <a:pt x="9289" y="15747"/>
                    <a:pt x="9672" y="15348"/>
                  </a:cubicBezTo>
                  <a:close/>
                  <a:moveTo>
                    <a:pt x="11966" y="17917"/>
                  </a:moveTo>
                  <a:cubicBezTo>
                    <a:pt x="12000" y="17917"/>
                    <a:pt x="12035" y="17917"/>
                    <a:pt x="12069" y="17917"/>
                  </a:cubicBezTo>
                  <a:cubicBezTo>
                    <a:pt x="12075" y="18303"/>
                    <a:pt x="12081" y="18690"/>
                    <a:pt x="12082" y="19078"/>
                  </a:cubicBezTo>
                  <a:cubicBezTo>
                    <a:pt x="11889" y="18693"/>
                    <a:pt x="11694" y="18306"/>
                    <a:pt x="11488" y="17923"/>
                  </a:cubicBezTo>
                  <a:cubicBezTo>
                    <a:pt x="11647" y="17920"/>
                    <a:pt x="11806" y="17917"/>
                    <a:pt x="11966" y="17917"/>
                  </a:cubicBezTo>
                  <a:close/>
                  <a:moveTo>
                    <a:pt x="11152" y="17925"/>
                  </a:moveTo>
                  <a:cubicBezTo>
                    <a:pt x="11458" y="18491"/>
                    <a:pt x="11746" y="19063"/>
                    <a:pt x="12026" y="19639"/>
                  </a:cubicBezTo>
                  <a:cubicBezTo>
                    <a:pt x="11607" y="19604"/>
                    <a:pt x="11181" y="19574"/>
                    <a:pt x="10758" y="19547"/>
                  </a:cubicBezTo>
                  <a:cubicBezTo>
                    <a:pt x="10835" y="19005"/>
                    <a:pt x="10907" y="18465"/>
                    <a:pt x="10979" y="17926"/>
                  </a:cubicBezTo>
                  <a:cubicBezTo>
                    <a:pt x="11007" y="17925"/>
                    <a:pt x="11036" y="17925"/>
                    <a:pt x="11066" y="17925"/>
                  </a:cubicBezTo>
                  <a:cubicBezTo>
                    <a:pt x="11095" y="17925"/>
                    <a:pt x="11124" y="17925"/>
                    <a:pt x="11152" y="17925"/>
                  </a:cubicBezTo>
                  <a:close/>
                  <a:moveTo>
                    <a:pt x="10400" y="19825"/>
                  </a:moveTo>
                  <a:cubicBezTo>
                    <a:pt x="10407" y="19825"/>
                    <a:pt x="10414" y="19826"/>
                    <a:pt x="10414" y="19826"/>
                  </a:cubicBezTo>
                  <a:cubicBezTo>
                    <a:pt x="10413" y="19828"/>
                    <a:pt x="10411" y="19829"/>
                    <a:pt x="10409" y="19829"/>
                  </a:cubicBezTo>
                  <a:cubicBezTo>
                    <a:pt x="10406" y="19829"/>
                    <a:pt x="10402" y="19828"/>
                    <a:pt x="10400" y="19825"/>
                  </a:cubicBezTo>
                  <a:close/>
                  <a:moveTo>
                    <a:pt x="10718" y="19841"/>
                  </a:moveTo>
                  <a:cubicBezTo>
                    <a:pt x="11172" y="19869"/>
                    <a:pt x="11631" y="19902"/>
                    <a:pt x="12090" y="19941"/>
                  </a:cubicBezTo>
                  <a:cubicBezTo>
                    <a:pt x="12094" y="20153"/>
                    <a:pt x="12094" y="20368"/>
                    <a:pt x="12094" y="20576"/>
                  </a:cubicBezTo>
                  <a:cubicBezTo>
                    <a:pt x="11632" y="20370"/>
                    <a:pt x="11169" y="20160"/>
                    <a:pt x="10704" y="19955"/>
                  </a:cubicBezTo>
                  <a:cubicBezTo>
                    <a:pt x="10708" y="19918"/>
                    <a:pt x="10712" y="19879"/>
                    <a:pt x="10718" y="19841"/>
                  </a:cubicBezTo>
                  <a:close/>
                  <a:moveTo>
                    <a:pt x="12398" y="20414"/>
                  </a:moveTo>
                  <a:cubicBezTo>
                    <a:pt x="12456" y="20542"/>
                    <a:pt x="12517" y="20668"/>
                    <a:pt x="12574" y="20801"/>
                  </a:cubicBezTo>
                  <a:cubicBezTo>
                    <a:pt x="12514" y="20772"/>
                    <a:pt x="12456" y="20749"/>
                    <a:pt x="12398" y="20721"/>
                  </a:cubicBezTo>
                  <a:cubicBezTo>
                    <a:pt x="12396" y="20619"/>
                    <a:pt x="12402" y="20519"/>
                    <a:pt x="12398" y="20414"/>
                  </a:cubicBezTo>
                  <a:close/>
                  <a:moveTo>
                    <a:pt x="13043" y="1"/>
                  </a:moveTo>
                  <a:cubicBezTo>
                    <a:pt x="12024" y="5140"/>
                    <a:pt x="10375" y="10155"/>
                    <a:pt x="8635" y="15054"/>
                  </a:cubicBezTo>
                  <a:cubicBezTo>
                    <a:pt x="7894" y="15927"/>
                    <a:pt x="7138" y="16785"/>
                    <a:pt x="6361" y="17625"/>
                  </a:cubicBezTo>
                  <a:lnTo>
                    <a:pt x="6580" y="17831"/>
                  </a:lnTo>
                  <a:cubicBezTo>
                    <a:pt x="7181" y="17178"/>
                    <a:pt x="7770" y="16519"/>
                    <a:pt x="8350" y="15846"/>
                  </a:cubicBezTo>
                  <a:lnTo>
                    <a:pt x="8350" y="15846"/>
                  </a:lnTo>
                  <a:cubicBezTo>
                    <a:pt x="8021" y="16767"/>
                    <a:pt x="7688" y="17682"/>
                    <a:pt x="7360" y="18594"/>
                  </a:cubicBezTo>
                  <a:lnTo>
                    <a:pt x="7641" y="18697"/>
                  </a:lnTo>
                  <a:cubicBezTo>
                    <a:pt x="7724" y="18469"/>
                    <a:pt x="7806" y="18240"/>
                    <a:pt x="7892" y="18009"/>
                  </a:cubicBezTo>
                  <a:cubicBezTo>
                    <a:pt x="8802" y="17982"/>
                    <a:pt x="9740" y="17960"/>
                    <a:pt x="10691" y="17945"/>
                  </a:cubicBezTo>
                  <a:lnTo>
                    <a:pt x="10691" y="17945"/>
                  </a:lnTo>
                  <a:cubicBezTo>
                    <a:pt x="10619" y="18476"/>
                    <a:pt x="10549" y="19008"/>
                    <a:pt x="10474" y="19543"/>
                  </a:cubicBezTo>
                  <a:cubicBezTo>
                    <a:pt x="10195" y="19523"/>
                    <a:pt x="9912" y="19511"/>
                    <a:pt x="9632" y="19501"/>
                  </a:cubicBezTo>
                  <a:cubicBezTo>
                    <a:pt x="9447" y="19425"/>
                    <a:pt x="9265" y="19343"/>
                    <a:pt x="9080" y="19267"/>
                  </a:cubicBezTo>
                  <a:lnTo>
                    <a:pt x="9196" y="18780"/>
                  </a:lnTo>
                  <a:lnTo>
                    <a:pt x="8901" y="18714"/>
                  </a:lnTo>
                  <a:lnTo>
                    <a:pt x="8795" y="19153"/>
                  </a:lnTo>
                  <a:cubicBezTo>
                    <a:pt x="8575" y="19065"/>
                    <a:pt x="8360" y="18974"/>
                    <a:pt x="8138" y="18881"/>
                  </a:cubicBezTo>
                  <a:lnTo>
                    <a:pt x="8025" y="19157"/>
                  </a:lnTo>
                  <a:cubicBezTo>
                    <a:pt x="8263" y="19252"/>
                    <a:pt x="8492" y="19345"/>
                    <a:pt x="8726" y="19444"/>
                  </a:cubicBezTo>
                  <a:lnTo>
                    <a:pt x="8721" y="19465"/>
                  </a:lnTo>
                  <a:cubicBezTo>
                    <a:pt x="8390" y="19457"/>
                    <a:pt x="8061" y="19450"/>
                    <a:pt x="7730" y="19447"/>
                  </a:cubicBezTo>
                  <a:cubicBezTo>
                    <a:pt x="7840" y="19151"/>
                    <a:pt x="7948" y="18859"/>
                    <a:pt x="8054" y="18564"/>
                  </a:cubicBezTo>
                  <a:lnTo>
                    <a:pt x="7773" y="18462"/>
                  </a:lnTo>
                  <a:cubicBezTo>
                    <a:pt x="7652" y="18790"/>
                    <a:pt x="7533" y="19121"/>
                    <a:pt x="7411" y="19450"/>
                  </a:cubicBezTo>
                  <a:cubicBezTo>
                    <a:pt x="7231" y="19450"/>
                    <a:pt x="7046" y="19447"/>
                    <a:pt x="6865" y="19447"/>
                  </a:cubicBezTo>
                  <a:lnTo>
                    <a:pt x="6865" y="19745"/>
                  </a:lnTo>
                  <a:cubicBezTo>
                    <a:pt x="7009" y="19745"/>
                    <a:pt x="7156" y="19743"/>
                    <a:pt x="7300" y="19743"/>
                  </a:cubicBezTo>
                  <a:cubicBezTo>
                    <a:pt x="6662" y="21443"/>
                    <a:pt x="5988" y="23144"/>
                    <a:pt x="5329" y="24797"/>
                  </a:cubicBezTo>
                  <a:cubicBezTo>
                    <a:pt x="4356" y="27239"/>
                    <a:pt x="3351" y="29770"/>
                    <a:pt x="2474" y="32300"/>
                  </a:cubicBezTo>
                  <a:cubicBezTo>
                    <a:pt x="1283" y="35725"/>
                    <a:pt x="472" y="38785"/>
                    <a:pt x="0" y="41626"/>
                  </a:cubicBezTo>
                  <a:cubicBezTo>
                    <a:pt x="80" y="41731"/>
                    <a:pt x="169" y="41824"/>
                    <a:pt x="260" y="41913"/>
                  </a:cubicBezTo>
                  <a:cubicBezTo>
                    <a:pt x="721" y="39022"/>
                    <a:pt x="1541" y="35903"/>
                    <a:pt x="2761" y="32399"/>
                  </a:cubicBezTo>
                  <a:cubicBezTo>
                    <a:pt x="3619" y="29869"/>
                    <a:pt x="4622" y="27344"/>
                    <a:pt x="5596" y="24903"/>
                  </a:cubicBezTo>
                  <a:cubicBezTo>
                    <a:pt x="6265" y="23212"/>
                    <a:pt x="6957" y="21479"/>
                    <a:pt x="7611" y="19739"/>
                  </a:cubicBezTo>
                  <a:cubicBezTo>
                    <a:pt x="7956" y="19743"/>
                    <a:pt x="8300" y="19748"/>
                    <a:pt x="8647" y="19752"/>
                  </a:cubicBezTo>
                  <a:lnTo>
                    <a:pt x="6107" y="30617"/>
                  </a:lnTo>
                  <a:cubicBezTo>
                    <a:pt x="5495" y="33242"/>
                    <a:pt x="4865" y="35950"/>
                    <a:pt x="4438" y="38663"/>
                  </a:cubicBezTo>
                  <a:cubicBezTo>
                    <a:pt x="4281" y="39652"/>
                    <a:pt x="4144" y="40687"/>
                    <a:pt x="4116" y="41739"/>
                  </a:cubicBezTo>
                  <a:lnTo>
                    <a:pt x="4425" y="41510"/>
                  </a:lnTo>
                  <a:cubicBezTo>
                    <a:pt x="4463" y="40554"/>
                    <a:pt x="4588" y="39612"/>
                    <a:pt x="4736" y="38708"/>
                  </a:cubicBezTo>
                  <a:cubicBezTo>
                    <a:pt x="5160" y="36012"/>
                    <a:pt x="5790" y="33303"/>
                    <a:pt x="6401" y="30686"/>
                  </a:cubicBezTo>
                  <a:lnTo>
                    <a:pt x="8952" y="19758"/>
                  </a:lnTo>
                  <a:cubicBezTo>
                    <a:pt x="9151" y="19762"/>
                    <a:pt x="9351" y="19768"/>
                    <a:pt x="9553" y="19779"/>
                  </a:cubicBezTo>
                  <a:cubicBezTo>
                    <a:pt x="9826" y="19898"/>
                    <a:pt x="10106" y="20016"/>
                    <a:pt x="10378" y="20132"/>
                  </a:cubicBezTo>
                  <a:cubicBezTo>
                    <a:pt x="9504" y="26498"/>
                    <a:pt x="8527" y="32900"/>
                    <a:pt x="7459" y="39244"/>
                  </a:cubicBezTo>
                  <a:lnTo>
                    <a:pt x="7810" y="38984"/>
                  </a:lnTo>
                  <a:cubicBezTo>
                    <a:pt x="8852" y="32769"/>
                    <a:pt x="9809" y="26498"/>
                    <a:pt x="10666" y="20262"/>
                  </a:cubicBezTo>
                  <a:cubicBezTo>
                    <a:pt x="11151" y="20471"/>
                    <a:pt x="11624" y="20689"/>
                    <a:pt x="12102" y="20909"/>
                  </a:cubicBezTo>
                  <a:cubicBezTo>
                    <a:pt x="12125" y="25928"/>
                    <a:pt x="12038" y="30966"/>
                    <a:pt x="11842" y="35978"/>
                  </a:cubicBezTo>
                  <a:lnTo>
                    <a:pt x="12151" y="35748"/>
                  </a:lnTo>
                  <a:cubicBezTo>
                    <a:pt x="12338" y="30859"/>
                    <a:pt x="12425" y="25938"/>
                    <a:pt x="12403" y="21049"/>
                  </a:cubicBezTo>
                  <a:lnTo>
                    <a:pt x="12403" y="21049"/>
                  </a:lnTo>
                  <a:cubicBezTo>
                    <a:pt x="12521" y="21106"/>
                    <a:pt x="12646" y="21159"/>
                    <a:pt x="12765" y="21217"/>
                  </a:cubicBezTo>
                  <a:cubicBezTo>
                    <a:pt x="14388" y="24879"/>
                    <a:pt x="15564" y="28740"/>
                    <a:pt x="16253" y="32685"/>
                  </a:cubicBezTo>
                  <a:lnTo>
                    <a:pt x="16524" y="32485"/>
                  </a:lnTo>
                  <a:cubicBezTo>
                    <a:pt x="15845" y="28681"/>
                    <a:pt x="14720" y="24953"/>
                    <a:pt x="13179" y="21414"/>
                  </a:cubicBezTo>
                  <a:lnTo>
                    <a:pt x="13179" y="21414"/>
                  </a:lnTo>
                  <a:cubicBezTo>
                    <a:pt x="16782" y="23121"/>
                    <a:pt x="20282" y="25036"/>
                    <a:pt x="23660" y="27160"/>
                  </a:cubicBezTo>
                  <a:lnTo>
                    <a:pt x="23918" y="26968"/>
                  </a:lnTo>
                  <a:cubicBezTo>
                    <a:pt x="20404" y="24755"/>
                    <a:pt x="16755" y="22757"/>
                    <a:pt x="12994" y="20995"/>
                  </a:cubicBezTo>
                  <a:cubicBezTo>
                    <a:pt x="12842" y="20656"/>
                    <a:pt x="12689" y="20319"/>
                    <a:pt x="12532" y="19984"/>
                  </a:cubicBezTo>
                  <a:lnTo>
                    <a:pt x="12532" y="19984"/>
                  </a:lnTo>
                  <a:cubicBezTo>
                    <a:pt x="17886" y="20481"/>
                    <a:pt x="23174" y="21743"/>
                    <a:pt x="28168" y="23713"/>
                  </a:cubicBezTo>
                  <a:cubicBezTo>
                    <a:pt x="28235" y="23637"/>
                    <a:pt x="28298" y="23553"/>
                    <a:pt x="28358" y="23464"/>
                  </a:cubicBezTo>
                  <a:cubicBezTo>
                    <a:pt x="23260" y="21446"/>
                    <a:pt x="17857" y="20162"/>
                    <a:pt x="12398" y="19673"/>
                  </a:cubicBezTo>
                  <a:cubicBezTo>
                    <a:pt x="12391" y="19087"/>
                    <a:pt x="12388" y="18498"/>
                    <a:pt x="12381" y="17912"/>
                  </a:cubicBezTo>
                  <a:cubicBezTo>
                    <a:pt x="12702" y="17909"/>
                    <a:pt x="13026" y="17908"/>
                    <a:pt x="13351" y="17908"/>
                  </a:cubicBezTo>
                  <a:cubicBezTo>
                    <a:pt x="17452" y="17908"/>
                    <a:pt x="21796" y="18097"/>
                    <a:pt x="26001" y="18813"/>
                  </a:cubicBezTo>
                  <a:cubicBezTo>
                    <a:pt x="26400" y="18881"/>
                    <a:pt x="26828" y="18958"/>
                    <a:pt x="27268" y="19048"/>
                  </a:cubicBezTo>
                  <a:lnTo>
                    <a:pt x="27001" y="18687"/>
                  </a:lnTo>
                  <a:cubicBezTo>
                    <a:pt x="26671" y="18627"/>
                    <a:pt x="26352" y="18564"/>
                    <a:pt x="26051" y="18515"/>
                  </a:cubicBezTo>
                  <a:cubicBezTo>
                    <a:pt x="21836" y="17798"/>
                    <a:pt x="17488" y="17607"/>
                    <a:pt x="13386" y="17607"/>
                  </a:cubicBezTo>
                  <a:cubicBezTo>
                    <a:pt x="13049" y="17607"/>
                    <a:pt x="12715" y="17608"/>
                    <a:pt x="12382" y="17611"/>
                  </a:cubicBezTo>
                  <a:cubicBezTo>
                    <a:pt x="12376" y="17271"/>
                    <a:pt x="12375" y="16934"/>
                    <a:pt x="12363" y="16597"/>
                  </a:cubicBezTo>
                  <a:lnTo>
                    <a:pt x="12061" y="16600"/>
                  </a:lnTo>
                  <a:cubicBezTo>
                    <a:pt x="12062" y="16937"/>
                    <a:pt x="12074" y="17274"/>
                    <a:pt x="12080" y="17615"/>
                  </a:cubicBezTo>
                  <a:cubicBezTo>
                    <a:pt x="11833" y="17616"/>
                    <a:pt x="11588" y="17618"/>
                    <a:pt x="11346" y="17624"/>
                  </a:cubicBezTo>
                  <a:cubicBezTo>
                    <a:pt x="11263" y="17469"/>
                    <a:pt x="11185" y="17318"/>
                    <a:pt x="11095" y="17168"/>
                  </a:cubicBezTo>
                  <a:cubicBezTo>
                    <a:pt x="11108" y="17088"/>
                    <a:pt x="11116" y="17009"/>
                    <a:pt x="11126" y="16931"/>
                  </a:cubicBezTo>
                  <a:lnTo>
                    <a:pt x="10949" y="16910"/>
                  </a:lnTo>
                  <a:cubicBezTo>
                    <a:pt x="10894" y="16820"/>
                    <a:pt x="10847" y="16724"/>
                    <a:pt x="10792" y="16633"/>
                  </a:cubicBezTo>
                  <a:lnTo>
                    <a:pt x="10805" y="16623"/>
                  </a:lnTo>
                  <a:cubicBezTo>
                    <a:pt x="14265" y="16049"/>
                    <a:pt x="17428" y="15761"/>
                    <a:pt x="20361" y="15761"/>
                  </a:cubicBezTo>
                  <a:cubicBezTo>
                    <a:pt x="21978" y="15761"/>
                    <a:pt x="23524" y="15849"/>
                    <a:pt x="25012" y="16024"/>
                  </a:cubicBezTo>
                  <a:lnTo>
                    <a:pt x="24767" y="15694"/>
                  </a:lnTo>
                  <a:cubicBezTo>
                    <a:pt x="23354" y="15541"/>
                    <a:pt x="21889" y="15464"/>
                    <a:pt x="20363" y="15464"/>
                  </a:cubicBezTo>
                  <a:cubicBezTo>
                    <a:pt x="17578" y="15464"/>
                    <a:pt x="14589" y="15720"/>
                    <a:pt x="11336" y="16235"/>
                  </a:cubicBezTo>
                  <a:cubicBezTo>
                    <a:pt x="12588" y="15332"/>
                    <a:pt x="13918" y="14495"/>
                    <a:pt x="15204" y="13684"/>
                  </a:cubicBezTo>
                  <a:cubicBezTo>
                    <a:pt x="17006" y="12546"/>
                    <a:pt x="18854" y="11380"/>
                    <a:pt x="20521" y="10016"/>
                  </a:cubicBezTo>
                  <a:lnTo>
                    <a:pt x="20342" y="9777"/>
                  </a:lnTo>
                  <a:cubicBezTo>
                    <a:pt x="18681" y="11138"/>
                    <a:pt x="16841" y="12298"/>
                    <a:pt x="15042" y="13431"/>
                  </a:cubicBezTo>
                  <a:cubicBezTo>
                    <a:pt x="13580" y="14349"/>
                    <a:pt x="12072" y="15302"/>
                    <a:pt x="10672" y="16349"/>
                  </a:cubicBezTo>
                  <a:cubicBezTo>
                    <a:pt x="10656" y="16355"/>
                    <a:pt x="10642" y="16351"/>
                    <a:pt x="10626" y="16357"/>
                  </a:cubicBezTo>
                  <a:cubicBezTo>
                    <a:pt x="10390" y="15948"/>
                    <a:pt x="10148" y="15540"/>
                    <a:pt x="9898" y="15143"/>
                  </a:cubicBezTo>
                  <a:cubicBezTo>
                    <a:pt x="11035" y="13972"/>
                    <a:pt x="12246" y="12858"/>
                    <a:pt x="13421" y="11769"/>
                  </a:cubicBezTo>
                  <a:cubicBezTo>
                    <a:pt x="15065" y="10250"/>
                    <a:pt x="16748" y="8693"/>
                    <a:pt x="18254" y="6982"/>
                  </a:cubicBezTo>
                  <a:lnTo>
                    <a:pt x="18072" y="6737"/>
                  </a:lnTo>
                  <a:cubicBezTo>
                    <a:pt x="16573" y="8457"/>
                    <a:pt x="14874" y="10019"/>
                    <a:pt x="13219" y="11550"/>
                  </a:cubicBezTo>
                  <a:cubicBezTo>
                    <a:pt x="12055" y="12623"/>
                    <a:pt x="10864" y="13724"/>
                    <a:pt x="9738" y="14880"/>
                  </a:cubicBezTo>
                  <a:cubicBezTo>
                    <a:pt x="9660" y="14756"/>
                    <a:pt x="9579" y="14624"/>
                    <a:pt x="9497" y="14502"/>
                  </a:cubicBezTo>
                  <a:cubicBezTo>
                    <a:pt x="12069" y="11398"/>
                    <a:pt x="14420" y="8113"/>
                    <a:pt x="16527" y="4676"/>
                  </a:cubicBezTo>
                  <a:lnTo>
                    <a:pt x="16332" y="4415"/>
                  </a:lnTo>
                  <a:cubicBezTo>
                    <a:pt x="14194" y="7913"/>
                    <a:pt x="11804" y="11254"/>
                    <a:pt x="9186" y="14405"/>
                  </a:cubicBezTo>
                  <a:cubicBezTo>
                    <a:pt x="10798" y="9818"/>
                    <a:pt x="12310" y="5134"/>
                    <a:pt x="13285" y="326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41"/>
            <p:cNvSpPr/>
            <p:nvPr/>
          </p:nvSpPr>
          <p:spPr>
            <a:xfrm>
              <a:off x="4799125" y="4124800"/>
              <a:ext cx="229075" cy="370025"/>
            </a:xfrm>
            <a:custGeom>
              <a:avLst/>
              <a:gdLst/>
              <a:ahLst/>
              <a:cxnLst/>
              <a:rect l="l" t="t" r="r" b="b"/>
              <a:pathLst>
                <a:path w="9163" h="14801" extrusionOk="0">
                  <a:moveTo>
                    <a:pt x="8930" y="1"/>
                  </a:moveTo>
                  <a:cubicBezTo>
                    <a:pt x="5360" y="4460"/>
                    <a:pt x="2551" y="9462"/>
                    <a:pt x="1" y="14530"/>
                  </a:cubicBezTo>
                  <a:lnTo>
                    <a:pt x="202" y="14801"/>
                  </a:lnTo>
                  <a:cubicBezTo>
                    <a:pt x="2761" y="9698"/>
                    <a:pt x="5581" y="4669"/>
                    <a:pt x="9162" y="189"/>
                  </a:cubicBezTo>
                  <a:lnTo>
                    <a:pt x="893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41"/>
            <p:cNvSpPr/>
            <p:nvPr/>
          </p:nvSpPr>
          <p:spPr>
            <a:xfrm>
              <a:off x="4714825" y="4081825"/>
              <a:ext cx="273225" cy="299625"/>
            </a:xfrm>
            <a:custGeom>
              <a:avLst/>
              <a:gdLst/>
              <a:ahLst/>
              <a:cxnLst/>
              <a:rect l="l" t="t" r="r" b="b"/>
              <a:pathLst>
                <a:path w="10929" h="11985" extrusionOk="0">
                  <a:moveTo>
                    <a:pt x="10708" y="0"/>
                  </a:moveTo>
                  <a:lnTo>
                    <a:pt x="1" y="11740"/>
                  </a:lnTo>
                  <a:lnTo>
                    <a:pt x="184" y="11985"/>
                  </a:lnTo>
                  <a:lnTo>
                    <a:pt x="10929" y="196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41"/>
            <p:cNvSpPr/>
            <p:nvPr/>
          </p:nvSpPr>
          <p:spPr>
            <a:xfrm>
              <a:off x="4638550" y="4039725"/>
              <a:ext cx="340725" cy="239475"/>
            </a:xfrm>
            <a:custGeom>
              <a:avLst/>
              <a:gdLst/>
              <a:ahLst/>
              <a:cxnLst/>
              <a:rect l="l" t="t" r="r" b="b"/>
              <a:pathLst>
                <a:path w="13629" h="9579" extrusionOk="0">
                  <a:moveTo>
                    <a:pt x="13455" y="0"/>
                  </a:moveTo>
                  <a:lnTo>
                    <a:pt x="0" y="9339"/>
                  </a:lnTo>
                  <a:lnTo>
                    <a:pt x="179" y="9578"/>
                  </a:lnTo>
                  <a:lnTo>
                    <a:pt x="13629" y="251"/>
                  </a:lnTo>
                  <a:lnTo>
                    <a:pt x="1345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41"/>
            <p:cNvSpPr/>
            <p:nvPr/>
          </p:nvSpPr>
          <p:spPr>
            <a:xfrm>
              <a:off x="4465150" y="3995725"/>
              <a:ext cx="551075" cy="170325"/>
            </a:xfrm>
            <a:custGeom>
              <a:avLst/>
              <a:gdLst/>
              <a:ahLst/>
              <a:cxnLst/>
              <a:rect l="l" t="t" r="r" b="b"/>
              <a:pathLst>
                <a:path w="22043" h="6813" extrusionOk="0">
                  <a:moveTo>
                    <a:pt x="21082" y="0"/>
                  </a:moveTo>
                  <a:cubicBezTo>
                    <a:pt x="20798" y="109"/>
                    <a:pt x="20516" y="214"/>
                    <a:pt x="20229" y="323"/>
                  </a:cubicBezTo>
                  <a:cubicBezTo>
                    <a:pt x="19370" y="293"/>
                    <a:pt x="18512" y="278"/>
                    <a:pt x="17653" y="278"/>
                  </a:cubicBezTo>
                  <a:cubicBezTo>
                    <a:pt x="11868" y="278"/>
                    <a:pt x="6090" y="926"/>
                    <a:pt x="1" y="1813"/>
                  </a:cubicBezTo>
                  <a:lnTo>
                    <a:pt x="206" y="2087"/>
                  </a:lnTo>
                  <a:cubicBezTo>
                    <a:pt x="6219" y="1213"/>
                    <a:pt x="11929" y="579"/>
                    <a:pt x="17644" y="579"/>
                  </a:cubicBezTo>
                  <a:cubicBezTo>
                    <a:pt x="18259" y="579"/>
                    <a:pt x="18874" y="587"/>
                    <a:pt x="19490" y="602"/>
                  </a:cubicBezTo>
                  <a:cubicBezTo>
                    <a:pt x="14200" y="2587"/>
                    <a:pt x="8864" y="4581"/>
                    <a:pt x="3548" y="6559"/>
                  </a:cubicBezTo>
                  <a:lnTo>
                    <a:pt x="3739" y="6812"/>
                  </a:lnTo>
                  <a:cubicBezTo>
                    <a:pt x="9265" y="4758"/>
                    <a:pt x="14799" y="2687"/>
                    <a:pt x="20290" y="629"/>
                  </a:cubicBezTo>
                  <a:cubicBezTo>
                    <a:pt x="20869" y="651"/>
                    <a:pt x="21455" y="677"/>
                    <a:pt x="22034" y="715"/>
                  </a:cubicBezTo>
                  <a:lnTo>
                    <a:pt x="22042" y="406"/>
                  </a:lnTo>
                  <a:cubicBezTo>
                    <a:pt x="21696" y="384"/>
                    <a:pt x="21352" y="366"/>
                    <a:pt x="21003" y="350"/>
                  </a:cubicBezTo>
                  <a:cubicBezTo>
                    <a:pt x="21065" y="327"/>
                    <a:pt x="21128" y="305"/>
                    <a:pt x="21188" y="281"/>
                  </a:cubicBezTo>
                  <a:lnTo>
                    <a:pt x="2108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41"/>
            <p:cNvSpPr/>
            <p:nvPr/>
          </p:nvSpPr>
          <p:spPr>
            <a:xfrm>
              <a:off x="4432400" y="3919575"/>
              <a:ext cx="617825" cy="62700"/>
            </a:xfrm>
            <a:custGeom>
              <a:avLst/>
              <a:gdLst/>
              <a:ahLst/>
              <a:cxnLst/>
              <a:rect l="l" t="t" r="r" b="b"/>
              <a:pathLst>
                <a:path w="24713" h="2508" extrusionOk="0">
                  <a:moveTo>
                    <a:pt x="213" y="0"/>
                  </a:moveTo>
                  <a:cubicBezTo>
                    <a:pt x="133" y="98"/>
                    <a:pt x="61" y="194"/>
                    <a:pt x="1" y="299"/>
                  </a:cubicBezTo>
                  <a:cubicBezTo>
                    <a:pt x="1122" y="314"/>
                    <a:pt x="2248" y="324"/>
                    <a:pt x="3366" y="337"/>
                  </a:cubicBezTo>
                  <a:cubicBezTo>
                    <a:pt x="7819" y="379"/>
                    <a:pt x="12430" y="422"/>
                    <a:pt x="16936" y="833"/>
                  </a:cubicBezTo>
                  <a:cubicBezTo>
                    <a:pt x="19473" y="1061"/>
                    <a:pt x="22153" y="1426"/>
                    <a:pt x="24589" y="2507"/>
                  </a:cubicBezTo>
                  <a:lnTo>
                    <a:pt x="24713" y="2229"/>
                  </a:lnTo>
                  <a:cubicBezTo>
                    <a:pt x="22239" y="1131"/>
                    <a:pt x="19524" y="764"/>
                    <a:pt x="16963" y="528"/>
                  </a:cubicBezTo>
                  <a:cubicBezTo>
                    <a:pt x="12443" y="114"/>
                    <a:pt x="7828" y="72"/>
                    <a:pt x="3366" y="31"/>
                  </a:cubicBezTo>
                  <a:cubicBezTo>
                    <a:pt x="2314" y="23"/>
                    <a:pt x="1263" y="15"/>
                    <a:pt x="21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41"/>
            <p:cNvSpPr/>
            <p:nvPr/>
          </p:nvSpPr>
          <p:spPr>
            <a:xfrm>
              <a:off x="4538925" y="3835950"/>
              <a:ext cx="450200" cy="87725"/>
            </a:xfrm>
            <a:custGeom>
              <a:avLst/>
              <a:gdLst/>
              <a:ahLst/>
              <a:cxnLst/>
              <a:rect l="l" t="t" r="r" b="b"/>
              <a:pathLst>
                <a:path w="18008" h="3509" extrusionOk="0">
                  <a:moveTo>
                    <a:pt x="315" y="0"/>
                  </a:moveTo>
                  <a:lnTo>
                    <a:pt x="1" y="234"/>
                  </a:lnTo>
                  <a:cubicBezTo>
                    <a:pt x="4136" y="1253"/>
                    <a:pt x="8349" y="2018"/>
                    <a:pt x="12569" y="2500"/>
                  </a:cubicBezTo>
                  <a:lnTo>
                    <a:pt x="13048" y="2550"/>
                  </a:lnTo>
                  <a:cubicBezTo>
                    <a:pt x="14677" y="2731"/>
                    <a:pt x="16364" y="2924"/>
                    <a:pt x="17902" y="3509"/>
                  </a:cubicBezTo>
                  <a:lnTo>
                    <a:pt x="18008" y="3231"/>
                  </a:lnTo>
                  <a:cubicBezTo>
                    <a:pt x="16433" y="2633"/>
                    <a:pt x="14730" y="2441"/>
                    <a:pt x="13083" y="2258"/>
                  </a:cubicBezTo>
                  <a:lnTo>
                    <a:pt x="12609" y="2205"/>
                  </a:lnTo>
                  <a:cubicBezTo>
                    <a:pt x="8486" y="1730"/>
                    <a:pt x="4362" y="992"/>
                    <a:pt x="31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41"/>
            <p:cNvSpPr/>
            <p:nvPr/>
          </p:nvSpPr>
          <p:spPr>
            <a:xfrm>
              <a:off x="4656625" y="3747975"/>
              <a:ext cx="356875" cy="134100"/>
            </a:xfrm>
            <a:custGeom>
              <a:avLst/>
              <a:gdLst/>
              <a:ahLst/>
              <a:cxnLst/>
              <a:rect l="l" t="t" r="r" b="b"/>
              <a:pathLst>
                <a:path w="14275" h="5364" extrusionOk="0">
                  <a:moveTo>
                    <a:pt x="306" y="1"/>
                  </a:moveTo>
                  <a:lnTo>
                    <a:pt x="1" y="227"/>
                  </a:lnTo>
                  <a:cubicBezTo>
                    <a:pt x="84" y="251"/>
                    <a:pt x="164" y="272"/>
                    <a:pt x="247" y="297"/>
                  </a:cubicBezTo>
                  <a:lnTo>
                    <a:pt x="544" y="388"/>
                  </a:lnTo>
                  <a:cubicBezTo>
                    <a:pt x="5030" y="1626"/>
                    <a:pt x="9789" y="3089"/>
                    <a:pt x="14137" y="5364"/>
                  </a:cubicBezTo>
                  <a:lnTo>
                    <a:pt x="14275" y="5094"/>
                  </a:lnTo>
                  <a:cubicBezTo>
                    <a:pt x="9902" y="2807"/>
                    <a:pt x="5125" y="1336"/>
                    <a:pt x="623" y="91"/>
                  </a:cubicBezTo>
                  <a:lnTo>
                    <a:pt x="323" y="8"/>
                  </a:lnTo>
                  <a:cubicBezTo>
                    <a:pt x="316" y="6"/>
                    <a:pt x="309" y="6"/>
                    <a:pt x="30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41"/>
            <p:cNvSpPr/>
            <p:nvPr/>
          </p:nvSpPr>
          <p:spPr>
            <a:xfrm>
              <a:off x="4781125" y="3656400"/>
              <a:ext cx="220050" cy="179675"/>
            </a:xfrm>
            <a:custGeom>
              <a:avLst/>
              <a:gdLst/>
              <a:ahLst/>
              <a:cxnLst/>
              <a:rect l="l" t="t" r="r" b="b"/>
              <a:pathLst>
                <a:path w="8802" h="7187" extrusionOk="0">
                  <a:moveTo>
                    <a:pt x="252" y="0"/>
                  </a:moveTo>
                  <a:lnTo>
                    <a:pt x="0" y="191"/>
                  </a:lnTo>
                  <a:cubicBezTo>
                    <a:pt x="3060" y="2271"/>
                    <a:pt x="5939" y="4614"/>
                    <a:pt x="8595" y="7187"/>
                  </a:cubicBezTo>
                  <a:lnTo>
                    <a:pt x="8802" y="6970"/>
                  </a:lnTo>
                  <a:cubicBezTo>
                    <a:pt x="6156" y="4409"/>
                    <a:pt x="3289" y="2076"/>
                    <a:pt x="25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41"/>
            <p:cNvSpPr/>
            <p:nvPr/>
          </p:nvSpPr>
          <p:spPr>
            <a:xfrm>
              <a:off x="4893900" y="3572300"/>
              <a:ext cx="148625" cy="264000"/>
            </a:xfrm>
            <a:custGeom>
              <a:avLst/>
              <a:gdLst/>
              <a:ahLst/>
              <a:cxnLst/>
              <a:rect l="l" t="t" r="r" b="b"/>
              <a:pathLst>
                <a:path w="5945" h="10560" extrusionOk="0">
                  <a:moveTo>
                    <a:pt x="240" y="1"/>
                  </a:moveTo>
                  <a:lnTo>
                    <a:pt x="1" y="180"/>
                  </a:lnTo>
                  <a:cubicBezTo>
                    <a:pt x="2002" y="3581"/>
                    <a:pt x="3899" y="7056"/>
                    <a:pt x="5679" y="10559"/>
                  </a:cubicBezTo>
                  <a:lnTo>
                    <a:pt x="5944" y="10427"/>
                  </a:lnTo>
                  <a:cubicBezTo>
                    <a:pt x="4159" y="6909"/>
                    <a:pt x="2248" y="3416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41"/>
            <p:cNvSpPr/>
            <p:nvPr/>
          </p:nvSpPr>
          <p:spPr>
            <a:xfrm>
              <a:off x="4949200" y="3463200"/>
              <a:ext cx="196200" cy="452025"/>
            </a:xfrm>
            <a:custGeom>
              <a:avLst/>
              <a:gdLst/>
              <a:ahLst/>
              <a:cxnLst/>
              <a:rect l="l" t="t" r="r" b="b"/>
              <a:pathLst>
                <a:path w="7848" h="18081" extrusionOk="0">
                  <a:moveTo>
                    <a:pt x="3869" y="0"/>
                  </a:moveTo>
                  <a:lnTo>
                    <a:pt x="3598" y="201"/>
                  </a:lnTo>
                  <a:cubicBezTo>
                    <a:pt x="4515" y="5054"/>
                    <a:pt x="5005" y="9987"/>
                    <a:pt x="5045" y="14925"/>
                  </a:cubicBezTo>
                  <a:cubicBezTo>
                    <a:pt x="3894" y="10682"/>
                    <a:pt x="2285" y="6589"/>
                    <a:pt x="247" y="2703"/>
                  </a:cubicBezTo>
                  <a:lnTo>
                    <a:pt x="0" y="2885"/>
                  </a:lnTo>
                  <a:cubicBezTo>
                    <a:pt x="2060" y="6811"/>
                    <a:pt x="3675" y="10957"/>
                    <a:pt x="4823" y="15247"/>
                  </a:cubicBezTo>
                  <a:lnTo>
                    <a:pt x="5057" y="15185"/>
                  </a:lnTo>
                  <a:lnTo>
                    <a:pt x="5057" y="15185"/>
                  </a:lnTo>
                  <a:cubicBezTo>
                    <a:pt x="5058" y="15799"/>
                    <a:pt x="5057" y="16419"/>
                    <a:pt x="5048" y="17036"/>
                  </a:cubicBezTo>
                  <a:lnTo>
                    <a:pt x="5342" y="17037"/>
                  </a:lnTo>
                  <a:cubicBezTo>
                    <a:pt x="5263" y="17360"/>
                    <a:pt x="5184" y="17684"/>
                    <a:pt x="5103" y="18003"/>
                  </a:cubicBezTo>
                  <a:lnTo>
                    <a:pt x="5394" y="18081"/>
                  </a:lnTo>
                  <a:cubicBezTo>
                    <a:pt x="6863" y="12312"/>
                    <a:pt x="7682" y="6393"/>
                    <a:pt x="7847" y="447"/>
                  </a:cubicBezTo>
                  <a:lnTo>
                    <a:pt x="7787" y="361"/>
                  </a:lnTo>
                  <a:cubicBezTo>
                    <a:pt x="7715" y="263"/>
                    <a:pt x="7639" y="175"/>
                    <a:pt x="7553" y="95"/>
                  </a:cubicBezTo>
                  <a:cubicBezTo>
                    <a:pt x="7424" y="5793"/>
                    <a:pt x="6683" y="11473"/>
                    <a:pt x="5343" y="17013"/>
                  </a:cubicBezTo>
                  <a:cubicBezTo>
                    <a:pt x="5431" y="11311"/>
                    <a:pt x="4936" y="5601"/>
                    <a:pt x="38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41"/>
            <p:cNvSpPr/>
            <p:nvPr/>
          </p:nvSpPr>
          <p:spPr>
            <a:xfrm>
              <a:off x="4686025" y="3701800"/>
              <a:ext cx="641000" cy="641000"/>
            </a:xfrm>
            <a:custGeom>
              <a:avLst/>
              <a:gdLst/>
              <a:ahLst/>
              <a:cxnLst/>
              <a:rect l="l" t="t" r="r" b="b"/>
              <a:pathLst>
                <a:path w="25640" h="25640" extrusionOk="0">
                  <a:moveTo>
                    <a:pt x="3248" y="0"/>
                  </a:moveTo>
                  <a:lnTo>
                    <a:pt x="0" y="22392"/>
                  </a:lnTo>
                  <a:lnTo>
                    <a:pt x="22393" y="25639"/>
                  </a:lnTo>
                  <a:lnTo>
                    <a:pt x="25639" y="3246"/>
                  </a:lnTo>
                  <a:lnTo>
                    <a:pt x="3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41"/>
            <p:cNvSpPr/>
            <p:nvPr/>
          </p:nvSpPr>
          <p:spPr>
            <a:xfrm>
              <a:off x="4724825" y="3740450"/>
              <a:ext cx="563525" cy="563425"/>
            </a:xfrm>
            <a:custGeom>
              <a:avLst/>
              <a:gdLst/>
              <a:ahLst/>
              <a:cxnLst/>
              <a:rect l="l" t="t" r="r" b="b"/>
              <a:pathLst>
                <a:path w="22541" h="22537" extrusionOk="0">
                  <a:moveTo>
                    <a:pt x="2855" y="1"/>
                  </a:moveTo>
                  <a:lnTo>
                    <a:pt x="0" y="19682"/>
                  </a:lnTo>
                  <a:lnTo>
                    <a:pt x="19687" y="22537"/>
                  </a:lnTo>
                  <a:lnTo>
                    <a:pt x="22541" y="2856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41"/>
            <p:cNvSpPr/>
            <p:nvPr/>
          </p:nvSpPr>
          <p:spPr>
            <a:xfrm>
              <a:off x="4770325" y="3785000"/>
              <a:ext cx="474400" cy="474450"/>
            </a:xfrm>
            <a:custGeom>
              <a:avLst/>
              <a:gdLst/>
              <a:ahLst/>
              <a:cxnLst/>
              <a:rect l="l" t="t" r="r" b="b"/>
              <a:pathLst>
                <a:path w="18976" h="18978" extrusionOk="0">
                  <a:moveTo>
                    <a:pt x="4429" y="0"/>
                  </a:moveTo>
                  <a:cubicBezTo>
                    <a:pt x="4358" y="648"/>
                    <a:pt x="4034" y="1260"/>
                    <a:pt x="3483" y="1676"/>
                  </a:cubicBezTo>
                  <a:cubicBezTo>
                    <a:pt x="3054" y="1995"/>
                    <a:pt x="2556" y="2146"/>
                    <a:pt x="2058" y="2146"/>
                  </a:cubicBezTo>
                  <a:cubicBezTo>
                    <a:pt x="1967" y="2146"/>
                    <a:pt x="1877" y="2141"/>
                    <a:pt x="1786" y="2131"/>
                  </a:cubicBezTo>
                  <a:lnTo>
                    <a:pt x="1" y="14463"/>
                  </a:lnTo>
                  <a:cubicBezTo>
                    <a:pt x="575" y="14566"/>
                    <a:pt x="1119" y="14877"/>
                    <a:pt x="1495" y="15385"/>
                  </a:cubicBezTo>
                  <a:cubicBezTo>
                    <a:pt x="1900" y="15925"/>
                    <a:pt x="2036" y="16573"/>
                    <a:pt x="1940" y="17188"/>
                  </a:cubicBezTo>
                  <a:lnTo>
                    <a:pt x="14268" y="18978"/>
                  </a:lnTo>
                  <a:cubicBezTo>
                    <a:pt x="14349" y="18361"/>
                    <a:pt x="14665" y="17774"/>
                    <a:pt x="15203" y="17374"/>
                  </a:cubicBezTo>
                  <a:cubicBezTo>
                    <a:pt x="15634" y="17053"/>
                    <a:pt x="16137" y="16899"/>
                    <a:pt x="16635" y="16899"/>
                  </a:cubicBezTo>
                  <a:cubicBezTo>
                    <a:pt x="16821" y="16899"/>
                    <a:pt x="17006" y="16920"/>
                    <a:pt x="17187" y="16963"/>
                  </a:cubicBezTo>
                  <a:lnTo>
                    <a:pt x="18975" y="4617"/>
                  </a:lnTo>
                  <a:cubicBezTo>
                    <a:pt x="18290" y="4578"/>
                    <a:pt x="17635" y="4253"/>
                    <a:pt x="17194" y="3662"/>
                  </a:cubicBezTo>
                  <a:cubicBezTo>
                    <a:pt x="16778" y="3105"/>
                    <a:pt x="16643" y="2422"/>
                    <a:pt x="16764" y="1790"/>
                  </a:cubicBezTo>
                  <a:lnTo>
                    <a:pt x="44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41"/>
            <p:cNvSpPr/>
            <p:nvPr/>
          </p:nvSpPr>
          <p:spPr>
            <a:xfrm>
              <a:off x="4917100" y="3913300"/>
              <a:ext cx="117300" cy="109775"/>
            </a:xfrm>
            <a:custGeom>
              <a:avLst/>
              <a:gdLst/>
              <a:ahLst/>
              <a:cxnLst/>
              <a:rect l="l" t="t" r="r" b="b"/>
              <a:pathLst>
                <a:path w="4692" h="4391" extrusionOk="0">
                  <a:moveTo>
                    <a:pt x="2692" y="1"/>
                  </a:moveTo>
                  <a:lnTo>
                    <a:pt x="1868" y="615"/>
                  </a:lnTo>
                  <a:lnTo>
                    <a:pt x="1972" y="753"/>
                  </a:lnTo>
                  <a:cubicBezTo>
                    <a:pt x="2031" y="767"/>
                    <a:pt x="2092" y="774"/>
                    <a:pt x="2156" y="774"/>
                  </a:cubicBezTo>
                  <a:cubicBezTo>
                    <a:pt x="2189" y="774"/>
                    <a:pt x="2223" y="772"/>
                    <a:pt x="2257" y="769"/>
                  </a:cubicBezTo>
                  <a:cubicBezTo>
                    <a:pt x="2513" y="743"/>
                    <a:pt x="2725" y="660"/>
                    <a:pt x="2910" y="521"/>
                  </a:cubicBezTo>
                  <a:lnTo>
                    <a:pt x="3304" y="1048"/>
                  </a:lnTo>
                  <a:lnTo>
                    <a:pt x="344" y="3255"/>
                  </a:lnTo>
                  <a:lnTo>
                    <a:pt x="72" y="3030"/>
                  </a:lnTo>
                  <a:lnTo>
                    <a:pt x="0" y="3086"/>
                  </a:lnTo>
                  <a:lnTo>
                    <a:pt x="975" y="4391"/>
                  </a:lnTo>
                  <a:lnTo>
                    <a:pt x="1039" y="4336"/>
                  </a:lnTo>
                  <a:lnTo>
                    <a:pt x="900" y="4008"/>
                  </a:lnTo>
                  <a:lnTo>
                    <a:pt x="3860" y="1801"/>
                  </a:lnTo>
                  <a:lnTo>
                    <a:pt x="4254" y="2330"/>
                  </a:lnTo>
                  <a:cubicBezTo>
                    <a:pt x="4060" y="2477"/>
                    <a:pt x="3919" y="2658"/>
                    <a:pt x="3825" y="2880"/>
                  </a:cubicBezTo>
                  <a:cubicBezTo>
                    <a:pt x="3782" y="2975"/>
                    <a:pt x="3761" y="3068"/>
                    <a:pt x="3761" y="3159"/>
                  </a:cubicBezTo>
                  <a:lnTo>
                    <a:pt x="3867" y="3297"/>
                  </a:lnTo>
                  <a:lnTo>
                    <a:pt x="4691" y="2682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41"/>
            <p:cNvSpPr/>
            <p:nvPr/>
          </p:nvSpPr>
          <p:spPr>
            <a:xfrm>
              <a:off x="4966825" y="4005850"/>
              <a:ext cx="91400" cy="80800"/>
            </a:xfrm>
            <a:custGeom>
              <a:avLst/>
              <a:gdLst/>
              <a:ahLst/>
              <a:cxnLst/>
              <a:rect l="l" t="t" r="r" b="b"/>
              <a:pathLst>
                <a:path w="3656" h="3232" extrusionOk="0">
                  <a:moveTo>
                    <a:pt x="2398" y="1"/>
                  </a:moveTo>
                  <a:lnTo>
                    <a:pt x="2516" y="161"/>
                  </a:lnTo>
                  <a:lnTo>
                    <a:pt x="3212" y="425"/>
                  </a:lnTo>
                  <a:lnTo>
                    <a:pt x="3270" y="1170"/>
                  </a:lnTo>
                  <a:lnTo>
                    <a:pt x="3392" y="1329"/>
                  </a:lnTo>
                  <a:lnTo>
                    <a:pt x="3655" y="101"/>
                  </a:lnTo>
                  <a:lnTo>
                    <a:pt x="2398" y="1"/>
                  </a:lnTo>
                  <a:close/>
                  <a:moveTo>
                    <a:pt x="2447" y="778"/>
                  </a:moveTo>
                  <a:cubicBezTo>
                    <a:pt x="2546" y="778"/>
                    <a:pt x="2620" y="812"/>
                    <a:pt x="2669" y="878"/>
                  </a:cubicBezTo>
                  <a:cubicBezTo>
                    <a:pt x="2738" y="972"/>
                    <a:pt x="2742" y="1098"/>
                    <a:pt x="2673" y="1252"/>
                  </a:cubicBezTo>
                  <a:cubicBezTo>
                    <a:pt x="2603" y="1407"/>
                    <a:pt x="2441" y="1580"/>
                    <a:pt x="2189" y="1771"/>
                  </a:cubicBezTo>
                  <a:cubicBezTo>
                    <a:pt x="2103" y="1832"/>
                    <a:pt x="2011" y="1885"/>
                    <a:pt x="1925" y="1928"/>
                  </a:cubicBezTo>
                  <a:cubicBezTo>
                    <a:pt x="1864" y="1958"/>
                    <a:pt x="1828" y="1973"/>
                    <a:pt x="1808" y="1980"/>
                  </a:cubicBezTo>
                  <a:cubicBezTo>
                    <a:pt x="1756" y="1933"/>
                    <a:pt x="1707" y="1882"/>
                    <a:pt x="1663" y="1831"/>
                  </a:cubicBezTo>
                  <a:cubicBezTo>
                    <a:pt x="1556" y="1721"/>
                    <a:pt x="1429" y="1564"/>
                    <a:pt x="1292" y="1372"/>
                  </a:cubicBezTo>
                  <a:cubicBezTo>
                    <a:pt x="1821" y="976"/>
                    <a:pt x="2207" y="778"/>
                    <a:pt x="2447" y="778"/>
                  </a:cubicBezTo>
                  <a:close/>
                  <a:moveTo>
                    <a:pt x="1681" y="228"/>
                  </a:moveTo>
                  <a:cubicBezTo>
                    <a:pt x="1606" y="228"/>
                    <a:pt x="1530" y="235"/>
                    <a:pt x="1452" y="247"/>
                  </a:cubicBezTo>
                  <a:cubicBezTo>
                    <a:pt x="1199" y="289"/>
                    <a:pt x="949" y="403"/>
                    <a:pt x="700" y="590"/>
                  </a:cubicBezTo>
                  <a:cubicBezTo>
                    <a:pt x="323" y="875"/>
                    <a:pt x="108" y="1206"/>
                    <a:pt x="53" y="1581"/>
                  </a:cubicBezTo>
                  <a:cubicBezTo>
                    <a:pt x="0" y="1958"/>
                    <a:pt x="122" y="2345"/>
                    <a:pt x="413" y="2740"/>
                  </a:cubicBezTo>
                  <a:cubicBezTo>
                    <a:pt x="542" y="2907"/>
                    <a:pt x="688" y="3036"/>
                    <a:pt x="850" y="3119"/>
                  </a:cubicBezTo>
                  <a:cubicBezTo>
                    <a:pt x="1000" y="3191"/>
                    <a:pt x="1142" y="3232"/>
                    <a:pt x="1290" y="3232"/>
                  </a:cubicBezTo>
                  <a:cubicBezTo>
                    <a:pt x="1308" y="3232"/>
                    <a:pt x="1326" y="3231"/>
                    <a:pt x="1345" y="3230"/>
                  </a:cubicBezTo>
                  <a:cubicBezTo>
                    <a:pt x="1505" y="3218"/>
                    <a:pt x="1653" y="3170"/>
                    <a:pt x="1773" y="3076"/>
                  </a:cubicBezTo>
                  <a:lnTo>
                    <a:pt x="1686" y="2963"/>
                  </a:lnTo>
                  <a:cubicBezTo>
                    <a:pt x="1587" y="3033"/>
                    <a:pt x="1471" y="3079"/>
                    <a:pt x="1333" y="3086"/>
                  </a:cubicBezTo>
                  <a:cubicBezTo>
                    <a:pt x="1318" y="3087"/>
                    <a:pt x="1302" y="3088"/>
                    <a:pt x="1287" y="3088"/>
                  </a:cubicBezTo>
                  <a:cubicBezTo>
                    <a:pt x="1164" y="3088"/>
                    <a:pt x="1046" y="3062"/>
                    <a:pt x="926" y="3009"/>
                  </a:cubicBezTo>
                  <a:cubicBezTo>
                    <a:pt x="793" y="2943"/>
                    <a:pt x="684" y="2854"/>
                    <a:pt x="592" y="2738"/>
                  </a:cubicBezTo>
                  <a:cubicBezTo>
                    <a:pt x="466" y="2570"/>
                    <a:pt x="443" y="2377"/>
                    <a:pt x="519" y="2168"/>
                  </a:cubicBezTo>
                  <a:cubicBezTo>
                    <a:pt x="595" y="1957"/>
                    <a:pt x="813" y="1719"/>
                    <a:pt x="1166" y="1453"/>
                  </a:cubicBezTo>
                  <a:cubicBezTo>
                    <a:pt x="1406" y="1779"/>
                    <a:pt x="1674" y="2085"/>
                    <a:pt x="1960" y="2374"/>
                  </a:cubicBezTo>
                  <a:cubicBezTo>
                    <a:pt x="2093" y="2512"/>
                    <a:pt x="2223" y="2639"/>
                    <a:pt x="2348" y="2750"/>
                  </a:cubicBezTo>
                  <a:lnTo>
                    <a:pt x="2446" y="2712"/>
                  </a:lnTo>
                  <a:cubicBezTo>
                    <a:pt x="2513" y="2689"/>
                    <a:pt x="2589" y="2648"/>
                    <a:pt x="2662" y="2589"/>
                  </a:cubicBezTo>
                  <a:cubicBezTo>
                    <a:pt x="2828" y="2460"/>
                    <a:pt x="2949" y="2302"/>
                    <a:pt x="3022" y="2107"/>
                  </a:cubicBezTo>
                  <a:cubicBezTo>
                    <a:pt x="3092" y="1915"/>
                    <a:pt x="3108" y="1702"/>
                    <a:pt x="3065" y="1473"/>
                  </a:cubicBezTo>
                  <a:cubicBezTo>
                    <a:pt x="3025" y="1243"/>
                    <a:pt x="2920" y="1020"/>
                    <a:pt x="2755" y="800"/>
                  </a:cubicBezTo>
                  <a:cubicBezTo>
                    <a:pt x="2590" y="583"/>
                    <a:pt x="2397" y="423"/>
                    <a:pt x="2172" y="326"/>
                  </a:cubicBezTo>
                  <a:cubicBezTo>
                    <a:pt x="2017" y="261"/>
                    <a:pt x="1853" y="228"/>
                    <a:pt x="1681" y="2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41"/>
            <p:cNvSpPr/>
            <p:nvPr/>
          </p:nvSpPr>
          <p:spPr>
            <a:xfrm>
              <a:off x="5016275" y="4060525"/>
              <a:ext cx="78175" cy="84600"/>
            </a:xfrm>
            <a:custGeom>
              <a:avLst/>
              <a:gdLst/>
              <a:ahLst/>
              <a:cxnLst/>
              <a:rect l="l" t="t" r="r" b="b"/>
              <a:pathLst>
                <a:path w="3127" h="3384" extrusionOk="0">
                  <a:moveTo>
                    <a:pt x="1703" y="1"/>
                  </a:moveTo>
                  <a:lnTo>
                    <a:pt x="1591" y="88"/>
                  </a:lnTo>
                  <a:lnTo>
                    <a:pt x="1829" y="409"/>
                  </a:lnTo>
                  <a:lnTo>
                    <a:pt x="430" y="1450"/>
                  </a:lnTo>
                  <a:cubicBezTo>
                    <a:pt x="270" y="1572"/>
                    <a:pt x="152" y="1722"/>
                    <a:pt x="82" y="1895"/>
                  </a:cubicBezTo>
                  <a:cubicBezTo>
                    <a:pt x="16" y="2073"/>
                    <a:pt x="0" y="2260"/>
                    <a:pt x="36" y="2462"/>
                  </a:cubicBezTo>
                  <a:cubicBezTo>
                    <a:pt x="69" y="2665"/>
                    <a:pt x="162" y="2866"/>
                    <a:pt x="319" y="3069"/>
                  </a:cubicBezTo>
                  <a:cubicBezTo>
                    <a:pt x="462" y="3258"/>
                    <a:pt x="631" y="3357"/>
                    <a:pt x="842" y="3380"/>
                  </a:cubicBezTo>
                  <a:cubicBezTo>
                    <a:pt x="864" y="3383"/>
                    <a:pt x="887" y="3384"/>
                    <a:pt x="910" y="3384"/>
                  </a:cubicBezTo>
                  <a:cubicBezTo>
                    <a:pt x="1096" y="3384"/>
                    <a:pt x="1289" y="3310"/>
                    <a:pt x="1492" y="3158"/>
                  </a:cubicBezTo>
                  <a:lnTo>
                    <a:pt x="1405" y="3046"/>
                  </a:lnTo>
                  <a:cubicBezTo>
                    <a:pt x="1218" y="3181"/>
                    <a:pt x="1047" y="3247"/>
                    <a:pt x="880" y="3247"/>
                  </a:cubicBezTo>
                  <a:cubicBezTo>
                    <a:pt x="878" y="3247"/>
                    <a:pt x="876" y="3247"/>
                    <a:pt x="875" y="3247"/>
                  </a:cubicBezTo>
                  <a:cubicBezTo>
                    <a:pt x="705" y="3237"/>
                    <a:pt x="582" y="3184"/>
                    <a:pt x="498" y="3076"/>
                  </a:cubicBezTo>
                  <a:cubicBezTo>
                    <a:pt x="416" y="2962"/>
                    <a:pt x="405" y="2840"/>
                    <a:pt x="463" y="2705"/>
                  </a:cubicBezTo>
                  <a:cubicBezTo>
                    <a:pt x="523" y="2571"/>
                    <a:pt x="691" y="2399"/>
                    <a:pt x="975" y="2188"/>
                  </a:cubicBezTo>
                  <a:lnTo>
                    <a:pt x="2374" y="1147"/>
                  </a:lnTo>
                  <a:lnTo>
                    <a:pt x="2855" y="1787"/>
                  </a:lnTo>
                  <a:lnTo>
                    <a:pt x="2969" y="1699"/>
                  </a:lnTo>
                  <a:lnTo>
                    <a:pt x="2487" y="1058"/>
                  </a:lnTo>
                  <a:lnTo>
                    <a:pt x="3126" y="577"/>
                  </a:lnTo>
                  <a:lnTo>
                    <a:pt x="2888" y="257"/>
                  </a:lnTo>
                  <a:cubicBezTo>
                    <a:pt x="2771" y="99"/>
                    <a:pt x="2642" y="20"/>
                    <a:pt x="2502" y="20"/>
                  </a:cubicBezTo>
                  <a:cubicBezTo>
                    <a:pt x="2397" y="20"/>
                    <a:pt x="2286" y="64"/>
                    <a:pt x="2169" y="151"/>
                  </a:cubicBezTo>
                  <a:lnTo>
                    <a:pt x="1942" y="322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41"/>
            <p:cNvSpPr/>
            <p:nvPr/>
          </p:nvSpPr>
          <p:spPr>
            <a:xfrm>
              <a:off x="5227825" y="3836775"/>
              <a:ext cx="23950" cy="23950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176" y="0"/>
                  </a:moveTo>
                  <a:lnTo>
                    <a:pt x="0" y="781"/>
                  </a:lnTo>
                  <a:lnTo>
                    <a:pt x="781" y="958"/>
                  </a:lnTo>
                  <a:lnTo>
                    <a:pt x="958" y="177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41"/>
            <p:cNvSpPr/>
            <p:nvPr/>
          </p:nvSpPr>
          <p:spPr>
            <a:xfrm>
              <a:off x="4761075" y="41835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1"/>
                  </a:moveTo>
                  <a:lnTo>
                    <a:pt x="1" y="782"/>
                  </a:lnTo>
                  <a:lnTo>
                    <a:pt x="782" y="958"/>
                  </a:lnTo>
                  <a:lnTo>
                    <a:pt x="958" y="17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41"/>
            <p:cNvSpPr/>
            <p:nvPr/>
          </p:nvSpPr>
          <p:spPr>
            <a:xfrm>
              <a:off x="5168325" y="4245175"/>
              <a:ext cx="24000" cy="23950"/>
            </a:xfrm>
            <a:custGeom>
              <a:avLst/>
              <a:gdLst/>
              <a:ahLst/>
              <a:cxnLst/>
              <a:rect l="l" t="t" r="r" b="b"/>
              <a:pathLst>
                <a:path w="960" h="958" extrusionOk="0">
                  <a:moveTo>
                    <a:pt x="179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60" y="17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41"/>
            <p:cNvSpPr/>
            <p:nvPr/>
          </p:nvSpPr>
          <p:spPr>
            <a:xfrm>
              <a:off x="4819375" y="37778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58" y="1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41"/>
            <p:cNvSpPr/>
            <p:nvPr/>
          </p:nvSpPr>
          <p:spPr>
            <a:xfrm>
              <a:off x="4700700" y="3863300"/>
              <a:ext cx="764800" cy="787050"/>
            </a:xfrm>
            <a:custGeom>
              <a:avLst/>
              <a:gdLst/>
              <a:ahLst/>
              <a:cxnLst/>
              <a:rect l="l" t="t" r="r" b="b"/>
              <a:pathLst>
                <a:path w="30592" h="31482" extrusionOk="0">
                  <a:moveTo>
                    <a:pt x="29878" y="0"/>
                  </a:moveTo>
                  <a:cubicBezTo>
                    <a:pt x="29749" y="0"/>
                    <a:pt x="29619" y="41"/>
                    <a:pt x="29505" y="124"/>
                  </a:cubicBezTo>
                  <a:lnTo>
                    <a:pt x="1170" y="21282"/>
                  </a:lnTo>
                  <a:cubicBezTo>
                    <a:pt x="1030" y="21384"/>
                    <a:pt x="938" y="21546"/>
                    <a:pt x="922" y="21720"/>
                  </a:cubicBezTo>
                  <a:lnTo>
                    <a:pt x="28" y="30796"/>
                  </a:lnTo>
                  <a:cubicBezTo>
                    <a:pt x="1" y="31057"/>
                    <a:pt x="140" y="31292"/>
                    <a:pt x="355" y="31411"/>
                  </a:cubicBezTo>
                  <a:cubicBezTo>
                    <a:pt x="422" y="31452"/>
                    <a:pt x="498" y="31475"/>
                    <a:pt x="591" y="31478"/>
                  </a:cubicBezTo>
                  <a:cubicBezTo>
                    <a:pt x="613" y="31480"/>
                    <a:pt x="634" y="31481"/>
                    <a:pt x="655" y="31481"/>
                  </a:cubicBezTo>
                  <a:cubicBezTo>
                    <a:pt x="976" y="31481"/>
                    <a:pt x="1247" y="31239"/>
                    <a:pt x="1276" y="30918"/>
                  </a:cubicBezTo>
                  <a:lnTo>
                    <a:pt x="2142" y="22116"/>
                  </a:lnTo>
                  <a:lnTo>
                    <a:pt x="30256" y="1131"/>
                  </a:lnTo>
                  <a:cubicBezTo>
                    <a:pt x="30533" y="917"/>
                    <a:pt x="30592" y="532"/>
                    <a:pt x="30384" y="252"/>
                  </a:cubicBezTo>
                  <a:cubicBezTo>
                    <a:pt x="30257" y="88"/>
                    <a:pt x="30069" y="0"/>
                    <a:pt x="29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41"/>
            <p:cNvSpPr/>
            <p:nvPr/>
          </p:nvSpPr>
          <p:spPr>
            <a:xfrm>
              <a:off x="4510025" y="3638625"/>
              <a:ext cx="787650" cy="757475"/>
            </a:xfrm>
            <a:custGeom>
              <a:avLst/>
              <a:gdLst/>
              <a:ahLst/>
              <a:cxnLst/>
              <a:rect l="l" t="t" r="r" b="b"/>
              <a:pathLst>
                <a:path w="31506" h="30299" extrusionOk="0">
                  <a:moveTo>
                    <a:pt x="30793" y="1"/>
                  </a:moveTo>
                  <a:cubicBezTo>
                    <a:pt x="30664" y="1"/>
                    <a:pt x="30533" y="41"/>
                    <a:pt x="30421" y="125"/>
                  </a:cubicBezTo>
                  <a:lnTo>
                    <a:pt x="2265" y="21154"/>
                  </a:lnTo>
                  <a:cubicBezTo>
                    <a:pt x="2144" y="21240"/>
                    <a:pt x="2064" y="21363"/>
                    <a:pt x="2030" y="21505"/>
                  </a:cubicBezTo>
                  <a:lnTo>
                    <a:pt x="72" y="29528"/>
                  </a:lnTo>
                  <a:cubicBezTo>
                    <a:pt x="0" y="29807"/>
                    <a:pt x="138" y="30098"/>
                    <a:pt x="381" y="30227"/>
                  </a:cubicBezTo>
                  <a:cubicBezTo>
                    <a:pt x="423" y="30249"/>
                    <a:pt x="473" y="30265"/>
                    <a:pt x="535" y="30279"/>
                  </a:cubicBezTo>
                  <a:cubicBezTo>
                    <a:pt x="586" y="30292"/>
                    <a:pt x="638" y="30298"/>
                    <a:pt x="689" y="30298"/>
                  </a:cubicBezTo>
                  <a:cubicBezTo>
                    <a:pt x="968" y="30298"/>
                    <a:pt x="1224" y="30111"/>
                    <a:pt x="1291" y="29825"/>
                  </a:cubicBezTo>
                  <a:lnTo>
                    <a:pt x="3195" y="22021"/>
                  </a:lnTo>
                  <a:lnTo>
                    <a:pt x="31172" y="1131"/>
                  </a:lnTo>
                  <a:cubicBezTo>
                    <a:pt x="31447" y="918"/>
                    <a:pt x="31506" y="532"/>
                    <a:pt x="31298" y="253"/>
                  </a:cubicBezTo>
                  <a:cubicBezTo>
                    <a:pt x="31171" y="89"/>
                    <a:pt x="30983" y="1"/>
                    <a:pt x="30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41"/>
            <p:cNvSpPr/>
            <p:nvPr/>
          </p:nvSpPr>
          <p:spPr>
            <a:xfrm>
              <a:off x="4615075" y="3745050"/>
              <a:ext cx="562650" cy="983900"/>
            </a:xfrm>
            <a:custGeom>
              <a:avLst/>
              <a:gdLst/>
              <a:ahLst/>
              <a:cxnLst/>
              <a:rect l="l" t="t" r="r" b="b"/>
              <a:pathLst>
                <a:path w="22506" h="39356" extrusionOk="0">
                  <a:moveTo>
                    <a:pt x="708" y="1"/>
                  </a:moveTo>
                  <a:cubicBezTo>
                    <a:pt x="579" y="1"/>
                    <a:pt x="449" y="41"/>
                    <a:pt x="336" y="125"/>
                  </a:cubicBezTo>
                  <a:cubicBezTo>
                    <a:pt x="61" y="338"/>
                    <a:pt x="0" y="724"/>
                    <a:pt x="208" y="1003"/>
                  </a:cubicBezTo>
                  <a:lnTo>
                    <a:pt x="21224" y="29144"/>
                  </a:lnTo>
                  <a:lnTo>
                    <a:pt x="20338" y="38675"/>
                  </a:lnTo>
                  <a:cubicBezTo>
                    <a:pt x="20315" y="38930"/>
                    <a:pt x="20451" y="39163"/>
                    <a:pt x="20666" y="39281"/>
                  </a:cubicBezTo>
                  <a:cubicBezTo>
                    <a:pt x="20736" y="39322"/>
                    <a:pt x="20815" y="39344"/>
                    <a:pt x="20910" y="39352"/>
                  </a:cubicBezTo>
                  <a:cubicBezTo>
                    <a:pt x="20931" y="39355"/>
                    <a:pt x="20953" y="39356"/>
                    <a:pt x="20974" y="39356"/>
                  </a:cubicBezTo>
                  <a:cubicBezTo>
                    <a:pt x="21291" y="39356"/>
                    <a:pt x="21558" y="39110"/>
                    <a:pt x="21589" y="38791"/>
                  </a:cubicBezTo>
                  <a:lnTo>
                    <a:pt x="22491" y="29022"/>
                  </a:lnTo>
                  <a:cubicBezTo>
                    <a:pt x="22505" y="28867"/>
                    <a:pt x="22462" y="28709"/>
                    <a:pt x="22369" y="28589"/>
                  </a:cubicBezTo>
                  <a:lnTo>
                    <a:pt x="1214" y="252"/>
                  </a:lnTo>
                  <a:cubicBezTo>
                    <a:pt x="1087" y="88"/>
                    <a:pt x="899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41"/>
            <p:cNvSpPr/>
            <p:nvPr/>
          </p:nvSpPr>
          <p:spPr>
            <a:xfrm>
              <a:off x="4843000" y="3581625"/>
              <a:ext cx="559450" cy="980300"/>
            </a:xfrm>
            <a:custGeom>
              <a:avLst/>
              <a:gdLst/>
              <a:ahLst/>
              <a:cxnLst/>
              <a:rect l="l" t="t" r="r" b="b"/>
              <a:pathLst>
                <a:path w="22378" h="39212" extrusionOk="0">
                  <a:moveTo>
                    <a:pt x="709" y="0"/>
                  </a:moveTo>
                  <a:cubicBezTo>
                    <a:pt x="579" y="0"/>
                    <a:pt x="449" y="41"/>
                    <a:pt x="336" y="125"/>
                  </a:cubicBezTo>
                  <a:cubicBezTo>
                    <a:pt x="60" y="338"/>
                    <a:pt x="0" y="723"/>
                    <a:pt x="208" y="1003"/>
                  </a:cubicBezTo>
                  <a:lnTo>
                    <a:pt x="21089" y="28966"/>
                  </a:lnTo>
                  <a:lnTo>
                    <a:pt x="20162" y="38527"/>
                  </a:lnTo>
                  <a:cubicBezTo>
                    <a:pt x="20134" y="38786"/>
                    <a:pt x="20272" y="39023"/>
                    <a:pt x="20487" y="39142"/>
                  </a:cubicBezTo>
                  <a:cubicBezTo>
                    <a:pt x="20561" y="39179"/>
                    <a:pt x="20640" y="39208"/>
                    <a:pt x="20728" y="39209"/>
                  </a:cubicBezTo>
                  <a:cubicBezTo>
                    <a:pt x="20746" y="39211"/>
                    <a:pt x="20765" y="39212"/>
                    <a:pt x="20784" y="39212"/>
                  </a:cubicBezTo>
                  <a:cubicBezTo>
                    <a:pt x="21107" y="39212"/>
                    <a:pt x="21381" y="38968"/>
                    <a:pt x="21411" y="38644"/>
                  </a:cubicBezTo>
                  <a:lnTo>
                    <a:pt x="22360" y="28841"/>
                  </a:lnTo>
                  <a:cubicBezTo>
                    <a:pt x="22377" y="28685"/>
                    <a:pt x="22339" y="28533"/>
                    <a:pt x="22241" y="28408"/>
                  </a:cubicBezTo>
                  <a:lnTo>
                    <a:pt x="1214" y="252"/>
                  </a:lnTo>
                  <a:cubicBezTo>
                    <a:pt x="1087" y="88"/>
                    <a:pt x="899" y="0"/>
                    <a:pt x="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41"/>
            <p:cNvSpPr/>
            <p:nvPr/>
          </p:nvSpPr>
          <p:spPr>
            <a:xfrm>
              <a:off x="4714650" y="3869900"/>
              <a:ext cx="750500" cy="780500"/>
            </a:xfrm>
            <a:custGeom>
              <a:avLst/>
              <a:gdLst/>
              <a:ahLst/>
              <a:cxnLst/>
              <a:rect l="l" t="t" r="r" b="b"/>
              <a:pathLst>
                <a:path w="30020" h="31220" extrusionOk="0">
                  <a:moveTo>
                    <a:pt x="29823" y="1"/>
                  </a:moveTo>
                  <a:lnTo>
                    <a:pt x="981" y="21517"/>
                  </a:lnTo>
                  <a:lnTo>
                    <a:pt x="0" y="31212"/>
                  </a:lnTo>
                  <a:cubicBezTo>
                    <a:pt x="8" y="31215"/>
                    <a:pt x="15" y="31215"/>
                    <a:pt x="22" y="31217"/>
                  </a:cubicBezTo>
                  <a:cubicBezTo>
                    <a:pt x="42" y="31219"/>
                    <a:pt x="61" y="31219"/>
                    <a:pt x="81" y="31219"/>
                  </a:cubicBezTo>
                  <a:cubicBezTo>
                    <a:pt x="399" y="31219"/>
                    <a:pt x="675" y="30982"/>
                    <a:pt x="708" y="30656"/>
                  </a:cubicBezTo>
                  <a:lnTo>
                    <a:pt x="1573" y="21853"/>
                  </a:lnTo>
                  <a:lnTo>
                    <a:pt x="29687" y="867"/>
                  </a:lnTo>
                  <a:cubicBezTo>
                    <a:pt x="29956" y="656"/>
                    <a:pt x="30019" y="275"/>
                    <a:pt x="298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41"/>
            <p:cNvSpPr/>
            <p:nvPr/>
          </p:nvSpPr>
          <p:spPr>
            <a:xfrm>
              <a:off x="4527400" y="3645225"/>
              <a:ext cx="770000" cy="750750"/>
            </a:xfrm>
            <a:custGeom>
              <a:avLst/>
              <a:gdLst/>
              <a:ahLst/>
              <a:cxnLst/>
              <a:rect l="l" t="t" r="r" b="b"/>
              <a:pathLst>
                <a:path w="30800" h="30030" extrusionOk="0">
                  <a:moveTo>
                    <a:pt x="30606" y="0"/>
                  </a:moveTo>
                  <a:lnTo>
                    <a:pt x="1934" y="21385"/>
                  </a:lnTo>
                  <a:lnTo>
                    <a:pt x="0" y="30029"/>
                  </a:lnTo>
                  <a:cubicBezTo>
                    <a:pt x="273" y="30021"/>
                    <a:pt x="519" y="29830"/>
                    <a:pt x="586" y="29555"/>
                  </a:cubicBezTo>
                  <a:lnTo>
                    <a:pt x="2488" y="21751"/>
                  </a:lnTo>
                  <a:lnTo>
                    <a:pt x="30465" y="862"/>
                  </a:lnTo>
                  <a:cubicBezTo>
                    <a:pt x="30743" y="661"/>
                    <a:pt x="30799" y="277"/>
                    <a:pt x="30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41"/>
            <p:cNvSpPr/>
            <p:nvPr/>
          </p:nvSpPr>
          <p:spPr>
            <a:xfrm>
              <a:off x="4614900" y="3747575"/>
              <a:ext cx="546700" cy="981200"/>
            </a:xfrm>
            <a:custGeom>
              <a:avLst/>
              <a:gdLst/>
              <a:ahLst/>
              <a:cxnLst/>
              <a:rect l="l" t="t" r="r" b="b"/>
              <a:pathLst>
                <a:path w="21868" h="39248" extrusionOk="0">
                  <a:moveTo>
                    <a:pt x="377" y="1"/>
                  </a:moveTo>
                  <a:cubicBezTo>
                    <a:pt x="364" y="9"/>
                    <a:pt x="348" y="15"/>
                    <a:pt x="336" y="24"/>
                  </a:cubicBezTo>
                  <a:cubicBezTo>
                    <a:pt x="56" y="232"/>
                    <a:pt x="0" y="623"/>
                    <a:pt x="208" y="902"/>
                  </a:cubicBezTo>
                  <a:lnTo>
                    <a:pt x="21224" y="29043"/>
                  </a:lnTo>
                  <a:lnTo>
                    <a:pt x="20338" y="38574"/>
                  </a:lnTo>
                  <a:cubicBezTo>
                    <a:pt x="20315" y="38829"/>
                    <a:pt x="20451" y="39071"/>
                    <a:pt x="20666" y="39180"/>
                  </a:cubicBezTo>
                  <a:cubicBezTo>
                    <a:pt x="20732" y="39218"/>
                    <a:pt x="20811" y="39237"/>
                    <a:pt x="20890" y="39247"/>
                  </a:cubicBezTo>
                  <a:lnTo>
                    <a:pt x="21867" y="2886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41"/>
            <p:cNvSpPr/>
            <p:nvPr/>
          </p:nvSpPr>
          <p:spPr>
            <a:xfrm>
              <a:off x="4842875" y="3584225"/>
              <a:ext cx="543300" cy="977675"/>
            </a:xfrm>
            <a:custGeom>
              <a:avLst/>
              <a:gdLst/>
              <a:ahLst/>
              <a:cxnLst/>
              <a:rect l="l" t="t" r="r" b="b"/>
              <a:pathLst>
                <a:path w="21732" h="39107" extrusionOk="0">
                  <a:moveTo>
                    <a:pt x="376" y="1"/>
                  </a:moveTo>
                  <a:cubicBezTo>
                    <a:pt x="365" y="11"/>
                    <a:pt x="348" y="15"/>
                    <a:pt x="336" y="25"/>
                  </a:cubicBezTo>
                  <a:cubicBezTo>
                    <a:pt x="57" y="233"/>
                    <a:pt x="1" y="623"/>
                    <a:pt x="209" y="902"/>
                  </a:cubicBezTo>
                  <a:lnTo>
                    <a:pt x="21090" y="28865"/>
                  </a:lnTo>
                  <a:lnTo>
                    <a:pt x="20161" y="38426"/>
                  </a:lnTo>
                  <a:cubicBezTo>
                    <a:pt x="20134" y="38687"/>
                    <a:pt x="20274" y="38925"/>
                    <a:pt x="20488" y="39041"/>
                  </a:cubicBezTo>
                  <a:cubicBezTo>
                    <a:pt x="20554" y="39078"/>
                    <a:pt x="20632" y="39098"/>
                    <a:pt x="20711" y="39107"/>
                  </a:cubicBezTo>
                  <a:lnTo>
                    <a:pt x="21732" y="28686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7" name="Google Shape;4787;p41"/>
          <p:cNvGrpSpPr/>
          <p:nvPr/>
        </p:nvGrpSpPr>
        <p:grpSpPr>
          <a:xfrm>
            <a:off x="7373942" y="3114216"/>
            <a:ext cx="1307474" cy="1384353"/>
            <a:chOff x="5370525" y="2177975"/>
            <a:chExt cx="2008100" cy="2126175"/>
          </a:xfrm>
        </p:grpSpPr>
        <p:sp>
          <p:nvSpPr>
            <p:cNvPr id="4788" name="Google Shape;4788;p41"/>
            <p:cNvSpPr/>
            <p:nvPr/>
          </p:nvSpPr>
          <p:spPr>
            <a:xfrm>
              <a:off x="5420025" y="2248450"/>
              <a:ext cx="1958600" cy="205560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41"/>
            <p:cNvSpPr/>
            <p:nvPr/>
          </p:nvSpPr>
          <p:spPr>
            <a:xfrm>
              <a:off x="7028475" y="2692125"/>
              <a:ext cx="328050" cy="415950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41"/>
            <p:cNvSpPr/>
            <p:nvPr/>
          </p:nvSpPr>
          <p:spPr>
            <a:xfrm>
              <a:off x="7017975" y="2745350"/>
              <a:ext cx="294075" cy="49522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41"/>
            <p:cNvSpPr/>
            <p:nvPr/>
          </p:nvSpPr>
          <p:spPr>
            <a:xfrm>
              <a:off x="6930275" y="2830325"/>
              <a:ext cx="341650" cy="52867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41"/>
            <p:cNvSpPr/>
            <p:nvPr/>
          </p:nvSpPr>
          <p:spPr>
            <a:xfrm>
              <a:off x="6889975" y="2958275"/>
              <a:ext cx="326375" cy="563875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1"/>
            <p:cNvSpPr/>
            <p:nvPr/>
          </p:nvSpPr>
          <p:spPr>
            <a:xfrm>
              <a:off x="6872425" y="3095225"/>
              <a:ext cx="308300" cy="53302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41"/>
            <p:cNvSpPr/>
            <p:nvPr/>
          </p:nvSpPr>
          <p:spPr>
            <a:xfrm>
              <a:off x="6849800" y="3159075"/>
              <a:ext cx="288575" cy="594450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41"/>
            <p:cNvSpPr/>
            <p:nvPr/>
          </p:nvSpPr>
          <p:spPr>
            <a:xfrm>
              <a:off x="6823075" y="3277850"/>
              <a:ext cx="283125" cy="569525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41"/>
            <p:cNvSpPr/>
            <p:nvPr/>
          </p:nvSpPr>
          <p:spPr>
            <a:xfrm>
              <a:off x="6716550" y="3416800"/>
              <a:ext cx="329000" cy="610425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41"/>
            <p:cNvSpPr/>
            <p:nvPr/>
          </p:nvSpPr>
          <p:spPr>
            <a:xfrm>
              <a:off x="6669500" y="3485775"/>
              <a:ext cx="327950" cy="683675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41"/>
            <p:cNvSpPr/>
            <p:nvPr/>
          </p:nvSpPr>
          <p:spPr>
            <a:xfrm>
              <a:off x="6618175" y="3604075"/>
              <a:ext cx="330650" cy="664525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41"/>
            <p:cNvSpPr/>
            <p:nvPr/>
          </p:nvSpPr>
          <p:spPr>
            <a:xfrm>
              <a:off x="6543675" y="3776475"/>
              <a:ext cx="257725" cy="51970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41"/>
            <p:cNvSpPr/>
            <p:nvPr/>
          </p:nvSpPr>
          <p:spPr>
            <a:xfrm>
              <a:off x="6442775" y="3715700"/>
              <a:ext cx="250300" cy="543600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41"/>
            <p:cNvSpPr/>
            <p:nvPr/>
          </p:nvSpPr>
          <p:spPr>
            <a:xfrm>
              <a:off x="6347450" y="3619300"/>
              <a:ext cx="209150" cy="593750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41"/>
            <p:cNvSpPr/>
            <p:nvPr/>
          </p:nvSpPr>
          <p:spPr>
            <a:xfrm>
              <a:off x="6272075" y="3590575"/>
              <a:ext cx="211750" cy="597850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41"/>
            <p:cNvSpPr/>
            <p:nvPr/>
          </p:nvSpPr>
          <p:spPr>
            <a:xfrm>
              <a:off x="6132650" y="3571700"/>
              <a:ext cx="189075" cy="561775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41"/>
            <p:cNvSpPr/>
            <p:nvPr/>
          </p:nvSpPr>
          <p:spPr>
            <a:xfrm>
              <a:off x="6023775" y="3543700"/>
              <a:ext cx="169125" cy="546025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41"/>
            <p:cNvSpPr/>
            <p:nvPr/>
          </p:nvSpPr>
          <p:spPr>
            <a:xfrm>
              <a:off x="5919925" y="3563775"/>
              <a:ext cx="168000" cy="490225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41"/>
            <p:cNvSpPr/>
            <p:nvPr/>
          </p:nvSpPr>
          <p:spPr>
            <a:xfrm>
              <a:off x="5837700" y="3535100"/>
              <a:ext cx="172725" cy="49262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41"/>
            <p:cNvSpPr/>
            <p:nvPr/>
          </p:nvSpPr>
          <p:spPr>
            <a:xfrm>
              <a:off x="5633175" y="3442450"/>
              <a:ext cx="193625" cy="52305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41"/>
            <p:cNvSpPr/>
            <p:nvPr/>
          </p:nvSpPr>
          <p:spPr>
            <a:xfrm>
              <a:off x="5535075" y="3347400"/>
              <a:ext cx="165150" cy="575200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41"/>
            <p:cNvSpPr/>
            <p:nvPr/>
          </p:nvSpPr>
          <p:spPr>
            <a:xfrm>
              <a:off x="5415075" y="3360650"/>
              <a:ext cx="114925" cy="354100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41"/>
            <p:cNvSpPr/>
            <p:nvPr/>
          </p:nvSpPr>
          <p:spPr>
            <a:xfrm>
              <a:off x="5557025" y="2912375"/>
              <a:ext cx="1821600" cy="1391450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41"/>
            <p:cNvSpPr/>
            <p:nvPr/>
          </p:nvSpPr>
          <p:spPr>
            <a:xfrm>
              <a:off x="5420075" y="2456250"/>
              <a:ext cx="1503650" cy="1847900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41"/>
            <p:cNvSpPr/>
            <p:nvPr/>
          </p:nvSpPr>
          <p:spPr>
            <a:xfrm>
              <a:off x="5370525" y="2177975"/>
              <a:ext cx="1827300" cy="1799350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41"/>
            <p:cNvSpPr/>
            <p:nvPr/>
          </p:nvSpPr>
          <p:spPr>
            <a:xfrm>
              <a:off x="6110250" y="2244475"/>
              <a:ext cx="1074075" cy="1731725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41"/>
            <p:cNvSpPr/>
            <p:nvPr/>
          </p:nvSpPr>
          <p:spPr>
            <a:xfrm>
              <a:off x="6358700" y="3188900"/>
              <a:ext cx="66650" cy="710375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41"/>
            <p:cNvSpPr/>
            <p:nvPr/>
          </p:nvSpPr>
          <p:spPr>
            <a:xfrm>
              <a:off x="6191050" y="3167475"/>
              <a:ext cx="102250" cy="656500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41"/>
            <p:cNvSpPr/>
            <p:nvPr/>
          </p:nvSpPr>
          <p:spPr>
            <a:xfrm>
              <a:off x="5990950" y="3117175"/>
              <a:ext cx="252100" cy="638850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41"/>
            <p:cNvSpPr/>
            <p:nvPr/>
          </p:nvSpPr>
          <p:spPr>
            <a:xfrm>
              <a:off x="5536025" y="3032075"/>
              <a:ext cx="726725" cy="648675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41"/>
            <p:cNvSpPr/>
            <p:nvPr/>
          </p:nvSpPr>
          <p:spPr>
            <a:xfrm>
              <a:off x="5383925" y="2958525"/>
              <a:ext cx="891925" cy="51422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41"/>
            <p:cNvSpPr/>
            <p:nvPr/>
          </p:nvSpPr>
          <p:spPr>
            <a:xfrm>
              <a:off x="5449850" y="2935825"/>
              <a:ext cx="688250" cy="320375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41"/>
            <p:cNvSpPr/>
            <p:nvPr/>
          </p:nvSpPr>
          <p:spPr>
            <a:xfrm>
              <a:off x="5527650" y="2856425"/>
              <a:ext cx="603425" cy="168975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41"/>
            <p:cNvSpPr/>
            <p:nvPr/>
          </p:nvSpPr>
          <p:spPr>
            <a:xfrm>
              <a:off x="5610825" y="2769575"/>
              <a:ext cx="459875" cy="49550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41"/>
            <p:cNvSpPr/>
            <p:nvPr/>
          </p:nvSpPr>
          <p:spPr>
            <a:xfrm>
              <a:off x="5685675" y="2549175"/>
              <a:ext cx="443625" cy="232975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41"/>
            <p:cNvSpPr/>
            <p:nvPr/>
          </p:nvSpPr>
          <p:spPr>
            <a:xfrm>
              <a:off x="5722425" y="2179725"/>
              <a:ext cx="540850" cy="669175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41"/>
            <p:cNvSpPr/>
            <p:nvPr/>
          </p:nvSpPr>
          <p:spPr>
            <a:xfrm>
              <a:off x="5630275" y="2435125"/>
              <a:ext cx="1255850" cy="1255875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41"/>
            <p:cNvSpPr/>
            <p:nvPr/>
          </p:nvSpPr>
          <p:spPr>
            <a:xfrm>
              <a:off x="5706200" y="2510850"/>
              <a:ext cx="1104050" cy="1103925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41"/>
            <p:cNvSpPr/>
            <p:nvPr/>
          </p:nvSpPr>
          <p:spPr>
            <a:xfrm>
              <a:off x="5823550" y="2628875"/>
              <a:ext cx="874100" cy="873975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41"/>
            <p:cNvSpPr/>
            <p:nvPr/>
          </p:nvSpPr>
          <p:spPr>
            <a:xfrm>
              <a:off x="6106000" y="2935650"/>
              <a:ext cx="150750" cy="190175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41"/>
            <p:cNvSpPr/>
            <p:nvPr/>
          </p:nvSpPr>
          <p:spPr>
            <a:xfrm>
              <a:off x="6219875" y="2996175"/>
              <a:ext cx="123350" cy="169375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41"/>
            <p:cNvSpPr/>
            <p:nvPr/>
          </p:nvSpPr>
          <p:spPr>
            <a:xfrm>
              <a:off x="6352825" y="3046025"/>
              <a:ext cx="95525" cy="160125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41"/>
            <p:cNvSpPr/>
            <p:nvPr/>
          </p:nvSpPr>
          <p:spPr>
            <a:xfrm>
              <a:off x="6392175" y="258572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41"/>
            <p:cNvSpPr/>
            <p:nvPr/>
          </p:nvSpPr>
          <p:spPr>
            <a:xfrm>
              <a:off x="6080225" y="3497775"/>
              <a:ext cx="43150" cy="43150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41"/>
            <p:cNvSpPr/>
            <p:nvPr/>
          </p:nvSpPr>
          <p:spPr>
            <a:xfrm>
              <a:off x="6694550" y="319947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41"/>
            <p:cNvSpPr/>
            <p:nvPr/>
          </p:nvSpPr>
          <p:spPr>
            <a:xfrm>
              <a:off x="5778825" y="2888750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41"/>
            <p:cNvSpPr/>
            <p:nvPr/>
          </p:nvSpPr>
          <p:spPr>
            <a:xfrm>
              <a:off x="6228000" y="2427650"/>
              <a:ext cx="527100" cy="1770675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41"/>
            <p:cNvSpPr/>
            <p:nvPr/>
          </p:nvSpPr>
          <p:spPr>
            <a:xfrm>
              <a:off x="5791325" y="2278275"/>
              <a:ext cx="523650" cy="1751125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41"/>
            <p:cNvSpPr/>
            <p:nvPr/>
          </p:nvSpPr>
          <p:spPr>
            <a:xfrm>
              <a:off x="5472825" y="3031425"/>
              <a:ext cx="1645125" cy="877650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41"/>
            <p:cNvSpPr/>
            <p:nvPr/>
          </p:nvSpPr>
          <p:spPr>
            <a:xfrm>
              <a:off x="5630625" y="2594075"/>
              <a:ext cx="1635600" cy="877100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41"/>
            <p:cNvSpPr/>
            <p:nvPr/>
          </p:nvSpPr>
          <p:spPr>
            <a:xfrm>
              <a:off x="6254800" y="2429500"/>
              <a:ext cx="499900" cy="1766175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41"/>
            <p:cNvSpPr/>
            <p:nvPr/>
          </p:nvSpPr>
          <p:spPr>
            <a:xfrm>
              <a:off x="5817450" y="2280000"/>
              <a:ext cx="497350" cy="1744150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41"/>
            <p:cNvSpPr/>
            <p:nvPr/>
          </p:nvSpPr>
          <p:spPr>
            <a:xfrm>
              <a:off x="5472400" y="3047425"/>
              <a:ext cx="1627525" cy="861900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41"/>
            <p:cNvSpPr/>
            <p:nvPr/>
          </p:nvSpPr>
          <p:spPr>
            <a:xfrm>
              <a:off x="5630350" y="2610125"/>
              <a:ext cx="1618250" cy="861325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2" name="Google Shape;4842;p41"/>
          <p:cNvGrpSpPr/>
          <p:nvPr/>
        </p:nvGrpSpPr>
        <p:grpSpPr>
          <a:xfrm>
            <a:off x="1348084" y="3770855"/>
            <a:ext cx="1218562" cy="1201706"/>
            <a:chOff x="493900" y="2994525"/>
            <a:chExt cx="2119975" cy="2090650"/>
          </a:xfrm>
        </p:grpSpPr>
        <p:sp>
          <p:nvSpPr>
            <p:cNvPr id="4843" name="Google Shape;4843;p41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1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1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1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1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1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41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1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1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1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1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1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1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1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1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41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41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1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41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41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1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1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1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41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41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1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1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1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1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1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41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41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41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41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41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41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41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41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41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41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41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41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41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41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41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8" name="Google Shape;4888;p41"/>
          <p:cNvGrpSpPr/>
          <p:nvPr/>
        </p:nvGrpSpPr>
        <p:grpSpPr>
          <a:xfrm>
            <a:off x="-548612" y="1933012"/>
            <a:ext cx="1224524" cy="1224502"/>
            <a:chOff x="252225" y="1569650"/>
            <a:chExt cx="1425025" cy="1425000"/>
          </a:xfrm>
        </p:grpSpPr>
        <p:sp>
          <p:nvSpPr>
            <p:cNvPr id="4889" name="Google Shape;4889;p41"/>
            <p:cNvSpPr/>
            <p:nvPr/>
          </p:nvSpPr>
          <p:spPr>
            <a:xfrm>
              <a:off x="252225" y="1569650"/>
              <a:ext cx="1425025" cy="1425000"/>
            </a:xfrm>
            <a:custGeom>
              <a:avLst/>
              <a:gdLst/>
              <a:ahLst/>
              <a:cxnLst/>
              <a:rect l="l" t="t" r="r" b="b"/>
              <a:pathLst>
                <a:path w="57001" h="57000" extrusionOk="0">
                  <a:moveTo>
                    <a:pt x="28501" y="0"/>
                  </a:moveTo>
                  <a:cubicBezTo>
                    <a:pt x="20942" y="0"/>
                    <a:pt x="13692" y="3003"/>
                    <a:pt x="8348" y="8347"/>
                  </a:cubicBezTo>
                  <a:cubicBezTo>
                    <a:pt x="3003" y="13693"/>
                    <a:pt x="1" y="20941"/>
                    <a:pt x="1" y="28500"/>
                  </a:cubicBezTo>
                  <a:cubicBezTo>
                    <a:pt x="1" y="36059"/>
                    <a:pt x="3003" y="43308"/>
                    <a:pt x="8348" y="48653"/>
                  </a:cubicBezTo>
                  <a:cubicBezTo>
                    <a:pt x="13692" y="53997"/>
                    <a:pt x="20942" y="57000"/>
                    <a:pt x="28501" y="57000"/>
                  </a:cubicBezTo>
                  <a:cubicBezTo>
                    <a:pt x="36059" y="57000"/>
                    <a:pt x="43307" y="53997"/>
                    <a:pt x="48653" y="48653"/>
                  </a:cubicBezTo>
                  <a:cubicBezTo>
                    <a:pt x="53998" y="43308"/>
                    <a:pt x="57000" y="36059"/>
                    <a:pt x="57000" y="28500"/>
                  </a:cubicBezTo>
                  <a:cubicBezTo>
                    <a:pt x="57000" y="20941"/>
                    <a:pt x="53998" y="13693"/>
                    <a:pt x="48653" y="8347"/>
                  </a:cubicBezTo>
                  <a:cubicBezTo>
                    <a:pt x="43307" y="3003"/>
                    <a:pt x="36059" y="0"/>
                    <a:pt x="28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41"/>
            <p:cNvSpPr/>
            <p:nvPr/>
          </p:nvSpPr>
          <p:spPr>
            <a:xfrm>
              <a:off x="308300" y="1625725"/>
              <a:ext cx="1312875" cy="1312850"/>
            </a:xfrm>
            <a:custGeom>
              <a:avLst/>
              <a:gdLst/>
              <a:ahLst/>
              <a:cxnLst/>
              <a:rect l="l" t="t" r="r" b="b"/>
              <a:pathLst>
                <a:path w="52515" h="52514" extrusionOk="0">
                  <a:moveTo>
                    <a:pt x="26258" y="0"/>
                  </a:moveTo>
                  <a:cubicBezTo>
                    <a:pt x="19294" y="0"/>
                    <a:pt x="12615" y="2766"/>
                    <a:pt x="7691" y="7691"/>
                  </a:cubicBezTo>
                  <a:cubicBezTo>
                    <a:pt x="2767" y="12616"/>
                    <a:pt x="1" y="19293"/>
                    <a:pt x="1" y="26257"/>
                  </a:cubicBezTo>
                  <a:cubicBezTo>
                    <a:pt x="1" y="33221"/>
                    <a:pt x="2767" y="39900"/>
                    <a:pt x="7691" y="44823"/>
                  </a:cubicBezTo>
                  <a:cubicBezTo>
                    <a:pt x="12615" y="49748"/>
                    <a:pt x="19294" y="52514"/>
                    <a:pt x="26258" y="52514"/>
                  </a:cubicBezTo>
                  <a:cubicBezTo>
                    <a:pt x="33222" y="52514"/>
                    <a:pt x="39899" y="49748"/>
                    <a:pt x="44824" y="44823"/>
                  </a:cubicBezTo>
                  <a:cubicBezTo>
                    <a:pt x="49748" y="39900"/>
                    <a:pt x="52514" y="33221"/>
                    <a:pt x="52514" y="26257"/>
                  </a:cubicBezTo>
                  <a:cubicBezTo>
                    <a:pt x="52514" y="19293"/>
                    <a:pt x="49748" y="12616"/>
                    <a:pt x="44824" y="7691"/>
                  </a:cubicBezTo>
                  <a:cubicBezTo>
                    <a:pt x="39899" y="2766"/>
                    <a:pt x="33222" y="0"/>
                    <a:pt x="26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41"/>
            <p:cNvSpPr/>
            <p:nvPr/>
          </p:nvSpPr>
          <p:spPr>
            <a:xfrm>
              <a:off x="776150" y="2339300"/>
              <a:ext cx="561025" cy="561050"/>
            </a:xfrm>
            <a:custGeom>
              <a:avLst/>
              <a:gdLst/>
              <a:ahLst/>
              <a:cxnLst/>
              <a:rect l="l" t="t" r="r" b="b"/>
              <a:pathLst>
                <a:path w="22441" h="22442" extrusionOk="0">
                  <a:moveTo>
                    <a:pt x="11220" y="0"/>
                  </a:moveTo>
                  <a:cubicBezTo>
                    <a:pt x="8244" y="0"/>
                    <a:pt x="5391" y="1182"/>
                    <a:pt x="3287" y="3286"/>
                  </a:cubicBezTo>
                  <a:cubicBezTo>
                    <a:pt x="1183" y="5390"/>
                    <a:pt x="0" y="8245"/>
                    <a:pt x="0" y="11221"/>
                  </a:cubicBezTo>
                  <a:cubicBezTo>
                    <a:pt x="0" y="14196"/>
                    <a:pt x="1183" y="17051"/>
                    <a:pt x="3287" y="19155"/>
                  </a:cubicBezTo>
                  <a:cubicBezTo>
                    <a:pt x="5391" y="21259"/>
                    <a:pt x="8244" y="22442"/>
                    <a:pt x="11220" y="22442"/>
                  </a:cubicBezTo>
                  <a:cubicBezTo>
                    <a:pt x="14197" y="22442"/>
                    <a:pt x="17050" y="21259"/>
                    <a:pt x="19154" y="19155"/>
                  </a:cubicBezTo>
                  <a:cubicBezTo>
                    <a:pt x="21258" y="17051"/>
                    <a:pt x="22441" y="14196"/>
                    <a:pt x="22441" y="11221"/>
                  </a:cubicBezTo>
                  <a:cubicBezTo>
                    <a:pt x="22441" y="8245"/>
                    <a:pt x="21258" y="5390"/>
                    <a:pt x="19154" y="3286"/>
                  </a:cubicBezTo>
                  <a:cubicBezTo>
                    <a:pt x="17050" y="1182"/>
                    <a:pt x="14197" y="0"/>
                    <a:pt x="11220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41"/>
            <p:cNvSpPr/>
            <p:nvPr/>
          </p:nvSpPr>
          <p:spPr>
            <a:xfrm>
              <a:off x="776425" y="2339575"/>
              <a:ext cx="559325" cy="560825"/>
            </a:xfrm>
            <a:custGeom>
              <a:avLst/>
              <a:gdLst/>
              <a:ahLst/>
              <a:cxnLst/>
              <a:rect l="l" t="t" r="r" b="b"/>
              <a:pathLst>
                <a:path w="22373" h="22433" extrusionOk="0">
                  <a:moveTo>
                    <a:pt x="10699" y="1"/>
                  </a:moveTo>
                  <a:cubicBezTo>
                    <a:pt x="10595" y="3"/>
                    <a:pt x="10492" y="9"/>
                    <a:pt x="10390" y="18"/>
                  </a:cubicBezTo>
                  <a:cubicBezTo>
                    <a:pt x="9797" y="3529"/>
                    <a:pt x="9820" y="7150"/>
                    <a:pt x="10464" y="10651"/>
                  </a:cubicBezTo>
                  <a:cubicBezTo>
                    <a:pt x="8629" y="7508"/>
                    <a:pt x="7482" y="4133"/>
                    <a:pt x="7094" y="767"/>
                  </a:cubicBezTo>
                  <a:cubicBezTo>
                    <a:pt x="6997" y="806"/>
                    <a:pt x="6901" y="846"/>
                    <a:pt x="6803" y="889"/>
                  </a:cubicBezTo>
                  <a:cubicBezTo>
                    <a:pt x="7219" y="4382"/>
                    <a:pt x="8441" y="7880"/>
                    <a:pt x="10390" y="11124"/>
                  </a:cubicBezTo>
                  <a:cubicBezTo>
                    <a:pt x="7732" y="8683"/>
                    <a:pt x="5720" y="5577"/>
                    <a:pt x="4559" y="2169"/>
                  </a:cubicBezTo>
                  <a:cubicBezTo>
                    <a:pt x="4474" y="2232"/>
                    <a:pt x="4388" y="2297"/>
                    <a:pt x="4308" y="2360"/>
                  </a:cubicBezTo>
                  <a:cubicBezTo>
                    <a:pt x="5457" y="5705"/>
                    <a:pt x="7424" y="8753"/>
                    <a:pt x="10003" y="11177"/>
                  </a:cubicBezTo>
                  <a:cubicBezTo>
                    <a:pt x="6816" y="9930"/>
                    <a:pt x="3802" y="8214"/>
                    <a:pt x="1186" y="6165"/>
                  </a:cubicBezTo>
                  <a:cubicBezTo>
                    <a:pt x="1139" y="6257"/>
                    <a:pt x="1093" y="6345"/>
                    <a:pt x="1050" y="6440"/>
                  </a:cubicBezTo>
                  <a:cubicBezTo>
                    <a:pt x="3878" y="8644"/>
                    <a:pt x="7160" y="10470"/>
                    <a:pt x="10623" y="11739"/>
                  </a:cubicBezTo>
                  <a:cubicBezTo>
                    <a:pt x="10608" y="11772"/>
                    <a:pt x="10588" y="11805"/>
                    <a:pt x="10570" y="11835"/>
                  </a:cubicBezTo>
                  <a:cubicBezTo>
                    <a:pt x="8716" y="12030"/>
                    <a:pt x="6827" y="12210"/>
                    <a:pt x="4941" y="12210"/>
                  </a:cubicBezTo>
                  <a:cubicBezTo>
                    <a:pt x="4156" y="12210"/>
                    <a:pt x="3371" y="12178"/>
                    <a:pt x="2589" y="12104"/>
                  </a:cubicBezTo>
                  <a:cubicBezTo>
                    <a:pt x="1721" y="12020"/>
                    <a:pt x="855" y="11883"/>
                    <a:pt x="1" y="11696"/>
                  </a:cubicBezTo>
                  <a:lnTo>
                    <a:pt x="1" y="11696"/>
                  </a:lnTo>
                  <a:cubicBezTo>
                    <a:pt x="4" y="11797"/>
                    <a:pt x="10" y="11905"/>
                    <a:pt x="18" y="12007"/>
                  </a:cubicBezTo>
                  <a:cubicBezTo>
                    <a:pt x="857" y="12192"/>
                    <a:pt x="1705" y="12322"/>
                    <a:pt x="2561" y="12402"/>
                  </a:cubicBezTo>
                  <a:cubicBezTo>
                    <a:pt x="3361" y="12479"/>
                    <a:pt x="4162" y="12511"/>
                    <a:pt x="4964" y="12511"/>
                  </a:cubicBezTo>
                  <a:cubicBezTo>
                    <a:pt x="6783" y="12511"/>
                    <a:pt x="8600" y="12345"/>
                    <a:pt x="10386" y="12157"/>
                  </a:cubicBezTo>
                  <a:lnTo>
                    <a:pt x="10386" y="12157"/>
                  </a:lnTo>
                  <a:cubicBezTo>
                    <a:pt x="10359" y="12202"/>
                    <a:pt x="10335" y="12249"/>
                    <a:pt x="10307" y="12293"/>
                  </a:cubicBezTo>
                  <a:cubicBezTo>
                    <a:pt x="8639" y="13205"/>
                    <a:pt x="6673" y="14185"/>
                    <a:pt x="4848" y="14728"/>
                  </a:cubicBezTo>
                  <a:cubicBezTo>
                    <a:pt x="3729" y="15065"/>
                    <a:pt x="2551" y="15269"/>
                    <a:pt x="1408" y="15467"/>
                  </a:cubicBezTo>
                  <a:cubicBezTo>
                    <a:pt x="1228" y="15497"/>
                    <a:pt x="1046" y="15530"/>
                    <a:pt x="861" y="15563"/>
                  </a:cubicBezTo>
                  <a:cubicBezTo>
                    <a:pt x="904" y="15660"/>
                    <a:pt x="945" y="15753"/>
                    <a:pt x="988" y="15848"/>
                  </a:cubicBezTo>
                  <a:cubicBezTo>
                    <a:pt x="1146" y="15821"/>
                    <a:pt x="1304" y="15795"/>
                    <a:pt x="1461" y="15766"/>
                  </a:cubicBezTo>
                  <a:cubicBezTo>
                    <a:pt x="2611" y="15565"/>
                    <a:pt x="3799" y="15358"/>
                    <a:pt x="4937" y="15018"/>
                  </a:cubicBezTo>
                  <a:cubicBezTo>
                    <a:pt x="6622" y="14515"/>
                    <a:pt x="8424" y="13648"/>
                    <a:pt x="10006" y="12802"/>
                  </a:cubicBezTo>
                  <a:lnTo>
                    <a:pt x="10006" y="12802"/>
                  </a:lnTo>
                  <a:cubicBezTo>
                    <a:pt x="8606" y="15178"/>
                    <a:pt x="7025" y="17462"/>
                    <a:pt x="5298" y="19609"/>
                  </a:cubicBezTo>
                  <a:cubicBezTo>
                    <a:pt x="5092" y="19862"/>
                    <a:pt x="4890" y="20109"/>
                    <a:pt x="4679" y="20335"/>
                  </a:cubicBezTo>
                  <a:cubicBezTo>
                    <a:pt x="4761" y="20397"/>
                    <a:pt x="4841" y="20454"/>
                    <a:pt x="4927" y="20507"/>
                  </a:cubicBezTo>
                  <a:cubicBezTo>
                    <a:pt x="5142" y="20278"/>
                    <a:pt x="5343" y="20039"/>
                    <a:pt x="5533" y="19801"/>
                  </a:cubicBezTo>
                  <a:cubicBezTo>
                    <a:pt x="7376" y="17512"/>
                    <a:pt x="9052" y="15068"/>
                    <a:pt x="10522" y="12523"/>
                  </a:cubicBezTo>
                  <a:cubicBezTo>
                    <a:pt x="10557" y="12508"/>
                    <a:pt x="10585" y="12488"/>
                    <a:pt x="10620" y="12471"/>
                  </a:cubicBezTo>
                  <a:lnTo>
                    <a:pt x="10620" y="12471"/>
                  </a:lnTo>
                  <a:cubicBezTo>
                    <a:pt x="9913" y="15696"/>
                    <a:pt x="8811" y="18805"/>
                    <a:pt x="7335" y="21744"/>
                  </a:cubicBezTo>
                  <a:cubicBezTo>
                    <a:pt x="7432" y="21780"/>
                    <a:pt x="7525" y="21814"/>
                    <a:pt x="7624" y="21844"/>
                  </a:cubicBezTo>
                  <a:cubicBezTo>
                    <a:pt x="9111" y="18878"/>
                    <a:pt x="10218" y="15747"/>
                    <a:pt x="10924" y="12495"/>
                  </a:cubicBezTo>
                  <a:cubicBezTo>
                    <a:pt x="11748" y="15747"/>
                    <a:pt x="11430" y="19216"/>
                    <a:pt x="10994" y="22428"/>
                  </a:cubicBezTo>
                  <a:cubicBezTo>
                    <a:pt x="11067" y="22432"/>
                    <a:pt x="11139" y="22432"/>
                    <a:pt x="11212" y="22432"/>
                  </a:cubicBezTo>
                  <a:lnTo>
                    <a:pt x="11301" y="22432"/>
                  </a:lnTo>
                  <a:cubicBezTo>
                    <a:pt x="11725" y="19329"/>
                    <a:pt x="12029" y="15984"/>
                    <a:pt x="11312" y="12804"/>
                  </a:cubicBezTo>
                  <a:lnTo>
                    <a:pt x="11312" y="12804"/>
                  </a:lnTo>
                  <a:cubicBezTo>
                    <a:pt x="12848" y="15656"/>
                    <a:pt x="14336" y="18558"/>
                    <a:pt x="15758" y="21472"/>
                  </a:cubicBezTo>
                  <a:cubicBezTo>
                    <a:pt x="15851" y="21432"/>
                    <a:pt x="15941" y="21389"/>
                    <a:pt x="16033" y="21349"/>
                  </a:cubicBezTo>
                  <a:cubicBezTo>
                    <a:pt x="14520" y="18240"/>
                    <a:pt x="12924" y="15138"/>
                    <a:pt x="11281" y="12106"/>
                  </a:cubicBezTo>
                  <a:cubicBezTo>
                    <a:pt x="11319" y="12084"/>
                    <a:pt x="11355" y="12063"/>
                    <a:pt x="11395" y="12043"/>
                  </a:cubicBezTo>
                  <a:cubicBezTo>
                    <a:pt x="11455" y="12007"/>
                    <a:pt x="11487" y="11929"/>
                    <a:pt x="11465" y="11863"/>
                  </a:cubicBezTo>
                  <a:cubicBezTo>
                    <a:pt x="11441" y="11798"/>
                    <a:pt x="11383" y="11757"/>
                    <a:pt x="11319" y="11757"/>
                  </a:cubicBezTo>
                  <a:cubicBezTo>
                    <a:pt x="11314" y="11757"/>
                    <a:pt x="11309" y="11757"/>
                    <a:pt x="11303" y="11757"/>
                  </a:cubicBezTo>
                  <a:cubicBezTo>
                    <a:pt x="11279" y="11762"/>
                    <a:pt x="11252" y="11763"/>
                    <a:pt x="11229" y="11767"/>
                  </a:cubicBezTo>
                  <a:cubicBezTo>
                    <a:pt x="11377" y="11613"/>
                    <a:pt x="11527" y="11459"/>
                    <a:pt x="11680" y="11303"/>
                  </a:cubicBezTo>
                  <a:cubicBezTo>
                    <a:pt x="11683" y="11337"/>
                    <a:pt x="11698" y="11373"/>
                    <a:pt x="11728" y="11399"/>
                  </a:cubicBezTo>
                  <a:cubicBezTo>
                    <a:pt x="14401" y="13804"/>
                    <a:pt x="16626" y="16742"/>
                    <a:pt x="18225" y="19970"/>
                  </a:cubicBezTo>
                  <a:cubicBezTo>
                    <a:pt x="18306" y="19908"/>
                    <a:pt x="18388" y="19839"/>
                    <a:pt x="18467" y="19773"/>
                  </a:cubicBezTo>
                  <a:cubicBezTo>
                    <a:pt x="16851" y="16537"/>
                    <a:pt x="14616" y="13589"/>
                    <a:pt x="11931" y="11173"/>
                  </a:cubicBezTo>
                  <a:cubicBezTo>
                    <a:pt x="11905" y="11151"/>
                    <a:pt x="11877" y="11138"/>
                    <a:pt x="11842" y="11138"/>
                  </a:cubicBezTo>
                  <a:cubicBezTo>
                    <a:pt x="11918" y="11055"/>
                    <a:pt x="12000" y="10975"/>
                    <a:pt x="12079" y="10893"/>
                  </a:cubicBezTo>
                  <a:cubicBezTo>
                    <a:pt x="15443" y="12119"/>
                    <a:pt x="18391" y="14307"/>
                    <a:pt x="21055" y="16606"/>
                  </a:cubicBezTo>
                  <a:cubicBezTo>
                    <a:pt x="21104" y="16514"/>
                    <a:pt x="21151" y="16425"/>
                    <a:pt x="21200" y="16334"/>
                  </a:cubicBezTo>
                  <a:cubicBezTo>
                    <a:pt x="18563" y="14063"/>
                    <a:pt x="15645" y="11901"/>
                    <a:pt x="12312" y="10660"/>
                  </a:cubicBezTo>
                  <a:cubicBezTo>
                    <a:pt x="12357" y="10611"/>
                    <a:pt x="12404" y="10566"/>
                    <a:pt x="12451" y="10518"/>
                  </a:cubicBezTo>
                  <a:cubicBezTo>
                    <a:pt x="15827" y="10628"/>
                    <a:pt x="18096" y="11260"/>
                    <a:pt x="21664" y="12445"/>
                  </a:cubicBezTo>
                  <a:cubicBezTo>
                    <a:pt x="21882" y="12520"/>
                    <a:pt x="22107" y="12594"/>
                    <a:pt x="22336" y="12679"/>
                  </a:cubicBezTo>
                  <a:cubicBezTo>
                    <a:pt x="22351" y="12577"/>
                    <a:pt x="22362" y="12473"/>
                    <a:pt x="22372" y="12371"/>
                  </a:cubicBezTo>
                  <a:cubicBezTo>
                    <a:pt x="22159" y="12296"/>
                    <a:pt x="21957" y="12226"/>
                    <a:pt x="21759" y="12160"/>
                  </a:cubicBezTo>
                  <a:cubicBezTo>
                    <a:pt x="18302" y="11009"/>
                    <a:pt x="16055" y="10377"/>
                    <a:pt x="12859" y="10231"/>
                  </a:cubicBezTo>
                  <a:cubicBezTo>
                    <a:pt x="14048" y="9629"/>
                    <a:pt x="15308" y="9490"/>
                    <a:pt x="16922" y="9309"/>
                  </a:cubicBezTo>
                  <a:cubicBezTo>
                    <a:pt x="17150" y="9282"/>
                    <a:pt x="17386" y="9255"/>
                    <a:pt x="17630" y="9226"/>
                  </a:cubicBezTo>
                  <a:cubicBezTo>
                    <a:pt x="18505" y="9124"/>
                    <a:pt x="19386" y="9081"/>
                    <a:pt x="20268" y="9081"/>
                  </a:cubicBezTo>
                  <a:cubicBezTo>
                    <a:pt x="20926" y="9081"/>
                    <a:pt x="21584" y="9105"/>
                    <a:pt x="22240" y="9145"/>
                  </a:cubicBezTo>
                  <a:cubicBezTo>
                    <a:pt x="22223" y="9041"/>
                    <a:pt x="22202" y="8938"/>
                    <a:pt x="22180" y="8836"/>
                  </a:cubicBezTo>
                  <a:cubicBezTo>
                    <a:pt x="21550" y="8800"/>
                    <a:pt x="20918" y="8778"/>
                    <a:pt x="20285" y="8778"/>
                  </a:cubicBezTo>
                  <a:cubicBezTo>
                    <a:pt x="19388" y="8778"/>
                    <a:pt x="18490" y="8822"/>
                    <a:pt x="17594" y="8927"/>
                  </a:cubicBezTo>
                  <a:cubicBezTo>
                    <a:pt x="17352" y="8954"/>
                    <a:pt x="17115" y="8981"/>
                    <a:pt x="16887" y="9006"/>
                  </a:cubicBezTo>
                  <a:cubicBezTo>
                    <a:pt x="15478" y="9163"/>
                    <a:pt x="14329" y="9295"/>
                    <a:pt x="13258" y="9714"/>
                  </a:cubicBezTo>
                  <a:cubicBezTo>
                    <a:pt x="14482" y="8508"/>
                    <a:pt x="15755" y="7339"/>
                    <a:pt x="17108" y="6281"/>
                  </a:cubicBezTo>
                  <a:cubicBezTo>
                    <a:pt x="18087" y="5518"/>
                    <a:pt x="19064" y="4849"/>
                    <a:pt x="20039" y="4283"/>
                  </a:cubicBezTo>
                  <a:cubicBezTo>
                    <a:pt x="19976" y="4201"/>
                    <a:pt x="19911" y="4123"/>
                    <a:pt x="19850" y="4045"/>
                  </a:cubicBezTo>
                  <a:cubicBezTo>
                    <a:pt x="18875" y="4616"/>
                    <a:pt x="17896" y="5279"/>
                    <a:pt x="16922" y="6043"/>
                  </a:cubicBezTo>
                  <a:cubicBezTo>
                    <a:pt x="15329" y="7289"/>
                    <a:pt x="13849" y="8689"/>
                    <a:pt x="12429" y="10112"/>
                  </a:cubicBezTo>
                  <a:cubicBezTo>
                    <a:pt x="12386" y="10136"/>
                    <a:pt x="12344" y="10164"/>
                    <a:pt x="12301" y="10187"/>
                  </a:cubicBezTo>
                  <a:cubicBezTo>
                    <a:pt x="12335" y="10063"/>
                    <a:pt x="12371" y="9937"/>
                    <a:pt x="12411" y="9814"/>
                  </a:cubicBezTo>
                  <a:cubicBezTo>
                    <a:pt x="14214" y="7261"/>
                    <a:pt x="16361" y="4921"/>
                    <a:pt x="18753" y="2899"/>
                  </a:cubicBezTo>
                  <a:cubicBezTo>
                    <a:pt x="18677" y="2833"/>
                    <a:pt x="18603" y="2767"/>
                    <a:pt x="18526" y="2696"/>
                  </a:cubicBezTo>
                  <a:cubicBezTo>
                    <a:pt x="16361" y="4527"/>
                    <a:pt x="14392" y="6624"/>
                    <a:pt x="12701" y="8898"/>
                  </a:cubicBezTo>
                  <a:cubicBezTo>
                    <a:pt x="13597" y="6208"/>
                    <a:pt x="14799" y="3634"/>
                    <a:pt x="16295" y="1204"/>
                  </a:cubicBezTo>
                  <a:cubicBezTo>
                    <a:pt x="16207" y="1159"/>
                    <a:pt x="16116" y="1116"/>
                    <a:pt x="16026" y="1071"/>
                  </a:cubicBezTo>
                  <a:cubicBezTo>
                    <a:pt x="14362" y="3779"/>
                    <a:pt x="13059" y="6659"/>
                    <a:pt x="12133" y="9683"/>
                  </a:cubicBezTo>
                  <a:cubicBezTo>
                    <a:pt x="12011" y="9854"/>
                    <a:pt x="11892" y="10026"/>
                    <a:pt x="11776" y="10198"/>
                  </a:cubicBezTo>
                  <a:lnTo>
                    <a:pt x="11663" y="10198"/>
                  </a:lnTo>
                  <a:cubicBezTo>
                    <a:pt x="11673" y="10184"/>
                    <a:pt x="11673" y="10166"/>
                    <a:pt x="11673" y="10152"/>
                  </a:cubicBezTo>
                  <a:cubicBezTo>
                    <a:pt x="11523" y="6738"/>
                    <a:pt x="12341" y="3316"/>
                    <a:pt x="14011" y="345"/>
                  </a:cubicBezTo>
                  <a:cubicBezTo>
                    <a:pt x="13910" y="313"/>
                    <a:pt x="13809" y="290"/>
                    <a:pt x="13704" y="269"/>
                  </a:cubicBezTo>
                  <a:cubicBezTo>
                    <a:pt x="12040" y="3271"/>
                    <a:pt x="11216" y="6724"/>
                    <a:pt x="11369" y="10169"/>
                  </a:cubicBezTo>
                  <a:cubicBezTo>
                    <a:pt x="11369" y="10178"/>
                    <a:pt x="11374" y="10187"/>
                    <a:pt x="11375" y="10195"/>
                  </a:cubicBezTo>
                  <a:cubicBezTo>
                    <a:pt x="11233" y="10195"/>
                    <a:pt x="11087" y="10199"/>
                    <a:pt x="10942" y="10199"/>
                  </a:cubicBezTo>
                  <a:cubicBezTo>
                    <a:pt x="10859" y="10199"/>
                    <a:pt x="10792" y="10270"/>
                    <a:pt x="10793" y="10350"/>
                  </a:cubicBezTo>
                  <a:cubicBezTo>
                    <a:pt x="10793" y="10433"/>
                    <a:pt x="10863" y="10501"/>
                    <a:pt x="10939" y="10501"/>
                  </a:cubicBezTo>
                  <a:cubicBezTo>
                    <a:pt x="10941" y="10501"/>
                    <a:pt x="10942" y="10500"/>
                    <a:pt x="10944" y="10500"/>
                  </a:cubicBezTo>
                  <a:cubicBezTo>
                    <a:pt x="11051" y="10498"/>
                    <a:pt x="11157" y="10497"/>
                    <a:pt x="11262" y="10497"/>
                  </a:cubicBezTo>
                  <a:cubicBezTo>
                    <a:pt x="11367" y="10497"/>
                    <a:pt x="11470" y="10498"/>
                    <a:pt x="11573" y="10500"/>
                  </a:cubicBezTo>
                  <a:cubicBezTo>
                    <a:pt x="11480" y="10637"/>
                    <a:pt x="11388" y="10776"/>
                    <a:pt x="11301" y="10915"/>
                  </a:cubicBezTo>
                  <a:cubicBezTo>
                    <a:pt x="11179" y="11016"/>
                    <a:pt x="11060" y="11130"/>
                    <a:pt x="10939" y="11244"/>
                  </a:cubicBezTo>
                  <a:cubicBezTo>
                    <a:pt x="10922" y="11249"/>
                    <a:pt x="10906" y="11259"/>
                    <a:pt x="10892" y="11274"/>
                  </a:cubicBezTo>
                  <a:cubicBezTo>
                    <a:pt x="10122" y="7578"/>
                    <a:pt x="10058" y="3724"/>
                    <a:pt x="10699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41"/>
            <p:cNvSpPr/>
            <p:nvPr/>
          </p:nvSpPr>
          <p:spPr>
            <a:xfrm>
              <a:off x="1014825" y="2578000"/>
              <a:ext cx="83725" cy="83650"/>
            </a:xfrm>
            <a:custGeom>
              <a:avLst/>
              <a:gdLst/>
              <a:ahLst/>
              <a:cxnLst/>
              <a:rect l="l" t="t" r="r" b="b"/>
              <a:pathLst>
                <a:path w="3349" h="3346" extrusionOk="0">
                  <a:moveTo>
                    <a:pt x="1674" y="0"/>
                  </a:moveTo>
                  <a:cubicBezTo>
                    <a:pt x="750" y="0"/>
                    <a:pt x="0" y="748"/>
                    <a:pt x="0" y="1673"/>
                  </a:cubicBezTo>
                  <a:cubicBezTo>
                    <a:pt x="0" y="2597"/>
                    <a:pt x="750" y="3345"/>
                    <a:pt x="1674" y="3345"/>
                  </a:cubicBezTo>
                  <a:cubicBezTo>
                    <a:pt x="2599" y="3345"/>
                    <a:pt x="3348" y="2597"/>
                    <a:pt x="3348" y="1673"/>
                  </a:cubicBezTo>
                  <a:cubicBezTo>
                    <a:pt x="3348" y="748"/>
                    <a:pt x="2599" y="0"/>
                    <a:pt x="1674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41"/>
            <p:cNvSpPr/>
            <p:nvPr/>
          </p:nvSpPr>
          <p:spPr>
            <a:xfrm>
              <a:off x="1030950" y="2594125"/>
              <a:ext cx="51475" cy="51400"/>
            </a:xfrm>
            <a:custGeom>
              <a:avLst/>
              <a:gdLst/>
              <a:ahLst/>
              <a:cxnLst/>
              <a:rect l="l" t="t" r="r" b="b"/>
              <a:pathLst>
                <a:path w="2059" h="2056" extrusionOk="0">
                  <a:moveTo>
                    <a:pt x="1029" y="0"/>
                  </a:moveTo>
                  <a:cubicBezTo>
                    <a:pt x="462" y="0"/>
                    <a:pt x="0" y="460"/>
                    <a:pt x="0" y="1028"/>
                  </a:cubicBezTo>
                  <a:cubicBezTo>
                    <a:pt x="0" y="1595"/>
                    <a:pt x="462" y="2055"/>
                    <a:pt x="1029" y="2055"/>
                  </a:cubicBezTo>
                  <a:cubicBezTo>
                    <a:pt x="1597" y="2055"/>
                    <a:pt x="2058" y="1595"/>
                    <a:pt x="2058" y="1028"/>
                  </a:cubicBezTo>
                  <a:cubicBezTo>
                    <a:pt x="2058" y="460"/>
                    <a:pt x="1597" y="0"/>
                    <a:pt x="102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41"/>
            <p:cNvSpPr/>
            <p:nvPr/>
          </p:nvSpPr>
          <p:spPr>
            <a:xfrm>
              <a:off x="916525" y="2339300"/>
              <a:ext cx="420725" cy="561100"/>
            </a:xfrm>
            <a:custGeom>
              <a:avLst/>
              <a:gdLst/>
              <a:ahLst/>
              <a:cxnLst/>
              <a:rect l="l" t="t" r="r" b="b"/>
              <a:pathLst>
                <a:path w="16829" h="22444" extrusionOk="0">
                  <a:moveTo>
                    <a:pt x="5606" y="0"/>
                  </a:moveTo>
                  <a:cubicBezTo>
                    <a:pt x="4797" y="0"/>
                    <a:pt x="4007" y="88"/>
                    <a:pt x="3246" y="251"/>
                  </a:cubicBezTo>
                  <a:cubicBezTo>
                    <a:pt x="3358" y="3555"/>
                    <a:pt x="4725" y="6822"/>
                    <a:pt x="7080" y="9150"/>
                  </a:cubicBezTo>
                  <a:cubicBezTo>
                    <a:pt x="7634" y="9700"/>
                    <a:pt x="8243" y="10203"/>
                    <a:pt x="8722" y="10821"/>
                  </a:cubicBezTo>
                  <a:cubicBezTo>
                    <a:pt x="9803" y="12218"/>
                    <a:pt x="10105" y="14180"/>
                    <a:pt x="9496" y="15840"/>
                  </a:cubicBezTo>
                  <a:cubicBezTo>
                    <a:pt x="8844" y="17613"/>
                    <a:pt x="7276" y="18914"/>
                    <a:pt x="5578" y="19743"/>
                  </a:cubicBezTo>
                  <a:cubicBezTo>
                    <a:pt x="4488" y="20276"/>
                    <a:pt x="3325" y="20650"/>
                    <a:pt x="2129" y="20851"/>
                  </a:cubicBezTo>
                  <a:cubicBezTo>
                    <a:pt x="1660" y="20929"/>
                    <a:pt x="1186" y="20958"/>
                    <a:pt x="709" y="20958"/>
                  </a:cubicBezTo>
                  <a:cubicBezTo>
                    <a:pt x="474" y="20958"/>
                    <a:pt x="238" y="20951"/>
                    <a:pt x="1" y="20940"/>
                  </a:cubicBezTo>
                  <a:lnTo>
                    <a:pt x="1" y="20940"/>
                  </a:lnTo>
                  <a:cubicBezTo>
                    <a:pt x="1651" y="21893"/>
                    <a:pt x="3564" y="22443"/>
                    <a:pt x="5606" y="22443"/>
                  </a:cubicBezTo>
                  <a:cubicBezTo>
                    <a:pt x="11804" y="22443"/>
                    <a:pt x="16827" y="17420"/>
                    <a:pt x="16827" y="11222"/>
                  </a:cubicBezTo>
                  <a:cubicBezTo>
                    <a:pt x="16829" y="5024"/>
                    <a:pt x="11804" y="0"/>
                    <a:pt x="5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41"/>
            <p:cNvSpPr/>
            <p:nvPr/>
          </p:nvSpPr>
          <p:spPr>
            <a:xfrm>
              <a:off x="910525" y="1686550"/>
              <a:ext cx="561025" cy="561025"/>
            </a:xfrm>
            <a:custGeom>
              <a:avLst/>
              <a:gdLst/>
              <a:ahLst/>
              <a:cxnLst/>
              <a:rect l="l" t="t" r="r" b="b"/>
              <a:pathLst>
                <a:path w="22441" h="22441" extrusionOk="0">
                  <a:moveTo>
                    <a:pt x="11221" y="1"/>
                  </a:moveTo>
                  <a:cubicBezTo>
                    <a:pt x="8244" y="1"/>
                    <a:pt x="5391" y="1183"/>
                    <a:pt x="3287" y="3287"/>
                  </a:cubicBezTo>
                  <a:cubicBezTo>
                    <a:pt x="1183" y="5391"/>
                    <a:pt x="0" y="8245"/>
                    <a:pt x="0" y="11220"/>
                  </a:cubicBezTo>
                  <a:cubicBezTo>
                    <a:pt x="0" y="14197"/>
                    <a:pt x="1183" y="17051"/>
                    <a:pt x="3287" y="19155"/>
                  </a:cubicBezTo>
                  <a:cubicBezTo>
                    <a:pt x="5391" y="21259"/>
                    <a:pt x="8244" y="22441"/>
                    <a:pt x="11221" y="22441"/>
                  </a:cubicBezTo>
                  <a:cubicBezTo>
                    <a:pt x="14196" y="22441"/>
                    <a:pt x="17050" y="21259"/>
                    <a:pt x="19154" y="19155"/>
                  </a:cubicBezTo>
                  <a:cubicBezTo>
                    <a:pt x="21258" y="17051"/>
                    <a:pt x="22440" y="14197"/>
                    <a:pt x="22440" y="11220"/>
                  </a:cubicBezTo>
                  <a:cubicBezTo>
                    <a:pt x="22440" y="8245"/>
                    <a:pt x="21258" y="5391"/>
                    <a:pt x="19154" y="3287"/>
                  </a:cubicBezTo>
                  <a:cubicBezTo>
                    <a:pt x="17050" y="1183"/>
                    <a:pt x="14196" y="1"/>
                    <a:pt x="1122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41"/>
            <p:cNvSpPr/>
            <p:nvPr/>
          </p:nvSpPr>
          <p:spPr>
            <a:xfrm>
              <a:off x="910475" y="1686550"/>
              <a:ext cx="561250" cy="556200"/>
            </a:xfrm>
            <a:custGeom>
              <a:avLst/>
              <a:gdLst/>
              <a:ahLst/>
              <a:cxnLst/>
              <a:rect l="l" t="t" r="r" b="b"/>
              <a:pathLst>
                <a:path w="22450" h="22248" extrusionOk="0">
                  <a:moveTo>
                    <a:pt x="11246" y="1"/>
                  </a:moveTo>
                  <a:cubicBezTo>
                    <a:pt x="11140" y="1"/>
                    <a:pt x="11035" y="1"/>
                    <a:pt x="10931" y="4"/>
                  </a:cubicBezTo>
                  <a:cubicBezTo>
                    <a:pt x="10895" y="161"/>
                    <a:pt x="10857" y="319"/>
                    <a:pt x="10822" y="474"/>
                  </a:cubicBezTo>
                  <a:cubicBezTo>
                    <a:pt x="10558" y="1609"/>
                    <a:pt x="10286" y="2783"/>
                    <a:pt x="10155" y="3964"/>
                  </a:cubicBezTo>
                  <a:cubicBezTo>
                    <a:pt x="9962" y="5711"/>
                    <a:pt x="10058" y="7712"/>
                    <a:pt x="10221" y="9502"/>
                  </a:cubicBezTo>
                  <a:cubicBezTo>
                    <a:pt x="8577" y="7280"/>
                    <a:pt x="7091" y="4933"/>
                    <a:pt x="5790" y="2509"/>
                  </a:cubicBezTo>
                  <a:cubicBezTo>
                    <a:pt x="5635" y="2224"/>
                    <a:pt x="5486" y="1939"/>
                    <a:pt x="5362" y="1655"/>
                  </a:cubicBezTo>
                  <a:cubicBezTo>
                    <a:pt x="5275" y="1706"/>
                    <a:pt x="5190" y="1759"/>
                    <a:pt x="5104" y="1815"/>
                  </a:cubicBezTo>
                  <a:cubicBezTo>
                    <a:pt x="5228" y="2103"/>
                    <a:pt x="5374" y="2381"/>
                    <a:pt x="5522" y="2654"/>
                  </a:cubicBezTo>
                  <a:cubicBezTo>
                    <a:pt x="6912" y="5239"/>
                    <a:pt x="8507" y="7736"/>
                    <a:pt x="10278" y="10085"/>
                  </a:cubicBezTo>
                  <a:cubicBezTo>
                    <a:pt x="10283" y="10121"/>
                    <a:pt x="10284" y="10155"/>
                    <a:pt x="10287" y="10191"/>
                  </a:cubicBezTo>
                  <a:cubicBezTo>
                    <a:pt x="7593" y="8284"/>
                    <a:pt x="5162" y="6062"/>
                    <a:pt x="3032" y="3551"/>
                  </a:cubicBezTo>
                  <a:cubicBezTo>
                    <a:pt x="2962" y="3626"/>
                    <a:pt x="2892" y="3700"/>
                    <a:pt x="2826" y="3776"/>
                  </a:cubicBezTo>
                  <a:cubicBezTo>
                    <a:pt x="4975" y="6303"/>
                    <a:pt x="7431" y="8542"/>
                    <a:pt x="10149" y="10459"/>
                  </a:cubicBezTo>
                  <a:cubicBezTo>
                    <a:pt x="6836" y="9955"/>
                    <a:pt x="3764" y="8309"/>
                    <a:pt x="977" y="6654"/>
                  </a:cubicBezTo>
                  <a:cubicBezTo>
                    <a:pt x="947" y="6717"/>
                    <a:pt x="917" y="6786"/>
                    <a:pt x="889" y="6852"/>
                  </a:cubicBezTo>
                  <a:cubicBezTo>
                    <a:pt x="876" y="6879"/>
                    <a:pt x="863" y="6909"/>
                    <a:pt x="855" y="6936"/>
                  </a:cubicBezTo>
                  <a:cubicBezTo>
                    <a:pt x="3549" y="8531"/>
                    <a:pt x="6508" y="10121"/>
                    <a:pt x="9712" y="10696"/>
                  </a:cubicBezTo>
                  <a:cubicBezTo>
                    <a:pt x="6492" y="11000"/>
                    <a:pt x="3234" y="11237"/>
                    <a:pt x="1" y="11412"/>
                  </a:cubicBezTo>
                  <a:cubicBezTo>
                    <a:pt x="1" y="11515"/>
                    <a:pt x="4" y="11616"/>
                    <a:pt x="9" y="11716"/>
                  </a:cubicBezTo>
                  <a:cubicBezTo>
                    <a:pt x="3461" y="11531"/>
                    <a:pt x="6936" y="11268"/>
                    <a:pt x="10369" y="10938"/>
                  </a:cubicBezTo>
                  <a:cubicBezTo>
                    <a:pt x="10373" y="10982"/>
                    <a:pt x="10377" y="11025"/>
                    <a:pt x="10383" y="11068"/>
                  </a:cubicBezTo>
                  <a:cubicBezTo>
                    <a:pt x="10392" y="11139"/>
                    <a:pt x="10449" y="11196"/>
                    <a:pt x="10519" y="11202"/>
                  </a:cubicBezTo>
                  <a:lnTo>
                    <a:pt x="10534" y="11202"/>
                  </a:lnTo>
                  <a:cubicBezTo>
                    <a:pt x="10599" y="11202"/>
                    <a:pt x="10657" y="11159"/>
                    <a:pt x="10678" y="11096"/>
                  </a:cubicBezTo>
                  <a:cubicBezTo>
                    <a:pt x="10684" y="11071"/>
                    <a:pt x="10693" y="11047"/>
                    <a:pt x="10700" y="11022"/>
                  </a:cubicBezTo>
                  <a:cubicBezTo>
                    <a:pt x="10784" y="11223"/>
                    <a:pt x="10870" y="11422"/>
                    <a:pt x="10953" y="11623"/>
                  </a:cubicBezTo>
                  <a:cubicBezTo>
                    <a:pt x="10937" y="11617"/>
                    <a:pt x="10920" y="11614"/>
                    <a:pt x="10902" y="11614"/>
                  </a:cubicBezTo>
                  <a:cubicBezTo>
                    <a:pt x="10882" y="11614"/>
                    <a:pt x="10862" y="11618"/>
                    <a:pt x="10842" y="11627"/>
                  </a:cubicBezTo>
                  <a:cubicBezTo>
                    <a:pt x="7590" y="13151"/>
                    <a:pt x="4017" y="14054"/>
                    <a:pt x="422" y="14270"/>
                  </a:cubicBezTo>
                  <a:cubicBezTo>
                    <a:pt x="446" y="14370"/>
                    <a:pt x="475" y="14471"/>
                    <a:pt x="509" y="14568"/>
                  </a:cubicBezTo>
                  <a:cubicBezTo>
                    <a:pt x="4117" y="14340"/>
                    <a:pt x="7703" y="13430"/>
                    <a:pt x="10972" y="11900"/>
                  </a:cubicBezTo>
                  <a:cubicBezTo>
                    <a:pt x="11002" y="11885"/>
                    <a:pt x="11025" y="11861"/>
                    <a:pt x="11038" y="11834"/>
                  </a:cubicBezTo>
                  <a:cubicBezTo>
                    <a:pt x="11082" y="11935"/>
                    <a:pt x="11125" y="12040"/>
                    <a:pt x="11168" y="12146"/>
                  </a:cubicBezTo>
                  <a:cubicBezTo>
                    <a:pt x="8732" y="14765"/>
                    <a:pt x="5569" y="16626"/>
                    <a:pt x="2414" y="18181"/>
                  </a:cubicBezTo>
                  <a:cubicBezTo>
                    <a:pt x="2476" y="18263"/>
                    <a:pt x="2540" y="18345"/>
                    <a:pt x="2608" y="18424"/>
                  </a:cubicBezTo>
                  <a:cubicBezTo>
                    <a:pt x="5726" y="16879"/>
                    <a:pt x="8852" y="15035"/>
                    <a:pt x="11296" y="12454"/>
                  </a:cubicBezTo>
                  <a:cubicBezTo>
                    <a:pt x="11323" y="12516"/>
                    <a:pt x="11348" y="12577"/>
                    <a:pt x="11372" y="12638"/>
                  </a:cubicBezTo>
                  <a:cubicBezTo>
                    <a:pt x="9955" y="15698"/>
                    <a:pt x="8488" y="17545"/>
                    <a:pt x="6005" y="20367"/>
                  </a:cubicBezTo>
                  <a:cubicBezTo>
                    <a:pt x="5855" y="20538"/>
                    <a:pt x="5698" y="20714"/>
                    <a:pt x="5529" y="20893"/>
                  </a:cubicBezTo>
                  <a:cubicBezTo>
                    <a:pt x="5618" y="20948"/>
                    <a:pt x="5708" y="20999"/>
                    <a:pt x="5798" y="21048"/>
                  </a:cubicBezTo>
                  <a:cubicBezTo>
                    <a:pt x="5951" y="20885"/>
                    <a:pt x="6095" y="20724"/>
                    <a:pt x="6231" y="20566"/>
                  </a:cubicBezTo>
                  <a:cubicBezTo>
                    <a:pt x="8637" y="17829"/>
                    <a:pt x="10101" y="16003"/>
                    <a:pt x="11481" y="13115"/>
                  </a:cubicBezTo>
                  <a:lnTo>
                    <a:pt x="11481" y="13115"/>
                  </a:lnTo>
                  <a:cubicBezTo>
                    <a:pt x="11568" y="14448"/>
                    <a:pt x="11209" y="15660"/>
                    <a:pt x="10744" y="17220"/>
                  </a:cubicBezTo>
                  <a:cubicBezTo>
                    <a:pt x="10681" y="17439"/>
                    <a:pt x="10612" y="17667"/>
                    <a:pt x="10544" y="17903"/>
                  </a:cubicBezTo>
                  <a:cubicBezTo>
                    <a:pt x="10114" y="19384"/>
                    <a:pt x="9509" y="20804"/>
                    <a:pt x="8824" y="22187"/>
                  </a:cubicBezTo>
                  <a:cubicBezTo>
                    <a:pt x="8925" y="22209"/>
                    <a:pt x="9026" y="22230"/>
                    <a:pt x="9130" y="22248"/>
                  </a:cubicBezTo>
                  <a:cubicBezTo>
                    <a:pt x="9805" y="20877"/>
                    <a:pt x="10405" y="19463"/>
                    <a:pt x="10835" y="17988"/>
                  </a:cubicBezTo>
                  <a:cubicBezTo>
                    <a:pt x="10900" y="17751"/>
                    <a:pt x="10971" y="17524"/>
                    <a:pt x="11035" y="17307"/>
                  </a:cubicBezTo>
                  <a:cubicBezTo>
                    <a:pt x="11438" y="15951"/>
                    <a:pt x="11768" y="14842"/>
                    <a:pt x="11798" y="13698"/>
                  </a:cubicBezTo>
                  <a:cubicBezTo>
                    <a:pt x="12430" y="15295"/>
                    <a:pt x="13014" y="16920"/>
                    <a:pt x="13460" y="18574"/>
                  </a:cubicBezTo>
                  <a:cubicBezTo>
                    <a:pt x="13781" y="19768"/>
                    <a:pt x="14013" y="20929"/>
                    <a:pt x="14157" y="22050"/>
                  </a:cubicBezTo>
                  <a:cubicBezTo>
                    <a:pt x="14254" y="22024"/>
                    <a:pt x="14355" y="21997"/>
                    <a:pt x="14451" y="21967"/>
                  </a:cubicBezTo>
                  <a:cubicBezTo>
                    <a:pt x="14306" y="20847"/>
                    <a:pt x="14074" y="19688"/>
                    <a:pt x="13753" y="18495"/>
                  </a:cubicBezTo>
                  <a:cubicBezTo>
                    <a:pt x="13229" y="16548"/>
                    <a:pt x="12519" y="14641"/>
                    <a:pt x="11756" y="12780"/>
                  </a:cubicBezTo>
                  <a:cubicBezTo>
                    <a:pt x="11753" y="12728"/>
                    <a:pt x="11747" y="12678"/>
                    <a:pt x="11739" y="12626"/>
                  </a:cubicBezTo>
                  <a:lnTo>
                    <a:pt x="11739" y="12626"/>
                  </a:lnTo>
                  <a:cubicBezTo>
                    <a:pt x="11839" y="12708"/>
                    <a:pt x="11940" y="12788"/>
                    <a:pt x="12038" y="12871"/>
                  </a:cubicBezTo>
                  <a:cubicBezTo>
                    <a:pt x="13684" y="15526"/>
                    <a:pt x="15001" y="18414"/>
                    <a:pt x="15931" y="21406"/>
                  </a:cubicBezTo>
                  <a:cubicBezTo>
                    <a:pt x="16024" y="21363"/>
                    <a:pt x="16119" y="21322"/>
                    <a:pt x="16209" y="21276"/>
                  </a:cubicBezTo>
                  <a:cubicBezTo>
                    <a:pt x="15361" y="18568"/>
                    <a:pt x="14203" y="15944"/>
                    <a:pt x="12769" y="13502"/>
                  </a:cubicBezTo>
                  <a:lnTo>
                    <a:pt x="12769" y="13502"/>
                  </a:lnTo>
                  <a:cubicBezTo>
                    <a:pt x="14898" y="15375"/>
                    <a:pt x="16794" y="17479"/>
                    <a:pt x="18448" y="19804"/>
                  </a:cubicBezTo>
                  <a:cubicBezTo>
                    <a:pt x="18527" y="19742"/>
                    <a:pt x="18603" y="19678"/>
                    <a:pt x="18677" y="19608"/>
                  </a:cubicBezTo>
                  <a:cubicBezTo>
                    <a:pt x="16834" y="17019"/>
                    <a:pt x="14687" y="14697"/>
                    <a:pt x="12261" y="12665"/>
                  </a:cubicBezTo>
                  <a:cubicBezTo>
                    <a:pt x="12155" y="12490"/>
                    <a:pt x="12041" y="12314"/>
                    <a:pt x="11927" y="12142"/>
                  </a:cubicBezTo>
                  <a:cubicBezTo>
                    <a:pt x="11941" y="12107"/>
                    <a:pt x="11957" y="12072"/>
                    <a:pt x="11971" y="12036"/>
                  </a:cubicBezTo>
                  <a:cubicBezTo>
                    <a:pt x="11984" y="12049"/>
                    <a:pt x="11997" y="12054"/>
                    <a:pt x="12011" y="12062"/>
                  </a:cubicBezTo>
                  <a:cubicBezTo>
                    <a:pt x="15217" y="13251"/>
                    <a:pt x="18047" y="15344"/>
                    <a:pt x="20133" y="18040"/>
                  </a:cubicBezTo>
                  <a:cubicBezTo>
                    <a:pt x="20196" y="17958"/>
                    <a:pt x="20261" y="17873"/>
                    <a:pt x="20324" y="17786"/>
                  </a:cubicBezTo>
                  <a:cubicBezTo>
                    <a:pt x="18204" y="15078"/>
                    <a:pt x="15346" y="12979"/>
                    <a:pt x="12113" y="11776"/>
                  </a:cubicBezTo>
                  <a:cubicBezTo>
                    <a:pt x="12104" y="11773"/>
                    <a:pt x="12091" y="11771"/>
                    <a:pt x="12083" y="11771"/>
                  </a:cubicBezTo>
                  <a:cubicBezTo>
                    <a:pt x="12140" y="11640"/>
                    <a:pt x="12198" y="11508"/>
                    <a:pt x="12253" y="11372"/>
                  </a:cubicBezTo>
                  <a:cubicBezTo>
                    <a:pt x="12284" y="11296"/>
                    <a:pt x="12248" y="11209"/>
                    <a:pt x="12170" y="11174"/>
                  </a:cubicBezTo>
                  <a:cubicBezTo>
                    <a:pt x="12151" y="11167"/>
                    <a:pt x="12132" y="11164"/>
                    <a:pt x="12113" y="11164"/>
                  </a:cubicBezTo>
                  <a:cubicBezTo>
                    <a:pt x="12053" y="11164"/>
                    <a:pt x="11996" y="11199"/>
                    <a:pt x="11970" y="11257"/>
                  </a:cubicBezTo>
                  <a:cubicBezTo>
                    <a:pt x="11888" y="11457"/>
                    <a:pt x="11806" y="11652"/>
                    <a:pt x="11725" y="11838"/>
                  </a:cubicBezTo>
                  <a:cubicBezTo>
                    <a:pt x="11640" y="11702"/>
                    <a:pt x="11548" y="11568"/>
                    <a:pt x="11457" y="11438"/>
                  </a:cubicBezTo>
                  <a:cubicBezTo>
                    <a:pt x="11457" y="11434"/>
                    <a:pt x="11457" y="11432"/>
                    <a:pt x="11452" y="11432"/>
                  </a:cubicBezTo>
                  <a:cubicBezTo>
                    <a:pt x="11404" y="11282"/>
                    <a:pt x="11350" y="11126"/>
                    <a:pt x="11289" y="10968"/>
                  </a:cubicBezTo>
                  <a:cubicBezTo>
                    <a:pt x="11289" y="10946"/>
                    <a:pt x="11286" y="10925"/>
                    <a:pt x="11277" y="10908"/>
                  </a:cubicBezTo>
                  <a:lnTo>
                    <a:pt x="11277" y="10908"/>
                  </a:lnTo>
                  <a:cubicBezTo>
                    <a:pt x="14982" y="11640"/>
                    <a:pt x="18554" y="13083"/>
                    <a:pt x="21736" y="15124"/>
                  </a:cubicBezTo>
                  <a:cubicBezTo>
                    <a:pt x="21772" y="15028"/>
                    <a:pt x="21806" y="14928"/>
                    <a:pt x="21837" y="14831"/>
                  </a:cubicBezTo>
                  <a:cubicBezTo>
                    <a:pt x="18835" y="12914"/>
                    <a:pt x="15493" y="11527"/>
                    <a:pt x="12017" y="10753"/>
                  </a:cubicBezTo>
                  <a:cubicBezTo>
                    <a:pt x="13190" y="10602"/>
                    <a:pt x="14357" y="10526"/>
                    <a:pt x="15509" y="10526"/>
                  </a:cubicBezTo>
                  <a:cubicBezTo>
                    <a:pt x="17912" y="10526"/>
                    <a:pt x="20250" y="10854"/>
                    <a:pt x="22445" y="11501"/>
                  </a:cubicBezTo>
                  <a:cubicBezTo>
                    <a:pt x="22445" y="11395"/>
                    <a:pt x="22449" y="11289"/>
                    <a:pt x="22449" y="11186"/>
                  </a:cubicBezTo>
                  <a:cubicBezTo>
                    <a:pt x="20244" y="10546"/>
                    <a:pt x="17903" y="10223"/>
                    <a:pt x="15502" y="10223"/>
                  </a:cubicBezTo>
                  <a:cubicBezTo>
                    <a:pt x="14219" y="10223"/>
                    <a:pt x="12919" y="10316"/>
                    <a:pt x="11613" y="10501"/>
                  </a:cubicBezTo>
                  <a:cubicBezTo>
                    <a:pt x="14421" y="9221"/>
                    <a:pt x="17491" y="8564"/>
                    <a:pt x="20566" y="8564"/>
                  </a:cubicBezTo>
                  <a:cubicBezTo>
                    <a:pt x="21090" y="8564"/>
                    <a:pt x="21615" y="8583"/>
                    <a:pt x="22138" y="8622"/>
                  </a:cubicBezTo>
                  <a:cubicBezTo>
                    <a:pt x="22114" y="8520"/>
                    <a:pt x="22091" y="8415"/>
                    <a:pt x="22060" y="8314"/>
                  </a:cubicBezTo>
                  <a:cubicBezTo>
                    <a:pt x="21562" y="8279"/>
                    <a:pt x="21064" y="8262"/>
                    <a:pt x="20567" y="8262"/>
                  </a:cubicBezTo>
                  <a:cubicBezTo>
                    <a:pt x="17532" y="8262"/>
                    <a:pt x="14503" y="8894"/>
                    <a:pt x="11720" y="10125"/>
                  </a:cubicBezTo>
                  <a:cubicBezTo>
                    <a:pt x="14112" y="7672"/>
                    <a:pt x="16868" y="5569"/>
                    <a:pt x="19774" y="3955"/>
                  </a:cubicBezTo>
                  <a:cubicBezTo>
                    <a:pt x="19711" y="3876"/>
                    <a:pt x="19643" y="3800"/>
                    <a:pt x="19572" y="3726"/>
                  </a:cubicBezTo>
                  <a:cubicBezTo>
                    <a:pt x="16438" y="5472"/>
                    <a:pt x="13480" y="7782"/>
                    <a:pt x="10965" y="10479"/>
                  </a:cubicBezTo>
                  <a:cubicBezTo>
                    <a:pt x="10939" y="10449"/>
                    <a:pt x="10916" y="10422"/>
                    <a:pt x="10899" y="10392"/>
                  </a:cubicBezTo>
                  <a:cubicBezTo>
                    <a:pt x="11661" y="7864"/>
                    <a:pt x="12491" y="5284"/>
                    <a:pt x="13760" y="2935"/>
                  </a:cubicBezTo>
                  <a:cubicBezTo>
                    <a:pt x="14175" y="2166"/>
                    <a:pt x="14637" y="1426"/>
                    <a:pt x="15143" y="710"/>
                  </a:cubicBezTo>
                  <a:cubicBezTo>
                    <a:pt x="15045" y="670"/>
                    <a:pt x="14945" y="637"/>
                    <a:pt x="14849" y="604"/>
                  </a:cubicBezTo>
                  <a:cubicBezTo>
                    <a:pt x="14353" y="1307"/>
                    <a:pt x="13902" y="2036"/>
                    <a:pt x="13493" y="2794"/>
                  </a:cubicBezTo>
                  <a:cubicBezTo>
                    <a:pt x="12242" y="5103"/>
                    <a:pt x="11425" y="7621"/>
                    <a:pt x="10671" y="10097"/>
                  </a:cubicBezTo>
                  <a:cubicBezTo>
                    <a:pt x="10637" y="10056"/>
                    <a:pt x="10605" y="10013"/>
                    <a:pt x="10574" y="9972"/>
                  </a:cubicBezTo>
                  <a:cubicBezTo>
                    <a:pt x="10384" y="8080"/>
                    <a:pt x="10247" y="5886"/>
                    <a:pt x="10459" y="3995"/>
                  </a:cubicBezTo>
                  <a:cubicBezTo>
                    <a:pt x="10587" y="2833"/>
                    <a:pt x="10856" y="1669"/>
                    <a:pt x="11118" y="541"/>
                  </a:cubicBezTo>
                  <a:cubicBezTo>
                    <a:pt x="11161" y="362"/>
                    <a:pt x="11203" y="181"/>
                    <a:pt x="11246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41"/>
            <p:cNvSpPr/>
            <p:nvPr/>
          </p:nvSpPr>
          <p:spPr>
            <a:xfrm>
              <a:off x="1143525" y="1925225"/>
              <a:ext cx="95050" cy="83700"/>
            </a:xfrm>
            <a:custGeom>
              <a:avLst/>
              <a:gdLst/>
              <a:ahLst/>
              <a:cxnLst/>
              <a:rect l="l" t="t" r="r" b="b"/>
              <a:pathLst>
                <a:path w="3802" h="3348" extrusionOk="0">
                  <a:moveTo>
                    <a:pt x="1901" y="1"/>
                  </a:moveTo>
                  <a:cubicBezTo>
                    <a:pt x="1249" y="1"/>
                    <a:pt x="630" y="384"/>
                    <a:pt x="360" y="1023"/>
                  </a:cubicBezTo>
                  <a:cubicBezTo>
                    <a:pt x="0" y="1872"/>
                    <a:pt x="397" y="2854"/>
                    <a:pt x="1249" y="3215"/>
                  </a:cubicBezTo>
                  <a:cubicBezTo>
                    <a:pt x="1462" y="3305"/>
                    <a:pt x="1682" y="3348"/>
                    <a:pt x="1900" y="3348"/>
                  </a:cubicBezTo>
                  <a:cubicBezTo>
                    <a:pt x="2552" y="3348"/>
                    <a:pt x="3172" y="2964"/>
                    <a:pt x="3442" y="2327"/>
                  </a:cubicBezTo>
                  <a:cubicBezTo>
                    <a:pt x="3801" y="1475"/>
                    <a:pt x="3404" y="494"/>
                    <a:pt x="2553" y="134"/>
                  </a:cubicBezTo>
                  <a:cubicBezTo>
                    <a:pt x="2340" y="43"/>
                    <a:pt x="2119" y="1"/>
                    <a:pt x="190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41"/>
            <p:cNvSpPr/>
            <p:nvPr/>
          </p:nvSpPr>
          <p:spPr>
            <a:xfrm>
              <a:off x="1161800" y="1941325"/>
              <a:ext cx="58500" cy="51500"/>
            </a:xfrm>
            <a:custGeom>
              <a:avLst/>
              <a:gdLst/>
              <a:ahLst/>
              <a:cxnLst/>
              <a:rect l="l" t="t" r="r" b="b"/>
              <a:pathLst>
                <a:path w="2340" h="2060" extrusionOk="0">
                  <a:moveTo>
                    <a:pt x="1171" y="0"/>
                  </a:moveTo>
                  <a:cubicBezTo>
                    <a:pt x="770" y="0"/>
                    <a:pt x="389" y="237"/>
                    <a:pt x="223" y="628"/>
                  </a:cubicBezTo>
                  <a:cubicBezTo>
                    <a:pt x="0" y="1152"/>
                    <a:pt x="245" y="1756"/>
                    <a:pt x="769" y="1978"/>
                  </a:cubicBezTo>
                  <a:cubicBezTo>
                    <a:pt x="899" y="2033"/>
                    <a:pt x="1035" y="2059"/>
                    <a:pt x="1169" y="2059"/>
                  </a:cubicBezTo>
                  <a:cubicBezTo>
                    <a:pt x="1570" y="2059"/>
                    <a:pt x="1951" y="1824"/>
                    <a:pt x="2117" y="1432"/>
                  </a:cubicBezTo>
                  <a:cubicBezTo>
                    <a:pt x="2339" y="907"/>
                    <a:pt x="2094" y="304"/>
                    <a:pt x="1571" y="82"/>
                  </a:cubicBezTo>
                  <a:cubicBezTo>
                    <a:pt x="1440" y="26"/>
                    <a:pt x="1305" y="0"/>
                    <a:pt x="117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1"/>
            <p:cNvSpPr/>
            <p:nvPr/>
          </p:nvSpPr>
          <p:spPr>
            <a:xfrm>
              <a:off x="872325" y="1743275"/>
              <a:ext cx="594300" cy="504400"/>
            </a:xfrm>
            <a:custGeom>
              <a:avLst/>
              <a:gdLst/>
              <a:ahLst/>
              <a:cxnLst/>
              <a:rect l="l" t="t" r="r" b="b"/>
              <a:pathLst>
                <a:path w="23772" h="20176" extrusionOk="0">
                  <a:moveTo>
                    <a:pt x="5984" y="1"/>
                  </a:moveTo>
                  <a:cubicBezTo>
                    <a:pt x="4463" y="1150"/>
                    <a:pt x="3211" y="2698"/>
                    <a:pt x="2415" y="4578"/>
                  </a:cubicBezTo>
                  <a:cubicBezTo>
                    <a:pt x="0" y="10287"/>
                    <a:pt x="2670" y="16870"/>
                    <a:pt x="8376" y="19285"/>
                  </a:cubicBezTo>
                  <a:cubicBezTo>
                    <a:pt x="9804" y="19889"/>
                    <a:pt x="11287" y="20176"/>
                    <a:pt x="12746" y="20176"/>
                  </a:cubicBezTo>
                  <a:cubicBezTo>
                    <a:pt x="17117" y="20176"/>
                    <a:pt x="21272" y="17605"/>
                    <a:pt x="23083" y="13325"/>
                  </a:cubicBezTo>
                  <a:cubicBezTo>
                    <a:pt x="23398" y="12579"/>
                    <a:pt x="23626" y="11819"/>
                    <a:pt x="23772" y="11054"/>
                  </a:cubicBezTo>
                  <a:cubicBezTo>
                    <a:pt x="22245" y="10468"/>
                    <a:pt x="20606" y="10168"/>
                    <a:pt x="18969" y="10168"/>
                  </a:cubicBezTo>
                  <a:cubicBezTo>
                    <a:pt x="17299" y="10168"/>
                    <a:pt x="15630" y="10480"/>
                    <a:pt x="14083" y="11117"/>
                  </a:cubicBezTo>
                  <a:cubicBezTo>
                    <a:pt x="13359" y="11414"/>
                    <a:pt x="12661" y="11779"/>
                    <a:pt x="11903" y="11978"/>
                  </a:cubicBezTo>
                  <a:cubicBezTo>
                    <a:pt x="11481" y="12090"/>
                    <a:pt x="11045" y="12144"/>
                    <a:pt x="10608" y="12144"/>
                  </a:cubicBezTo>
                  <a:cubicBezTo>
                    <a:pt x="9281" y="12144"/>
                    <a:pt x="7951" y="11643"/>
                    <a:pt x="6980" y="10734"/>
                  </a:cubicBezTo>
                  <a:cubicBezTo>
                    <a:pt x="5601" y="9443"/>
                    <a:pt x="5015" y="7492"/>
                    <a:pt x="4913" y="5603"/>
                  </a:cubicBezTo>
                  <a:cubicBezTo>
                    <a:pt x="4846" y="4394"/>
                    <a:pt x="4958" y="3174"/>
                    <a:pt x="5237" y="1996"/>
                  </a:cubicBezTo>
                  <a:cubicBezTo>
                    <a:pt x="5402" y="1305"/>
                    <a:pt x="5674" y="646"/>
                    <a:pt x="598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1"/>
            <p:cNvSpPr/>
            <p:nvPr/>
          </p:nvSpPr>
          <p:spPr>
            <a:xfrm>
              <a:off x="937575" y="1991225"/>
              <a:ext cx="611950" cy="611950"/>
            </a:xfrm>
            <a:custGeom>
              <a:avLst/>
              <a:gdLst/>
              <a:ahLst/>
              <a:cxnLst/>
              <a:rect l="l" t="t" r="r" b="b"/>
              <a:pathLst>
                <a:path w="24478" h="24478" extrusionOk="0">
                  <a:moveTo>
                    <a:pt x="12239" y="1"/>
                  </a:moveTo>
                  <a:cubicBezTo>
                    <a:pt x="8992" y="1"/>
                    <a:pt x="5881" y="1291"/>
                    <a:pt x="3585" y="3585"/>
                  </a:cubicBezTo>
                  <a:cubicBezTo>
                    <a:pt x="1290" y="5881"/>
                    <a:pt x="0" y="8994"/>
                    <a:pt x="0" y="12239"/>
                  </a:cubicBezTo>
                  <a:cubicBezTo>
                    <a:pt x="0" y="15485"/>
                    <a:pt x="1290" y="18598"/>
                    <a:pt x="3585" y="20893"/>
                  </a:cubicBezTo>
                  <a:cubicBezTo>
                    <a:pt x="5881" y="23188"/>
                    <a:pt x="8992" y="24477"/>
                    <a:pt x="12239" y="24477"/>
                  </a:cubicBezTo>
                  <a:cubicBezTo>
                    <a:pt x="15485" y="24477"/>
                    <a:pt x="18596" y="23188"/>
                    <a:pt x="20892" y="20893"/>
                  </a:cubicBezTo>
                  <a:cubicBezTo>
                    <a:pt x="23187" y="18598"/>
                    <a:pt x="24477" y="15485"/>
                    <a:pt x="24477" y="12239"/>
                  </a:cubicBezTo>
                  <a:cubicBezTo>
                    <a:pt x="24477" y="8994"/>
                    <a:pt x="23187" y="5881"/>
                    <a:pt x="20892" y="3585"/>
                  </a:cubicBezTo>
                  <a:cubicBezTo>
                    <a:pt x="18596" y="1291"/>
                    <a:pt x="15485" y="1"/>
                    <a:pt x="12239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1"/>
            <p:cNvSpPr/>
            <p:nvPr/>
          </p:nvSpPr>
          <p:spPr>
            <a:xfrm>
              <a:off x="1243875" y="1998925"/>
              <a:ext cx="75600" cy="273450"/>
            </a:xfrm>
            <a:custGeom>
              <a:avLst/>
              <a:gdLst/>
              <a:ahLst/>
              <a:cxnLst/>
              <a:rect l="l" t="t" r="r" b="b"/>
              <a:pathLst>
                <a:path w="3024" h="10938" extrusionOk="0">
                  <a:moveTo>
                    <a:pt x="2717" y="1"/>
                  </a:moveTo>
                  <a:cubicBezTo>
                    <a:pt x="901" y="3277"/>
                    <a:pt x="1" y="7041"/>
                    <a:pt x="171" y="10793"/>
                  </a:cubicBezTo>
                  <a:cubicBezTo>
                    <a:pt x="174" y="10876"/>
                    <a:pt x="243" y="10938"/>
                    <a:pt x="323" y="10938"/>
                  </a:cubicBezTo>
                  <a:lnTo>
                    <a:pt x="329" y="10938"/>
                  </a:lnTo>
                  <a:cubicBezTo>
                    <a:pt x="414" y="10934"/>
                    <a:pt x="478" y="10863"/>
                    <a:pt x="474" y="10780"/>
                  </a:cubicBezTo>
                  <a:cubicBezTo>
                    <a:pt x="308" y="7054"/>
                    <a:pt x="1203" y="3317"/>
                    <a:pt x="3024" y="71"/>
                  </a:cubicBezTo>
                  <a:cubicBezTo>
                    <a:pt x="2923" y="47"/>
                    <a:pt x="2822" y="24"/>
                    <a:pt x="271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1"/>
            <p:cNvSpPr/>
            <p:nvPr/>
          </p:nvSpPr>
          <p:spPr>
            <a:xfrm>
              <a:off x="938000" y="1991550"/>
              <a:ext cx="436800" cy="611650"/>
            </a:xfrm>
            <a:custGeom>
              <a:avLst/>
              <a:gdLst/>
              <a:ahLst/>
              <a:cxnLst/>
              <a:rect l="l" t="t" r="r" b="b"/>
              <a:pathLst>
                <a:path w="17472" h="24466" extrusionOk="0">
                  <a:moveTo>
                    <a:pt x="11650" y="1"/>
                  </a:moveTo>
                  <a:lnTo>
                    <a:pt x="11650" y="1"/>
                  </a:lnTo>
                  <a:cubicBezTo>
                    <a:pt x="11548" y="6"/>
                    <a:pt x="11445" y="13"/>
                    <a:pt x="11342" y="22"/>
                  </a:cubicBezTo>
                  <a:cubicBezTo>
                    <a:pt x="10692" y="3876"/>
                    <a:pt x="10722" y="7855"/>
                    <a:pt x="11433" y="11693"/>
                  </a:cubicBezTo>
                  <a:cubicBezTo>
                    <a:pt x="9411" y="8247"/>
                    <a:pt x="8145" y="4540"/>
                    <a:pt x="7720" y="845"/>
                  </a:cubicBezTo>
                  <a:cubicBezTo>
                    <a:pt x="7622" y="881"/>
                    <a:pt x="7526" y="924"/>
                    <a:pt x="7429" y="964"/>
                  </a:cubicBezTo>
                  <a:cubicBezTo>
                    <a:pt x="7883" y="4805"/>
                    <a:pt x="9238" y="8653"/>
                    <a:pt x="11396" y="12212"/>
                  </a:cubicBezTo>
                  <a:cubicBezTo>
                    <a:pt x="8459" y="9543"/>
                    <a:pt x="6238" y="6130"/>
                    <a:pt x="4959" y="2377"/>
                  </a:cubicBezTo>
                  <a:cubicBezTo>
                    <a:pt x="4875" y="2440"/>
                    <a:pt x="4789" y="2504"/>
                    <a:pt x="4709" y="2566"/>
                  </a:cubicBezTo>
                  <a:cubicBezTo>
                    <a:pt x="5971" y="6235"/>
                    <a:pt x="8128" y="9579"/>
                    <a:pt x="10969" y="12233"/>
                  </a:cubicBezTo>
                  <a:cubicBezTo>
                    <a:pt x="7468" y="10872"/>
                    <a:pt x="4154" y="8985"/>
                    <a:pt x="1283" y="6740"/>
                  </a:cubicBezTo>
                  <a:cubicBezTo>
                    <a:pt x="1237" y="6830"/>
                    <a:pt x="1191" y="6923"/>
                    <a:pt x="1150" y="7015"/>
                  </a:cubicBezTo>
                  <a:cubicBezTo>
                    <a:pt x="4238" y="9424"/>
                    <a:pt x="7822" y="11413"/>
                    <a:pt x="11607" y="12798"/>
                  </a:cubicBezTo>
                  <a:cubicBezTo>
                    <a:pt x="11585" y="12841"/>
                    <a:pt x="11562" y="12882"/>
                    <a:pt x="11538" y="12925"/>
                  </a:cubicBezTo>
                  <a:cubicBezTo>
                    <a:pt x="9516" y="13139"/>
                    <a:pt x="7454" y="13334"/>
                    <a:pt x="5395" y="13334"/>
                  </a:cubicBezTo>
                  <a:cubicBezTo>
                    <a:pt x="4535" y="13334"/>
                    <a:pt x="3676" y="13300"/>
                    <a:pt x="2821" y="13219"/>
                  </a:cubicBezTo>
                  <a:cubicBezTo>
                    <a:pt x="1874" y="13128"/>
                    <a:pt x="933" y="12981"/>
                    <a:pt x="0" y="12775"/>
                  </a:cubicBezTo>
                  <a:lnTo>
                    <a:pt x="0" y="12775"/>
                  </a:lnTo>
                  <a:cubicBezTo>
                    <a:pt x="3" y="12880"/>
                    <a:pt x="9" y="12984"/>
                    <a:pt x="18" y="13086"/>
                  </a:cubicBezTo>
                  <a:cubicBezTo>
                    <a:pt x="935" y="13287"/>
                    <a:pt x="1861" y="13433"/>
                    <a:pt x="2795" y="13520"/>
                  </a:cubicBezTo>
                  <a:cubicBezTo>
                    <a:pt x="3662" y="13603"/>
                    <a:pt x="4531" y="13638"/>
                    <a:pt x="5401" y="13638"/>
                  </a:cubicBezTo>
                  <a:cubicBezTo>
                    <a:pt x="7397" y="13638"/>
                    <a:pt x="9392" y="13455"/>
                    <a:pt x="11353" y="13248"/>
                  </a:cubicBezTo>
                  <a:lnTo>
                    <a:pt x="11353" y="13248"/>
                  </a:lnTo>
                  <a:cubicBezTo>
                    <a:pt x="11323" y="13305"/>
                    <a:pt x="11290" y="13363"/>
                    <a:pt x="11256" y="13420"/>
                  </a:cubicBezTo>
                  <a:cubicBezTo>
                    <a:pt x="9434" y="14419"/>
                    <a:pt x="7281" y="15491"/>
                    <a:pt x="5296" y="16084"/>
                  </a:cubicBezTo>
                  <a:cubicBezTo>
                    <a:pt x="4072" y="16447"/>
                    <a:pt x="2785" y="16672"/>
                    <a:pt x="1543" y="16888"/>
                  </a:cubicBezTo>
                  <a:cubicBezTo>
                    <a:pt x="1345" y="16921"/>
                    <a:pt x="1151" y="16957"/>
                    <a:pt x="951" y="16990"/>
                  </a:cubicBezTo>
                  <a:cubicBezTo>
                    <a:pt x="986" y="17083"/>
                    <a:pt x="1029" y="17178"/>
                    <a:pt x="1075" y="17275"/>
                  </a:cubicBezTo>
                  <a:cubicBezTo>
                    <a:pt x="1247" y="17248"/>
                    <a:pt x="1421" y="17218"/>
                    <a:pt x="1593" y="17186"/>
                  </a:cubicBezTo>
                  <a:cubicBezTo>
                    <a:pt x="2847" y="16967"/>
                    <a:pt x="4142" y="16742"/>
                    <a:pt x="5379" y="16372"/>
                  </a:cubicBezTo>
                  <a:cubicBezTo>
                    <a:pt x="7235" y="15818"/>
                    <a:pt x="9225" y="14857"/>
                    <a:pt x="10959" y="13923"/>
                  </a:cubicBezTo>
                  <a:lnTo>
                    <a:pt x="10959" y="13923"/>
                  </a:lnTo>
                  <a:cubicBezTo>
                    <a:pt x="9421" y="16533"/>
                    <a:pt x="7685" y="19041"/>
                    <a:pt x="5792" y="21397"/>
                  </a:cubicBezTo>
                  <a:cubicBezTo>
                    <a:pt x="5571" y="21670"/>
                    <a:pt x="5348" y="21938"/>
                    <a:pt x="5113" y="22187"/>
                  </a:cubicBezTo>
                  <a:cubicBezTo>
                    <a:pt x="5197" y="22249"/>
                    <a:pt x="5279" y="22306"/>
                    <a:pt x="5364" y="22363"/>
                  </a:cubicBezTo>
                  <a:cubicBezTo>
                    <a:pt x="5597" y="22114"/>
                    <a:pt x="5815" y="21850"/>
                    <a:pt x="6027" y="21586"/>
                  </a:cubicBezTo>
                  <a:cubicBezTo>
                    <a:pt x="8034" y="19090"/>
                    <a:pt x="9862" y="16423"/>
                    <a:pt x="11469" y="13643"/>
                  </a:cubicBezTo>
                  <a:cubicBezTo>
                    <a:pt x="11514" y="13622"/>
                    <a:pt x="11557" y="13599"/>
                    <a:pt x="11602" y="13573"/>
                  </a:cubicBezTo>
                  <a:lnTo>
                    <a:pt x="11602" y="13573"/>
                  </a:lnTo>
                  <a:cubicBezTo>
                    <a:pt x="10830" y="17103"/>
                    <a:pt x="9627" y="20503"/>
                    <a:pt x="8008" y="23721"/>
                  </a:cubicBezTo>
                  <a:cubicBezTo>
                    <a:pt x="8101" y="23755"/>
                    <a:pt x="8201" y="23791"/>
                    <a:pt x="8299" y="23821"/>
                  </a:cubicBezTo>
                  <a:cubicBezTo>
                    <a:pt x="9930" y="20570"/>
                    <a:pt x="11141" y="17138"/>
                    <a:pt x="11911" y="13570"/>
                  </a:cubicBezTo>
                  <a:cubicBezTo>
                    <a:pt x="12831" y="17138"/>
                    <a:pt x="12480" y="20943"/>
                    <a:pt x="12001" y="24463"/>
                  </a:cubicBezTo>
                  <a:cubicBezTo>
                    <a:pt x="12075" y="24466"/>
                    <a:pt x="12150" y="24466"/>
                    <a:pt x="12222" y="24466"/>
                  </a:cubicBezTo>
                  <a:lnTo>
                    <a:pt x="12306" y="24466"/>
                  </a:lnTo>
                  <a:cubicBezTo>
                    <a:pt x="12771" y="21052"/>
                    <a:pt x="13109" y="17364"/>
                    <a:pt x="12293" y="13871"/>
                  </a:cubicBezTo>
                  <a:lnTo>
                    <a:pt x="12293" y="13871"/>
                  </a:lnTo>
                  <a:cubicBezTo>
                    <a:pt x="13986" y="17009"/>
                    <a:pt x="15626" y="20205"/>
                    <a:pt x="17195" y="23412"/>
                  </a:cubicBezTo>
                  <a:cubicBezTo>
                    <a:pt x="17287" y="23369"/>
                    <a:pt x="17380" y="23331"/>
                    <a:pt x="17472" y="23286"/>
                  </a:cubicBezTo>
                  <a:cubicBezTo>
                    <a:pt x="15812" y="19892"/>
                    <a:pt x="14070" y="16510"/>
                    <a:pt x="12273" y="13199"/>
                  </a:cubicBezTo>
                  <a:cubicBezTo>
                    <a:pt x="12320" y="13172"/>
                    <a:pt x="12365" y="13148"/>
                    <a:pt x="12409" y="13120"/>
                  </a:cubicBezTo>
                  <a:cubicBezTo>
                    <a:pt x="12472" y="13086"/>
                    <a:pt x="12503" y="13011"/>
                    <a:pt x="12480" y="12941"/>
                  </a:cubicBezTo>
                  <a:cubicBezTo>
                    <a:pt x="12460" y="12882"/>
                    <a:pt x="12405" y="12838"/>
                    <a:pt x="12343" y="12838"/>
                  </a:cubicBezTo>
                  <a:cubicBezTo>
                    <a:pt x="12336" y="12838"/>
                    <a:pt x="12329" y="12838"/>
                    <a:pt x="12322" y="12839"/>
                  </a:cubicBezTo>
                  <a:cubicBezTo>
                    <a:pt x="12243" y="12848"/>
                    <a:pt x="12169" y="12854"/>
                    <a:pt x="12090" y="12864"/>
                  </a:cubicBezTo>
                  <a:cubicBezTo>
                    <a:pt x="12080" y="12847"/>
                    <a:pt x="12075" y="12831"/>
                    <a:pt x="12064" y="12817"/>
                  </a:cubicBezTo>
                  <a:cubicBezTo>
                    <a:pt x="12090" y="12692"/>
                    <a:pt x="12113" y="12570"/>
                    <a:pt x="12137" y="12447"/>
                  </a:cubicBezTo>
                  <a:cubicBezTo>
                    <a:pt x="12151" y="12374"/>
                    <a:pt x="12111" y="12302"/>
                    <a:pt x="12041" y="12276"/>
                  </a:cubicBezTo>
                  <a:cubicBezTo>
                    <a:pt x="12024" y="12270"/>
                    <a:pt x="12006" y="12268"/>
                    <a:pt x="11989" y="12268"/>
                  </a:cubicBezTo>
                  <a:cubicBezTo>
                    <a:pt x="11942" y="12268"/>
                    <a:pt x="11897" y="12288"/>
                    <a:pt x="11869" y="12329"/>
                  </a:cubicBezTo>
                  <a:cubicBezTo>
                    <a:pt x="11025" y="8290"/>
                    <a:pt x="10955" y="4077"/>
                    <a:pt x="11650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1"/>
            <p:cNvSpPr/>
            <p:nvPr/>
          </p:nvSpPr>
          <p:spPr>
            <a:xfrm>
              <a:off x="1256175" y="2295525"/>
              <a:ext cx="184925" cy="240400"/>
            </a:xfrm>
            <a:custGeom>
              <a:avLst/>
              <a:gdLst/>
              <a:ahLst/>
              <a:cxnLst/>
              <a:rect l="l" t="t" r="r" b="b"/>
              <a:pathLst>
                <a:path w="7397" h="9616" extrusionOk="0">
                  <a:moveTo>
                    <a:pt x="167" y="1"/>
                  </a:moveTo>
                  <a:cubicBezTo>
                    <a:pt x="126" y="1"/>
                    <a:pt x="85" y="17"/>
                    <a:pt x="56" y="51"/>
                  </a:cubicBezTo>
                  <a:cubicBezTo>
                    <a:pt x="1" y="114"/>
                    <a:pt x="5" y="209"/>
                    <a:pt x="69" y="266"/>
                  </a:cubicBezTo>
                  <a:cubicBezTo>
                    <a:pt x="2985" y="2891"/>
                    <a:pt x="5410" y="6094"/>
                    <a:pt x="7157" y="9615"/>
                  </a:cubicBezTo>
                  <a:cubicBezTo>
                    <a:pt x="7240" y="9548"/>
                    <a:pt x="7319" y="9483"/>
                    <a:pt x="7396" y="9417"/>
                  </a:cubicBezTo>
                  <a:cubicBezTo>
                    <a:pt x="5636" y="5886"/>
                    <a:pt x="3197" y="2673"/>
                    <a:pt x="269" y="38"/>
                  </a:cubicBezTo>
                  <a:cubicBezTo>
                    <a:pt x="240" y="13"/>
                    <a:pt x="204" y="1"/>
                    <a:pt x="16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1"/>
            <p:cNvSpPr/>
            <p:nvPr/>
          </p:nvSpPr>
          <p:spPr>
            <a:xfrm>
              <a:off x="951475" y="2016925"/>
              <a:ext cx="598050" cy="586275"/>
            </a:xfrm>
            <a:custGeom>
              <a:avLst/>
              <a:gdLst/>
              <a:ahLst/>
              <a:cxnLst/>
              <a:rect l="l" t="t" r="r" b="b"/>
              <a:pathLst>
                <a:path w="23922" h="23451" extrusionOk="0">
                  <a:moveTo>
                    <a:pt x="16590" y="0"/>
                  </a:moveTo>
                  <a:cubicBezTo>
                    <a:pt x="14047" y="1176"/>
                    <a:pt x="11776" y="2779"/>
                    <a:pt x="10439" y="5190"/>
                  </a:cubicBezTo>
                  <a:cubicBezTo>
                    <a:pt x="9557" y="6781"/>
                    <a:pt x="9163" y="8604"/>
                    <a:pt x="9047" y="10420"/>
                  </a:cubicBezTo>
                  <a:cubicBezTo>
                    <a:pt x="8937" y="12148"/>
                    <a:pt x="9174" y="14110"/>
                    <a:pt x="10536" y="15181"/>
                  </a:cubicBezTo>
                  <a:cubicBezTo>
                    <a:pt x="11129" y="15650"/>
                    <a:pt x="11875" y="15889"/>
                    <a:pt x="12478" y="16341"/>
                  </a:cubicBezTo>
                  <a:cubicBezTo>
                    <a:pt x="13081" y="16792"/>
                    <a:pt x="13546" y="17609"/>
                    <a:pt x="13223" y="18294"/>
                  </a:cubicBezTo>
                  <a:cubicBezTo>
                    <a:pt x="12971" y="18832"/>
                    <a:pt x="12342" y="19069"/>
                    <a:pt x="11760" y="19191"/>
                  </a:cubicBezTo>
                  <a:cubicBezTo>
                    <a:pt x="11193" y="19310"/>
                    <a:pt x="10624" y="19364"/>
                    <a:pt x="10055" y="19364"/>
                  </a:cubicBezTo>
                  <a:cubicBezTo>
                    <a:pt x="7508" y="19364"/>
                    <a:pt x="4974" y="18271"/>
                    <a:pt x="2766" y="16912"/>
                  </a:cubicBezTo>
                  <a:cubicBezTo>
                    <a:pt x="1799" y="16318"/>
                    <a:pt x="855" y="15647"/>
                    <a:pt x="0" y="14887"/>
                  </a:cubicBezTo>
                  <a:lnTo>
                    <a:pt x="0" y="14887"/>
                  </a:lnTo>
                  <a:cubicBezTo>
                    <a:pt x="1560" y="19852"/>
                    <a:pt x="6199" y="23451"/>
                    <a:pt x="11677" y="23451"/>
                  </a:cubicBezTo>
                  <a:cubicBezTo>
                    <a:pt x="18437" y="23451"/>
                    <a:pt x="23915" y="17972"/>
                    <a:pt x="23915" y="11214"/>
                  </a:cubicBezTo>
                  <a:cubicBezTo>
                    <a:pt x="23921" y="6199"/>
                    <a:pt x="20905" y="1892"/>
                    <a:pt x="1659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1"/>
            <p:cNvSpPr/>
            <p:nvPr/>
          </p:nvSpPr>
          <p:spPr>
            <a:xfrm>
              <a:off x="1197950" y="2251600"/>
              <a:ext cx="91225" cy="91225"/>
            </a:xfrm>
            <a:custGeom>
              <a:avLst/>
              <a:gdLst/>
              <a:ahLst/>
              <a:cxnLst/>
              <a:rect l="l" t="t" r="r" b="b"/>
              <a:pathLst>
                <a:path w="3649" h="3649" extrusionOk="0">
                  <a:moveTo>
                    <a:pt x="1824" y="1"/>
                  </a:moveTo>
                  <a:cubicBezTo>
                    <a:pt x="816" y="1"/>
                    <a:pt x="1" y="816"/>
                    <a:pt x="1" y="1824"/>
                  </a:cubicBezTo>
                  <a:cubicBezTo>
                    <a:pt x="1" y="2832"/>
                    <a:pt x="816" y="3649"/>
                    <a:pt x="1824" y="3649"/>
                  </a:cubicBezTo>
                  <a:cubicBezTo>
                    <a:pt x="2831" y="3649"/>
                    <a:pt x="3648" y="2832"/>
                    <a:pt x="3648" y="1824"/>
                  </a:cubicBezTo>
                  <a:cubicBezTo>
                    <a:pt x="3648" y="816"/>
                    <a:pt x="2831" y="1"/>
                    <a:pt x="1824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1"/>
            <p:cNvSpPr/>
            <p:nvPr/>
          </p:nvSpPr>
          <p:spPr>
            <a:xfrm>
              <a:off x="1215500" y="2269175"/>
              <a:ext cx="56100" cy="56100"/>
            </a:xfrm>
            <a:custGeom>
              <a:avLst/>
              <a:gdLst/>
              <a:ahLst/>
              <a:cxnLst/>
              <a:rect l="l" t="t" r="r" b="b"/>
              <a:pathLst>
                <a:path w="2244" h="2244" extrusionOk="0">
                  <a:moveTo>
                    <a:pt x="1122" y="0"/>
                  </a:moveTo>
                  <a:cubicBezTo>
                    <a:pt x="502" y="0"/>
                    <a:pt x="1" y="502"/>
                    <a:pt x="1" y="1121"/>
                  </a:cubicBezTo>
                  <a:cubicBezTo>
                    <a:pt x="1" y="1742"/>
                    <a:pt x="502" y="2243"/>
                    <a:pt x="1122" y="2243"/>
                  </a:cubicBezTo>
                  <a:cubicBezTo>
                    <a:pt x="1742" y="2243"/>
                    <a:pt x="2244" y="1742"/>
                    <a:pt x="2244" y="1121"/>
                  </a:cubicBezTo>
                  <a:cubicBezTo>
                    <a:pt x="2244" y="503"/>
                    <a:pt x="1742" y="0"/>
                    <a:pt x="112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1"/>
            <p:cNvSpPr/>
            <p:nvPr/>
          </p:nvSpPr>
          <p:spPr>
            <a:xfrm>
              <a:off x="1238200" y="2058975"/>
              <a:ext cx="360425" cy="257875"/>
            </a:xfrm>
            <a:custGeom>
              <a:avLst/>
              <a:gdLst/>
              <a:ahLst/>
              <a:cxnLst/>
              <a:rect l="l" t="t" r="r" b="b"/>
              <a:pathLst>
                <a:path w="14417" h="10315" extrusionOk="0">
                  <a:moveTo>
                    <a:pt x="9508" y="0"/>
                  </a:moveTo>
                  <a:cubicBezTo>
                    <a:pt x="8895" y="0"/>
                    <a:pt x="8280" y="64"/>
                    <a:pt x="7678" y="180"/>
                  </a:cubicBezTo>
                  <a:cubicBezTo>
                    <a:pt x="6268" y="452"/>
                    <a:pt x="4902" y="1013"/>
                    <a:pt x="3772" y="1897"/>
                  </a:cubicBezTo>
                  <a:cubicBezTo>
                    <a:pt x="2537" y="2864"/>
                    <a:pt x="1615" y="4196"/>
                    <a:pt x="1010" y="5644"/>
                  </a:cubicBezTo>
                  <a:cubicBezTo>
                    <a:pt x="406" y="7091"/>
                    <a:pt x="110" y="8653"/>
                    <a:pt x="0" y="10217"/>
                  </a:cubicBezTo>
                  <a:cubicBezTo>
                    <a:pt x="577" y="10281"/>
                    <a:pt x="1178" y="10315"/>
                    <a:pt x="1788" y="10315"/>
                  </a:cubicBezTo>
                  <a:cubicBezTo>
                    <a:pt x="3465" y="10315"/>
                    <a:pt x="5208" y="10061"/>
                    <a:pt x="6700" y="9492"/>
                  </a:cubicBezTo>
                  <a:cubicBezTo>
                    <a:pt x="8481" y="8812"/>
                    <a:pt x="10030" y="7643"/>
                    <a:pt x="11447" y="6369"/>
                  </a:cubicBezTo>
                  <a:cubicBezTo>
                    <a:pt x="12132" y="5752"/>
                    <a:pt x="12796" y="5106"/>
                    <a:pt x="13332" y="4358"/>
                  </a:cubicBezTo>
                  <a:cubicBezTo>
                    <a:pt x="13865" y="3608"/>
                    <a:pt x="14301" y="2789"/>
                    <a:pt x="14417" y="1874"/>
                  </a:cubicBezTo>
                  <a:cubicBezTo>
                    <a:pt x="13566" y="1020"/>
                    <a:pt x="12446" y="455"/>
                    <a:pt x="11270" y="190"/>
                  </a:cubicBezTo>
                  <a:cubicBezTo>
                    <a:pt x="10692" y="60"/>
                    <a:pt x="10101" y="0"/>
                    <a:pt x="9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1"/>
            <p:cNvSpPr/>
            <p:nvPr/>
          </p:nvSpPr>
          <p:spPr>
            <a:xfrm>
              <a:off x="1272150" y="2151675"/>
              <a:ext cx="20625" cy="132250"/>
            </a:xfrm>
            <a:custGeom>
              <a:avLst/>
              <a:gdLst/>
              <a:ahLst/>
              <a:cxnLst/>
              <a:rect l="l" t="t" r="r" b="b"/>
              <a:pathLst>
                <a:path w="825" h="5290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18" y="137"/>
                    <a:pt x="525" y="280"/>
                    <a:pt x="434" y="422"/>
                  </a:cubicBezTo>
                  <a:cubicBezTo>
                    <a:pt x="497" y="2036"/>
                    <a:pt x="352" y="3643"/>
                    <a:pt x="1" y="5226"/>
                  </a:cubicBezTo>
                  <a:lnTo>
                    <a:pt x="295" y="5289"/>
                  </a:lnTo>
                  <a:cubicBezTo>
                    <a:pt x="683" y="3548"/>
                    <a:pt x="825" y="1775"/>
                    <a:pt x="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1"/>
            <p:cNvSpPr/>
            <p:nvPr/>
          </p:nvSpPr>
          <p:spPr>
            <a:xfrm>
              <a:off x="1294800" y="2122225"/>
              <a:ext cx="24175" cy="139450"/>
            </a:xfrm>
            <a:custGeom>
              <a:avLst/>
              <a:gdLst/>
              <a:ahLst/>
              <a:cxnLst/>
              <a:rect l="l" t="t" r="r" b="b"/>
              <a:pathLst>
                <a:path w="967" h="5578" extrusionOk="0">
                  <a:moveTo>
                    <a:pt x="792" y="1"/>
                  </a:moveTo>
                  <a:lnTo>
                    <a:pt x="792" y="1"/>
                  </a:lnTo>
                  <a:cubicBezTo>
                    <a:pt x="699" y="97"/>
                    <a:pt x="605" y="195"/>
                    <a:pt x="514" y="297"/>
                  </a:cubicBezTo>
                  <a:cubicBezTo>
                    <a:pt x="646" y="2039"/>
                    <a:pt x="474" y="3820"/>
                    <a:pt x="1" y="5493"/>
                  </a:cubicBezTo>
                  <a:lnTo>
                    <a:pt x="292" y="5577"/>
                  </a:lnTo>
                  <a:cubicBezTo>
                    <a:pt x="796" y="3780"/>
                    <a:pt x="967" y="1867"/>
                    <a:pt x="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1"/>
            <p:cNvSpPr/>
            <p:nvPr/>
          </p:nvSpPr>
          <p:spPr>
            <a:xfrm>
              <a:off x="1318100" y="2099550"/>
              <a:ext cx="28475" cy="143200"/>
            </a:xfrm>
            <a:custGeom>
              <a:avLst/>
              <a:gdLst/>
              <a:ahLst/>
              <a:cxnLst/>
              <a:rect l="l" t="t" r="r" b="b"/>
              <a:pathLst>
                <a:path w="1139" h="5728" extrusionOk="0">
                  <a:moveTo>
                    <a:pt x="945" y="0"/>
                  </a:moveTo>
                  <a:lnTo>
                    <a:pt x="945" y="0"/>
                  </a:lnTo>
                  <a:cubicBezTo>
                    <a:pt x="849" y="69"/>
                    <a:pt x="753" y="136"/>
                    <a:pt x="659" y="210"/>
                  </a:cubicBezTo>
                  <a:cubicBezTo>
                    <a:pt x="816" y="2037"/>
                    <a:pt x="594" y="3893"/>
                    <a:pt x="0" y="5631"/>
                  </a:cubicBezTo>
                  <a:lnTo>
                    <a:pt x="285" y="5728"/>
                  </a:lnTo>
                  <a:cubicBezTo>
                    <a:pt x="912" y="3890"/>
                    <a:pt x="1138" y="1928"/>
                    <a:pt x="9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1"/>
            <p:cNvSpPr/>
            <p:nvPr/>
          </p:nvSpPr>
          <p:spPr>
            <a:xfrm>
              <a:off x="1352950" y="2077875"/>
              <a:ext cx="29375" cy="139925"/>
            </a:xfrm>
            <a:custGeom>
              <a:avLst/>
              <a:gdLst/>
              <a:ahLst/>
              <a:cxnLst/>
              <a:rect l="l" t="t" r="r" b="b"/>
              <a:pathLst>
                <a:path w="1175" h="5597" extrusionOk="0">
                  <a:moveTo>
                    <a:pt x="1143" y="0"/>
                  </a:moveTo>
                  <a:cubicBezTo>
                    <a:pt x="1041" y="43"/>
                    <a:pt x="941" y="88"/>
                    <a:pt x="839" y="129"/>
                  </a:cubicBezTo>
                  <a:cubicBezTo>
                    <a:pt x="856" y="1947"/>
                    <a:pt x="570" y="3784"/>
                    <a:pt x="1" y="5501"/>
                  </a:cubicBezTo>
                  <a:lnTo>
                    <a:pt x="289" y="5597"/>
                  </a:lnTo>
                  <a:cubicBezTo>
                    <a:pt x="884" y="3810"/>
                    <a:pt x="1175" y="1889"/>
                    <a:pt x="1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1"/>
            <p:cNvSpPr/>
            <p:nvPr/>
          </p:nvSpPr>
          <p:spPr>
            <a:xfrm>
              <a:off x="1392050" y="2066150"/>
              <a:ext cx="25775" cy="130875"/>
            </a:xfrm>
            <a:custGeom>
              <a:avLst/>
              <a:gdLst/>
              <a:ahLst/>
              <a:cxnLst/>
              <a:rect l="l" t="t" r="r" b="b"/>
              <a:pathLst>
                <a:path w="1031" h="5235" extrusionOk="0">
                  <a:moveTo>
                    <a:pt x="1031" y="1"/>
                  </a:moveTo>
                  <a:lnTo>
                    <a:pt x="1031" y="1"/>
                  </a:lnTo>
                  <a:cubicBezTo>
                    <a:pt x="926" y="25"/>
                    <a:pt x="826" y="51"/>
                    <a:pt x="724" y="77"/>
                  </a:cubicBezTo>
                  <a:cubicBezTo>
                    <a:pt x="688" y="1794"/>
                    <a:pt x="445" y="3493"/>
                    <a:pt x="0" y="5156"/>
                  </a:cubicBezTo>
                  <a:lnTo>
                    <a:pt x="294" y="5235"/>
                  </a:lnTo>
                  <a:cubicBezTo>
                    <a:pt x="753" y="3521"/>
                    <a:pt x="996" y="1768"/>
                    <a:pt x="1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1"/>
            <p:cNvSpPr/>
            <p:nvPr/>
          </p:nvSpPr>
          <p:spPr>
            <a:xfrm>
              <a:off x="1424250" y="2060525"/>
              <a:ext cx="24975" cy="116450"/>
            </a:xfrm>
            <a:custGeom>
              <a:avLst/>
              <a:gdLst/>
              <a:ahLst/>
              <a:cxnLst/>
              <a:rect l="l" t="t" r="r" b="b"/>
              <a:pathLst>
                <a:path w="999" h="4658" extrusionOk="0">
                  <a:moveTo>
                    <a:pt x="998" y="1"/>
                  </a:moveTo>
                  <a:lnTo>
                    <a:pt x="998" y="1"/>
                  </a:lnTo>
                  <a:cubicBezTo>
                    <a:pt x="895" y="12"/>
                    <a:pt x="796" y="26"/>
                    <a:pt x="697" y="41"/>
                  </a:cubicBezTo>
                  <a:cubicBezTo>
                    <a:pt x="642" y="1573"/>
                    <a:pt x="409" y="3099"/>
                    <a:pt x="1" y="4578"/>
                  </a:cubicBezTo>
                  <a:lnTo>
                    <a:pt x="290" y="4657"/>
                  </a:lnTo>
                  <a:cubicBezTo>
                    <a:pt x="709" y="3139"/>
                    <a:pt x="947" y="1576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1"/>
            <p:cNvSpPr/>
            <p:nvPr/>
          </p:nvSpPr>
          <p:spPr>
            <a:xfrm>
              <a:off x="1461700" y="2059200"/>
              <a:ext cx="31950" cy="109300"/>
            </a:xfrm>
            <a:custGeom>
              <a:avLst/>
              <a:gdLst/>
              <a:ahLst/>
              <a:cxnLst/>
              <a:rect l="l" t="t" r="r" b="b"/>
              <a:pathLst>
                <a:path w="1278" h="4372" extrusionOk="0">
                  <a:moveTo>
                    <a:pt x="975" y="0"/>
                  </a:moveTo>
                  <a:cubicBezTo>
                    <a:pt x="763" y="1449"/>
                    <a:pt x="439" y="2881"/>
                    <a:pt x="1" y="4280"/>
                  </a:cubicBezTo>
                  <a:lnTo>
                    <a:pt x="290" y="4372"/>
                  </a:lnTo>
                  <a:cubicBezTo>
                    <a:pt x="737" y="2949"/>
                    <a:pt x="1065" y="1492"/>
                    <a:pt x="1278" y="18"/>
                  </a:cubicBezTo>
                  <a:cubicBezTo>
                    <a:pt x="1177" y="13"/>
                    <a:pt x="1074" y="6"/>
                    <a:pt x="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1"/>
            <p:cNvSpPr/>
            <p:nvPr/>
          </p:nvSpPr>
          <p:spPr>
            <a:xfrm>
              <a:off x="1503400" y="2063850"/>
              <a:ext cx="24750" cy="73375"/>
            </a:xfrm>
            <a:custGeom>
              <a:avLst/>
              <a:gdLst/>
              <a:ahLst/>
              <a:cxnLst/>
              <a:rect l="l" t="t" r="r" b="b"/>
              <a:pathLst>
                <a:path w="990" h="2935" extrusionOk="0">
                  <a:moveTo>
                    <a:pt x="697" y="1"/>
                  </a:moveTo>
                  <a:cubicBezTo>
                    <a:pt x="497" y="961"/>
                    <a:pt x="267" y="1914"/>
                    <a:pt x="1" y="2853"/>
                  </a:cubicBezTo>
                  <a:lnTo>
                    <a:pt x="290" y="2935"/>
                  </a:lnTo>
                  <a:cubicBezTo>
                    <a:pt x="556" y="1994"/>
                    <a:pt x="789" y="1040"/>
                    <a:pt x="990" y="78"/>
                  </a:cubicBezTo>
                  <a:cubicBezTo>
                    <a:pt x="892" y="47"/>
                    <a:pt x="792" y="24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1"/>
            <p:cNvSpPr/>
            <p:nvPr/>
          </p:nvSpPr>
          <p:spPr>
            <a:xfrm>
              <a:off x="1238250" y="2103950"/>
              <a:ext cx="360425" cy="212850"/>
            </a:xfrm>
            <a:custGeom>
              <a:avLst/>
              <a:gdLst/>
              <a:ahLst/>
              <a:cxnLst/>
              <a:rect l="l" t="t" r="r" b="b"/>
              <a:pathLst>
                <a:path w="14417" h="8514" extrusionOk="0">
                  <a:moveTo>
                    <a:pt x="14262" y="0"/>
                  </a:moveTo>
                  <a:cubicBezTo>
                    <a:pt x="12874" y="0"/>
                    <a:pt x="11483" y="311"/>
                    <a:pt x="10160" y="754"/>
                  </a:cubicBezTo>
                  <a:cubicBezTo>
                    <a:pt x="6066" y="2126"/>
                    <a:pt x="2413" y="4835"/>
                    <a:pt x="1" y="8408"/>
                  </a:cubicBezTo>
                  <a:lnTo>
                    <a:pt x="1" y="8417"/>
                  </a:lnTo>
                  <a:cubicBezTo>
                    <a:pt x="577" y="8480"/>
                    <a:pt x="1177" y="8514"/>
                    <a:pt x="1786" y="8514"/>
                  </a:cubicBezTo>
                  <a:cubicBezTo>
                    <a:pt x="3464" y="8514"/>
                    <a:pt x="5208" y="8260"/>
                    <a:pt x="6701" y="7690"/>
                  </a:cubicBezTo>
                  <a:cubicBezTo>
                    <a:pt x="8480" y="7011"/>
                    <a:pt x="10029" y="5838"/>
                    <a:pt x="11447" y="4567"/>
                  </a:cubicBezTo>
                  <a:cubicBezTo>
                    <a:pt x="12130" y="3952"/>
                    <a:pt x="12795" y="3304"/>
                    <a:pt x="13331" y="2555"/>
                  </a:cubicBezTo>
                  <a:cubicBezTo>
                    <a:pt x="13867" y="1805"/>
                    <a:pt x="14302" y="985"/>
                    <a:pt x="14416" y="71"/>
                  </a:cubicBezTo>
                  <a:cubicBezTo>
                    <a:pt x="14391" y="48"/>
                    <a:pt x="14363" y="25"/>
                    <a:pt x="14338" y="1"/>
                  </a:cubicBezTo>
                  <a:cubicBezTo>
                    <a:pt x="14313" y="0"/>
                    <a:pt x="14288" y="0"/>
                    <a:pt x="14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1"/>
            <p:cNvSpPr/>
            <p:nvPr/>
          </p:nvSpPr>
          <p:spPr>
            <a:xfrm>
              <a:off x="1277500" y="2258000"/>
              <a:ext cx="75525" cy="54150"/>
            </a:xfrm>
            <a:custGeom>
              <a:avLst/>
              <a:gdLst/>
              <a:ahLst/>
              <a:cxnLst/>
              <a:rect l="l" t="t" r="r" b="b"/>
              <a:pathLst>
                <a:path w="3021" h="2166" extrusionOk="0">
                  <a:moveTo>
                    <a:pt x="215" y="0"/>
                  </a:moveTo>
                  <a:cubicBezTo>
                    <a:pt x="139" y="76"/>
                    <a:pt x="69" y="155"/>
                    <a:pt x="0" y="234"/>
                  </a:cubicBezTo>
                  <a:cubicBezTo>
                    <a:pt x="1009" y="672"/>
                    <a:pt x="1935" y="1344"/>
                    <a:pt x="2672" y="2166"/>
                  </a:cubicBezTo>
                  <a:cubicBezTo>
                    <a:pt x="2787" y="2147"/>
                    <a:pt x="2905" y="2130"/>
                    <a:pt x="3020" y="2108"/>
                  </a:cubicBezTo>
                  <a:cubicBezTo>
                    <a:pt x="2258" y="1215"/>
                    <a:pt x="1286" y="483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1"/>
            <p:cNvSpPr/>
            <p:nvPr/>
          </p:nvSpPr>
          <p:spPr>
            <a:xfrm>
              <a:off x="1303550" y="2231325"/>
              <a:ext cx="80650" cy="74200"/>
            </a:xfrm>
            <a:custGeom>
              <a:avLst/>
              <a:gdLst/>
              <a:ahLst/>
              <a:cxnLst/>
              <a:rect l="l" t="t" r="r" b="b"/>
              <a:pathLst>
                <a:path w="3226" h="2968" extrusionOk="0">
                  <a:moveTo>
                    <a:pt x="234" y="1"/>
                  </a:moveTo>
                  <a:cubicBezTo>
                    <a:pt x="155" y="72"/>
                    <a:pt x="76" y="147"/>
                    <a:pt x="0" y="220"/>
                  </a:cubicBezTo>
                  <a:cubicBezTo>
                    <a:pt x="1244" y="799"/>
                    <a:pt x="2279" y="1774"/>
                    <a:pt x="2924" y="2968"/>
                  </a:cubicBezTo>
                  <a:lnTo>
                    <a:pt x="2928" y="2968"/>
                  </a:lnTo>
                  <a:cubicBezTo>
                    <a:pt x="3029" y="2939"/>
                    <a:pt x="3129" y="2912"/>
                    <a:pt x="3225" y="2884"/>
                  </a:cubicBezTo>
                  <a:cubicBezTo>
                    <a:pt x="2574" y="1643"/>
                    <a:pt x="1512" y="614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1"/>
            <p:cNvSpPr/>
            <p:nvPr/>
          </p:nvSpPr>
          <p:spPr>
            <a:xfrm>
              <a:off x="1326150" y="2210800"/>
              <a:ext cx="98000" cy="80800"/>
            </a:xfrm>
            <a:custGeom>
              <a:avLst/>
              <a:gdLst/>
              <a:ahLst/>
              <a:cxnLst/>
              <a:rect l="l" t="t" r="r" b="b"/>
              <a:pathLst>
                <a:path w="3920" h="3232" extrusionOk="0">
                  <a:moveTo>
                    <a:pt x="273" y="1"/>
                  </a:moveTo>
                  <a:cubicBezTo>
                    <a:pt x="181" y="74"/>
                    <a:pt x="92" y="150"/>
                    <a:pt x="1" y="224"/>
                  </a:cubicBezTo>
                  <a:cubicBezTo>
                    <a:pt x="737" y="448"/>
                    <a:pt x="1463" y="893"/>
                    <a:pt x="2159" y="1550"/>
                  </a:cubicBezTo>
                  <a:cubicBezTo>
                    <a:pt x="2702" y="2059"/>
                    <a:pt x="3178" y="2646"/>
                    <a:pt x="3634" y="3231"/>
                  </a:cubicBezTo>
                  <a:cubicBezTo>
                    <a:pt x="3731" y="3191"/>
                    <a:pt x="3826" y="3148"/>
                    <a:pt x="3919" y="3103"/>
                  </a:cubicBezTo>
                  <a:cubicBezTo>
                    <a:pt x="3445" y="2491"/>
                    <a:pt x="2945" y="1875"/>
                    <a:pt x="2367" y="1329"/>
                  </a:cubicBezTo>
                  <a:cubicBezTo>
                    <a:pt x="1696" y="697"/>
                    <a:pt x="990" y="250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1"/>
            <p:cNvSpPr/>
            <p:nvPr/>
          </p:nvSpPr>
          <p:spPr>
            <a:xfrm>
              <a:off x="1361800" y="2184775"/>
              <a:ext cx="99425" cy="86825"/>
            </a:xfrm>
            <a:custGeom>
              <a:avLst/>
              <a:gdLst/>
              <a:ahLst/>
              <a:cxnLst/>
              <a:rect l="l" t="t" r="r" b="b"/>
              <a:pathLst>
                <a:path w="3977" h="3473" extrusionOk="0">
                  <a:moveTo>
                    <a:pt x="240" y="1"/>
                  </a:moveTo>
                  <a:cubicBezTo>
                    <a:pt x="170" y="45"/>
                    <a:pt x="104" y="94"/>
                    <a:pt x="37" y="143"/>
                  </a:cubicBezTo>
                  <a:lnTo>
                    <a:pt x="1" y="222"/>
                  </a:lnTo>
                  <a:cubicBezTo>
                    <a:pt x="1527" y="933"/>
                    <a:pt x="2827" y="2078"/>
                    <a:pt x="3723" y="3472"/>
                  </a:cubicBezTo>
                  <a:cubicBezTo>
                    <a:pt x="3806" y="3421"/>
                    <a:pt x="3892" y="3365"/>
                    <a:pt x="3977" y="3312"/>
                  </a:cubicBezTo>
                  <a:cubicBezTo>
                    <a:pt x="3072" y="1901"/>
                    <a:pt x="1774" y="739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1"/>
            <p:cNvSpPr/>
            <p:nvPr/>
          </p:nvSpPr>
          <p:spPr>
            <a:xfrm>
              <a:off x="1398925" y="2160825"/>
              <a:ext cx="101675" cy="82525"/>
            </a:xfrm>
            <a:custGeom>
              <a:avLst/>
              <a:gdLst/>
              <a:ahLst/>
              <a:cxnLst/>
              <a:rect l="l" t="t" r="r" b="b"/>
              <a:pathLst>
                <a:path w="4067" h="3301" extrusionOk="0">
                  <a:moveTo>
                    <a:pt x="304" y="0"/>
                  </a:moveTo>
                  <a:lnTo>
                    <a:pt x="13" y="164"/>
                  </a:lnTo>
                  <a:lnTo>
                    <a:pt x="1" y="245"/>
                  </a:lnTo>
                  <a:cubicBezTo>
                    <a:pt x="577" y="328"/>
                    <a:pt x="1060" y="688"/>
                    <a:pt x="1590" y="1115"/>
                  </a:cubicBezTo>
                  <a:cubicBezTo>
                    <a:pt x="2411" y="1774"/>
                    <a:pt x="3231" y="2477"/>
                    <a:pt x="3827" y="3301"/>
                  </a:cubicBezTo>
                  <a:cubicBezTo>
                    <a:pt x="3909" y="3238"/>
                    <a:pt x="3988" y="3173"/>
                    <a:pt x="4067" y="3110"/>
                  </a:cubicBezTo>
                  <a:cubicBezTo>
                    <a:pt x="3452" y="2269"/>
                    <a:pt x="2613" y="1552"/>
                    <a:pt x="1782" y="879"/>
                  </a:cubicBezTo>
                  <a:cubicBezTo>
                    <a:pt x="1401" y="571"/>
                    <a:pt x="895" y="166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1"/>
            <p:cNvSpPr/>
            <p:nvPr/>
          </p:nvSpPr>
          <p:spPr>
            <a:xfrm>
              <a:off x="1433550" y="2142300"/>
              <a:ext cx="96875" cy="75475"/>
            </a:xfrm>
            <a:custGeom>
              <a:avLst/>
              <a:gdLst/>
              <a:ahLst/>
              <a:cxnLst/>
              <a:rect l="l" t="t" r="r" b="b"/>
              <a:pathLst>
                <a:path w="3875" h="3019" extrusionOk="0">
                  <a:moveTo>
                    <a:pt x="381" y="0"/>
                  </a:moveTo>
                  <a:cubicBezTo>
                    <a:pt x="254" y="57"/>
                    <a:pt x="126" y="118"/>
                    <a:pt x="0" y="179"/>
                  </a:cubicBezTo>
                  <a:cubicBezTo>
                    <a:pt x="1478" y="714"/>
                    <a:pt x="2769" y="1736"/>
                    <a:pt x="3648" y="3019"/>
                  </a:cubicBezTo>
                  <a:cubicBezTo>
                    <a:pt x="3722" y="2953"/>
                    <a:pt x="3798" y="2885"/>
                    <a:pt x="3874" y="2812"/>
                  </a:cubicBezTo>
                  <a:cubicBezTo>
                    <a:pt x="3018" y="1571"/>
                    <a:pt x="1786" y="573"/>
                    <a:pt x="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1"/>
            <p:cNvSpPr/>
            <p:nvPr/>
          </p:nvSpPr>
          <p:spPr>
            <a:xfrm>
              <a:off x="1476175" y="2124975"/>
              <a:ext cx="85525" cy="61300"/>
            </a:xfrm>
            <a:custGeom>
              <a:avLst/>
              <a:gdLst/>
              <a:ahLst/>
              <a:cxnLst/>
              <a:rect l="l" t="t" r="r" b="b"/>
              <a:pathLst>
                <a:path w="3421" h="2452" extrusionOk="0">
                  <a:moveTo>
                    <a:pt x="399" y="1"/>
                  </a:moveTo>
                  <a:cubicBezTo>
                    <a:pt x="267" y="45"/>
                    <a:pt x="132" y="94"/>
                    <a:pt x="1" y="146"/>
                  </a:cubicBezTo>
                  <a:cubicBezTo>
                    <a:pt x="832" y="537"/>
                    <a:pt x="1616" y="1024"/>
                    <a:pt x="2327" y="1605"/>
                  </a:cubicBezTo>
                  <a:cubicBezTo>
                    <a:pt x="2675" y="1890"/>
                    <a:pt x="2970" y="2171"/>
                    <a:pt x="3220" y="2452"/>
                  </a:cubicBezTo>
                  <a:cubicBezTo>
                    <a:pt x="3290" y="2377"/>
                    <a:pt x="3357" y="2298"/>
                    <a:pt x="3420" y="2220"/>
                  </a:cubicBezTo>
                  <a:cubicBezTo>
                    <a:pt x="3165" y="1934"/>
                    <a:pt x="2867" y="1649"/>
                    <a:pt x="2519" y="1370"/>
                  </a:cubicBezTo>
                  <a:cubicBezTo>
                    <a:pt x="1865" y="839"/>
                    <a:pt x="1154" y="379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1"/>
            <p:cNvSpPr/>
            <p:nvPr/>
          </p:nvSpPr>
          <p:spPr>
            <a:xfrm>
              <a:off x="1515200" y="2113275"/>
              <a:ext cx="70500" cy="38425"/>
            </a:xfrm>
            <a:custGeom>
              <a:avLst/>
              <a:gdLst/>
              <a:ahLst/>
              <a:cxnLst/>
              <a:rect l="l" t="t" r="r" b="b"/>
              <a:pathLst>
                <a:path w="2820" h="1537" extrusionOk="0">
                  <a:moveTo>
                    <a:pt x="393" y="0"/>
                  </a:moveTo>
                  <a:cubicBezTo>
                    <a:pt x="273" y="30"/>
                    <a:pt x="149" y="62"/>
                    <a:pt x="28" y="96"/>
                  </a:cubicBezTo>
                  <a:lnTo>
                    <a:pt x="0" y="162"/>
                  </a:lnTo>
                  <a:cubicBezTo>
                    <a:pt x="929" y="535"/>
                    <a:pt x="1826" y="996"/>
                    <a:pt x="2671" y="1537"/>
                  </a:cubicBezTo>
                  <a:cubicBezTo>
                    <a:pt x="2726" y="1449"/>
                    <a:pt x="2775" y="1362"/>
                    <a:pt x="2820" y="1270"/>
                  </a:cubicBezTo>
                  <a:cubicBezTo>
                    <a:pt x="2048" y="781"/>
                    <a:pt x="1237" y="351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1"/>
            <p:cNvSpPr/>
            <p:nvPr/>
          </p:nvSpPr>
          <p:spPr>
            <a:xfrm>
              <a:off x="1238200" y="2090150"/>
              <a:ext cx="357075" cy="226700"/>
            </a:xfrm>
            <a:custGeom>
              <a:avLst/>
              <a:gdLst/>
              <a:ahLst/>
              <a:cxnLst/>
              <a:rect l="l" t="t" r="r" b="b"/>
              <a:pathLst>
                <a:path w="14283" h="9068" extrusionOk="0">
                  <a:moveTo>
                    <a:pt x="4744" y="1"/>
                  </a:moveTo>
                  <a:lnTo>
                    <a:pt x="4744" y="1"/>
                  </a:lnTo>
                  <a:cubicBezTo>
                    <a:pt x="4406" y="194"/>
                    <a:pt x="4080" y="409"/>
                    <a:pt x="3771" y="650"/>
                  </a:cubicBezTo>
                  <a:cubicBezTo>
                    <a:pt x="2537" y="1617"/>
                    <a:pt x="1614" y="2949"/>
                    <a:pt x="1010" y="4397"/>
                  </a:cubicBezTo>
                  <a:cubicBezTo>
                    <a:pt x="407" y="5844"/>
                    <a:pt x="112" y="7406"/>
                    <a:pt x="0" y="8970"/>
                  </a:cubicBezTo>
                  <a:cubicBezTo>
                    <a:pt x="577" y="9034"/>
                    <a:pt x="1177" y="9068"/>
                    <a:pt x="1786" y="9068"/>
                  </a:cubicBezTo>
                  <a:cubicBezTo>
                    <a:pt x="3464" y="9068"/>
                    <a:pt x="5207" y="8813"/>
                    <a:pt x="6700" y="8243"/>
                  </a:cubicBezTo>
                  <a:cubicBezTo>
                    <a:pt x="8481" y="7564"/>
                    <a:pt x="10030" y="6393"/>
                    <a:pt x="11447" y="5120"/>
                  </a:cubicBezTo>
                  <a:cubicBezTo>
                    <a:pt x="12131" y="4505"/>
                    <a:pt x="12796" y="3858"/>
                    <a:pt x="13331" y="3108"/>
                  </a:cubicBezTo>
                  <a:cubicBezTo>
                    <a:pt x="13740" y="2538"/>
                    <a:pt x="14089" y="1923"/>
                    <a:pt x="14282" y="1259"/>
                  </a:cubicBezTo>
                  <a:lnTo>
                    <a:pt x="14282" y="1259"/>
                  </a:lnTo>
                  <a:cubicBezTo>
                    <a:pt x="11963" y="2932"/>
                    <a:pt x="9385" y="4252"/>
                    <a:pt x="6667" y="5148"/>
                  </a:cubicBezTo>
                  <a:cubicBezTo>
                    <a:pt x="5421" y="5557"/>
                    <a:pt x="4139" y="5881"/>
                    <a:pt x="2834" y="6006"/>
                  </a:cubicBezTo>
                  <a:cubicBezTo>
                    <a:pt x="2754" y="6014"/>
                    <a:pt x="2672" y="6019"/>
                    <a:pt x="2589" y="6019"/>
                  </a:cubicBezTo>
                  <a:cubicBezTo>
                    <a:pt x="2321" y="6019"/>
                    <a:pt x="2053" y="5964"/>
                    <a:pt x="1903" y="5755"/>
                  </a:cubicBezTo>
                  <a:cubicBezTo>
                    <a:pt x="1751" y="5543"/>
                    <a:pt x="1783" y="5254"/>
                    <a:pt x="1840" y="4998"/>
                  </a:cubicBezTo>
                  <a:cubicBezTo>
                    <a:pt x="1949" y="4518"/>
                    <a:pt x="2126" y="4054"/>
                    <a:pt x="2326" y="3605"/>
                  </a:cubicBezTo>
                  <a:cubicBezTo>
                    <a:pt x="2918" y="2277"/>
                    <a:pt x="3742" y="1056"/>
                    <a:pt x="474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1"/>
            <p:cNvSpPr/>
            <p:nvPr/>
          </p:nvSpPr>
          <p:spPr>
            <a:xfrm>
              <a:off x="1238200" y="2285300"/>
              <a:ext cx="247575" cy="162200"/>
            </a:xfrm>
            <a:custGeom>
              <a:avLst/>
              <a:gdLst/>
              <a:ahLst/>
              <a:cxnLst/>
              <a:rect l="l" t="t" r="r" b="b"/>
              <a:pathLst>
                <a:path w="9903" h="6488" extrusionOk="0">
                  <a:moveTo>
                    <a:pt x="4066" y="0"/>
                  </a:moveTo>
                  <a:cubicBezTo>
                    <a:pt x="3674" y="0"/>
                    <a:pt x="3280" y="36"/>
                    <a:pt x="2894" y="103"/>
                  </a:cubicBezTo>
                  <a:cubicBezTo>
                    <a:pt x="1878" y="281"/>
                    <a:pt x="907" y="672"/>
                    <a:pt x="0" y="1164"/>
                  </a:cubicBezTo>
                  <a:cubicBezTo>
                    <a:pt x="635" y="2451"/>
                    <a:pt x="1624" y="3768"/>
                    <a:pt x="2773" y="4624"/>
                  </a:cubicBezTo>
                  <a:cubicBezTo>
                    <a:pt x="3781" y="5369"/>
                    <a:pt x="4979" y="5813"/>
                    <a:pt x="6186" y="6149"/>
                  </a:cubicBezTo>
                  <a:cubicBezTo>
                    <a:pt x="6771" y="6309"/>
                    <a:pt x="7364" y="6448"/>
                    <a:pt x="7969" y="6480"/>
                  </a:cubicBezTo>
                  <a:cubicBezTo>
                    <a:pt x="8071" y="6485"/>
                    <a:pt x="8174" y="6488"/>
                    <a:pt x="8276" y="6488"/>
                  </a:cubicBezTo>
                  <a:cubicBezTo>
                    <a:pt x="8779" y="6488"/>
                    <a:pt x="9275" y="6418"/>
                    <a:pt x="9730" y="6202"/>
                  </a:cubicBezTo>
                  <a:cubicBezTo>
                    <a:pt x="9902" y="5428"/>
                    <a:pt x="9821" y="4607"/>
                    <a:pt x="9550" y="3861"/>
                  </a:cubicBezTo>
                  <a:cubicBezTo>
                    <a:pt x="9279" y="3113"/>
                    <a:pt x="8829" y="2442"/>
                    <a:pt x="8283" y="1865"/>
                  </a:cubicBezTo>
                  <a:cubicBezTo>
                    <a:pt x="7635" y="1178"/>
                    <a:pt x="6839" y="622"/>
                    <a:pt x="5948" y="308"/>
                  </a:cubicBezTo>
                  <a:cubicBezTo>
                    <a:pt x="5346" y="96"/>
                    <a:pt x="4707" y="0"/>
                    <a:pt x="4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1"/>
            <p:cNvSpPr/>
            <p:nvPr/>
          </p:nvSpPr>
          <p:spPr>
            <a:xfrm>
              <a:off x="1267975" y="2285325"/>
              <a:ext cx="78775" cy="41200"/>
            </a:xfrm>
            <a:custGeom>
              <a:avLst/>
              <a:gdLst/>
              <a:ahLst/>
              <a:cxnLst/>
              <a:rect l="l" t="t" r="r" b="b"/>
              <a:pathLst>
                <a:path w="3151" h="1648" extrusionOk="0">
                  <a:moveTo>
                    <a:pt x="2816" y="1"/>
                  </a:moveTo>
                  <a:cubicBezTo>
                    <a:pt x="1945" y="608"/>
                    <a:pt x="1002" y="1097"/>
                    <a:pt x="0" y="1463"/>
                  </a:cubicBezTo>
                  <a:lnTo>
                    <a:pt x="69" y="1647"/>
                  </a:lnTo>
                  <a:cubicBezTo>
                    <a:pt x="1172" y="1246"/>
                    <a:pt x="2206" y="696"/>
                    <a:pt x="3150" y="8"/>
                  </a:cubicBezTo>
                  <a:cubicBezTo>
                    <a:pt x="3041" y="2"/>
                    <a:pt x="2928" y="1"/>
                    <a:pt x="28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1"/>
            <p:cNvSpPr/>
            <p:nvPr/>
          </p:nvSpPr>
          <p:spPr>
            <a:xfrm>
              <a:off x="1288650" y="2287400"/>
              <a:ext cx="83150" cy="43750"/>
            </a:xfrm>
            <a:custGeom>
              <a:avLst/>
              <a:gdLst/>
              <a:ahLst/>
              <a:cxnLst/>
              <a:rect l="l" t="t" r="r" b="b"/>
              <a:pathLst>
                <a:path w="3326" h="1750" extrusionOk="0">
                  <a:moveTo>
                    <a:pt x="3061" y="1"/>
                  </a:moveTo>
                  <a:cubicBezTo>
                    <a:pt x="2143" y="692"/>
                    <a:pt x="1095" y="1226"/>
                    <a:pt x="0" y="1557"/>
                  </a:cubicBezTo>
                  <a:lnTo>
                    <a:pt x="56" y="1749"/>
                  </a:lnTo>
                  <a:cubicBezTo>
                    <a:pt x="1233" y="1392"/>
                    <a:pt x="2352" y="811"/>
                    <a:pt x="3325" y="51"/>
                  </a:cubicBezTo>
                  <a:cubicBezTo>
                    <a:pt x="3238" y="32"/>
                    <a:pt x="3152" y="15"/>
                    <a:pt x="3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1"/>
            <p:cNvSpPr/>
            <p:nvPr/>
          </p:nvSpPr>
          <p:spPr>
            <a:xfrm>
              <a:off x="1307600" y="2293575"/>
              <a:ext cx="86400" cy="43700"/>
            </a:xfrm>
            <a:custGeom>
              <a:avLst/>
              <a:gdLst/>
              <a:ahLst/>
              <a:cxnLst/>
              <a:rect l="l" t="t" r="r" b="b"/>
              <a:pathLst>
                <a:path w="3456" h="1748" extrusionOk="0">
                  <a:moveTo>
                    <a:pt x="3239" y="0"/>
                  </a:moveTo>
                  <a:cubicBezTo>
                    <a:pt x="2281" y="736"/>
                    <a:pt x="1173" y="1269"/>
                    <a:pt x="0" y="1555"/>
                  </a:cubicBezTo>
                  <a:lnTo>
                    <a:pt x="46" y="1747"/>
                  </a:lnTo>
                  <a:cubicBezTo>
                    <a:pt x="1286" y="1444"/>
                    <a:pt x="2454" y="876"/>
                    <a:pt x="3456" y="85"/>
                  </a:cubicBezTo>
                  <a:cubicBezTo>
                    <a:pt x="3384" y="55"/>
                    <a:pt x="3312" y="28"/>
                    <a:pt x="3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1"/>
            <p:cNvSpPr/>
            <p:nvPr/>
          </p:nvSpPr>
          <p:spPr>
            <a:xfrm>
              <a:off x="1333675" y="2307050"/>
              <a:ext cx="86375" cy="40800"/>
            </a:xfrm>
            <a:custGeom>
              <a:avLst/>
              <a:gdLst/>
              <a:ahLst/>
              <a:cxnLst/>
              <a:rect l="l" t="t" r="r" b="b"/>
              <a:pathLst>
                <a:path w="3455" h="1632" extrusionOk="0">
                  <a:moveTo>
                    <a:pt x="3276" y="0"/>
                  </a:moveTo>
                  <a:cubicBezTo>
                    <a:pt x="2275" y="654"/>
                    <a:pt x="1154" y="1145"/>
                    <a:pt x="1" y="1438"/>
                  </a:cubicBezTo>
                  <a:lnTo>
                    <a:pt x="49" y="1631"/>
                  </a:lnTo>
                  <a:cubicBezTo>
                    <a:pt x="1252" y="1326"/>
                    <a:pt x="2418" y="809"/>
                    <a:pt x="3455" y="122"/>
                  </a:cubicBezTo>
                  <a:cubicBezTo>
                    <a:pt x="3396" y="82"/>
                    <a:pt x="3336" y="42"/>
                    <a:pt x="3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1"/>
            <p:cNvSpPr/>
            <p:nvPr/>
          </p:nvSpPr>
          <p:spPr>
            <a:xfrm>
              <a:off x="1358800" y="2322475"/>
              <a:ext cx="80600" cy="39725"/>
            </a:xfrm>
            <a:custGeom>
              <a:avLst/>
              <a:gdLst/>
              <a:ahLst/>
              <a:cxnLst/>
              <a:rect l="l" t="t" r="r" b="b"/>
              <a:pathLst>
                <a:path w="3224" h="1589" extrusionOk="0">
                  <a:moveTo>
                    <a:pt x="3073" y="1"/>
                  </a:moveTo>
                  <a:cubicBezTo>
                    <a:pt x="2110" y="590"/>
                    <a:pt x="1080" y="1057"/>
                    <a:pt x="0" y="1398"/>
                  </a:cubicBezTo>
                  <a:lnTo>
                    <a:pt x="62" y="1589"/>
                  </a:lnTo>
                  <a:cubicBezTo>
                    <a:pt x="1174" y="1236"/>
                    <a:pt x="2232" y="750"/>
                    <a:pt x="3224" y="143"/>
                  </a:cubicBezTo>
                  <a:cubicBezTo>
                    <a:pt x="3174" y="95"/>
                    <a:pt x="3126" y="48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1"/>
            <p:cNvSpPr/>
            <p:nvPr/>
          </p:nvSpPr>
          <p:spPr>
            <a:xfrm>
              <a:off x="1381300" y="2337600"/>
              <a:ext cx="72325" cy="35300"/>
            </a:xfrm>
            <a:custGeom>
              <a:avLst/>
              <a:gdLst/>
              <a:ahLst/>
              <a:cxnLst/>
              <a:rect l="l" t="t" r="r" b="b"/>
              <a:pathLst>
                <a:path w="2893" h="1412" extrusionOk="0">
                  <a:moveTo>
                    <a:pt x="2764" y="1"/>
                  </a:moveTo>
                  <a:cubicBezTo>
                    <a:pt x="1894" y="512"/>
                    <a:pt x="966" y="925"/>
                    <a:pt x="0" y="1222"/>
                  </a:cubicBezTo>
                  <a:lnTo>
                    <a:pt x="59" y="1411"/>
                  </a:lnTo>
                  <a:cubicBezTo>
                    <a:pt x="1048" y="1106"/>
                    <a:pt x="2001" y="683"/>
                    <a:pt x="2893" y="154"/>
                  </a:cubicBezTo>
                  <a:cubicBezTo>
                    <a:pt x="2851" y="101"/>
                    <a:pt x="2808" y="5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1"/>
            <p:cNvSpPr/>
            <p:nvPr/>
          </p:nvSpPr>
          <p:spPr>
            <a:xfrm>
              <a:off x="1399500" y="2361400"/>
              <a:ext cx="70350" cy="29250"/>
            </a:xfrm>
            <a:custGeom>
              <a:avLst/>
              <a:gdLst/>
              <a:ahLst/>
              <a:cxnLst/>
              <a:rect l="l" t="t" r="r" b="b"/>
              <a:pathLst>
                <a:path w="2814" h="1170" extrusionOk="0">
                  <a:moveTo>
                    <a:pt x="2718" y="0"/>
                  </a:moveTo>
                  <a:cubicBezTo>
                    <a:pt x="1839" y="397"/>
                    <a:pt x="932" y="723"/>
                    <a:pt x="0" y="976"/>
                  </a:cubicBezTo>
                  <a:lnTo>
                    <a:pt x="52" y="1170"/>
                  </a:lnTo>
                  <a:cubicBezTo>
                    <a:pt x="998" y="913"/>
                    <a:pt x="1922" y="581"/>
                    <a:pt x="2814" y="175"/>
                  </a:cubicBezTo>
                  <a:cubicBezTo>
                    <a:pt x="2782" y="118"/>
                    <a:pt x="2749" y="59"/>
                    <a:pt x="2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1"/>
            <p:cNvSpPr/>
            <p:nvPr/>
          </p:nvSpPr>
          <p:spPr>
            <a:xfrm>
              <a:off x="1431425" y="2382400"/>
              <a:ext cx="47275" cy="20325"/>
            </a:xfrm>
            <a:custGeom>
              <a:avLst/>
              <a:gdLst/>
              <a:ahLst/>
              <a:cxnLst/>
              <a:rect l="l" t="t" r="r" b="b"/>
              <a:pathLst>
                <a:path w="1891" h="813" extrusionOk="0">
                  <a:moveTo>
                    <a:pt x="1828" y="0"/>
                  </a:moveTo>
                  <a:cubicBezTo>
                    <a:pt x="1226" y="230"/>
                    <a:pt x="615" y="439"/>
                    <a:pt x="0" y="624"/>
                  </a:cubicBezTo>
                  <a:lnTo>
                    <a:pt x="58" y="813"/>
                  </a:lnTo>
                  <a:cubicBezTo>
                    <a:pt x="674" y="627"/>
                    <a:pt x="1286" y="417"/>
                    <a:pt x="1891" y="188"/>
                  </a:cubicBezTo>
                  <a:cubicBezTo>
                    <a:pt x="1872" y="124"/>
                    <a:pt x="1851" y="59"/>
                    <a:pt x="1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1"/>
            <p:cNvSpPr/>
            <p:nvPr/>
          </p:nvSpPr>
          <p:spPr>
            <a:xfrm>
              <a:off x="1238150" y="2314350"/>
              <a:ext cx="243650" cy="133125"/>
            </a:xfrm>
            <a:custGeom>
              <a:avLst/>
              <a:gdLst/>
              <a:ahLst/>
              <a:cxnLst/>
              <a:rect l="l" t="t" r="r" b="b"/>
              <a:pathLst>
                <a:path w="9746" h="5325" extrusionOk="0">
                  <a:moveTo>
                    <a:pt x="6" y="1"/>
                  </a:moveTo>
                  <a:cubicBezTo>
                    <a:pt x="5" y="2"/>
                    <a:pt x="2" y="2"/>
                    <a:pt x="1" y="2"/>
                  </a:cubicBezTo>
                  <a:cubicBezTo>
                    <a:pt x="634" y="1289"/>
                    <a:pt x="1623" y="2606"/>
                    <a:pt x="2775" y="3460"/>
                  </a:cubicBezTo>
                  <a:cubicBezTo>
                    <a:pt x="3783" y="4206"/>
                    <a:pt x="4981" y="4650"/>
                    <a:pt x="6188" y="4985"/>
                  </a:cubicBezTo>
                  <a:cubicBezTo>
                    <a:pt x="6773" y="5146"/>
                    <a:pt x="7366" y="5286"/>
                    <a:pt x="7971" y="5316"/>
                  </a:cubicBezTo>
                  <a:cubicBezTo>
                    <a:pt x="8074" y="5322"/>
                    <a:pt x="8177" y="5325"/>
                    <a:pt x="8280" y="5325"/>
                  </a:cubicBezTo>
                  <a:cubicBezTo>
                    <a:pt x="8782" y="5325"/>
                    <a:pt x="9277" y="5254"/>
                    <a:pt x="9732" y="5038"/>
                  </a:cubicBezTo>
                  <a:cubicBezTo>
                    <a:pt x="9738" y="5017"/>
                    <a:pt x="9741" y="4994"/>
                    <a:pt x="9745" y="4971"/>
                  </a:cubicBezTo>
                  <a:cubicBezTo>
                    <a:pt x="9251" y="4183"/>
                    <a:pt x="8574" y="3509"/>
                    <a:pt x="7848" y="2923"/>
                  </a:cubicBezTo>
                  <a:cubicBezTo>
                    <a:pt x="5636" y="1140"/>
                    <a:pt x="2841" y="74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1"/>
            <p:cNvSpPr/>
            <p:nvPr/>
          </p:nvSpPr>
          <p:spPr>
            <a:xfrm>
              <a:off x="1277000" y="2318300"/>
              <a:ext cx="11050" cy="58450"/>
            </a:xfrm>
            <a:custGeom>
              <a:avLst/>
              <a:gdLst/>
              <a:ahLst/>
              <a:cxnLst/>
              <a:rect l="l" t="t" r="r" b="b"/>
              <a:pathLst>
                <a:path w="442" h="2338" extrusionOk="0">
                  <a:moveTo>
                    <a:pt x="124" y="0"/>
                  </a:moveTo>
                  <a:lnTo>
                    <a:pt x="124" y="0"/>
                  </a:lnTo>
                  <a:cubicBezTo>
                    <a:pt x="238" y="717"/>
                    <a:pt x="194" y="1465"/>
                    <a:pt x="0" y="2166"/>
                  </a:cubicBezTo>
                  <a:cubicBezTo>
                    <a:pt x="52" y="2223"/>
                    <a:pt x="103" y="2282"/>
                    <a:pt x="155" y="2338"/>
                  </a:cubicBezTo>
                  <a:cubicBezTo>
                    <a:pt x="380" y="1598"/>
                    <a:pt x="442" y="800"/>
                    <a:pt x="330" y="36"/>
                  </a:cubicBezTo>
                  <a:cubicBezTo>
                    <a:pt x="260" y="22"/>
                    <a:pt x="192" y="12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1"/>
            <p:cNvSpPr/>
            <p:nvPr/>
          </p:nvSpPr>
          <p:spPr>
            <a:xfrm>
              <a:off x="1292125" y="2323125"/>
              <a:ext cx="20125" cy="68325"/>
            </a:xfrm>
            <a:custGeom>
              <a:avLst/>
              <a:gdLst/>
              <a:ahLst/>
              <a:cxnLst/>
              <a:rect l="l" t="t" r="r" b="b"/>
              <a:pathLst>
                <a:path w="805" h="2733" extrusionOk="0">
                  <a:moveTo>
                    <a:pt x="487" y="1"/>
                  </a:moveTo>
                  <a:cubicBezTo>
                    <a:pt x="608" y="896"/>
                    <a:pt x="434" y="1815"/>
                    <a:pt x="0" y="2595"/>
                  </a:cubicBezTo>
                  <a:lnTo>
                    <a:pt x="3" y="2596"/>
                  </a:lnTo>
                  <a:cubicBezTo>
                    <a:pt x="53" y="2644"/>
                    <a:pt x="103" y="2688"/>
                    <a:pt x="153" y="2732"/>
                  </a:cubicBezTo>
                  <a:cubicBezTo>
                    <a:pt x="612" y="1933"/>
                    <a:pt x="804" y="978"/>
                    <a:pt x="692" y="51"/>
                  </a:cubicBezTo>
                  <a:cubicBezTo>
                    <a:pt x="624" y="32"/>
                    <a:pt x="553" y="16"/>
                    <a:pt x="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1"/>
            <p:cNvSpPr/>
            <p:nvPr/>
          </p:nvSpPr>
          <p:spPr>
            <a:xfrm>
              <a:off x="1314150" y="2328500"/>
              <a:ext cx="18000" cy="79800"/>
            </a:xfrm>
            <a:custGeom>
              <a:avLst/>
              <a:gdLst/>
              <a:ahLst/>
              <a:cxnLst/>
              <a:rect l="l" t="t" r="r" b="b"/>
              <a:pathLst>
                <a:path w="720" h="3192" extrusionOk="0">
                  <a:moveTo>
                    <a:pt x="380" y="1"/>
                  </a:moveTo>
                  <a:lnTo>
                    <a:pt x="380" y="1"/>
                  </a:lnTo>
                  <a:cubicBezTo>
                    <a:pt x="516" y="488"/>
                    <a:pt x="528" y="1048"/>
                    <a:pt x="409" y="1666"/>
                  </a:cubicBezTo>
                  <a:cubicBezTo>
                    <a:pt x="320" y="2146"/>
                    <a:pt x="162" y="2618"/>
                    <a:pt x="1" y="3078"/>
                  </a:cubicBezTo>
                  <a:cubicBezTo>
                    <a:pt x="58" y="3118"/>
                    <a:pt x="114" y="3155"/>
                    <a:pt x="173" y="3191"/>
                  </a:cubicBezTo>
                  <a:cubicBezTo>
                    <a:pt x="343" y="2711"/>
                    <a:pt x="508" y="2215"/>
                    <a:pt x="607" y="1705"/>
                  </a:cubicBezTo>
                  <a:cubicBezTo>
                    <a:pt x="720" y="1107"/>
                    <a:pt x="717" y="558"/>
                    <a:pt x="601" y="72"/>
                  </a:cubicBezTo>
                  <a:cubicBezTo>
                    <a:pt x="529" y="47"/>
                    <a:pt x="455" y="24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1"/>
            <p:cNvSpPr/>
            <p:nvPr/>
          </p:nvSpPr>
          <p:spPr>
            <a:xfrm>
              <a:off x="1338650" y="2338825"/>
              <a:ext cx="20625" cy="82650"/>
            </a:xfrm>
            <a:custGeom>
              <a:avLst/>
              <a:gdLst/>
              <a:ahLst/>
              <a:cxnLst/>
              <a:rect l="l" t="t" r="r" b="b"/>
              <a:pathLst>
                <a:path w="825" h="3306" extrusionOk="0">
                  <a:moveTo>
                    <a:pt x="544" y="0"/>
                  </a:moveTo>
                  <a:lnTo>
                    <a:pt x="487" y="8"/>
                  </a:lnTo>
                  <a:cubicBezTo>
                    <a:pt x="631" y="1105"/>
                    <a:pt x="458" y="2231"/>
                    <a:pt x="1" y="3221"/>
                  </a:cubicBezTo>
                  <a:cubicBezTo>
                    <a:pt x="60" y="3250"/>
                    <a:pt x="118" y="3278"/>
                    <a:pt x="180" y="3305"/>
                  </a:cubicBezTo>
                  <a:cubicBezTo>
                    <a:pt x="640" y="2304"/>
                    <a:pt x="825" y="1171"/>
                    <a:pt x="695" y="62"/>
                  </a:cubicBezTo>
                  <a:cubicBezTo>
                    <a:pt x="644" y="39"/>
                    <a:pt x="594" y="19"/>
                    <a:pt x="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1"/>
            <p:cNvSpPr/>
            <p:nvPr/>
          </p:nvSpPr>
          <p:spPr>
            <a:xfrm>
              <a:off x="1368400" y="2350750"/>
              <a:ext cx="17500" cy="82250"/>
            </a:xfrm>
            <a:custGeom>
              <a:avLst/>
              <a:gdLst/>
              <a:ahLst/>
              <a:cxnLst/>
              <a:rect l="l" t="t" r="r" b="b"/>
              <a:pathLst>
                <a:path w="700" h="3290" extrusionOk="0">
                  <a:moveTo>
                    <a:pt x="389" y="1"/>
                  </a:moveTo>
                  <a:lnTo>
                    <a:pt x="339" y="22"/>
                  </a:lnTo>
                  <a:cubicBezTo>
                    <a:pt x="496" y="372"/>
                    <a:pt x="468" y="767"/>
                    <a:pt x="420" y="1212"/>
                  </a:cubicBezTo>
                  <a:cubicBezTo>
                    <a:pt x="344" y="1900"/>
                    <a:pt x="246" y="2605"/>
                    <a:pt x="0" y="3225"/>
                  </a:cubicBezTo>
                  <a:cubicBezTo>
                    <a:pt x="65" y="3247"/>
                    <a:pt x="128" y="3268"/>
                    <a:pt x="190" y="3290"/>
                  </a:cubicBezTo>
                  <a:cubicBezTo>
                    <a:pt x="438" y="2651"/>
                    <a:pt x="539" y="1933"/>
                    <a:pt x="618" y="1236"/>
                  </a:cubicBezTo>
                  <a:cubicBezTo>
                    <a:pt x="657" y="915"/>
                    <a:pt x="700" y="492"/>
                    <a:pt x="582" y="105"/>
                  </a:cubicBezTo>
                  <a:lnTo>
                    <a:pt x="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1"/>
            <p:cNvSpPr/>
            <p:nvPr/>
          </p:nvSpPr>
          <p:spPr>
            <a:xfrm>
              <a:off x="1393150" y="2363300"/>
              <a:ext cx="17525" cy="77050"/>
            </a:xfrm>
            <a:custGeom>
              <a:avLst/>
              <a:gdLst/>
              <a:ahLst/>
              <a:cxnLst/>
              <a:rect l="l" t="t" r="r" b="b"/>
              <a:pathLst>
                <a:path w="701" h="3082" extrusionOk="0">
                  <a:moveTo>
                    <a:pt x="285" y="0"/>
                  </a:moveTo>
                  <a:lnTo>
                    <a:pt x="285" y="0"/>
                  </a:lnTo>
                  <a:cubicBezTo>
                    <a:pt x="510" y="1009"/>
                    <a:pt x="402" y="2089"/>
                    <a:pt x="1" y="3029"/>
                  </a:cubicBezTo>
                  <a:cubicBezTo>
                    <a:pt x="65" y="3046"/>
                    <a:pt x="128" y="3066"/>
                    <a:pt x="197" y="3082"/>
                  </a:cubicBezTo>
                  <a:cubicBezTo>
                    <a:pt x="581" y="2166"/>
                    <a:pt x="700" y="1131"/>
                    <a:pt x="520" y="149"/>
                  </a:cubicBezTo>
                  <a:cubicBezTo>
                    <a:pt x="442" y="99"/>
                    <a:pt x="363" y="51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1"/>
            <p:cNvSpPr/>
            <p:nvPr/>
          </p:nvSpPr>
          <p:spPr>
            <a:xfrm>
              <a:off x="1421975" y="2380450"/>
              <a:ext cx="10450" cy="65825"/>
            </a:xfrm>
            <a:custGeom>
              <a:avLst/>
              <a:gdLst/>
              <a:ahLst/>
              <a:cxnLst/>
              <a:rect l="l" t="t" r="r" b="b"/>
              <a:pathLst>
                <a:path w="418" h="2633" extrusionOk="0">
                  <a:moveTo>
                    <a:pt x="138" y="1"/>
                  </a:moveTo>
                  <a:lnTo>
                    <a:pt x="138" y="1"/>
                  </a:lnTo>
                  <a:cubicBezTo>
                    <a:pt x="217" y="601"/>
                    <a:pt x="224" y="1209"/>
                    <a:pt x="155" y="1808"/>
                  </a:cubicBezTo>
                  <a:cubicBezTo>
                    <a:pt x="121" y="2102"/>
                    <a:pt x="69" y="2367"/>
                    <a:pt x="0" y="2604"/>
                  </a:cubicBezTo>
                  <a:cubicBezTo>
                    <a:pt x="69" y="2617"/>
                    <a:pt x="135" y="2625"/>
                    <a:pt x="201" y="2632"/>
                  </a:cubicBezTo>
                  <a:cubicBezTo>
                    <a:pt x="270" y="2391"/>
                    <a:pt x="320" y="2123"/>
                    <a:pt x="351" y="1830"/>
                  </a:cubicBezTo>
                  <a:cubicBezTo>
                    <a:pt x="414" y="1281"/>
                    <a:pt x="417" y="723"/>
                    <a:pt x="360" y="171"/>
                  </a:cubicBezTo>
                  <a:cubicBezTo>
                    <a:pt x="288" y="114"/>
                    <a:pt x="214" y="57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1"/>
            <p:cNvSpPr/>
            <p:nvPr/>
          </p:nvSpPr>
          <p:spPr>
            <a:xfrm>
              <a:off x="1445475" y="2397900"/>
              <a:ext cx="9650" cy="49450"/>
            </a:xfrm>
            <a:custGeom>
              <a:avLst/>
              <a:gdLst/>
              <a:ahLst/>
              <a:cxnLst/>
              <a:rect l="l" t="t" r="r" b="b"/>
              <a:pathLst>
                <a:path w="386" h="1978" extrusionOk="0">
                  <a:moveTo>
                    <a:pt x="48" y="1"/>
                  </a:moveTo>
                  <a:lnTo>
                    <a:pt x="0" y="11"/>
                  </a:lnTo>
                  <a:cubicBezTo>
                    <a:pt x="125" y="657"/>
                    <a:pt x="187" y="1318"/>
                    <a:pt x="185" y="1977"/>
                  </a:cubicBezTo>
                  <a:cubicBezTo>
                    <a:pt x="254" y="1976"/>
                    <a:pt x="320" y="1972"/>
                    <a:pt x="386" y="1964"/>
                  </a:cubicBezTo>
                  <a:cubicBezTo>
                    <a:pt x="386" y="1365"/>
                    <a:pt x="336" y="763"/>
                    <a:pt x="230" y="170"/>
                  </a:cubicBezTo>
                  <a:cubicBezTo>
                    <a:pt x="171" y="114"/>
                    <a:pt x="108" y="57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1"/>
            <p:cNvSpPr/>
            <p:nvPr/>
          </p:nvSpPr>
          <p:spPr>
            <a:xfrm>
              <a:off x="1238250" y="2285350"/>
              <a:ext cx="233325" cy="162150"/>
            </a:xfrm>
            <a:custGeom>
              <a:avLst/>
              <a:gdLst/>
              <a:ahLst/>
              <a:cxnLst/>
              <a:rect l="l" t="t" r="r" b="b"/>
              <a:pathLst>
                <a:path w="9333" h="6486" extrusionOk="0">
                  <a:moveTo>
                    <a:pt x="4069" y="0"/>
                  </a:moveTo>
                  <a:cubicBezTo>
                    <a:pt x="3675" y="0"/>
                    <a:pt x="3281" y="37"/>
                    <a:pt x="2893" y="104"/>
                  </a:cubicBezTo>
                  <a:cubicBezTo>
                    <a:pt x="1878" y="281"/>
                    <a:pt x="907" y="672"/>
                    <a:pt x="1" y="1163"/>
                  </a:cubicBezTo>
                  <a:cubicBezTo>
                    <a:pt x="634" y="2450"/>
                    <a:pt x="1623" y="3768"/>
                    <a:pt x="2776" y="4622"/>
                  </a:cubicBezTo>
                  <a:cubicBezTo>
                    <a:pt x="3782" y="5367"/>
                    <a:pt x="4981" y="5811"/>
                    <a:pt x="6188" y="6147"/>
                  </a:cubicBezTo>
                  <a:cubicBezTo>
                    <a:pt x="6773" y="6307"/>
                    <a:pt x="7365" y="6448"/>
                    <a:pt x="7971" y="6478"/>
                  </a:cubicBezTo>
                  <a:cubicBezTo>
                    <a:pt x="8072" y="6483"/>
                    <a:pt x="8174" y="6486"/>
                    <a:pt x="8275" y="6486"/>
                  </a:cubicBezTo>
                  <a:cubicBezTo>
                    <a:pt x="8634" y="6486"/>
                    <a:pt x="8991" y="6450"/>
                    <a:pt x="9333" y="6350"/>
                  </a:cubicBezTo>
                  <a:cubicBezTo>
                    <a:pt x="7580" y="5655"/>
                    <a:pt x="5937" y="4693"/>
                    <a:pt x="4477" y="3504"/>
                  </a:cubicBezTo>
                  <a:cubicBezTo>
                    <a:pt x="3808" y="2958"/>
                    <a:pt x="3176" y="2363"/>
                    <a:pt x="2645" y="1682"/>
                  </a:cubicBezTo>
                  <a:cubicBezTo>
                    <a:pt x="2509" y="1506"/>
                    <a:pt x="2373" y="1284"/>
                    <a:pt x="2455" y="1079"/>
                  </a:cubicBezTo>
                  <a:cubicBezTo>
                    <a:pt x="2518" y="918"/>
                    <a:pt x="2690" y="835"/>
                    <a:pt x="2850" y="778"/>
                  </a:cubicBezTo>
                  <a:cubicBezTo>
                    <a:pt x="3155" y="668"/>
                    <a:pt x="3474" y="600"/>
                    <a:pt x="3796" y="553"/>
                  </a:cubicBezTo>
                  <a:cubicBezTo>
                    <a:pt x="4204" y="492"/>
                    <a:pt x="4616" y="462"/>
                    <a:pt x="5028" y="462"/>
                  </a:cubicBezTo>
                  <a:cubicBezTo>
                    <a:pt x="5573" y="462"/>
                    <a:pt x="6118" y="515"/>
                    <a:pt x="6653" y="617"/>
                  </a:cubicBezTo>
                  <a:cubicBezTo>
                    <a:pt x="6425" y="498"/>
                    <a:pt x="6190" y="394"/>
                    <a:pt x="5949" y="308"/>
                  </a:cubicBezTo>
                  <a:cubicBezTo>
                    <a:pt x="5347" y="96"/>
                    <a:pt x="4709" y="0"/>
                    <a:pt x="40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190B5F8-A640-A26B-E08A-883795AAE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9233" y="-244241"/>
            <a:ext cx="1504799" cy="11582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C3C33F-E746-C5BE-B37C-C91B9FBF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287" y="19352"/>
            <a:ext cx="1375184" cy="13889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4C71AB-879E-CDDB-6C25-C97C7D28F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8281">
            <a:off x="-37643" y="3712956"/>
            <a:ext cx="1383686" cy="5115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1" name="Google Shape;4991;p45"/>
          <p:cNvGrpSpPr/>
          <p:nvPr/>
        </p:nvGrpSpPr>
        <p:grpSpPr>
          <a:xfrm>
            <a:off x="1891817" y="781976"/>
            <a:ext cx="2016559" cy="2016559"/>
            <a:chOff x="1552925" y="540000"/>
            <a:chExt cx="2984400" cy="2984400"/>
          </a:xfrm>
        </p:grpSpPr>
        <p:sp>
          <p:nvSpPr>
            <p:cNvPr id="4992" name="Google Shape;4992;p45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4" name="Google Shape;4994;p45"/>
          <p:cNvSpPr txBox="1">
            <a:spLocks noGrp="1"/>
          </p:cNvSpPr>
          <p:nvPr>
            <p:ph type="title" idx="2"/>
          </p:nvPr>
        </p:nvSpPr>
        <p:spPr>
          <a:xfrm>
            <a:off x="720000" y="2879901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</a:t>
            </a:r>
            <a:endParaRPr dirty="0"/>
          </a:p>
        </p:txBody>
      </p:sp>
      <p:sp>
        <p:nvSpPr>
          <p:cNvPr id="4995" name="Google Shape;4995;p45"/>
          <p:cNvSpPr txBox="1">
            <a:spLocks noGrp="1"/>
          </p:cNvSpPr>
          <p:nvPr>
            <p:ph type="title"/>
          </p:nvPr>
        </p:nvSpPr>
        <p:spPr>
          <a:xfrm>
            <a:off x="2190088" y="1170588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4997" name="Google Shape;4997;p45"/>
          <p:cNvGrpSpPr/>
          <p:nvPr/>
        </p:nvGrpSpPr>
        <p:grpSpPr>
          <a:xfrm>
            <a:off x="5199546" y="1048226"/>
            <a:ext cx="4472191" cy="4095262"/>
            <a:chOff x="5199546" y="1048226"/>
            <a:chExt cx="4472191" cy="4095262"/>
          </a:xfrm>
        </p:grpSpPr>
        <p:sp>
          <p:nvSpPr>
            <p:cNvPr id="4998" name="Google Shape;4998;p45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5" name="Google Shape;5485;p50"/>
          <p:cNvGrpSpPr/>
          <p:nvPr/>
        </p:nvGrpSpPr>
        <p:grpSpPr>
          <a:xfrm>
            <a:off x="1744880" y="771826"/>
            <a:ext cx="2016559" cy="2016559"/>
            <a:chOff x="1552925" y="540000"/>
            <a:chExt cx="2984400" cy="2984400"/>
          </a:xfrm>
        </p:grpSpPr>
        <p:sp>
          <p:nvSpPr>
            <p:cNvPr id="5486" name="Google Shape;5486;p50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50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8" name="Google Shape;5488;p50"/>
          <p:cNvSpPr txBox="1">
            <a:spLocks noGrp="1"/>
          </p:cNvSpPr>
          <p:nvPr>
            <p:ph type="title" idx="2"/>
          </p:nvPr>
        </p:nvSpPr>
        <p:spPr>
          <a:xfrm>
            <a:off x="3607204" y="1780460"/>
            <a:ext cx="5122278" cy="18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Raleway" pitchFamily="2" charset="0"/>
              </a:rPr>
              <a:t>L</a:t>
            </a:r>
            <a:r>
              <a:rPr lang="en" sz="4000" dirty="0">
                <a:latin typeface="Raleway" pitchFamily="2" charset="0"/>
              </a:rPr>
              <a:t>isten and number.</a:t>
            </a:r>
            <a:endParaRPr sz="4000" dirty="0">
              <a:latin typeface="Raleway" pitchFamily="2" charset="0"/>
            </a:endParaRPr>
          </a:p>
        </p:txBody>
      </p:sp>
      <p:sp>
        <p:nvSpPr>
          <p:cNvPr id="5489" name="Google Shape;5489;p50"/>
          <p:cNvSpPr txBox="1">
            <a:spLocks noGrp="1"/>
          </p:cNvSpPr>
          <p:nvPr>
            <p:ph type="title"/>
          </p:nvPr>
        </p:nvSpPr>
        <p:spPr>
          <a:xfrm>
            <a:off x="2043513" y="1160438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5491" name="Google Shape;5491;p50"/>
          <p:cNvGrpSpPr/>
          <p:nvPr/>
        </p:nvGrpSpPr>
        <p:grpSpPr>
          <a:xfrm>
            <a:off x="5863857" y="2341609"/>
            <a:ext cx="3436620" cy="3165986"/>
            <a:chOff x="3356412" y="656401"/>
            <a:chExt cx="3323938" cy="3062179"/>
          </a:xfrm>
        </p:grpSpPr>
        <p:sp>
          <p:nvSpPr>
            <p:cNvPr id="5492" name="Google Shape;5492;p50"/>
            <p:cNvSpPr/>
            <p:nvPr/>
          </p:nvSpPr>
          <p:spPr>
            <a:xfrm rot="10090643">
              <a:off x="3543348" y="936014"/>
              <a:ext cx="2950065" cy="2130269"/>
            </a:xfrm>
            <a:custGeom>
              <a:avLst/>
              <a:gdLst/>
              <a:ahLst/>
              <a:cxnLst/>
              <a:rect l="l" t="t" r="r" b="b"/>
              <a:pathLst>
                <a:path w="28961" h="20913" extrusionOk="0">
                  <a:moveTo>
                    <a:pt x="6287" y="1"/>
                  </a:moveTo>
                  <a:cubicBezTo>
                    <a:pt x="5932" y="1"/>
                    <a:pt x="5566" y="26"/>
                    <a:pt x="5189" y="81"/>
                  </a:cubicBezTo>
                  <a:cubicBezTo>
                    <a:pt x="4090" y="243"/>
                    <a:pt x="2876" y="898"/>
                    <a:pt x="2999" y="1880"/>
                  </a:cubicBezTo>
                  <a:cubicBezTo>
                    <a:pt x="3105" y="2703"/>
                    <a:pt x="4115" y="3306"/>
                    <a:pt x="4199" y="4129"/>
                  </a:cubicBezTo>
                  <a:cubicBezTo>
                    <a:pt x="4296" y="5069"/>
                    <a:pt x="3217" y="5669"/>
                    <a:pt x="2408" y="6246"/>
                  </a:cubicBezTo>
                  <a:cubicBezTo>
                    <a:pt x="1481" y="6910"/>
                    <a:pt x="778" y="7803"/>
                    <a:pt x="388" y="8799"/>
                  </a:cubicBezTo>
                  <a:cubicBezTo>
                    <a:pt x="67" y="9619"/>
                    <a:pt x="0" y="10640"/>
                    <a:pt x="681" y="11307"/>
                  </a:cubicBezTo>
                  <a:cubicBezTo>
                    <a:pt x="1384" y="11996"/>
                    <a:pt x="2556" y="12032"/>
                    <a:pt x="3588" y="12088"/>
                  </a:cubicBezTo>
                  <a:cubicBezTo>
                    <a:pt x="4620" y="12144"/>
                    <a:pt x="5842" y="12395"/>
                    <a:pt x="6263" y="13237"/>
                  </a:cubicBezTo>
                  <a:cubicBezTo>
                    <a:pt x="6495" y="13698"/>
                    <a:pt x="6414" y="14219"/>
                    <a:pt x="6286" y="14694"/>
                  </a:cubicBezTo>
                  <a:cubicBezTo>
                    <a:pt x="5873" y="16217"/>
                    <a:pt x="5011" y="17696"/>
                    <a:pt x="5242" y="19272"/>
                  </a:cubicBezTo>
                  <a:cubicBezTo>
                    <a:pt x="5351" y="20003"/>
                    <a:pt x="5859" y="20831"/>
                    <a:pt x="6693" y="20907"/>
                  </a:cubicBezTo>
                  <a:cubicBezTo>
                    <a:pt x="6736" y="20911"/>
                    <a:pt x="6778" y="20913"/>
                    <a:pt x="6821" y="20913"/>
                  </a:cubicBezTo>
                  <a:cubicBezTo>
                    <a:pt x="7300" y="20913"/>
                    <a:pt x="7735" y="20662"/>
                    <a:pt x="8130" y="20421"/>
                  </a:cubicBezTo>
                  <a:cubicBezTo>
                    <a:pt x="9014" y="19886"/>
                    <a:pt x="9898" y="19353"/>
                    <a:pt x="10780" y="18814"/>
                  </a:cubicBezTo>
                  <a:cubicBezTo>
                    <a:pt x="11396" y="18441"/>
                    <a:pt x="12078" y="18051"/>
                    <a:pt x="12826" y="18051"/>
                  </a:cubicBezTo>
                  <a:cubicBezTo>
                    <a:pt x="12894" y="18051"/>
                    <a:pt x="12962" y="18054"/>
                    <a:pt x="13031" y="18061"/>
                  </a:cubicBezTo>
                  <a:cubicBezTo>
                    <a:pt x="14409" y="18195"/>
                    <a:pt x="15163" y="19556"/>
                    <a:pt x="16290" y="20296"/>
                  </a:cubicBezTo>
                  <a:cubicBezTo>
                    <a:pt x="16900" y="20698"/>
                    <a:pt x="17658" y="20907"/>
                    <a:pt x="18405" y="20907"/>
                  </a:cubicBezTo>
                  <a:cubicBezTo>
                    <a:pt x="18861" y="20907"/>
                    <a:pt x="19313" y="20829"/>
                    <a:pt x="19724" y="20669"/>
                  </a:cubicBezTo>
                  <a:cubicBezTo>
                    <a:pt x="20809" y="20248"/>
                    <a:pt x="21568" y="19275"/>
                    <a:pt x="21635" y="18217"/>
                  </a:cubicBezTo>
                  <a:cubicBezTo>
                    <a:pt x="21702" y="17193"/>
                    <a:pt x="21230" y="15958"/>
                    <a:pt x="22067" y="15268"/>
                  </a:cubicBezTo>
                  <a:cubicBezTo>
                    <a:pt x="22386" y="15005"/>
                    <a:pt x="22810" y="14908"/>
                    <a:pt x="23260" y="14908"/>
                  </a:cubicBezTo>
                  <a:cubicBezTo>
                    <a:pt x="23657" y="14908"/>
                    <a:pt x="24074" y="14984"/>
                    <a:pt x="24455" y="15087"/>
                  </a:cubicBezTo>
                  <a:cubicBezTo>
                    <a:pt x="25115" y="15266"/>
                    <a:pt x="25795" y="15504"/>
                    <a:pt x="26459" y="15504"/>
                  </a:cubicBezTo>
                  <a:cubicBezTo>
                    <a:pt x="26615" y="15504"/>
                    <a:pt x="26770" y="15491"/>
                    <a:pt x="26924" y="15461"/>
                  </a:cubicBezTo>
                  <a:cubicBezTo>
                    <a:pt x="28523" y="15146"/>
                    <a:pt x="28897" y="13134"/>
                    <a:pt x="27993" y="11882"/>
                  </a:cubicBezTo>
                  <a:cubicBezTo>
                    <a:pt x="27636" y="11391"/>
                    <a:pt x="27134" y="10936"/>
                    <a:pt x="27050" y="10364"/>
                  </a:cubicBezTo>
                  <a:cubicBezTo>
                    <a:pt x="26933" y="9561"/>
                    <a:pt x="27678" y="8919"/>
                    <a:pt x="28169" y="8252"/>
                  </a:cubicBezTo>
                  <a:cubicBezTo>
                    <a:pt x="28699" y="7530"/>
                    <a:pt x="28961" y="6623"/>
                    <a:pt x="28738" y="5758"/>
                  </a:cubicBezTo>
                  <a:cubicBezTo>
                    <a:pt x="28515" y="4896"/>
                    <a:pt x="27770" y="4107"/>
                    <a:pt x="26799" y="3861"/>
                  </a:cubicBezTo>
                  <a:cubicBezTo>
                    <a:pt x="26453" y="3774"/>
                    <a:pt x="26085" y="3753"/>
                    <a:pt x="25714" y="3753"/>
                  </a:cubicBezTo>
                  <a:cubicBezTo>
                    <a:pt x="25377" y="3753"/>
                    <a:pt x="25037" y="3770"/>
                    <a:pt x="24707" y="3770"/>
                  </a:cubicBezTo>
                  <a:cubicBezTo>
                    <a:pt x="24059" y="3770"/>
                    <a:pt x="23449" y="3705"/>
                    <a:pt x="22977" y="3317"/>
                  </a:cubicBezTo>
                  <a:cubicBezTo>
                    <a:pt x="22092" y="2594"/>
                    <a:pt x="22338" y="1197"/>
                    <a:pt x="21415" y="513"/>
                  </a:cubicBezTo>
                  <a:cubicBezTo>
                    <a:pt x="21056" y="247"/>
                    <a:pt x="20608" y="154"/>
                    <a:pt x="20144" y="154"/>
                  </a:cubicBezTo>
                  <a:cubicBezTo>
                    <a:pt x="19773" y="154"/>
                    <a:pt x="19392" y="213"/>
                    <a:pt x="19040" y="290"/>
                  </a:cubicBezTo>
                  <a:cubicBezTo>
                    <a:pt x="17866" y="555"/>
                    <a:pt x="16739" y="971"/>
                    <a:pt x="15709" y="1520"/>
                  </a:cubicBezTo>
                  <a:cubicBezTo>
                    <a:pt x="14785" y="2016"/>
                    <a:pt x="14375" y="2580"/>
                    <a:pt x="13700" y="2580"/>
                  </a:cubicBezTo>
                  <a:cubicBezTo>
                    <a:pt x="13436" y="2580"/>
                    <a:pt x="13131" y="2493"/>
                    <a:pt x="12738" y="2282"/>
                  </a:cubicBezTo>
                  <a:cubicBezTo>
                    <a:pt x="10646" y="1162"/>
                    <a:pt x="8693" y="1"/>
                    <a:pt x="628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50"/>
            <p:cNvSpPr/>
            <p:nvPr/>
          </p:nvSpPr>
          <p:spPr>
            <a:xfrm>
              <a:off x="3696880" y="2735315"/>
              <a:ext cx="2882500" cy="983264"/>
            </a:xfrm>
            <a:custGeom>
              <a:avLst/>
              <a:gdLst/>
              <a:ahLst/>
              <a:cxnLst/>
              <a:rect l="l" t="t" r="r" b="b"/>
              <a:pathLst>
                <a:path w="37524" h="12800" extrusionOk="0">
                  <a:moveTo>
                    <a:pt x="18762" y="0"/>
                  </a:moveTo>
                  <a:cubicBezTo>
                    <a:pt x="13785" y="0"/>
                    <a:pt x="9015" y="675"/>
                    <a:pt x="5497" y="1875"/>
                  </a:cubicBezTo>
                  <a:cubicBezTo>
                    <a:pt x="1979" y="3075"/>
                    <a:pt x="1" y="4701"/>
                    <a:pt x="1" y="6400"/>
                  </a:cubicBezTo>
                  <a:cubicBezTo>
                    <a:pt x="1" y="8096"/>
                    <a:pt x="1979" y="9725"/>
                    <a:pt x="5497" y="10925"/>
                  </a:cubicBezTo>
                  <a:cubicBezTo>
                    <a:pt x="9015" y="12125"/>
                    <a:pt x="13785" y="12800"/>
                    <a:pt x="18762" y="12800"/>
                  </a:cubicBezTo>
                  <a:cubicBezTo>
                    <a:pt x="23739" y="12800"/>
                    <a:pt x="28510" y="12125"/>
                    <a:pt x="32028" y="10925"/>
                  </a:cubicBezTo>
                  <a:cubicBezTo>
                    <a:pt x="35546" y="9725"/>
                    <a:pt x="37523" y="8096"/>
                    <a:pt x="37523" y="6400"/>
                  </a:cubicBezTo>
                  <a:cubicBezTo>
                    <a:pt x="37523" y="4701"/>
                    <a:pt x="35546" y="3075"/>
                    <a:pt x="32028" y="1875"/>
                  </a:cubicBezTo>
                  <a:cubicBezTo>
                    <a:pt x="28510" y="675"/>
                    <a:pt x="23739" y="0"/>
                    <a:pt x="18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50"/>
            <p:cNvSpPr/>
            <p:nvPr/>
          </p:nvSpPr>
          <p:spPr>
            <a:xfrm>
              <a:off x="3696880" y="2685154"/>
              <a:ext cx="2882500" cy="983264"/>
            </a:xfrm>
            <a:custGeom>
              <a:avLst/>
              <a:gdLst/>
              <a:ahLst/>
              <a:cxnLst/>
              <a:rect l="l" t="t" r="r" b="b"/>
              <a:pathLst>
                <a:path w="37524" h="12800" extrusionOk="0">
                  <a:moveTo>
                    <a:pt x="18762" y="0"/>
                  </a:moveTo>
                  <a:cubicBezTo>
                    <a:pt x="13785" y="0"/>
                    <a:pt x="9015" y="676"/>
                    <a:pt x="5497" y="1875"/>
                  </a:cubicBezTo>
                  <a:cubicBezTo>
                    <a:pt x="1979" y="3075"/>
                    <a:pt x="1" y="4704"/>
                    <a:pt x="1" y="6400"/>
                  </a:cubicBezTo>
                  <a:cubicBezTo>
                    <a:pt x="1" y="8096"/>
                    <a:pt x="1979" y="9726"/>
                    <a:pt x="5497" y="10925"/>
                  </a:cubicBezTo>
                  <a:cubicBezTo>
                    <a:pt x="9015" y="12125"/>
                    <a:pt x="13785" y="12800"/>
                    <a:pt x="18762" y="12800"/>
                  </a:cubicBezTo>
                  <a:cubicBezTo>
                    <a:pt x="23739" y="12800"/>
                    <a:pt x="28510" y="12125"/>
                    <a:pt x="32028" y="10925"/>
                  </a:cubicBezTo>
                  <a:cubicBezTo>
                    <a:pt x="35546" y="9726"/>
                    <a:pt x="37523" y="8096"/>
                    <a:pt x="37523" y="6400"/>
                  </a:cubicBezTo>
                  <a:cubicBezTo>
                    <a:pt x="37523" y="4704"/>
                    <a:pt x="35546" y="3075"/>
                    <a:pt x="32028" y="1875"/>
                  </a:cubicBezTo>
                  <a:cubicBezTo>
                    <a:pt x="28510" y="676"/>
                    <a:pt x="23739" y="0"/>
                    <a:pt x="1876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50"/>
            <p:cNvSpPr/>
            <p:nvPr/>
          </p:nvSpPr>
          <p:spPr>
            <a:xfrm>
              <a:off x="3573051" y="2508551"/>
              <a:ext cx="3069550" cy="1117925"/>
            </a:xfrm>
            <a:custGeom>
              <a:avLst/>
              <a:gdLst/>
              <a:ahLst/>
              <a:cxnLst/>
              <a:rect l="l" t="t" r="r" b="b"/>
              <a:pathLst>
                <a:path w="39959" h="14553" extrusionOk="0">
                  <a:moveTo>
                    <a:pt x="19981" y="1"/>
                  </a:moveTo>
                  <a:cubicBezTo>
                    <a:pt x="14680" y="1"/>
                    <a:pt x="9600" y="768"/>
                    <a:pt x="5853" y="2132"/>
                  </a:cubicBezTo>
                  <a:cubicBezTo>
                    <a:pt x="2107" y="3496"/>
                    <a:pt x="0" y="5346"/>
                    <a:pt x="0" y="7276"/>
                  </a:cubicBezTo>
                  <a:cubicBezTo>
                    <a:pt x="0" y="9207"/>
                    <a:pt x="2107" y="11057"/>
                    <a:pt x="5853" y="12421"/>
                  </a:cubicBezTo>
                  <a:cubicBezTo>
                    <a:pt x="9600" y="13785"/>
                    <a:pt x="14680" y="14552"/>
                    <a:pt x="19981" y="14552"/>
                  </a:cubicBezTo>
                  <a:cubicBezTo>
                    <a:pt x="25279" y="14552"/>
                    <a:pt x="30362" y="13785"/>
                    <a:pt x="34108" y="12421"/>
                  </a:cubicBezTo>
                  <a:cubicBezTo>
                    <a:pt x="37855" y="11057"/>
                    <a:pt x="39958" y="9207"/>
                    <a:pt x="39958" y="7276"/>
                  </a:cubicBezTo>
                  <a:cubicBezTo>
                    <a:pt x="39958" y="5346"/>
                    <a:pt x="37855" y="3496"/>
                    <a:pt x="34108" y="2132"/>
                  </a:cubicBezTo>
                  <a:cubicBezTo>
                    <a:pt x="30362" y="768"/>
                    <a:pt x="25279" y="1"/>
                    <a:pt x="19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50"/>
            <p:cNvSpPr/>
            <p:nvPr/>
          </p:nvSpPr>
          <p:spPr>
            <a:xfrm>
              <a:off x="3666691" y="2543042"/>
              <a:ext cx="2882500" cy="983110"/>
            </a:xfrm>
            <a:custGeom>
              <a:avLst/>
              <a:gdLst/>
              <a:ahLst/>
              <a:cxnLst/>
              <a:rect l="l" t="t" r="r" b="b"/>
              <a:pathLst>
                <a:path w="37524" h="12798" extrusionOk="0">
                  <a:moveTo>
                    <a:pt x="18762" y="1"/>
                  </a:moveTo>
                  <a:cubicBezTo>
                    <a:pt x="13785" y="1"/>
                    <a:pt x="9014" y="673"/>
                    <a:pt x="5494" y="1873"/>
                  </a:cubicBezTo>
                  <a:cubicBezTo>
                    <a:pt x="1976" y="3072"/>
                    <a:pt x="0" y="4702"/>
                    <a:pt x="0" y="6398"/>
                  </a:cubicBezTo>
                  <a:cubicBezTo>
                    <a:pt x="0" y="8097"/>
                    <a:pt x="1976" y="9723"/>
                    <a:pt x="5494" y="10923"/>
                  </a:cubicBezTo>
                  <a:cubicBezTo>
                    <a:pt x="9014" y="12122"/>
                    <a:pt x="13785" y="12798"/>
                    <a:pt x="18762" y="12798"/>
                  </a:cubicBezTo>
                  <a:cubicBezTo>
                    <a:pt x="23736" y="12798"/>
                    <a:pt x="28509" y="12122"/>
                    <a:pt x="32027" y="10923"/>
                  </a:cubicBezTo>
                  <a:cubicBezTo>
                    <a:pt x="35545" y="9723"/>
                    <a:pt x="37523" y="8097"/>
                    <a:pt x="37523" y="6398"/>
                  </a:cubicBezTo>
                  <a:cubicBezTo>
                    <a:pt x="37523" y="4702"/>
                    <a:pt x="35545" y="3072"/>
                    <a:pt x="32027" y="1873"/>
                  </a:cubicBezTo>
                  <a:cubicBezTo>
                    <a:pt x="28509" y="673"/>
                    <a:pt x="23736" y="1"/>
                    <a:pt x="1876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50"/>
            <p:cNvSpPr/>
            <p:nvPr/>
          </p:nvSpPr>
          <p:spPr>
            <a:xfrm>
              <a:off x="3777231" y="2544117"/>
              <a:ext cx="2661112" cy="907445"/>
            </a:xfrm>
            <a:custGeom>
              <a:avLst/>
              <a:gdLst/>
              <a:ahLst/>
              <a:cxnLst/>
              <a:rect l="l" t="t" r="r" b="b"/>
              <a:pathLst>
                <a:path w="34642" h="11813" extrusionOk="0">
                  <a:moveTo>
                    <a:pt x="17323" y="1"/>
                  </a:moveTo>
                  <a:cubicBezTo>
                    <a:pt x="12728" y="1"/>
                    <a:pt x="8323" y="623"/>
                    <a:pt x="5073" y="1730"/>
                  </a:cubicBezTo>
                  <a:cubicBezTo>
                    <a:pt x="1825" y="2838"/>
                    <a:pt x="1" y="4339"/>
                    <a:pt x="1" y="5907"/>
                  </a:cubicBezTo>
                  <a:cubicBezTo>
                    <a:pt x="1" y="7475"/>
                    <a:pt x="1825" y="8975"/>
                    <a:pt x="5073" y="10083"/>
                  </a:cubicBezTo>
                  <a:cubicBezTo>
                    <a:pt x="8323" y="11191"/>
                    <a:pt x="12728" y="11813"/>
                    <a:pt x="17323" y="11813"/>
                  </a:cubicBezTo>
                  <a:cubicBezTo>
                    <a:pt x="21915" y="11813"/>
                    <a:pt x="26323" y="11191"/>
                    <a:pt x="29570" y="10083"/>
                  </a:cubicBezTo>
                  <a:cubicBezTo>
                    <a:pt x="32817" y="8975"/>
                    <a:pt x="34642" y="7475"/>
                    <a:pt x="34642" y="5907"/>
                  </a:cubicBezTo>
                  <a:cubicBezTo>
                    <a:pt x="34642" y="4339"/>
                    <a:pt x="32817" y="2838"/>
                    <a:pt x="29570" y="1730"/>
                  </a:cubicBezTo>
                  <a:cubicBezTo>
                    <a:pt x="26323" y="623"/>
                    <a:pt x="21915" y="1"/>
                    <a:pt x="173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50"/>
            <p:cNvSpPr/>
            <p:nvPr/>
          </p:nvSpPr>
          <p:spPr>
            <a:xfrm>
              <a:off x="4029268" y="2910151"/>
              <a:ext cx="2098808" cy="382167"/>
            </a:xfrm>
            <a:custGeom>
              <a:avLst/>
              <a:gdLst/>
              <a:ahLst/>
              <a:cxnLst/>
              <a:rect l="l" t="t" r="r" b="b"/>
              <a:pathLst>
                <a:path w="27322" h="4975" extrusionOk="0">
                  <a:moveTo>
                    <a:pt x="13662" y="1"/>
                  </a:moveTo>
                  <a:cubicBezTo>
                    <a:pt x="6116" y="1"/>
                    <a:pt x="1" y="1114"/>
                    <a:pt x="1" y="2489"/>
                  </a:cubicBezTo>
                  <a:cubicBezTo>
                    <a:pt x="1" y="3862"/>
                    <a:pt x="6116" y="4975"/>
                    <a:pt x="13662" y="4975"/>
                  </a:cubicBezTo>
                  <a:cubicBezTo>
                    <a:pt x="17283" y="4975"/>
                    <a:pt x="20757" y="4713"/>
                    <a:pt x="23321" y="4247"/>
                  </a:cubicBezTo>
                  <a:cubicBezTo>
                    <a:pt x="25882" y="3781"/>
                    <a:pt x="27321" y="3148"/>
                    <a:pt x="27321" y="2489"/>
                  </a:cubicBezTo>
                  <a:cubicBezTo>
                    <a:pt x="27321" y="1828"/>
                    <a:pt x="25882" y="1195"/>
                    <a:pt x="23321" y="729"/>
                  </a:cubicBezTo>
                  <a:cubicBezTo>
                    <a:pt x="20757" y="263"/>
                    <a:pt x="17283" y="1"/>
                    <a:pt x="1366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50"/>
            <p:cNvSpPr/>
            <p:nvPr/>
          </p:nvSpPr>
          <p:spPr>
            <a:xfrm>
              <a:off x="4748277" y="1204118"/>
              <a:ext cx="186129" cy="327703"/>
            </a:xfrm>
            <a:custGeom>
              <a:avLst/>
              <a:gdLst/>
              <a:ahLst/>
              <a:cxnLst/>
              <a:rect l="l" t="t" r="r" b="b"/>
              <a:pathLst>
                <a:path w="2423" h="4266" extrusionOk="0">
                  <a:moveTo>
                    <a:pt x="1628" y="1769"/>
                  </a:moveTo>
                  <a:cubicBezTo>
                    <a:pt x="1644" y="1769"/>
                    <a:pt x="1659" y="1770"/>
                    <a:pt x="1674" y="1772"/>
                  </a:cubicBezTo>
                  <a:cubicBezTo>
                    <a:pt x="1727" y="1783"/>
                    <a:pt x="1800" y="1802"/>
                    <a:pt x="1842" y="1864"/>
                  </a:cubicBezTo>
                  <a:cubicBezTo>
                    <a:pt x="1889" y="1928"/>
                    <a:pt x="1881" y="2009"/>
                    <a:pt x="1870" y="2051"/>
                  </a:cubicBezTo>
                  <a:cubicBezTo>
                    <a:pt x="1850" y="2151"/>
                    <a:pt x="1786" y="2243"/>
                    <a:pt x="1708" y="2291"/>
                  </a:cubicBezTo>
                  <a:cubicBezTo>
                    <a:pt x="1636" y="2334"/>
                    <a:pt x="1547" y="2355"/>
                    <a:pt x="1452" y="2355"/>
                  </a:cubicBezTo>
                  <a:cubicBezTo>
                    <a:pt x="1343" y="2355"/>
                    <a:pt x="1225" y="2327"/>
                    <a:pt x="1114" y="2274"/>
                  </a:cubicBezTo>
                  <a:cubicBezTo>
                    <a:pt x="1158" y="2118"/>
                    <a:pt x="1234" y="1961"/>
                    <a:pt x="1359" y="1858"/>
                  </a:cubicBezTo>
                  <a:cubicBezTo>
                    <a:pt x="1431" y="1803"/>
                    <a:pt x="1533" y="1769"/>
                    <a:pt x="1628" y="1769"/>
                  </a:cubicBezTo>
                  <a:close/>
                  <a:moveTo>
                    <a:pt x="865" y="1"/>
                  </a:moveTo>
                  <a:cubicBezTo>
                    <a:pt x="817" y="1"/>
                    <a:pt x="769" y="14"/>
                    <a:pt x="726" y="42"/>
                  </a:cubicBezTo>
                  <a:cubicBezTo>
                    <a:pt x="277" y="335"/>
                    <a:pt x="0" y="868"/>
                    <a:pt x="23" y="1401"/>
                  </a:cubicBezTo>
                  <a:cubicBezTo>
                    <a:pt x="40" y="1825"/>
                    <a:pt x="238" y="2229"/>
                    <a:pt x="553" y="2508"/>
                  </a:cubicBezTo>
                  <a:cubicBezTo>
                    <a:pt x="500" y="3066"/>
                    <a:pt x="614" y="3641"/>
                    <a:pt x="888" y="4132"/>
                  </a:cubicBezTo>
                  <a:cubicBezTo>
                    <a:pt x="935" y="4216"/>
                    <a:pt x="1024" y="4266"/>
                    <a:pt x="1114" y="4266"/>
                  </a:cubicBezTo>
                  <a:cubicBezTo>
                    <a:pt x="1155" y="4266"/>
                    <a:pt x="1200" y="4255"/>
                    <a:pt x="1239" y="4230"/>
                  </a:cubicBezTo>
                  <a:cubicBezTo>
                    <a:pt x="1365" y="4160"/>
                    <a:pt x="1409" y="4004"/>
                    <a:pt x="1340" y="3881"/>
                  </a:cubicBezTo>
                  <a:cubicBezTo>
                    <a:pt x="1158" y="3554"/>
                    <a:pt x="1061" y="3178"/>
                    <a:pt x="1055" y="2801"/>
                  </a:cubicBezTo>
                  <a:lnTo>
                    <a:pt x="1055" y="2801"/>
                  </a:lnTo>
                  <a:cubicBezTo>
                    <a:pt x="1187" y="2845"/>
                    <a:pt x="1322" y="2867"/>
                    <a:pt x="1453" y="2867"/>
                  </a:cubicBezTo>
                  <a:cubicBezTo>
                    <a:pt x="1640" y="2867"/>
                    <a:pt x="1820" y="2822"/>
                    <a:pt x="1973" y="2731"/>
                  </a:cubicBezTo>
                  <a:cubicBezTo>
                    <a:pt x="2174" y="2609"/>
                    <a:pt x="2327" y="2391"/>
                    <a:pt x="2377" y="2151"/>
                  </a:cubicBezTo>
                  <a:cubicBezTo>
                    <a:pt x="2422" y="1936"/>
                    <a:pt x="2380" y="1721"/>
                    <a:pt x="2260" y="1560"/>
                  </a:cubicBezTo>
                  <a:cubicBezTo>
                    <a:pt x="2143" y="1398"/>
                    <a:pt x="1959" y="1289"/>
                    <a:pt x="1744" y="1261"/>
                  </a:cubicBezTo>
                  <a:cubicBezTo>
                    <a:pt x="1704" y="1256"/>
                    <a:pt x="1663" y="1253"/>
                    <a:pt x="1622" y="1253"/>
                  </a:cubicBezTo>
                  <a:cubicBezTo>
                    <a:pt x="1410" y="1253"/>
                    <a:pt x="1198" y="1325"/>
                    <a:pt x="1038" y="1456"/>
                  </a:cubicBezTo>
                  <a:cubicBezTo>
                    <a:pt x="899" y="1574"/>
                    <a:pt x="782" y="1721"/>
                    <a:pt x="704" y="1903"/>
                  </a:cubicBezTo>
                  <a:cubicBezTo>
                    <a:pt x="600" y="1749"/>
                    <a:pt x="542" y="1568"/>
                    <a:pt x="536" y="1384"/>
                  </a:cubicBezTo>
                  <a:cubicBezTo>
                    <a:pt x="522" y="1024"/>
                    <a:pt x="706" y="670"/>
                    <a:pt x="1005" y="474"/>
                  </a:cubicBezTo>
                  <a:cubicBezTo>
                    <a:pt x="1125" y="396"/>
                    <a:pt x="1158" y="237"/>
                    <a:pt x="1083" y="117"/>
                  </a:cubicBezTo>
                  <a:cubicBezTo>
                    <a:pt x="1033" y="42"/>
                    <a:pt x="950" y="1"/>
                    <a:pt x="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50"/>
            <p:cNvSpPr/>
            <p:nvPr/>
          </p:nvSpPr>
          <p:spPr>
            <a:xfrm>
              <a:off x="3977647" y="1489571"/>
              <a:ext cx="1699971" cy="1700125"/>
            </a:xfrm>
            <a:custGeom>
              <a:avLst/>
              <a:gdLst/>
              <a:ahLst/>
              <a:cxnLst/>
              <a:rect l="l" t="t" r="r" b="b"/>
              <a:pathLst>
                <a:path w="22130" h="22132" extrusionOk="0">
                  <a:moveTo>
                    <a:pt x="11065" y="0"/>
                  </a:moveTo>
                  <a:cubicBezTo>
                    <a:pt x="4955" y="0"/>
                    <a:pt x="0" y="4955"/>
                    <a:pt x="0" y="11067"/>
                  </a:cubicBezTo>
                  <a:cubicBezTo>
                    <a:pt x="0" y="17177"/>
                    <a:pt x="4955" y="22132"/>
                    <a:pt x="11065" y="22132"/>
                  </a:cubicBezTo>
                  <a:cubicBezTo>
                    <a:pt x="17177" y="22132"/>
                    <a:pt x="22129" y="17177"/>
                    <a:pt x="22129" y="11067"/>
                  </a:cubicBezTo>
                  <a:cubicBezTo>
                    <a:pt x="22129" y="4955"/>
                    <a:pt x="17177" y="0"/>
                    <a:pt x="11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50"/>
            <p:cNvSpPr/>
            <p:nvPr/>
          </p:nvSpPr>
          <p:spPr>
            <a:xfrm>
              <a:off x="4079430" y="1630531"/>
              <a:ext cx="318562" cy="1442556"/>
            </a:xfrm>
            <a:custGeom>
              <a:avLst/>
              <a:gdLst/>
              <a:ahLst/>
              <a:cxnLst/>
              <a:rect l="l" t="t" r="r" b="b"/>
              <a:pathLst>
                <a:path w="4147" h="18779" extrusionOk="0">
                  <a:moveTo>
                    <a:pt x="3644" y="1"/>
                  </a:moveTo>
                  <a:cubicBezTo>
                    <a:pt x="3267" y="252"/>
                    <a:pt x="2902" y="531"/>
                    <a:pt x="2550" y="832"/>
                  </a:cubicBezTo>
                  <a:cubicBezTo>
                    <a:pt x="2257" y="1343"/>
                    <a:pt x="1998" y="1887"/>
                    <a:pt x="1797" y="2464"/>
                  </a:cubicBezTo>
                  <a:cubicBezTo>
                    <a:pt x="1577" y="3106"/>
                    <a:pt x="1440" y="3803"/>
                    <a:pt x="1468" y="4529"/>
                  </a:cubicBezTo>
                  <a:cubicBezTo>
                    <a:pt x="1482" y="4891"/>
                    <a:pt x="1546" y="5260"/>
                    <a:pt x="1663" y="5617"/>
                  </a:cubicBezTo>
                  <a:cubicBezTo>
                    <a:pt x="1716" y="5792"/>
                    <a:pt x="1800" y="5968"/>
                    <a:pt x="1881" y="6136"/>
                  </a:cubicBezTo>
                  <a:cubicBezTo>
                    <a:pt x="1965" y="6300"/>
                    <a:pt x="2051" y="6445"/>
                    <a:pt x="2135" y="6585"/>
                  </a:cubicBezTo>
                  <a:cubicBezTo>
                    <a:pt x="2299" y="6861"/>
                    <a:pt x="2430" y="7109"/>
                    <a:pt x="2483" y="7310"/>
                  </a:cubicBezTo>
                  <a:cubicBezTo>
                    <a:pt x="2536" y="7508"/>
                    <a:pt x="2514" y="7670"/>
                    <a:pt x="2433" y="7854"/>
                  </a:cubicBezTo>
                  <a:cubicBezTo>
                    <a:pt x="2352" y="8035"/>
                    <a:pt x="2193" y="8234"/>
                    <a:pt x="1992" y="8429"/>
                  </a:cubicBezTo>
                  <a:cubicBezTo>
                    <a:pt x="1794" y="8624"/>
                    <a:pt x="1557" y="8817"/>
                    <a:pt x="1301" y="9023"/>
                  </a:cubicBezTo>
                  <a:cubicBezTo>
                    <a:pt x="1030" y="9243"/>
                    <a:pt x="751" y="9525"/>
                    <a:pt x="528" y="9838"/>
                  </a:cubicBezTo>
                  <a:cubicBezTo>
                    <a:pt x="305" y="10158"/>
                    <a:pt x="101" y="10532"/>
                    <a:pt x="31" y="11007"/>
                  </a:cubicBezTo>
                  <a:cubicBezTo>
                    <a:pt x="1" y="11246"/>
                    <a:pt x="23" y="11512"/>
                    <a:pt x="101" y="11763"/>
                  </a:cubicBezTo>
                  <a:cubicBezTo>
                    <a:pt x="123" y="11827"/>
                    <a:pt x="148" y="11885"/>
                    <a:pt x="171" y="11950"/>
                  </a:cubicBezTo>
                  <a:cubicBezTo>
                    <a:pt x="199" y="12008"/>
                    <a:pt x="235" y="12064"/>
                    <a:pt x="266" y="12120"/>
                  </a:cubicBezTo>
                  <a:cubicBezTo>
                    <a:pt x="333" y="12231"/>
                    <a:pt x="416" y="12332"/>
                    <a:pt x="497" y="12415"/>
                  </a:cubicBezTo>
                  <a:cubicBezTo>
                    <a:pt x="659" y="12586"/>
                    <a:pt x="821" y="12697"/>
                    <a:pt x="952" y="12795"/>
                  </a:cubicBezTo>
                  <a:cubicBezTo>
                    <a:pt x="1086" y="12890"/>
                    <a:pt x="1189" y="12968"/>
                    <a:pt x="1256" y="13032"/>
                  </a:cubicBezTo>
                  <a:cubicBezTo>
                    <a:pt x="1317" y="13099"/>
                    <a:pt x="1348" y="13135"/>
                    <a:pt x="1376" y="13205"/>
                  </a:cubicBezTo>
                  <a:cubicBezTo>
                    <a:pt x="1404" y="13269"/>
                    <a:pt x="1421" y="13364"/>
                    <a:pt x="1426" y="13478"/>
                  </a:cubicBezTo>
                  <a:cubicBezTo>
                    <a:pt x="1440" y="13715"/>
                    <a:pt x="1395" y="14022"/>
                    <a:pt x="1379" y="14385"/>
                  </a:cubicBezTo>
                  <a:cubicBezTo>
                    <a:pt x="1340" y="15147"/>
                    <a:pt x="1529" y="15878"/>
                    <a:pt x="1797" y="16514"/>
                  </a:cubicBezTo>
                  <a:cubicBezTo>
                    <a:pt x="1909" y="16784"/>
                    <a:pt x="2032" y="17044"/>
                    <a:pt x="2163" y="17292"/>
                  </a:cubicBezTo>
                  <a:cubicBezTo>
                    <a:pt x="2776" y="17869"/>
                    <a:pt x="3446" y="18369"/>
                    <a:pt x="4146" y="18779"/>
                  </a:cubicBezTo>
                  <a:cubicBezTo>
                    <a:pt x="3959" y="18458"/>
                    <a:pt x="3781" y="18132"/>
                    <a:pt x="3611" y="17802"/>
                  </a:cubicBezTo>
                  <a:cubicBezTo>
                    <a:pt x="3047" y="16681"/>
                    <a:pt x="2489" y="15529"/>
                    <a:pt x="2592" y="14466"/>
                  </a:cubicBezTo>
                  <a:cubicBezTo>
                    <a:pt x="2612" y="14184"/>
                    <a:pt x="2670" y="13855"/>
                    <a:pt x="2668" y="13445"/>
                  </a:cubicBezTo>
                  <a:cubicBezTo>
                    <a:pt x="2662" y="13238"/>
                    <a:pt x="2637" y="13010"/>
                    <a:pt x="2550" y="12772"/>
                  </a:cubicBezTo>
                  <a:cubicBezTo>
                    <a:pt x="2470" y="12538"/>
                    <a:pt x="2308" y="12301"/>
                    <a:pt x="2146" y="12139"/>
                  </a:cubicBezTo>
                  <a:cubicBezTo>
                    <a:pt x="1817" y="11824"/>
                    <a:pt x="1527" y="11673"/>
                    <a:pt x="1412" y="11537"/>
                  </a:cubicBezTo>
                  <a:cubicBezTo>
                    <a:pt x="1309" y="11419"/>
                    <a:pt x="1287" y="11339"/>
                    <a:pt x="1298" y="11174"/>
                  </a:cubicBezTo>
                  <a:cubicBezTo>
                    <a:pt x="1317" y="11007"/>
                    <a:pt x="1412" y="10786"/>
                    <a:pt x="1560" y="10583"/>
                  </a:cubicBezTo>
                  <a:cubicBezTo>
                    <a:pt x="1708" y="10373"/>
                    <a:pt x="1884" y="10186"/>
                    <a:pt x="2107" y="9999"/>
                  </a:cubicBezTo>
                  <a:cubicBezTo>
                    <a:pt x="2347" y="9796"/>
                    <a:pt x="2609" y="9578"/>
                    <a:pt x="2863" y="9316"/>
                  </a:cubicBezTo>
                  <a:cubicBezTo>
                    <a:pt x="3114" y="9054"/>
                    <a:pt x="3376" y="8747"/>
                    <a:pt x="3544" y="8331"/>
                  </a:cubicBezTo>
                  <a:cubicBezTo>
                    <a:pt x="3717" y="7924"/>
                    <a:pt x="3742" y="7405"/>
                    <a:pt x="3602" y="6986"/>
                  </a:cubicBezTo>
                  <a:cubicBezTo>
                    <a:pt x="3474" y="6568"/>
                    <a:pt x="3256" y="6264"/>
                    <a:pt x="3083" y="5993"/>
                  </a:cubicBezTo>
                  <a:cubicBezTo>
                    <a:pt x="2997" y="5857"/>
                    <a:pt x="2913" y="5731"/>
                    <a:pt x="2843" y="5611"/>
                  </a:cubicBezTo>
                  <a:cubicBezTo>
                    <a:pt x="2776" y="5491"/>
                    <a:pt x="2712" y="5374"/>
                    <a:pt x="2665" y="5248"/>
                  </a:cubicBezTo>
                  <a:cubicBezTo>
                    <a:pt x="2559" y="5003"/>
                    <a:pt x="2489" y="4732"/>
                    <a:pt x="2458" y="4453"/>
                  </a:cubicBezTo>
                  <a:cubicBezTo>
                    <a:pt x="2389" y="3893"/>
                    <a:pt x="2461" y="3293"/>
                    <a:pt x="2598" y="2701"/>
                  </a:cubicBezTo>
                  <a:cubicBezTo>
                    <a:pt x="2737" y="2104"/>
                    <a:pt x="2955" y="1521"/>
                    <a:pt x="3209" y="938"/>
                  </a:cubicBezTo>
                  <a:cubicBezTo>
                    <a:pt x="3346" y="623"/>
                    <a:pt x="3488" y="311"/>
                    <a:pt x="364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50"/>
            <p:cNvSpPr/>
            <p:nvPr/>
          </p:nvSpPr>
          <p:spPr>
            <a:xfrm>
              <a:off x="4366419" y="1523371"/>
              <a:ext cx="360274" cy="1660103"/>
            </a:xfrm>
            <a:custGeom>
              <a:avLst/>
              <a:gdLst/>
              <a:ahLst/>
              <a:cxnLst/>
              <a:rect l="l" t="t" r="r" b="b"/>
              <a:pathLst>
                <a:path w="4690" h="21611" extrusionOk="0">
                  <a:moveTo>
                    <a:pt x="2913" y="1"/>
                  </a:moveTo>
                  <a:cubicBezTo>
                    <a:pt x="2776" y="43"/>
                    <a:pt x="2636" y="85"/>
                    <a:pt x="2500" y="129"/>
                  </a:cubicBezTo>
                  <a:cubicBezTo>
                    <a:pt x="2151" y="673"/>
                    <a:pt x="1853" y="1254"/>
                    <a:pt x="1596" y="1853"/>
                  </a:cubicBezTo>
                  <a:cubicBezTo>
                    <a:pt x="1364" y="2409"/>
                    <a:pt x="1175" y="2983"/>
                    <a:pt x="1021" y="3572"/>
                  </a:cubicBezTo>
                  <a:cubicBezTo>
                    <a:pt x="940" y="3865"/>
                    <a:pt x="882" y="4166"/>
                    <a:pt x="829" y="4465"/>
                  </a:cubicBezTo>
                  <a:cubicBezTo>
                    <a:pt x="781" y="4766"/>
                    <a:pt x="739" y="5087"/>
                    <a:pt x="739" y="5422"/>
                  </a:cubicBezTo>
                  <a:cubicBezTo>
                    <a:pt x="739" y="5756"/>
                    <a:pt x="781" y="6113"/>
                    <a:pt x="918" y="6468"/>
                  </a:cubicBezTo>
                  <a:cubicBezTo>
                    <a:pt x="1052" y="6825"/>
                    <a:pt x="1281" y="7123"/>
                    <a:pt x="1479" y="7360"/>
                  </a:cubicBezTo>
                  <a:cubicBezTo>
                    <a:pt x="1677" y="7598"/>
                    <a:pt x="1866" y="7807"/>
                    <a:pt x="1992" y="7994"/>
                  </a:cubicBezTo>
                  <a:cubicBezTo>
                    <a:pt x="2120" y="8186"/>
                    <a:pt x="2168" y="8340"/>
                    <a:pt x="2179" y="8513"/>
                  </a:cubicBezTo>
                  <a:cubicBezTo>
                    <a:pt x="2201" y="8847"/>
                    <a:pt x="1992" y="9285"/>
                    <a:pt x="1666" y="9704"/>
                  </a:cubicBezTo>
                  <a:cubicBezTo>
                    <a:pt x="1509" y="9916"/>
                    <a:pt x="1331" y="10128"/>
                    <a:pt x="1138" y="10345"/>
                  </a:cubicBezTo>
                  <a:cubicBezTo>
                    <a:pt x="929" y="10583"/>
                    <a:pt x="725" y="10850"/>
                    <a:pt x="550" y="11135"/>
                  </a:cubicBezTo>
                  <a:cubicBezTo>
                    <a:pt x="377" y="11428"/>
                    <a:pt x="223" y="11746"/>
                    <a:pt x="126" y="12109"/>
                  </a:cubicBezTo>
                  <a:cubicBezTo>
                    <a:pt x="28" y="12466"/>
                    <a:pt x="0" y="12904"/>
                    <a:pt x="131" y="13331"/>
                  </a:cubicBezTo>
                  <a:cubicBezTo>
                    <a:pt x="162" y="13434"/>
                    <a:pt x="212" y="13534"/>
                    <a:pt x="262" y="13637"/>
                  </a:cubicBezTo>
                  <a:cubicBezTo>
                    <a:pt x="318" y="13729"/>
                    <a:pt x="368" y="13824"/>
                    <a:pt x="438" y="13911"/>
                  </a:cubicBezTo>
                  <a:cubicBezTo>
                    <a:pt x="575" y="14081"/>
                    <a:pt x="725" y="14215"/>
                    <a:pt x="857" y="14321"/>
                  </a:cubicBezTo>
                  <a:cubicBezTo>
                    <a:pt x="1133" y="14533"/>
                    <a:pt x="1331" y="14664"/>
                    <a:pt x="1462" y="14809"/>
                  </a:cubicBezTo>
                  <a:cubicBezTo>
                    <a:pt x="1741" y="15108"/>
                    <a:pt x="1903" y="15582"/>
                    <a:pt x="2014" y="16120"/>
                  </a:cubicBezTo>
                  <a:cubicBezTo>
                    <a:pt x="2076" y="16388"/>
                    <a:pt x="2112" y="16673"/>
                    <a:pt x="2165" y="16966"/>
                  </a:cubicBezTo>
                  <a:cubicBezTo>
                    <a:pt x="2221" y="17259"/>
                    <a:pt x="2279" y="17571"/>
                    <a:pt x="2357" y="17864"/>
                  </a:cubicBezTo>
                  <a:cubicBezTo>
                    <a:pt x="2678" y="19170"/>
                    <a:pt x="3236" y="20408"/>
                    <a:pt x="3981" y="21505"/>
                  </a:cubicBezTo>
                  <a:cubicBezTo>
                    <a:pt x="4218" y="21549"/>
                    <a:pt x="4453" y="21583"/>
                    <a:pt x="4690" y="21611"/>
                  </a:cubicBezTo>
                  <a:cubicBezTo>
                    <a:pt x="4023" y="20364"/>
                    <a:pt x="3563" y="19027"/>
                    <a:pt x="3337" y="17658"/>
                  </a:cubicBezTo>
                  <a:cubicBezTo>
                    <a:pt x="3289" y="17379"/>
                    <a:pt x="3261" y="17102"/>
                    <a:pt x="3231" y="16818"/>
                  </a:cubicBezTo>
                  <a:cubicBezTo>
                    <a:pt x="3206" y="16530"/>
                    <a:pt x="3178" y="16232"/>
                    <a:pt x="3130" y="15919"/>
                  </a:cubicBezTo>
                  <a:cubicBezTo>
                    <a:pt x="3086" y="15610"/>
                    <a:pt x="3027" y="15289"/>
                    <a:pt x="2913" y="14963"/>
                  </a:cubicBezTo>
                  <a:cubicBezTo>
                    <a:pt x="2795" y="14633"/>
                    <a:pt x="2628" y="14299"/>
                    <a:pt x="2383" y="14006"/>
                  </a:cubicBezTo>
                  <a:cubicBezTo>
                    <a:pt x="2126" y="13696"/>
                    <a:pt x="1825" y="13506"/>
                    <a:pt x="1646" y="13350"/>
                  </a:cubicBezTo>
                  <a:cubicBezTo>
                    <a:pt x="1456" y="13191"/>
                    <a:pt x="1387" y="13088"/>
                    <a:pt x="1345" y="12946"/>
                  </a:cubicBezTo>
                  <a:cubicBezTo>
                    <a:pt x="1306" y="12809"/>
                    <a:pt x="1303" y="12636"/>
                    <a:pt x="1362" y="12429"/>
                  </a:cubicBezTo>
                  <a:cubicBezTo>
                    <a:pt x="1417" y="12229"/>
                    <a:pt x="1523" y="12008"/>
                    <a:pt x="1652" y="11796"/>
                  </a:cubicBezTo>
                  <a:cubicBezTo>
                    <a:pt x="1783" y="11579"/>
                    <a:pt x="1931" y="11378"/>
                    <a:pt x="2109" y="11171"/>
                  </a:cubicBezTo>
                  <a:cubicBezTo>
                    <a:pt x="2302" y="10945"/>
                    <a:pt x="2503" y="10708"/>
                    <a:pt x="2692" y="10446"/>
                  </a:cubicBezTo>
                  <a:cubicBezTo>
                    <a:pt x="2879" y="10184"/>
                    <a:pt x="3060" y="9899"/>
                    <a:pt x="3200" y="9559"/>
                  </a:cubicBezTo>
                  <a:cubicBezTo>
                    <a:pt x="3337" y="9224"/>
                    <a:pt x="3440" y="8828"/>
                    <a:pt x="3392" y="8409"/>
                  </a:cubicBezTo>
                  <a:cubicBezTo>
                    <a:pt x="3376" y="8203"/>
                    <a:pt x="3320" y="8002"/>
                    <a:pt x="3242" y="7810"/>
                  </a:cubicBezTo>
                  <a:cubicBezTo>
                    <a:pt x="3161" y="7625"/>
                    <a:pt x="3060" y="7458"/>
                    <a:pt x="2952" y="7310"/>
                  </a:cubicBezTo>
                  <a:cubicBezTo>
                    <a:pt x="2737" y="7020"/>
                    <a:pt x="2505" y="6808"/>
                    <a:pt x="2321" y="6610"/>
                  </a:cubicBezTo>
                  <a:cubicBezTo>
                    <a:pt x="2134" y="6412"/>
                    <a:pt x="1995" y="6236"/>
                    <a:pt x="1903" y="6052"/>
                  </a:cubicBezTo>
                  <a:cubicBezTo>
                    <a:pt x="1808" y="5862"/>
                    <a:pt x="1755" y="5634"/>
                    <a:pt x="1733" y="5382"/>
                  </a:cubicBezTo>
                  <a:cubicBezTo>
                    <a:pt x="1688" y="4883"/>
                    <a:pt x="1766" y="4294"/>
                    <a:pt x="1836" y="3736"/>
                  </a:cubicBezTo>
                  <a:cubicBezTo>
                    <a:pt x="1914" y="3170"/>
                    <a:pt x="2037" y="2612"/>
                    <a:pt x="2184" y="2060"/>
                  </a:cubicBezTo>
                  <a:cubicBezTo>
                    <a:pt x="2371" y="1357"/>
                    <a:pt x="2614" y="673"/>
                    <a:pt x="291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50"/>
            <p:cNvSpPr/>
            <p:nvPr/>
          </p:nvSpPr>
          <p:spPr>
            <a:xfrm>
              <a:off x="4652486" y="1491876"/>
              <a:ext cx="267325" cy="1696514"/>
            </a:xfrm>
            <a:custGeom>
              <a:avLst/>
              <a:gdLst/>
              <a:ahLst/>
              <a:cxnLst/>
              <a:rect l="l" t="t" r="r" b="b"/>
              <a:pathLst>
                <a:path w="3480" h="22085" extrusionOk="0">
                  <a:moveTo>
                    <a:pt x="1460" y="1"/>
                  </a:moveTo>
                  <a:lnTo>
                    <a:pt x="1460" y="1"/>
                  </a:lnTo>
                  <a:cubicBezTo>
                    <a:pt x="1314" y="9"/>
                    <a:pt x="1167" y="23"/>
                    <a:pt x="1022" y="43"/>
                  </a:cubicBezTo>
                  <a:cubicBezTo>
                    <a:pt x="782" y="489"/>
                    <a:pt x="572" y="949"/>
                    <a:pt x="397" y="1438"/>
                  </a:cubicBezTo>
                  <a:cubicBezTo>
                    <a:pt x="199" y="2021"/>
                    <a:pt x="70" y="2643"/>
                    <a:pt x="34" y="3282"/>
                  </a:cubicBezTo>
                  <a:cubicBezTo>
                    <a:pt x="0" y="3921"/>
                    <a:pt x="87" y="4579"/>
                    <a:pt x="310" y="5209"/>
                  </a:cubicBezTo>
                  <a:cubicBezTo>
                    <a:pt x="544" y="5854"/>
                    <a:pt x="899" y="6364"/>
                    <a:pt x="1080" y="6827"/>
                  </a:cubicBezTo>
                  <a:cubicBezTo>
                    <a:pt x="1247" y="7277"/>
                    <a:pt x="1270" y="7740"/>
                    <a:pt x="1172" y="8256"/>
                  </a:cubicBezTo>
                  <a:cubicBezTo>
                    <a:pt x="994" y="9294"/>
                    <a:pt x="391" y="10354"/>
                    <a:pt x="199" y="11710"/>
                  </a:cubicBezTo>
                  <a:cubicBezTo>
                    <a:pt x="182" y="11880"/>
                    <a:pt x="159" y="12050"/>
                    <a:pt x="168" y="12231"/>
                  </a:cubicBezTo>
                  <a:cubicBezTo>
                    <a:pt x="168" y="12323"/>
                    <a:pt x="168" y="12410"/>
                    <a:pt x="171" y="12502"/>
                  </a:cubicBezTo>
                  <a:lnTo>
                    <a:pt x="207" y="12773"/>
                  </a:lnTo>
                  <a:cubicBezTo>
                    <a:pt x="224" y="12957"/>
                    <a:pt x="291" y="13135"/>
                    <a:pt x="338" y="13314"/>
                  </a:cubicBezTo>
                  <a:cubicBezTo>
                    <a:pt x="388" y="13492"/>
                    <a:pt x="472" y="13665"/>
                    <a:pt x="556" y="13819"/>
                  </a:cubicBezTo>
                  <a:cubicBezTo>
                    <a:pt x="907" y="14441"/>
                    <a:pt x="1328" y="14865"/>
                    <a:pt x="1574" y="15300"/>
                  </a:cubicBezTo>
                  <a:cubicBezTo>
                    <a:pt x="2104" y="16176"/>
                    <a:pt x="2238" y="17309"/>
                    <a:pt x="2319" y="18472"/>
                  </a:cubicBezTo>
                  <a:cubicBezTo>
                    <a:pt x="2361" y="19061"/>
                    <a:pt x="2372" y="19652"/>
                    <a:pt x="2447" y="20271"/>
                  </a:cubicBezTo>
                  <a:cubicBezTo>
                    <a:pt x="2522" y="20880"/>
                    <a:pt x="2642" y="21491"/>
                    <a:pt x="2849" y="22085"/>
                  </a:cubicBezTo>
                  <a:cubicBezTo>
                    <a:pt x="3061" y="22074"/>
                    <a:pt x="3270" y="22060"/>
                    <a:pt x="3479" y="22035"/>
                  </a:cubicBezTo>
                  <a:cubicBezTo>
                    <a:pt x="3474" y="21998"/>
                    <a:pt x="3463" y="21954"/>
                    <a:pt x="3454" y="21917"/>
                  </a:cubicBezTo>
                  <a:cubicBezTo>
                    <a:pt x="3209" y="20802"/>
                    <a:pt x="3298" y="19660"/>
                    <a:pt x="3320" y="18450"/>
                  </a:cubicBezTo>
                  <a:cubicBezTo>
                    <a:pt x="3329" y="17847"/>
                    <a:pt x="3323" y="17228"/>
                    <a:pt x="3228" y="16592"/>
                  </a:cubicBezTo>
                  <a:cubicBezTo>
                    <a:pt x="3139" y="15961"/>
                    <a:pt x="2960" y="15308"/>
                    <a:pt x="2631" y="14709"/>
                  </a:cubicBezTo>
                  <a:cubicBezTo>
                    <a:pt x="2302" y="14098"/>
                    <a:pt x="1886" y="13651"/>
                    <a:pt x="1674" y="13224"/>
                  </a:cubicBezTo>
                  <a:cubicBezTo>
                    <a:pt x="1460" y="12812"/>
                    <a:pt x="1404" y="12376"/>
                    <a:pt x="1471" y="11871"/>
                  </a:cubicBezTo>
                  <a:cubicBezTo>
                    <a:pt x="1591" y="10850"/>
                    <a:pt x="2168" y="9768"/>
                    <a:pt x="2372" y="8448"/>
                  </a:cubicBezTo>
                  <a:cubicBezTo>
                    <a:pt x="2394" y="8281"/>
                    <a:pt x="2416" y="8116"/>
                    <a:pt x="2416" y="7941"/>
                  </a:cubicBezTo>
                  <a:cubicBezTo>
                    <a:pt x="2419" y="7857"/>
                    <a:pt x="2422" y="7768"/>
                    <a:pt x="2422" y="7681"/>
                  </a:cubicBezTo>
                  <a:lnTo>
                    <a:pt x="2400" y="7413"/>
                  </a:lnTo>
                  <a:cubicBezTo>
                    <a:pt x="2391" y="7235"/>
                    <a:pt x="2338" y="7062"/>
                    <a:pt x="2296" y="6883"/>
                  </a:cubicBezTo>
                  <a:cubicBezTo>
                    <a:pt x="2260" y="6705"/>
                    <a:pt x="2185" y="6537"/>
                    <a:pt x="2115" y="6381"/>
                  </a:cubicBezTo>
                  <a:cubicBezTo>
                    <a:pt x="1822" y="5753"/>
                    <a:pt x="1443" y="5307"/>
                    <a:pt x="1236" y="4841"/>
                  </a:cubicBezTo>
                  <a:cubicBezTo>
                    <a:pt x="809" y="3884"/>
                    <a:pt x="773" y="2715"/>
                    <a:pt x="1005" y="1605"/>
                  </a:cubicBezTo>
                  <a:cubicBezTo>
                    <a:pt x="1108" y="1064"/>
                    <a:pt x="1273" y="531"/>
                    <a:pt x="146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50"/>
            <p:cNvSpPr/>
            <p:nvPr/>
          </p:nvSpPr>
          <p:spPr>
            <a:xfrm>
              <a:off x="4847525" y="1492951"/>
              <a:ext cx="349827" cy="1651346"/>
            </a:xfrm>
            <a:custGeom>
              <a:avLst/>
              <a:gdLst/>
              <a:ahLst/>
              <a:cxnLst/>
              <a:rect l="l" t="t" r="r" b="b"/>
              <a:pathLst>
                <a:path w="4554" h="21497" extrusionOk="0">
                  <a:moveTo>
                    <a:pt x="681" y="1"/>
                  </a:moveTo>
                  <a:cubicBezTo>
                    <a:pt x="366" y="581"/>
                    <a:pt x="159" y="1237"/>
                    <a:pt x="73" y="1906"/>
                  </a:cubicBezTo>
                  <a:cubicBezTo>
                    <a:pt x="0" y="2492"/>
                    <a:pt x="20" y="3097"/>
                    <a:pt x="145" y="3689"/>
                  </a:cubicBezTo>
                  <a:cubicBezTo>
                    <a:pt x="262" y="4286"/>
                    <a:pt x="513" y="4847"/>
                    <a:pt x="759" y="5357"/>
                  </a:cubicBezTo>
                  <a:cubicBezTo>
                    <a:pt x="1007" y="5868"/>
                    <a:pt x="1258" y="6353"/>
                    <a:pt x="1429" y="6825"/>
                  </a:cubicBezTo>
                  <a:cubicBezTo>
                    <a:pt x="1604" y="7302"/>
                    <a:pt x="1666" y="7737"/>
                    <a:pt x="1618" y="8206"/>
                  </a:cubicBezTo>
                  <a:cubicBezTo>
                    <a:pt x="1532" y="9157"/>
                    <a:pt x="1004" y="10161"/>
                    <a:pt x="812" y="11419"/>
                  </a:cubicBezTo>
                  <a:cubicBezTo>
                    <a:pt x="717" y="12047"/>
                    <a:pt x="787" y="12792"/>
                    <a:pt x="1094" y="13414"/>
                  </a:cubicBezTo>
                  <a:cubicBezTo>
                    <a:pt x="1401" y="14028"/>
                    <a:pt x="1819" y="14471"/>
                    <a:pt x="2165" y="14884"/>
                  </a:cubicBezTo>
                  <a:cubicBezTo>
                    <a:pt x="2344" y="15088"/>
                    <a:pt x="2497" y="15280"/>
                    <a:pt x="2637" y="15490"/>
                  </a:cubicBezTo>
                  <a:cubicBezTo>
                    <a:pt x="2776" y="15699"/>
                    <a:pt x="2904" y="15917"/>
                    <a:pt x="3016" y="16143"/>
                  </a:cubicBezTo>
                  <a:cubicBezTo>
                    <a:pt x="3236" y="16594"/>
                    <a:pt x="3404" y="17080"/>
                    <a:pt x="3501" y="17582"/>
                  </a:cubicBezTo>
                  <a:cubicBezTo>
                    <a:pt x="3708" y="18581"/>
                    <a:pt x="3535" y="19646"/>
                    <a:pt x="3390" y="20771"/>
                  </a:cubicBezTo>
                  <a:cubicBezTo>
                    <a:pt x="3362" y="21011"/>
                    <a:pt x="3337" y="21251"/>
                    <a:pt x="3314" y="21496"/>
                  </a:cubicBezTo>
                  <a:cubicBezTo>
                    <a:pt x="3515" y="21429"/>
                    <a:pt x="3711" y="21357"/>
                    <a:pt x="3903" y="21279"/>
                  </a:cubicBezTo>
                  <a:lnTo>
                    <a:pt x="4006" y="20891"/>
                  </a:lnTo>
                  <a:cubicBezTo>
                    <a:pt x="4149" y="20355"/>
                    <a:pt x="4302" y="19811"/>
                    <a:pt x="4411" y="19236"/>
                  </a:cubicBezTo>
                  <a:cubicBezTo>
                    <a:pt x="4522" y="18659"/>
                    <a:pt x="4553" y="18042"/>
                    <a:pt x="4495" y="17445"/>
                  </a:cubicBezTo>
                  <a:cubicBezTo>
                    <a:pt x="4439" y="16843"/>
                    <a:pt x="4288" y="16246"/>
                    <a:pt x="4051" y="15682"/>
                  </a:cubicBezTo>
                  <a:cubicBezTo>
                    <a:pt x="3825" y="15121"/>
                    <a:pt x="3476" y="14577"/>
                    <a:pt x="3114" y="14120"/>
                  </a:cubicBezTo>
                  <a:cubicBezTo>
                    <a:pt x="2762" y="13665"/>
                    <a:pt x="2419" y="13269"/>
                    <a:pt x="2240" y="12870"/>
                  </a:cubicBezTo>
                  <a:cubicBezTo>
                    <a:pt x="2067" y="12485"/>
                    <a:pt x="2023" y="12069"/>
                    <a:pt x="2087" y="11595"/>
                  </a:cubicBezTo>
                  <a:cubicBezTo>
                    <a:pt x="2204" y="10635"/>
                    <a:pt x="2737" y="9592"/>
                    <a:pt x="2832" y="8303"/>
                  </a:cubicBezTo>
                  <a:lnTo>
                    <a:pt x="2840" y="8058"/>
                  </a:lnTo>
                  <a:lnTo>
                    <a:pt x="2832" y="7812"/>
                  </a:lnTo>
                  <a:cubicBezTo>
                    <a:pt x="2826" y="7648"/>
                    <a:pt x="2798" y="7480"/>
                    <a:pt x="2770" y="7318"/>
                  </a:cubicBezTo>
                  <a:cubicBezTo>
                    <a:pt x="2712" y="6995"/>
                    <a:pt x="2603" y="6691"/>
                    <a:pt x="2483" y="6409"/>
                  </a:cubicBezTo>
                  <a:cubicBezTo>
                    <a:pt x="2240" y="5843"/>
                    <a:pt x="1928" y="5354"/>
                    <a:pt x="1646" y="4889"/>
                  </a:cubicBezTo>
                  <a:cubicBezTo>
                    <a:pt x="1507" y="4654"/>
                    <a:pt x="1370" y="4425"/>
                    <a:pt x="1256" y="4191"/>
                  </a:cubicBezTo>
                  <a:cubicBezTo>
                    <a:pt x="1200" y="4071"/>
                    <a:pt x="1144" y="3957"/>
                    <a:pt x="1097" y="3840"/>
                  </a:cubicBezTo>
                  <a:cubicBezTo>
                    <a:pt x="1049" y="3720"/>
                    <a:pt x="1002" y="3602"/>
                    <a:pt x="963" y="3480"/>
                  </a:cubicBezTo>
                  <a:cubicBezTo>
                    <a:pt x="795" y="2994"/>
                    <a:pt x="712" y="2473"/>
                    <a:pt x="703" y="1945"/>
                  </a:cubicBezTo>
                  <a:cubicBezTo>
                    <a:pt x="684" y="1304"/>
                    <a:pt x="784" y="654"/>
                    <a:pt x="993" y="32"/>
                  </a:cubicBezTo>
                  <a:cubicBezTo>
                    <a:pt x="890" y="18"/>
                    <a:pt x="784" y="6"/>
                    <a:pt x="68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50"/>
            <p:cNvSpPr/>
            <p:nvPr/>
          </p:nvSpPr>
          <p:spPr>
            <a:xfrm>
              <a:off x="5090958" y="1536890"/>
              <a:ext cx="431023" cy="1474973"/>
            </a:xfrm>
            <a:custGeom>
              <a:avLst/>
              <a:gdLst/>
              <a:ahLst/>
              <a:cxnLst/>
              <a:rect l="l" t="t" r="r" b="b"/>
              <a:pathLst>
                <a:path w="5611" h="19201" extrusionOk="0">
                  <a:moveTo>
                    <a:pt x="221" y="1"/>
                  </a:moveTo>
                  <a:cubicBezTo>
                    <a:pt x="62" y="609"/>
                    <a:pt x="0" y="1259"/>
                    <a:pt x="31" y="1903"/>
                  </a:cubicBezTo>
                  <a:cubicBezTo>
                    <a:pt x="56" y="2392"/>
                    <a:pt x="145" y="2883"/>
                    <a:pt x="279" y="3354"/>
                  </a:cubicBezTo>
                  <a:cubicBezTo>
                    <a:pt x="413" y="3823"/>
                    <a:pt x="583" y="4264"/>
                    <a:pt x="737" y="4696"/>
                  </a:cubicBezTo>
                  <a:cubicBezTo>
                    <a:pt x="890" y="5126"/>
                    <a:pt x="1030" y="5547"/>
                    <a:pt x="1116" y="5951"/>
                  </a:cubicBezTo>
                  <a:cubicBezTo>
                    <a:pt x="1197" y="6361"/>
                    <a:pt x="1222" y="6746"/>
                    <a:pt x="1161" y="7115"/>
                  </a:cubicBezTo>
                  <a:cubicBezTo>
                    <a:pt x="1130" y="7296"/>
                    <a:pt x="1072" y="7519"/>
                    <a:pt x="1021" y="7784"/>
                  </a:cubicBezTo>
                  <a:cubicBezTo>
                    <a:pt x="974" y="8044"/>
                    <a:pt x="946" y="8392"/>
                    <a:pt x="1027" y="8724"/>
                  </a:cubicBezTo>
                  <a:cubicBezTo>
                    <a:pt x="1102" y="9059"/>
                    <a:pt x="1267" y="9352"/>
                    <a:pt x="1448" y="9586"/>
                  </a:cubicBezTo>
                  <a:cubicBezTo>
                    <a:pt x="1632" y="9824"/>
                    <a:pt x="1830" y="10010"/>
                    <a:pt x="2026" y="10178"/>
                  </a:cubicBezTo>
                  <a:cubicBezTo>
                    <a:pt x="2416" y="10510"/>
                    <a:pt x="2801" y="10764"/>
                    <a:pt x="3086" y="11029"/>
                  </a:cubicBezTo>
                  <a:cubicBezTo>
                    <a:pt x="3384" y="11299"/>
                    <a:pt x="3638" y="11620"/>
                    <a:pt x="3847" y="11963"/>
                  </a:cubicBezTo>
                  <a:cubicBezTo>
                    <a:pt x="4269" y="12661"/>
                    <a:pt x="4489" y="13467"/>
                    <a:pt x="4467" y="14307"/>
                  </a:cubicBezTo>
                  <a:cubicBezTo>
                    <a:pt x="4450" y="15155"/>
                    <a:pt x="4235" y="16034"/>
                    <a:pt x="3973" y="16921"/>
                  </a:cubicBezTo>
                  <a:cubicBezTo>
                    <a:pt x="3761" y="17671"/>
                    <a:pt x="3541" y="18433"/>
                    <a:pt x="3351" y="19200"/>
                  </a:cubicBezTo>
                  <a:cubicBezTo>
                    <a:pt x="3440" y="19133"/>
                    <a:pt x="3524" y="19063"/>
                    <a:pt x="3608" y="18994"/>
                  </a:cubicBezTo>
                  <a:cubicBezTo>
                    <a:pt x="3937" y="18385"/>
                    <a:pt x="4249" y="17766"/>
                    <a:pt x="4562" y="17144"/>
                  </a:cubicBezTo>
                  <a:cubicBezTo>
                    <a:pt x="4963" y="16296"/>
                    <a:pt x="5354" y="15395"/>
                    <a:pt x="5477" y="14382"/>
                  </a:cubicBezTo>
                  <a:cubicBezTo>
                    <a:pt x="5611" y="13367"/>
                    <a:pt x="5407" y="12279"/>
                    <a:pt x="4910" y="11358"/>
                  </a:cubicBezTo>
                  <a:cubicBezTo>
                    <a:pt x="4662" y="10898"/>
                    <a:pt x="4338" y="10476"/>
                    <a:pt x="3962" y="10103"/>
                  </a:cubicBezTo>
                  <a:cubicBezTo>
                    <a:pt x="3569" y="9731"/>
                    <a:pt x="3178" y="9472"/>
                    <a:pt x="2860" y="9196"/>
                  </a:cubicBezTo>
                  <a:cubicBezTo>
                    <a:pt x="2536" y="8931"/>
                    <a:pt x="2319" y="8663"/>
                    <a:pt x="2260" y="8426"/>
                  </a:cubicBezTo>
                  <a:cubicBezTo>
                    <a:pt x="2229" y="8306"/>
                    <a:pt x="2224" y="8178"/>
                    <a:pt x="2252" y="7982"/>
                  </a:cubicBezTo>
                  <a:cubicBezTo>
                    <a:pt x="2277" y="7790"/>
                    <a:pt x="2338" y="7561"/>
                    <a:pt x="2369" y="7282"/>
                  </a:cubicBezTo>
                  <a:cubicBezTo>
                    <a:pt x="2430" y="6724"/>
                    <a:pt x="2361" y="6169"/>
                    <a:pt x="2215" y="5678"/>
                  </a:cubicBezTo>
                  <a:cubicBezTo>
                    <a:pt x="2073" y="5181"/>
                    <a:pt x="1870" y="4732"/>
                    <a:pt x="1669" y="4305"/>
                  </a:cubicBezTo>
                  <a:cubicBezTo>
                    <a:pt x="1459" y="3881"/>
                    <a:pt x="1256" y="3474"/>
                    <a:pt x="1072" y="3069"/>
                  </a:cubicBezTo>
                  <a:cubicBezTo>
                    <a:pt x="890" y="2668"/>
                    <a:pt x="751" y="2252"/>
                    <a:pt x="653" y="1817"/>
                  </a:cubicBezTo>
                  <a:cubicBezTo>
                    <a:pt x="519" y="1259"/>
                    <a:pt x="461" y="679"/>
                    <a:pt x="466" y="90"/>
                  </a:cubicBezTo>
                  <a:cubicBezTo>
                    <a:pt x="388" y="59"/>
                    <a:pt x="304" y="29"/>
                    <a:pt x="2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50"/>
            <p:cNvSpPr/>
            <p:nvPr/>
          </p:nvSpPr>
          <p:spPr>
            <a:xfrm>
              <a:off x="5250815" y="1618547"/>
              <a:ext cx="417580" cy="1004927"/>
            </a:xfrm>
            <a:custGeom>
              <a:avLst/>
              <a:gdLst/>
              <a:ahLst/>
              <a:cxnLst/>
              <a:rect l="l" t="t" r="r" b="b"/>
              <a:pathLst>
                <a:path w="5436" h="13082" extrusionOk="0">
                  <a:moveTo>
                    <a:pt x="360" y="1"/>
                  </a:moveTo>
                  <a:cubicBezTo>
                    <a:pt x="277" y="282"/>
                    <a:pt x="207" y="573"/>
                    <a:pt x="151" y="868"/>
                  </a:cubicBezTo>
                  <a:cubicBezTo>
                    <a:pt x="3" y="1680"/>
                    <a:pt x="1" y="2587"/>
                    <a:pt x="346" y="3446"/>
                  </a:cubicBezTo>
                  <a:cubicBezTo>
                    <a:pt x="386" y="3555"/>
                    <a:pt x="433" y="3658"/>
                    <a:pt x="489" y="3758"/>
                  </a:cubicBezTo>
                  <a:cubicBezTo>
                    <a:pt x="542" y="3862"/>
                    <a:pt x="595" y="3965"/>
                    <a:pt x="656" y="4060"/>
                  </a:cubicBezTo>
                  <a:cubicBezTo>
                    <a:pt x="779" y="4247"/>
                    <a:pt x="904" y="4414"/>
                    <a:pt x="1016" y="4573"/>
                  </a:cubicBezTo>
                  <a:cubicBezTo>
                    <a:pt x="1242" y="4894"/>
                    <a:pt x="1395" y="5139"/>
                    <a:pt x="1435" y="5404"/>
                  </a:cubicBezTo>
                  <a:cubicBezTo>
                    <a:pt x="1488" y="5683"/>
                    <a:pt x="1474" y="6052"/>
                    <a:pt x="1476" y="6479"/>
                  </a:cubicBezTo>
                  <a:cubicBezTo>
                    <a:pt x="1479" y="6696"/>
                    <a:pt x="1493" y="6933"/>
                    <a:pt x="1546" y="7184"/>
                  </a:cubicBezTo>
                  <a:cubicBezTo>
                    <a:pt x="1594" y="7435"/>
                    <a:pt x="1697" y="7706"/>
                    <a:pt x="1828" y="7929"/>
                  </a:cubicBezTo>
                  <a:cubicBezTo>
                    <a:pt x="2096" y="8384"/>
                    <a:pt x="2439" y="8691"/>
                    <a:pt x="2729" y="8967"/>
                  </a:cubicBezTo>
                  <a:cubicBezTo>
                    <a:pt x="2877" y="9101"/>
                    <a:pt x="3011" y="9224"/>
                    <a:pt x="3128" y="9355"/>
                  </a:cubicBezTo>
                  <a:lnTo>
                    <a:pt x="3315" y="9553"/>
                  </a:lnTo>
                  <a:lnTo>
                    <a:pt x="3485" y="9762"/>
                  </a:lnTo>
                  <a:cubicBezTo>
                    <a:pt x="3719" y="10035"/>
                    <a:pt x="3912" y="10342"/>
                    <a:pt x="4099" y="10658"/>
                  </a:cubicBezTo>
                  <a:cubicBezTo>
                    <a:pt x="4266" y="10978"/>
                    <a:pt x="4434" y="11308"/>
                    <a:pt x="4556" y="11656"/>
                  </a:cubicBezTo>
                  <a:cubicBezTo>
                    <a:pt x="4726" y="12114"/>
                    <a:pt x="4849" y="12594"/>
                    <a:pt x="4925" y="13082"/>
                  </a:cubicBezTo>
                  <a:cubicBezTo>
                    <a:pt x="5162" y="12412"/>
                    <a:pt x="5329" y="11726"/>
                    <a:pt x="5435" y="11034"/>
                  </a:cubicBezTo>
                  <a:cubicBezTo>
                    <a:pt x="5229" y="10323"/>
                    <a:pt x="4897" y="9634"/>
                    <a:pt x="4453" y="9031"/>
                  </a:cubicBezTo>
                  <a:lnTo>
                    <a:pt x="4258" y="8766"/>
                  </a:lnTo>
                  <a:lnTo>
                    <a:pt x="4043" y="8518"/>
                  </a:lnTo>
                  <a:cubicBezTo>
                    <a:pt x="3901" y="8348"/>
                    <a:pt x="3747" y="8200"/>
                    <a:pt x="3608" y="8060"/>
                  </a:cubicBezTo>
                  <a:cubicBezTo>
                    <a:pt x="3320" y="7784"/>
                    <a:pt x="3078" y="7536"/>
                    <a:pt x="2944" y="7296"/>
                  </a:cubicBezTo>
                  <a:cubicBezTo>
                    <a:pt x="2874" y="7173"/>
                    <a:pt x="2832" y="7070"/>
                    <a:pt x="2802" y="6930"/>
                  </a:cubicBezTo>
                  <a:cubicBezTo>
                    <a:pt x="2765" y="6791"/>
                    <a:pt x="2757" y="6626"/>
                    <a:pt x="2746" y="6445"/>
                  </a:cubicBezTo>
                  <a:cubicBezTo>
                    <a:pt x="2721" y="6080"/>
                    <a:pt x="2746" y="5639"/>
                    <a:pt x="2620" y="5137"/>
                  </a:cubicBezTo>
                  <a:cubicBezTo>
                    <a:pt x="2556" y="4886"/>
                    <a:pt x="2444" y="4629"/>
                    <a:pt x="2313" y="4425"/>
                  </a:cubicBezTo>
                  <a:cubicBezTo>
                    <a:pt x="2185" y="4213"/>
                    <a:pt x="2037" y="4043"/>
                    <a:pt x="1906" y="3884"/>
                  </a:cubicBezTo>
                  <a:cubicBezTo>
                    <a:pt x="1772" y="3728"/>
                    <a:pt x="1647" y="3586"/>
                    <a:pt x="1538" y="3449"/>
                  </a:cubicBezTo>
                  <a:cubicBezTo>
                    <a:pt x="1488" y="3382"/>
                    <a:pt x="1437" y="3312"/>
                    <a:pt x="1393" y="3242"/>
                  </a:cubicBezTo>
                  <a:cubicBezTo>
                    <a:pt x="1342" y="3173"/>
                    <a:pt x="1298" y="3103"/>
                    <a:pt x="1259" y="3028"/>
                  </a:cubicBezTo>
                  <a:cubicBezTo>
                    <a:pt x="924" y="2431"/>
                    <a:pt x="793" y="1691"/>
                    <a:pt x="776" y="924"/>
                  </a:cubicBezTo>
                  <a:cubicBezTo>
                    <a:pt x="768" y="712"/>
                    <a:pt x="771" y="494"/>
                    <a:pt x="779" y="277"/>
                  </a:cubicBezTo>
                  <a:cubicBezTo>
                    <a:pt x="639" y="182"/>
                    <a:pt x="500" y="87"/>
                    <a:pt x="36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50"/>
            <p:cNvSpPr/>
            <p:nvPr/>
          </p:nvSpPr>
          <p:spPr>
            <a:xfrm>
              <a:off x="4019205" y="1857295"/>
              <a:ext cx="1659028" cy="1332400"/>
            </a:xfrm>
            <a:custGeom>
              <a:avLst/>
              <a:gdLst/>
              <a:ahLst/>
              <a:cxnLst/>
              <a:rect l="l" t="t" r="r" b="b"/>
              <a:pathLst>
                <a:path w="21597" h="17345" extrusionOk="0">
                  <a:moveTo>
                    <a:pt x="19638" y="0"/>
                  </a:moveTo>
                  <a:lnTo>
                    <a:pt x="19638" y="0"/>
                  </a:lnTo>
                  <a:cubicBezTo>
                    <a:pt x="19981" y="1069"/>
                    <a:pt x="20174" y="2213"/>
                    <a:pt x="20174" y="3404"/>
                  </a:cubicBezTo>
                  <a:cubicBezTo>
                    <a:pt x="20174" y="9516"/>
                    <a:pt x="15219" y="14468"/>
                    <a:pt x="9109" y="14468"/>
                  </a:cubicBezTo>
                  <a:cubicBezTo>
                    <a:pt x="5332" y="14468"/>
                    <a:pt x="1995" y="12574"/>
                    <a:pt x="1" y="9684"/>
                  </a:cubicBezTo>
                  <a:lnTo>
                    <a:pt x="1" y="9684"/>
                  </a:lnTo>
                  <a:cubicBezTo>
                    <a:pt x="1435" y="14131"/>
                    <a:pt x="5608" y="17345"/>
                    <a:pt x="10532" y="17345"/>
                  </a:cubicBezTo>
                  <a:cubicBezTo>
                    <a:pt x="16645" y="17345"/>
                    <a:pt x="21596" y="12390"/>
                    <a:pt x="21596" y="6280"/>
                  </a:cubicBezTo>
                  <a:cubicBezTo>
                    <a:pt x="21594" y="3942"/>
                    <a:pt x="20868" y="1780"/>
                    <a:pt x="196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50"/>
            <p:cNvSpPr/>
            <p:nvPr/>
          </p:nvSpPr>
          <p:spPr>
            <a:xfrm>
              <a:off x="4005071" y="1489341"/>
              <a:ext cx="1217557" cy="939555"/>
            </a:xfrm>
            <a:custGeom>
              <a:avLst/>
              <a:gdLst/>
              <a:ahLst/>
              <a:cxnLst/>
              <a:rect l="l" t="t" r="r" b="b"/>
              <a:pathLst>
                <a:path w="15850" h="12231" extrusionOk="0">
                  <a:moveTo>
                    <a:pt x="10713" y="0"/>
                  </a:moveTo>
                  <a:cubicBezTo>
                    <a:pt x="5558" y="0"/>
                    <a:pt x="1231" y="3524"/>
                    <a:pt x="0" y="8289"/>
                  </a:cubicBezTo>
                  <a:cubicBezTo>
                    <a:pt x="1535" y="10663"/>
                    <a:pt x="4199" y="12231"/>
                    <a:pt x="7232" y="12231"/>
                  </a:cubicBezTo>
                  <a:cubicBezTo>
                    <a:pt x="11991" y="12231"/>
                    <a:pt x="15849" y="8375"/>
                    <a:pt x="15849" y="3613"/>
                  </a:cubicBezTo>
                  <a:cubicBezTo>
                    <a:pt x="15849" y="2732"/>
                    <a:pt x="15715" y="1881"/>
                    <a:pt x="15470" y="1074"/>
                  </a:cubicBezTo>
                  <a:cubicBezTo>
                    <a:pt x="14028" y="388"/>
                    <a:pt x="12415" y="0"/>
                    <a:pt x="1071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50"/>
            <p:cNvSpPr/>
            <p:nvPr/>
          </p:nvSpPr>
          <p:spPr>
            <a:xfrm>
              <a:off x="4717166" y="1981585"/>
              <a:ext cx="1503472" cy="1191363"/>
            </a:xfrm>
            <a:custGeom>
              <a:avLst/>
              <a:gdLst/>
              <a:ahLst/>
              <a:cxnLst/>
              <a:rect l="l" t="t" r="r" b="b"/>
              <a:pathLst>
                <a:path w="19572" h="15509" extrusionOk="0">
                  <a:moveTo>
                    <a:pt x="16558" y="1"/>
                  </a:moveTo>
                  <a:lnTo>
                    <a:pt x="15713" y="572"/>
                  </a:lnTo>
                  <a:cubicBezTo>
                    <a:pt x="18411" y="4668"/>
                    <a:pt x="17323" y="10183"/>
                    <a:pt x="13247" y="12940"/>
                  </a:cubicBezTo>
                  <a:cubicBezTo>
                    <a:pt x="11704" y="13984"/>
                    <a:pt x="9955" y="14484"/>
                    <a:pt x="8224" y="14484"/>
                  </a:cubicBezTo>
                  <a:cubicBezTo>
                    <a:pt x="5381" y="14484"/>
                    <a:pt x="2588" y="13134"/>
                    <a:pt x="849" y="10627"/>
                  </a:cubicBezTo>
                  <a:lnTo>
                    <a:pt x="1" y="11204"/>
                  </a:lnTo>
                  <a:cubicBezTo>
                    <a:pt x="1941" y="14001"/>
                    <a:pt x="5055" y="15508"/>
                    <a:pt x="8226" y="15508"/>
                  </a:cubicBezTo>
                  <a:cubicBezTo>
                    <a:pt x="10154" y="15508"/>
                    <a:pt x="12103" y="14951"/>
                    <a:pt x="13822" y="13788"/>
                  </a:cubicBezTo>
                  <a:cubicBezTo>
                    <a:pt x="18366" y="10713"/>
                    <a:pt x="19571" y="4565"/>
                    <a:pt x="16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50"/>
            <p:cNvSpPr/>
            <p:nvPr/>
          </p:nvSpPr>
          <p:spPr>
            <a:xfrm>
              <a:off x="4717166" y="1981585"/>
              <a:ext cx="1504087" cy="1191900"/>
            </a:xfrm>
            <a:custGeom>
              <a:avLst/>
              <a:gdLst/>
              <a:ahLst/>
              <a:cxnLst/>
              <a:rect l="l" t="t" r="r" b="b"/>
              <a:pathLst>
                <a:path w="19580" h="15516" extrusionOk="0">
                  <a:moveTo>
                    <a:pt x="16564" y="1"/>
                  </a:moveTo>
                  <a:lnTo>
                    <a:pt x="16305" y="173"/>
                  </a:lnTo>
                  <a:cubicBezTo>
                    <a:pt x="18949" y="4534"/>
                    <a:pt x="17738" y="10245"/>
                    <a:pt x="13470" y="13135"/>
                  </a:cubicBezTo>
                  <a:cubicBezTo>
                    <a:pt x="11817" y="14255"/>
                    <a:pt x="9941" y="14791"/>
                    <a:pt x="8085" y="14791"/>
                  </a:cubicBezTo>
                  <a:cubicBezTo>
                    <a:pt x="5148" y="14791"/>
                    <a:pt x="2260" y="13449"/>
                    <a:pt x="383" y="10953"/>
                  </a:cubicBezTo>
                  <a:lnTo>
                    <a:pt x="1" y="11210"/>
                  </a:lnTo>
                  <a:cubicBezTo>
                    <a:pt x="1941" y="14008"/>
                    <a:pt x="5055" y="15515"/>
                    <a:pt x="8227" y="15515"/>
                  </a:cubicBezTo>
                  <a:cubicBezTo>
                    <a:pt x="10155" y="15515"/>
                    <a:pt x="12103" y="14958"/>
                    <a:pt x="13822" y="13796"/>
                  </a:cubicBezTo>
                  <a:cubicBezTo>
                    <a:pt x="18366" y="10719"/>
                    <a:pt x="19580" y="4565"/>
                    <a:pt x="1656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50"/>
            <p:cNvSpPr/>
            <p:nvPr/>
          </p:nvSpPr>
          <p:spPr>
            <a:xfrm>
              <a:off x="4782998" y="2025755"/>
              <a:ext cx="1348685" cy="1068608"/>
            </a:xfrm>
            <a:custGeom>
              <a:avLst/>
              <a:gdLst/>
              <a:ahLst/>
              <a:cxnLst/>
              <a:rect l="l" t="t" r="r" b="b"/>
              <a:pathLst>
                <a:path w="17557" h="13911" extrusionOk="0">
                  <a:moveTo>
                    <a:pt x="14862" y="0"/>
                  </a:moveTo>
                  <a:lnTo>
                    <a:pt x="14270" y="402"/>
                  </a:lnTo>
                  <a:cubicBezTo>
                    <a:pt x="16739" y="4171"/>
                    <a:pt x="15738" y="9237"/>
                    <a:pt x="11991" y="11773"/>
                  </a:cubicBezTo>
                  <a:cubicBezTo>
                    <a:pt x="10574" y="12732"/>
                    <a:pt x="8966" y="13191"/>
                    <a:pt x="7374" y="13191"/>
                  </a:cubicBezTo>
                  <a:cubicBezTo>
                    <a:pt x="4762" y="13191"/>
                    <a:pt x="2194" y="11953"/>
                    <a:pt x="592" y="9656"/>
                  </a:cubicBezTo>
                  <a:lnTo>
                    <a:pt x="0" y="10057"/>
                  </a:lnTo>
                  <a:cubicBezTo>
                    <a:pt x="1740" y="12562"/>
                    <a:pt x="4534" y="13911"/>
                    <a:pt x="7377" y="13911"/>
                  </a:cubicBezTo>
                  <a:cubicBezTo>
                    <a:pt x="9107" y="13911"/>
                    <a:pt x="10855" y="13412"/>
                    <a:pt x="12395" y="12370"/>
                  </a:cubicBezTo>
                  <a:cubicBezTo>
                    <a:pt x="16469" y="9614"/>
                    <a:pt x="17557" y="4098"/>
                    <a:pt x="14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50"/>
            <p:cNvSpPr/>
            <p:nvPr/>
          </p:nvSpPr>
          <p:spPr>
            <a:xfrm>
              <a:off x="4828244" y="2056175"/>
              <a:ext cx="1240679" cy="982957"/>
            </a:xfrm>
            <a:custGeom>
              <a:avLst/>
              <a:gdLst/>
              <a:ahLst/>
              <a:cxnLst/>
              <a:rect l="l" t="t" r="r" b="b"/>
              <a:pathLst>
                <a:path w="16151" h="12796" extrusionOk="0">
                  <a:moveTo>
                    <a:pt x="13673" y="0"/>
                  </a:moveTo>
                  <a:lnTo>
                    <a:pt x="0" y="9260"/>
                  </a:lnTo>
                  <a:cubicBezTo>
                    <a:pt x="1602" y="11558"/>
                    <a:pt x="4170" y="12796"/>
                    <a:pt x="6783" y="12796"/>
                  </a:cubicBezTo>
                  <a:cubicBezTo>
                    <a:pt x="8375" y="12796"/>
                    <a:pt x="9984" y="12336"/>
                    <a:pt x="11402" y="11377"/>
                  </a:cubicBezTo>
                  <a:cubicBezTo>
                    <a:pt x="15149" y="8841"/>
                    <a:pt x="16150" y="3769"/>
                    <a:pt x="13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50"/>
            <p:cNvSpPr/>
            <p:nvPr/>
          </p:nvSpPr>
          <p:spPr>
            <a:xfrm>
              <a:off x="5205416" y="2056559"/>
              <a:ext cx="863506" cy="982957"/>
            </a:xfrm>
            <a:custGeom>
              <a:avLst/>
              <a:gdLst/>
              <a:ahLst/>
              <a:cxnLst/>
              <a:rect l="l" t="t" r="r" b="b"/>
              <a:pathLst>
                <a:path w="11241" h="12796" extrusionOk="0">
                  <a:moveTo>
                    <a:pt x="8763" y="1"/>
                  </a:moveTo>
                  <a:lnTo>
                    <a:pt x="7784" y="662"/>
                  </a:lnTo>
                  <a:cubicBezTo>
                    <a:pt x="9597" y="4311"/>
                    <a:pt x="8484" y="8822"/>
                    <a:pt x="5019" y="11168"/>
                  </a:cubicBezTo>
                  <a:cubicBezTo>
                    <a:pt x="3592" y="12133"/>
                    <a:pt x="1978" y="12591"/>
                    <a:pt x="380" y="12591"/>
                  </a:cubicBezTo>
                  <a:cubicBezTo>
                    <a:pt x="253" y="12591"/>
                    <a:pt x="126" y="12589"/>
                    <a:pt x="0" y="12583"/>
                  </a:cubicBezTo>
                  <a:lnTo>
                    <a:pt x="0" y="12583"/>
                  </a:lnTo>
                  <a:cubicBezTo>
                    <a:pt x="612" y="12724"/>
                    <a:pt x="1239" y="12795"/>
                    <a:pt x="1869" y="12795"/>
                  </a:cubicBezTo>
                  <a:cubicBezTo>
                    <a:pt x="3461" y="12795"/>
                    <a:pt x="5070" y="12337"/>
                    <a:pt x="6489" y="11375"/>
                  </a:cubicBezTo>
                  <a:cubicBezTo>
                    <a:pt x="10239" y="8836"/>
                    <a:pt x="11240" y="3770"/>
                    <a:pt x="876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50"/>
            <p:cNvSpPr/>
            <p:nvPr/>
          </p:nvSpPr>
          <p:spPr>
            <a:xfrm>
              <a:off x="4857127" y="2930277"/>
              <a:ext cx="106162" cy="110464"/>
            </a:xfrm>
            <a:custGeom>
              <a:avLst/>
              <a:gdLst/>
              <a:ahLst/>
              <a:cxnLst/>
              <a:rect l="l" t="t" r="r" b="b"/>
              <a:pathLst>
                <a:path w="1382" h="1438" extrusionOk="0">
                  <a:moveTo>
                    <a:pt x="589" y="1"/>
                  </a:moveTo>
                  <a:cubicBezTo>
                    <a:pt x="391" y="280"/>
                    <a:pt x="196" y="559"/>
                    <a:pt x="1" y="841"/>
                  </a:cubicBezTo>
                  <a:cubicBezTo>
                    <a:pt x="255" y="1058"/>
                    <a:pt x="520" y="1256"/>
                    <a:pt x="796" y="1438"/>
                  </a:cubicBezTo>
                  <a:cubicBezTo>
                    <a:pt x="988" y="1159"/>
                    <a:pt x="1184" y="880"/>
                    <a:pt x="1382" y="601"/>
                  </a:cubicBezTo>
                  <a:cubicBezTo>
                    <a:pt x="1108" y="419"/>
                    <a:pt x="843" y="216"/>
                    <a:pt x="58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50"/>
            <p:cNvSpPr/>
            <p:nvPr/>
          </p:nvSpPr>
          <p:spPr>
            <a:xfrm>
              <a:off x="5051321" y="3035286"/>
              <a:ext cx="90030" cy="103857"/>
            </a:xfrm>
            <a:custGeom>
              <a:avLst/>
              <a:gdLst/>
              <a:ahLst/>
              <a:cxnLst/>
              <a:rect l="l" t="t" r="r" b="b"/>
              <a:pathLst>
                <a:path w="1172" h="1352" extrusionOk="0">
                  <a:moveTo>
                    <a:pt x="235" y="1"/>
                  </a:moveTo>
                  <a:cubicBezTo>
                    <a:pt x="156" y="338"/>
                    <a:pt x="81" y="673"/>
                    <a:pt x="0" y="1014"/>
                  </a:cubicBezTo>
                  <a:cubicBezTo>
                    <a:pt x="307" y="1142"/>
                    <a:pt x="622" y="1254"/>
                    <a:pt x="938" y="1351"/>
                  </a:cubicBezTo>
                  <a:cubicBezTo>
                    <a:pt x="1019" y="1019"/>
                    <a:pt x="1097" y="684"/>
                    <a:pt x="1172" y="352"/>
                  </a:cubicBezTo>
                  <a:cubicBezTo>
                    <a:pt x="854" y="255"/>
                    <a:pt x="541" y="138"/>
                    <a:pt x="2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50"/>
            <p:cNvSpPr/>
            <p:nvPr/>
          </p:nvSpPr>
          <p:spPr>
            <a:xfrm>
              <a:off x="5271172" y="3089980"/>
              <a:ext cx="86881" cy="82886"/>
            </a:xfrm>
            <a:custGeom>
              <a:avLst/>
              <a:gdLst/>
              <a:ahLst/>
              <a:cxnLst/>
              <a:rect l="l" t="t" r="r" b="b"/>
              <a:pathLst>
                <a:path w="1131" h="1079" extrusionOk="0">
                  <a:moveTo>
                    <a:pt x="1" y="0"/>
                  </a:moveTo>
                  <a:lnTo>
                    <a:pt x="123" y="1041"/>
                  </a:lnTo>
                  <a:cubicBezTo>
                    <a:pt x="409" y="1065"/>
                    <a:pt x="695" y="1078"/>
                    <a:pt x="983" y="1078"/>
                  </a:cubicBezTo>
                  <a:cubicBezTo>
                    <a:pt x="1032" y="1078"/>
                    <a:pt x="1081" y="1078"/>
                    <a:pt x="1130" y="1077"/>
                  </a:cubicBezTo>
                  <a:lnTo>
                    <a:pt x="1010" y="56"/>
                  </a:lnTo>
                  <a:cubicBezTo>
                    <a:pt x="670" y="56"/>
                    <a:pt x="333" y="3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50"/>
            <p:cNvSpPr/>
            <p:nvPr/>
          </p:nvSpPr>
          <p:spPr>
            <a:xfrm>
              <a:off x="5507538" y="3053722"/>
              <a:ext cx="103780" cy="95484"/>
            </a:xfrm>
            <a:custGeom>
              <a:avLst/>
              <a:gdLst/>
              <a:ahLst/>
              <a:cxnLst/>
              <a:rect l="l" t="t" r="r" b="b"/>
              <a:pathLst>
                <a:path w="1351" h="1243" extrusionOk="0">
                  <a:moveTo>
                    <a:pt x="955" y="1"/>
                  </a:moveTo>
                  <a:cubicBezTo>
                    <a:pt x="640" y="118"/>
                    <a:pt x="322" y="210"/>
                    <a:pt x="1" y="288"/>
                  </a:cubicBezTo>
                  <a:cubicBezTo>
                    <a:pt x="126" y="609"/>
                    <a:pt x="257" y="924"/>
                    <a:pt x="394" y="1242"/>
                  </a:cubicBezTo>
                  <a:cubicBezTo>
                    <a:pt x="715" y="1159"/>
                    <a:pt x="1033" y="1061"/>
                    <a:pt x="1351" y="947"/>
                  </a:cubicBezTo>
                  <a:cubicBezTo>
                    <a:pt x="1214" y="634"/>
                    <a:pt x="1080" y="319"/>
                    <a:pt x="95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50"/>
            <p:cNvSpPr/>
            <p:nvPr/>
          </p:nvSpPr>
          <p:spPr>
            <a:xfrm>
              <a:off x="5690747" y="2961388"/>
              <a:ext cx="105086" cy="108697"/>
            </a:xfrm>
            <a:custGeom>
              <a:avLst/>
              <a:gdLst/>
              <a:ahLst/>
              <a:cxnLst/>
              <a:rect l="l" t="t" r="r" b="b"/>
              <a:pathLst>
                <a:path w="1368" h="1415" extrusionOk="0">
                  <a:moveTo>
                    <a:pt x="838" y="0"/>
                  </a:moveTo>
                  <a:cubicBezTo>
                    <a:pt x="754" y="65"/>
                    <a:pt x="668" y="126"/>
                    <a:pt x="573" y="185"/>
                  </a:cubicBezTo>
                  <a:cubicBezTo>
                    <a:pt x="383" y="310"/>
                    <a:pt x="193" y="430"/>
                    <a:pt x="1" y="542"/>
                  </a:cubicBezTo>
                  <a:cubicBezTo>
                    <a:pt x="174" y="835"/>
                    <a:pt x="350" y="1127"/>
                    <a:pt x="531" y="1415"/>
                  </a:cubicBezTo>
                  <a:cubicBezTo>
                    <a:pt x="740" y="1298"/>
                    <a:pt x="947" y="1169"/>
                    <a:pt x="1148" y="1033"/>
                  </a:cubicBezTo>
                  <a:cubicBezTo>
                    <a:pt x="1220" y="980"/>
                    <a:pt x="1295" y="932"/>
                    <a:pt x="1368" y="879"/>
                  </a:cubicBezTo>
                  <a:cubicBezTo>
                    <a:pt x="1187" y="589"/>
                    <a:pt x="1011" y="296"/>
                    <a:pt x="8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50"/>
            <p:cNvSpPr/>
            <p:nvPr/>
          </p:nvSpPr>
          <p:spPr>
            <a:xfrm>
              <a:off x="5854752" y="2813976"/>
              <a:ext cx="110387" cy="107852"/>
            </a:xfrm>
            <a:custGeom>
              <a:avLst/>
              <a:gdLst/>
              <a:ahLst/>
              <a:cxnLst/>
              <a:rect l="l" t="t" r="r" b="b"/>
              <a:pathLst>
                <a:path w="1437" h="1404" extrusionOk="0">
                  <a:moveTo>
                    <a:pt x="633" y="0"/>
                  </a:moveTo>
                  <a:cubicBezTo>
                    <a:pt x="438" y="268"/>
                    <a:pt x="226" y="522"/>
                    <a:pt x="0" y="764"/>
                  </a:cubicBezTo>
                  <a:cubicBezTo>
                    <a:pt x="265" y="982"/>
                    <a:pt x="530" y="1194"/>
                    <a:pt x="801" y="1403"/>
                  </a:cubicBezTo>
                  <a:cubicBezTo>
                    <a:pt x="1030" y="1158"/>
                    <a:pt x="1239" y="901"/>
                    <a:pt x="1437" y="636"/>
                  </a:cubicBezTo>
                  <a:cubicBezTo>
                    <a:pt x="1164" y="430"/>
                    <a:pt x="898" y="218"/>
                    <a:pt x="63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50"/>
            <p:cNvSpPr/>
            <p:nvPr/>
          </p:nvSpPr>
          <p:spPr>
            <a:xfrm>
              <a:off x="5974510" y="2623008"/>
              <a:ext cx="99325" cy="105701"/>
            </a:xfrm>
            <a:custGeom>
              <a:avLst/>
              <a:gdLst/>
              <a:ahLst/>
              <a:cxnLst/>
              <a:rect l="l" t="t" r="r" b="b"/>
              <a:pathLst>
                <a:path w="1293" h="1376" extrusionOk="0">
                  <a:moveTo>
                    <a:pt x="366" y="0"/>
                  </a:moveTo>
                  <a:cubicBezTo>
                    <a:pt x="260" y="318"/>
                    <a:pt x="135" y="628"/>
                    <a:pt x="1" y="932"/>
                  </a:cubicBezTo>
                  <a:cubicBezTo>
                    <a:pt x="302" y="1086"/>
                    <a:pt x="609" y="1236"/>
                    <a:pt x="921" y="1376"/>
                  </a:cubicBezTo>
                  <a:cubicBezTo>
                    <a:pt x="1061" y="1072"/>
                    <a:pt x="1186" y="765"/>
                    <a:pt x="1292" y="452"/>
                  </a:cubicBezTo>
                  <a:cubicBezTo>
                    <a:pt x="980" y="307"/>
                    <a:pt x="673" y="159"/>
                    <a:pt x="36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50"/>
            <p:cNvSpPr/>
            <p:nvPr/>
          </p:nvSpPr>
          <p:spPr>
            <a:xfrm>
              <a:off x="6031969" y="2418137"/>
              <a:ext cx="84499" cy="78047"/>
            </a:xfrm>
            <a:custGeom>
              <a:avLst/>
              <a:gdLst/>
              <a:ahLst/>
              <a:cxnLst/>
              <a:rect l="l" t="t" r="r" b="b"/>
              <a:pathLst>
                <a:path w="1100" h="1016" extrusionOk="0">
                  <a:moveTo>
                    <a:pt x="1100" y="0"/>
                  </a:moveTo>
                  <a:cubicBezTo>
                    <a:pt x="759" y="11"/>
                    <a:pt x="416" y="14"/>
                    <a:pt x="78" y="17"/>
                  </a:cubicBezTo>
                  <a:cubicBezTo>
                    <a:pt x="70" y="352"/>
                    <a:pt x="48" y="684"/>
                    <a:pt x="0" y="1016"/>
                  </a:cubicBezTo>
                  <a:cubicBezTo>
                    <a:pt x="346" y="1013"/>
                    <a:pt x="692" y="1007"/>
                    <a:pt x="1033" y="999"/>
                  </a:cubicBezTo>
                  <a:cubicBezTo>
                    <a:pt x="1072" y="667"/>
                    <a:pt x="1094" y="335"/>
                    <a:pt x="110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50"/>
            <p:cNvSpPr/>
            <p:nvPr/>
          </p:nvSpPr>
          <p:spPr>
            <a:xfrm>
              <a:off x="6019524" y="2229781"/>
              <a:ext cx="90491" cy="90030"/>
            </a:xfrm>
            <a:custGeom>
              <a:avLst/>
              <a:gdLst/>
              <a:ahLst/>
              <a:cxnLst/>
              <a:rect l="l" t="t" r="r" b="b"/>
              <a:pathLst>
                <a:path w="1178" h="1172" extrusionOk="0">
                  <a:moveTo>
                    <a:pt x="999" y="0"/>
                  </a:moveTo>
                  <a:cubicBezTo>
                    <a:pt x="670" y="73"/>
                    <a:pt x="335" y="137"/>
                    <a:pt x="1" y="195"/>
                  </a:cubicBezTo>
                  <a:cubicBezTo>
                    <a:pt x="76" y="522"/>
                    <a:pt x="134" y="845"/>
                    <a:pt x="174" y="1172"/>
                  </a:cubicBezTo>
                  <a:cubicBezTo>
                    <a:pt x="508" y="1113"/>
                    <a:pt x="843" y="1046"/>
                    <a:pt x="1178" y="977"/>
                  </a:cubicBezTo>
                  <a:cubicBezTo>
                    <a:pt x="1133" y="650"/>
                    <a:pt x="1077" y="327"/>
                    <a:pt x="99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50"/>
            <p:cNvSpPr/>
            <p:nvPr/>
          </p:nvSpPr>
          <p:spPr>
            <a:xfrm>
              <a:off x="5965983" y="2060476"/>
              <a:ext cx="100093" cy="108082"/>
            </a:xfrm>
            <a:custGeom>
              <a:avLst/>
              <a:gdLst/>
              <a:ahLst/>
              <a:cxnLst/>
              <a:rect l="l" t="t" r="r" b="b"/>
              <a:pathLst>
                <a:path w="1303" h="1407" extrusionOk="0">
                  <a:moveTo>
                    <a:pt x="898" y="0"/>
                  </a:moveTo>
                  <a:cubicBezTo>
                    <a:pt x="600" y="165"/>
                    <a:pt x="299" y="324"/>
                    <a:pt x="0" y="488"/>
                  </a:cubicBezTo>
                  <a:cubicBezTo>
                    <a:pt x="154" y="790"/>
                    <a:pt x="282" y="1097"/>
                    <a:pt x="396" y="1406"/>
                  </a:cubicBezTo>
                  <a:cubicBezTo>
                    <a:pt x="700" y="1242"/>
                    <a:pt x="999" y="1080"/>
                    <a:pt x="1303" y="915"/>
                  </a:cubicBezTo>
                  <a:cubicBezTo>
                    <a:pt x="1186" y="606"/>
                    <a:pt x="1052" y="301"/>
                    <a:pt x="8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50"/>
            <p:cNvSpPr/>
            <p:nvPr/>
          </p:nvSpPr>
          <p:spPr>
            <a:xfrm>
              <a:off x="5053625" y="2738541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51" y="0"/>
                  </a:moveTo>
                  <a:lnTo>
                    <a:pt x="1" y="28"/>
                  </a:lnTo>
                  <a:cubicBezTo>
                    <a:pt x="1" y="112"/>
                    <a:pt x="12" y="195"/>
                    <a:pt x="23" y="273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9" y="536"/>
                    <a:pt x="79" y="583"/>
                    <a:pt x="82" y="619"/>
                  </a:cubicBezTo>
                  <a:cubicBezTo>
                    <a:pt x="85" y="658"/>
                    <a:pt x="104" y="689"/>
                    <a:pt x="138" y="711"/>
                  </a:cubicBezTo>
                  <a:cubicBezTo>
                    <a:pt x="174" y="734"/>
                    <a:pt x="210" y="750"/>
                    <a:pt x="266" y="756"/>
                  </a:cubicBezTo>
                  <a:cubicBezTo>
                    <a:pt x="295" y="758"/>
                    <a:pt x="327" y="761"/>
                    <a:pt x="367" y="761"/>
                  </a:cubicBezTo>
                  <a:cubicBezTo>
                    <a:pt x="396" y="761"/>
                    <a:pt x="429" y="759"/>
                    <a:pt x="467" y="753"/>
                  </a:cubicBezTo>
                  <a:lnTo>
                    <a:pt x="514" y="725"/>
                  </a:lnTo>
                  <a:cubicBezTo>
                    <a:pt x="559" y="653"/>
                    <a:pt x="584" y="597"/>
                    <a:pt x="598" y="544"/>
                  </a:cubicBezTo>
                  <a:cubicBezTo>
                    <a:pt x="615" y="491"/>
                    <a:pt x="615" y="446"/>
                    <a:pt x="612" y="407"/>
                  </a:cubicBezTo>
                  <a:cubicBezTo>
                    <a:pt x="606" y="368"/>
                    <a:pt x="584" y="343"/>
                    <a:pt x="551" y="321"/>
                  </a:cubicBezTo>
                  <a:cubicBezTo>
                    <a:pt x="514" y="299"/>
                    <a:pt x="481" y="282"/>
                    <a:pt x="447" y="257"/>
                  </a:cubicBezTo>
                  <a:lnTo>
                    <a:pt x="358" y="187"/>
                  </a:lnTo>
                  <a:lnTo>
                    <a:pt x="260" y="123"/>
                  </a:lnTo>
                  <a:cubicBezTo>
                    <a:pt x="193" y="75"/>
                    <a:pt x="124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50"/>
            <p:cNvSpPr/>
            <p:nvPr/>
          </p:nvSpPr>
          <p:spPr>
            <a:xfrm>
              <a:off x="5562616" y="2418367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1" y="0"/>
                  </a:moveTo>
                  <a:lnTo>
                    <a:pt x="1" y="28"/>
                  </a:lnTo>
                  <a:cubicBezTo>
                    <a:pt x="1" y="112"/>
                    <a:pt x="12" y="195"/>
                    <a:pt x="23" y="274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9" y="539"/>
                    <a:pt x="79" y="583"/>
                    <a:pt x="82" y="622"/>
                  </a:cubicBezTo>
                  <a:cubicBezTo>
                    <a:pt x="84" y="658"/>
                    <a:pt x="104" y="692"/>
                    <a:pt x="137" y="712"/>
                  </a:cubicBezTo>
                  <a:cubicBezTo>
                    <a:pt x="174" y="734"/>
                    <a:pt x="210" y="751"/>
                    <a:pt x="266" y="756"/>
                  </a:cubicBezTo>
                  <a:cubicBezTo>
                    <a:pt x="293" y="759"/>
                    <a:pt x="323" y="762"/>
                    <a:pt x="358" y="762"/>
                  </a:cubicBezTo>
                  <a:cubicBezTo>
                    <a:pt x="390" y="762"/>
                    <a:pt x="425" y="760"/>
                    <a:pt x="467" y="753"/>
                  </a:cubicBezTo>
                  <a:lnTo>
                    <a:pt x="514" y="725"/>
                  </a:lnTo>
                  <a:cubicBezTo>
                    <a:pt x="564" y="653"/>
                    <a:pt x="584" y="597"/>
                    <a:pt x="598" y="544"/>
                  </a:cubicBezTo>
                  <a:cubicBezTo>
                    <a:pt x="614" y="491"/>
                    <a:pt x="614" y="446"/>
                    <a:pt x="612" y="407"/>
                  </a:cubicBezTo>
                  <a:cubicBezTo>
                    <a:pt x="606" y="371"/>
                    <a:pt x="584" y="343"/>
                    <a:pt x="550" y="321"/>
                  </a:cubicBezTo>
                  <a:cubicBezTo>
                    <a:pt x="514" y="301"/>
                    <a:pt x="481" y="282"/>
                    <a:pt x="447" y="260"/>
                  </a:cubicBezTo>
                  <a:lnTo>
                    <a:pt x="358" y="190"/>
                  </a:lnTo>
                  <a:lnTo>
                    <a:pt x="260" y="123"/>
                  </a:lnTo>
                  <a:cubicBezTo>
                    <a:pt x="193" y="78"/>
                    <a:pt x="123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50"/>
            <p:cNvSpPr/>
            <p:nvPr/>
          </p:nvSpPr>
          <p:spPr>
            <a:xfrm>
              <a:off x="5733841" y="2659189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51" y="1"/>
                  </a:moveTo>
                  <a:lnTo>
                    <a:pt x="1" y="29"/>
                  </a:lnTo>
                  <a:cubicBezTo>
                    <a:pt x="1" y="112"/>
                    <a:pt x="12" y="196"/>
                    <a:pt x="23" y="274"/>
                  </a:cubicBezTo>
                  <a:lnTo>
                    <a:pt x="40" y="391"/>
                  </a:lnTo>
                  <a:lnTo>
                    <a:pt x="68" y="503"/>
                  </a:lnTo>
                  <a:cubicBezTo>
                    <a:pt x="79" y="539"/>
                    <a:pt x="79" y="581"/>
                    <a:pt x="82" y="620"/>
                  </a:cubicBezTo>
                  <a:cubicBezTo>
                    <a:pt x="84" y="659"/>
                    <a:pt x="101" y="690"/>
                    <a:pt x="137" y="712"/>
                  </a:cubicBezTo>
                  <a:cubicBezTo>
                    <a:pt x="171" y="735"/>
                    <a:pt x="210" y="751"/>
                    <a:pt x="266" y="757"/>
                  </a:cubicBezTo>
                  <a:cubicBezTo>
                    <a:pt x="295" y="758"/>
                    <a:pt x="327" y="762"/>
                    <a:pt x="366" y="762"/>
                  </a:cubicBezTo>
                  <a:cubicBezTo>
                    <a:pt x="395" y="762"/>
                    <a:pt x="427" y="760"/>
                    <a:pt x="464" y="754"/>
                  </a:cubicBezTo>
                  <a:lnTo>
                    <a:pt x="514" y="726"/>
                  </a:lnTo>
                  <a:cubicBezTo>
                    <a:pt x="559" y="654"/>
                    <a:pt x="584" y="598"/>
                    <a:pt x="598" y="545"/>
                  </a:cubicBezTo>
                  <a:cubicBezTo>
                    <a:pt x="614" y="492"/>
                    <a:pt x="614" y="447"/>
                    <a:pt x="612" y="408"/>
                  </a:cubicBezTo>
                  <a:cubicBezTo>
                    <a:pt x="603" y="372"/>
                    <a:pt x="584" y="344"/>
                    <a:pt x="548" y="322"/>
                  </a:cubicBezTo>
                  <a:cubicBezTo>
                    <a:pt x="514" y="302"/>
                    <a:pt x="478" y="283"/>
                    <a:pt x="447" y="260"/>
                  </a:cubicBezTo>
                  <a:lnTo>
                    <a:pt x="358" y="191"/>
                  </a:lnTo>
                  <a:lnTo>
                    <a:pt x="260" y="124"/>
                  </a:lnTo>
                  <a:cubicBezTo>
                    <a:pt x="193" y="79"/>
                    <a:pt x="123" y="40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50"/>
            <p:cNvSpPr/>
            <p:nvPr/>
          </p:nvSpPr>
          <p:spPr>
            <a:xfrm>
              <a:off x="5261108" y="2808599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3" y="0"/>
                  </a:moveTo>
                  <a:lnTo>
                    <a:pt x="0" y="31"/>
                  </a:lnTo>
                  <a:cubicBezTo>
                    <a:pt x="0" y="117"/>
                    <a:pt x="12" y="198"/>
                    <a:pt x="20" y="274"/>
                  </a:cubicBezTo>
                  <a:lnTo>
                    <a:pt x="40" y="391"/>
                  </a:lnTo>
                  <a:lnTo>
                    <a:pt x="67" y="502"/>
                  </a:lnTo>
                  <a:cubicBezTo>
                    <a:pt x="76" y="539"/>
                    <a:pt x="76" y="581"/>
                    <a:pt x="81" y="622"/>
                  </a:cubicBezTo>
                  <a:cubicBezTo>
                    <a:pt x="84" y="661"/>
                    <a:pt x="101" y="692"/>
                    <a:pt x="137" y="712"/>
                  </a:cubicBezTo>
                  <a:cubicBezTo>
                    <a:pt x="171" y="734"/>
                    <a:pt x="210" y="751"/>
                    <a:pt x="265" y="759"/>
                  </a:cubicBezTo>
                  <a:cubicBezTo>
                    <a:pt x="289" y="761"/>
                    <a:pt x="317" y="763"/>
                    <a:pt x="350" y="763"/>
                  </a:cubicBezTo>
                  <a:cubicBezTo>
                    <a:pt x="383" y="763"/>
                    <a:pt x="420" y="761"/>
                    <a:pt x="464" y="754"/>
                  </a:cubicBezTo>
                  <a:lnTo>
                    <a:pt x="514" y="726"/>
                  </a:lnTo>
                  <a:cubicBezTo>
                    <a:pt x="561" y="653"/>
                    <a:pt x="584" y="597"/>
                    <a:pt x="597" y="544"/>
                  </a:cubicBezTo>
                  <a:cubicBezTo>
                    <a:pt x="614" y="494"/>
                    <a:pt x="614" y="449"/>
                    <a:pt x="611" y="410"/>
                  </a:cubicBezTo>
                  <a:cubicBezTo>
                    <a:pt x="603" y="371"/>
                    <a:pt x="584" y="343"/>
                    <a:pt x="547" y="321"/>
                  </a:cubicBezTo>
                  <a:cubicBezTo>
                    <a:pt x="514" y="302"/>
                    <a:pt x="478" y="285"/>
                    <a:pt x="447" y="260"/>
                  </a:cubicBezTo>
                  <a:lnTo>
                    <a:pt x="360" y="190"/>
                  </a:lnTo>
                  <a:lnTo>
                    <a:pt x="263" y="123"/>
                  </a:lnTo>
                  <a:cubicBezTo>
                    <a:pt x="196" y="78"/>
                    <a:pt x="126" y="39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50"/>
            <p:cNvSpPr/>
            <p:nvPr/>
          </p:nvSpPr>
          <p:spPr>
            <a:xfrm>
              <a:off x="5804360" y="2451092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48" y="1"/>
                  </a:moveTo>
                  <a:lnTo>
                    <a:pt x="1" y="29"/>
                  </a:lnTo>
                  <a:cubicBezTo>
                    <a:pt x="1" y="113"/>
                    <a:pt x="12" y="196"/>
                    <a:pt x="20" y="272"/>
                  </a:cubicBezTo>
                  <a:lnTo>
                    <a:pt x="40" y="392"/>
                  </a:lnTo>
                  <a:lnTo>
                    <a:pt x="68" y="503"/>
                  </a:lnTo>
                  <a:cubicBezTo>
                    <a:pt x="76" y="537"/>
                    <a:pt x="76" y="581"/>
                    <a:pt x="81" y="620"/>
                  </a:cubicBezTo>
                  <a:cubicBezTo>
                    <a:pt x="84" y="659"/>
                    <a:pt x="101" y="690"/>
                    <a:pt x="137" y="712"/>
                  </a:cubicBezTo>
                  <a:cubicBezTo>
                    <a:pt x="171" y="732"/>
                    <a:pt x="210" y="749"/>
                    <a:pt x="266" y="757"/>
                  </a:cubicBezTo>
                  <a:cubicBezTo>
                    <a:pt x="293" y="759"/>
                    <a:pt x="326" y="762"/>
                    <a:pt x="365" y="762"/>
                  </a:cubicBezTo>
                  <a:cubicBezTo>
                    <a:pt x="394" y="762"/>
                    <a:pt x="427" y="760"/>
                    <a:pt x="464" y="754"/>
                  </a:cubicBezTo>
                  <a:lnTo>
                    <a:pt x="514" y="726"/>
                  </a:lnTo>
                  <a:cubicBezTo>
                    <a:pt x="559" y="651"/>
                    <a:pt x="584" y="595"/>
                    <a:pt x="598" y="545"/>
                  </a:cubicBezTo>
                  <a:cubicBezTo>
                    <a:pt x="614" y="492"/>
                    <a:pt x="614" y="447"/>
                    <a:pt x="612" y="408"/>
                  </a:cubicBezTo>
                  <a:cubicBezTo>
                    <a:pt x="603" y="369"/>
                    <a:pt x="584" y="341"/>
                    <a:pt x="547" y="322"/>
                  </a:cubicBezTo>
                  <a:cubicBezTo>
                    <a:pt x="514" y="299"/>
                    <a:pt x="478" y="283"/>
                    <a:pt x="447" y="258"/>
                  </a:cubicBezTo>
                  <a:lnTo>
                    <a:pt x="355" y="188"/>
                  </a:lnTo>
                  <a:lnTo>
                    <a:pt x="257" y="121"/>
                  </a:lnTo>
                  <a:cubicBezTo>
                    <a:pt x="193" y="76"/>
                    <a:pt x="123" y="40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50"/>
            <p:cNvSpPr/>
            <p:nvPr/>
          </p:nvSpPr>
          <p:spPr>
            <a:xfrm>
              <a:off x="5527895" y="2638449"/>
              <a:ext cx="47243" cy="58381"/>
            </a:xfrm>
            <a:custGeom>
              <a:avLst/>
              <a:gdLst/>
              <a:ahLst/>
              <a:cxnLst/>
              <a:rect l="l" t="t" r="r" b="b"/>
              <a:pathLst>
                <a:path w="615" h="760" extrusionOk="0">
                  <a:moveTo>
                    <a:pt x="48" y="0"/>
                  </a:moveTo>
                  <a:lnTo>
                    <a:pt x="1" y="28"/>
                  </a:lnTo>
                  <a:cubicBezTo>
                    <a:pt x="1" y="112"/>
                    <a:pt x="12" y="196"/>
                    <a:pt x="20" y="271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6" y="536"/>
                    <a:pt x="76" y="580"/>
                    <a:pt x="82" y="620"/>
                  </a:cubicBezTo>
                  <a:cubicBezTo>
                    <a:pt x="84" y="659"/>
                    <a:pt x="101" y="689"/>
                    <a:pt x="137" y="712"/>
                  </a:cubicBezTo>
                  <a:cubicBezTo>
                    <a:pt x="171" y="731"/>
                    <a:pt x="210" y="748"/>
                    <a:pt x="266" y="756"/>
                  </a:cubicBezTo>
                  <a:cubicBezTo>
                    <a:pt x="289" y="758"/>
                    <a:pt x="317" y="760"/>
                    <a:pt x="350" y="760"/>
                  </a:cubicBezTo>
                  <a:cubicBezTo>
                    <a:pt x="383" y="760"/>
                    <a:pt x="421" y="758"/>
                    <a:pt x="464" y="751"/>
                  </a:cubicBezTo>
                  <a:lnTo>
                    <a:pt x="514" y="723"/>
                  </a:lnTo>
                  <a:cubicBezTo>
                    <a:pt x="562" y="650"/>
                    <a:pt x="584" y="594"/>
                    <a:pt x="598" y="541"/>
                  </a:cubicBezTo>
                  <a:cubicBezTo>
                    <a:pt x="615" y="491"/>
                    <a:pt x="615" y="447"/>
                    <a:pt x="612" y="408"/>
                  </a:cubicBezTo>
                  <a:cubicBezTo>
                    <a:pt x="603" y="368"/>
                    <a:pt x="584" y="341"/>
                    <a:pt x="548" y="321"/>
                  </a:cubicBezTo>
                  <a:cubicBezTo>
                    <a:pt x="514" y="299"/>
                    <a:pt x="478" y="282"/>
                    <a:pt x="447" y="257"/>
                  </a:cubicBezTo>
                  <a:lnTo>
                    <a:pt x="355" y="187"/>
                  </a:lnTo>
                  <a:lnTo>
                    <a:pt x="257" y="120"/>
                  </a:lnTo>
                  <a:cubicBezTo>
                    <a:pt x="193" y="76"/>
                    <a:pt x="124" y="36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50"/>
            <p:cNvSpPr/>
            <p:nvPr/>
          </p:nvSpPr>
          <p:spPr>
            <a:xfrm>
              <a:off x="5496015" y="2859836"/>
              <a:ext cx="47166" cy="58612"/>
            </a:xfrm>
            <a:custGeom>
              <a:avLst/>
              <a:gdLst/>
              <a:ahLst/>
              <a:cxnLst/>
              <a:rect l="l" t="t" r="r" b="b"/>
              <a:pathLst>
                <a:path w="614" h="763" extrusionOk="0">
                  <a:moveTo>
                    <a:pt x="53" y="0"/>
                  </a:moveTo>
                  <a:lnTo>
                    <a:pt x="0" y="28"/>
                  </a:lnTo>
                  <a:cubicBezTo>
                    <a:pt x="0" y="112"/>
                    <a:pt x="11" y="195"/>
                    <a:pt x="22" y="273"/>
                  </a:cubicBezTo>
                  <a:lnTo>
                    <a:pt x="39" y="391"/>
                  </a:lnTo>
                  <a:lnTo>
                    <a:pt x="67" y="502"/>
                  </a:lnTo>
                  <a:cubicBezTo>
                    <a:pt x="78" y="538"/>
                    <a:pt x="78" y="580"/>
                    <a:pt x="81" y="622"/>
                  </a:cubicBezTo>
                  <a:cubicBezTo>
                    <a:pt x="84" y="658"/>
                    <a:pt x="101" y="692"/>
                    <a:pt x="137" y="711"/>
                  </a:cubicBezTo>
                  <a:cubicBezTo>
                    <a:pt x="170" y="734"/>
                    <a:pt x="209" y="751"/>
                    <a:pt x="265" y="759"/>
                  </a:cubicBezTo>
                  <a:cubicBezTo>
                    <a:pt x="290" y="760"/>
                    <a:pt x="318" y="762"/>
                    <a:pt x="351" y="762"/>
                  </a:cubicBezTo>
                  <a:cubicBezTo>
                    <a:pt x="383" y="762"/>
                    <a:pt x="420" y="760"/>
                    <a:pt x="463" y="753"/>
                  </a:cubicBezTo>
                  <a:lnTo>
                    <a:pt x="513" y="725"/>
                  </a:lnTo>
                  <a:cubicBezTo>
                    <a:pt x="558" y="656"/>
                    <a:pt x="583" y="597"/>
                    <a:pt x="597" y="544"/>
                  </a:cubicBezTo>
                  <a:cubicBezTo>
                    <a:pt x="614" y="491"/>
                    <a:pt x="614" y="446"/>
                    <a:pt x="611" y="410"/>
                  </a:cubicBezTo>
                  <a:cubicBezTo>
                    <a:pt x="603" y="371"/>
                    <a:pt x="583" y="343"/>
                    <a:pt x="547" y="321"/>
                  </a:cubicBezTo>
                  <a:cubicBezTo>
                    <a:pt x="513" y="301"/>
                    <a:pt x="477" y="282"/>
                    <a:pt x="446" y="260"/>
                  </a:cubicBezTo>
                  <a:lnTo>
                    <a:pt x="360" y="190"/>
                  </a:lnTo>
                  <a:lnTo>
                    <a:pt x="262" y="123"/>
                  </a:lnTo>
                  <a:cubicBezTo>
                    <a:pt x="195" y="78"/>
                    <a:pt x="126" y="39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50"/>
            <p:cNvSpPr/>
            <p:nvPr/>
          </p:nvSpPr>
          <p:spPr>
            <a:xfrm>
              <a:off x="5305893" y="2584216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48" y="0"/>
                  </a:moveTo>
                  <a:lnTo>
                    <a:pt x="1" y="28"/>
                  </a:lnTo>
                  <a:cubicBezTo>
                    <a:pt x="1" y="115"/>
                    <a:pt x="9" y="196"/>
                    <a:pt x="20" y="274"/>
                  </a:cubicBezTo>
                  <a:lnTo>
                    <a:pt x="37" y="391"/>
                  </a:lnTo>
                  <a:lnTo>
                    <a:pt x="65" y="503"/>
                  </a:lnTo>
                  <a:cubicBezTo>
                    <a:pt x="76" y="539"/>
                    <a:pt x="76" y="581"/>
                    <a:pt x="79" y="620"/>
                  </a:cubicBezTo>
                  <a:cubicBezTo>
                    <a:pt x="84" y="659"/>
                    <a:pt x="101" y="689"/>
                    <a:pt x="134" y="712"/>
                  </a:cubicBezTo>
                  <a:cubicBezTo>
                    <a:pt x="171" y="734"/>
                    <a:pt x="210" y="751"/>
                    <a:pt x="266" y="756"/>
                  </a:cubicBezTo>
                  <a:cubicBezTo>
                    <a:pt x="293" y="758"/>
                    <a:pt x="326" y="761"/>
                    <a:pt x="365" y="761"/>
                  </a:cubicBezTo>
                  <a:cubicBezTo>
                    <a:pt x="394" y="761"/>
                    <a:pt x="427" y="760"/>
                    <a:pt x="464" y="754"/>
                  </a:cubicBezTo>
                  <a:lnTo>
                    <a:pt x="511" y="726"/>
                  </a:lnTo>
                  <a:cubicBezTo>
                    <a:pt x="558" y="656"/>
                    <a:pt x="581" y="597"/>
                    <a:pt x="595" y="544"/>
                  </a:cubicBezTo>
                  <a:cubicBezTo>
                    <a:pt x="614" y="491"/>
                    <a:pt x="614" y="447"/>
                    <a:pt x="609" y="408"/>
                  </a:cubicBezTo>
                  <a:cubicBezTo>
                    <a:pt x="603" y="371"/>
                    <a:pt x="581" y="344"/>
                    <a:pt x="547" y="321"/>
                  </a:cubicBezTo>
                  <a:cubicBezTo>
                    <a:pt x="511" y="302"/>
                    <a:pt x="478" y="282"/>
                    <a:pt x="447" y="260"/>
                  </a:cubicBezTo>
                  <a:lnTo>
                    <a:pt x="355" y="190"/>
                  </a:lnTo>
                  <a:lnTo>
                    <a:pt x="257" y="123"/>
                  </a:lnTo>
                  <a:cubicBezTo>
                    <a:pt x="190" y="79"/>
                    <a:pt x="120" y="39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50"/>
            <p:cNvSpPr/>
            <p:nvPr/>
          </p:nvSpPr>
          <p:spPr>
            <a:xfrm>
              <a:off x="5802439" y="2246067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1" y="0"/>
                  </a:moveTo>
                  <a:lnTo>
                    <a:pt x="0" y="31"/>
                  </a:lnTo>
                  <a:cubicBezTo>
                    <a:pt x="0" y="112"/>
                    <a:pt x="12" y="198"/>
                    <a:pt x="23" y="274"/>
                  </a:cubicBezTo>
                  <a:lnTo>
                    <a:pt x="40" y="391"/>
                  </a:lnTo>
                  <a:lnTo>
                    <a:pt x="67" y="502"/>
                  </a:lnTo>
                  <a:cubicBezTo>
                    <a:pt x="79" y="539"/>
                    <a:pt x="79" y="583"/>
                    <a:pt x="81" y="622"/>
                  </a:cubicBezTo>
                  <a:cubicBezTo>
                    <a:pt x="84" y="661"/>
                    <a:pt x="101" y="692"/>
                    <a:pt x="137" y="712"/>
                  </a:cubicBezTo>
                  <a:cubicBezTo>
                    <a:pt x="171" y="734"/>
                    <a:pt x="210" y="751"/>
                    <a:pt x="266" y="759"/>
                  </a:cubicBezTo>
                  <a:cubicBezTo>
                    <a:pt x="291" y="760"/>
                    <a:pt x="319" y="762"/>
                    <a:pt x="351" y="762"/>
                  </a:cubicBezTo>
                  <a:cubicBezTo>
                    <a:pt x="383" y="762"/>
                    <a:pt x="420" y="760"/>
                    <a:pt x="464" y="753"/>
                  </a:cubicBezTo>
                  <a:lnTo>
                    <a:pt x="514" y="725"/>
                  </a:lnTo>
                  <a:cubicBezTo>
                    <a:pt x="561" y="653"/>
                    <a:pt x="584" y="597"/>
                    <a:pt x="597" y="544"/>
                  </a:cubicBezTo>
                  <a:cubicBezTo>
                    <a:pt x="614" y="494"/>
                    <a:pt x="614" y="449"/>
                    <a:pt x="611" y="410"/>
                  </a:cubicBezTo>
                  <a:cubicBezTo>
                    <a:pt x="603" y="371"/>
                    <a:pt x="584" y="343"/>
                    <a:pt x="547" y="321"/>
                  </a:cubicBezTo>
                  <a:cubicBezTo>
                    <a:pt x="514" y="301"/>
                    <a:pt x="478" y="285"/>
                    <a:pt x="447" y="260"/>
                  </a:cubicBezTo>
                  <a:lnTo>
                    <a:pt x="358" y="190"/>
                  </a:lnTo>
                  <a:lnTo>
                    <a:pt x="260" y="123"/>
                  </a:lnTo>
                  <a:cubicBezTo>
                    <a:pt x="193" y="78"/>
                    <a:pt x="123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3" name="Google Shape;5533;p50"/>
          <p:cNvGrpSpPr/>
          <p:nvPr/>
        </p:nvGrpSpPr>
        <p:grpSpPr>
          <a:xfrm>
            <a:off x="-465409" y="2852497"/>
            <a:ext cx="3506529" cy="2561904"/>
            <a:chOff x="-153717" y="2205150"/>
            <a:chExt cx="873727" cy="638353"/>
          </a:xfrm>
        </p:grpSpPr>
        <p:sp>
          <p:nvSpPr>
            <p:cNvPr id="5534" name="Google Shape;5534;p50"/>
            <p:cNvSpPr/>
            <p:nvPr/>
          </p:nvSpPr>
          <p:spPr>
            <a:xfrm rot="10800000">
              <a:off x="-21765" y="2205150"/>
              <a:ext cx="724025" cy="522825"/>
            </a:xfrm>
            <a:custGeom>
              <a:avLst/>
              <a:gdLst/>
              <a:ahLst/>
              <a:cxnLst/>
              <a:rect l="l" t="t" r="r" b="b"/>
              <a:pathLst>
                <a:path w="28961" h="20913" extrusionOk="0">
                  <a:moveTo>
                    <a:pt x="6287" y="1"/>
                  </a:moveTo>
                  <a:cubicBezTo>
                    <a:pt x="5932" y="1"/>
                    <a:pt x="5566" y="26"/>
                    <a:pt x="5189" y="81"/>
                  </a:cubicBezTo>
                  <a:cubicBezTo>
                    <a:pt x="4090" y="243"/>
                    <a:pt x="2876" y="898"/>
                    <a:pt x="2999" y="1880"/>
                  </a:cubicBezTo>
                  <a:cubicBezTo>
                    <a:pt x="3105" y="2703"/>
                    <a:pt x="4115" y="3306"/>
                    <a:pt x="4199" y="4129"/>
                  </a:cubicBezTo>
                  <a:cubicBezTo>
                    <a:pt x="4296" y="5069"/>
                    <a:pt x="3217" y="5669"/>
                    <a:pt x="2408" y="6246"/>
                  </a:cubicBezTo>
                  <a:cubicBezTo>
                    <a:pt x="1481" y="6910"/>
                    <a:pt x="778" y="7803"/>
                    <a:pt x="388" y="8799"/>
                  </a:cubicBezTo>
                  <a:cubicBezTo>
                    <a:pt x="67" y="9619"/>
                    <a:pt x="0" y="10640"/>
                    <a:pt x="681" y="11307"/>
                  </a:cubicBezTo>
                  <a:cubicBezTo>
                    <a:pt x="1384" y="11996"/>
                    <a:pt x="2556" y="12032"/>
                    <a:pt x="3588" y="12088"/>
                  </a:cubicBezTo>
                  <a:cubicBezTo>
                    <a:pt x="4620" y="12144"/>
                    <a:pt x="5842" y="12395"/>
                    <a:pt x="6263" y="13237"/>
                  </a:cubicBezTo>
                  <a:cubicBezTo>
                    <a:pt x="6495" y="13698"/>
                    <a:pt x="6414" y="14219"/>
                    <a:pt x="6286" y="14694"/>
                  </a:cubicBezTo>
                  <a:cubicBezTo>
                    <a:pt x="5873" y="16217"/>
                    <a:pt x="5011" y="17696"/>
                    <a:pt x="5242" y="19272"/>
                  </a:cubicBezTo>
                  <a:cubicBezTo>
                    <a:pt x="5351" y="20003"/>
                    <a:pt x="5859" y="20831"/>
                    <a:pt x="6693" y="20907"/>
                  </a:cubicBezTo>
                  <a:cubicBezTo>
                    <a:pt x="6736" y="20911"/>
                    <a:pt x="6778" y="20913"/>
                    <a:pt x="6821" y="20913"/>
                  </a:cubicBezTo>
                  <a:cubicBezTo>
                    <a:pt x="7300" y="20913"/>
                    <a:pt x="7735" y="20662"/>
                    <a:pt x="8130" y="20421"/>
                  </a:cubicBezTo>
                  <a:cubicBezTo>
                    <a:pt x="9014" y="19886"/>
                    <a:pt x="9898" y="19353"/>
                    <a:pt x="10780" y="18814"/>
                  </a:cubicBezTo>
                  <a:cubicBezTo>
                    <a:pt x="11396" y="18441"/>
                    <a:pt x="12078" y="18051"/>
                    <a:pt x="12826" y="18051"/>
                  </a:cubicBezTo>
                  <a:cubicBezTo>
                    <a:pt x="12894" y="18051"/>
                    <a:pt x="12962" y="18054"/>
                    <a:pt x="13031" y="18061"/>
                  </a:cubicBezTo>
                  <a:cubicBezTo>
                    <a:pt x="14409" y="18195"/>
                    <a:pt x="15163" y="19556"/>
                    <a:pt x="16290" y="20296"/>
                  </a:cubicBezTo>
                  <a:cubicBezTo>
                    <a:pt x="16900" y="20698"/>
                    <a:pt x="17658" y="20907"/>
                    <a:pt x="18405" y="20907"/>
                  </a:cubicBezTo>
                  <a:cubicBezTo>
                    <a:pt x="18861" y="20907"/>
                    <a:pt x="19313" y="20829"/>
                    <a:pt x="19724" y="20669"/>
                  </a:cubicBezTo>
                  <a:cubicBezTo>
                    <a:pt x="20809" y="20248"/>
                    <a:pt x="21568" y="19275"/>
                    <a:pt x="21635" y="18217"/>
                  </a:cubicBezTo>
                  <a:cubicBezTo>
                    <a:pt x="21702" y="17193"/>
                    <a:pt x="21230" y="15958"/>
                    <a:pt x="22067" y="15268"/>
                  </a:cubicBezTo>
                  <a:cubicBezTo>
                    <a:pt x="22386" y="15005"/>
                    <a:pt x="22810" y="14908"/>
                    <a:pt x="23260" y="14908"/>
                  </a:cubicBezTo>
                  <a:cubicBezTo>
                    <a:pt x="23657" y="14908"/>
                    <a:pt x="24074" y="14984"/>
                    <a:pt x="24455" y="15087"/>
                  </a:cubicBezTo>
                  <a:cubicBezTo>
                    <a:pt x="25115" y="15266"/>
                    <a:pt x="25795" y="15504"/>
                    <a:pt x="26459" y="15504"/>
                  </a:cubicBezTo>
                  <a:cubicBezTo>
                    <a:pt x="26615" y="15504"/>
                    <a:pt x="26770" y="15491"/>
                    <a:pt x="26924" y="15461"/>
                  </a:cubicBezTo>
                  <a:cubicBezTo>
                    <a:pt x="28523" y="15146"/>
                    <a:pt x="28897" y="13134"/>
                    <a:pt x="27993" y="11882"/>
                  </a:cubicBezTo>
                  <a:cubicBezTo>
                    <a:pt x="27636" y="11391"/>
                    <a:pt x="27134" y="10936"/>
                    <a:pt x="27050" y="10364"/>
                  </a:cubicBezTo>
                  <a:cubicBezTo>
                    <a:pt x="26933" y="9561"/>
                    <a:pt x="27678" y="8919"/>
                    <a:pt x="28169" y="8252"/>
                  </a:cubicBezTo>
                  <a:cubicBezTo>
                    <a:pt x="28699" y="7530"/>
                    <a:pt x="28961" y="6623"/>
                    <a:pt x="28738" y="5758"/>
                  </a:cubicBezTo>
                  <a:cubicBezTo>
                    <a:pt x="28515" y="4896"/>
                    <a:pt x="27770" y="4107"/>
                    <a:pt x="26799" y="3861"/>
                  </a:cubicBezTo>
                  <a:cubicBezTo>
                    <a:pt x="26453" y="3774"/>
                    <a:pt x="26085" y="3753"/>
                    <a:pt x="25714" y="3753"/>
                  </a:cubicBezTo>
                  <a:cubicBezTo>
                    <a:pt x="25377" y="3753"/>
                    <a:pt x="25037" y="3770"/>
                    <a:pt x="24707" y="3770"/>
                  </a:cubicBezTo>
                  <a:cubicBezTo>
                    <a:pt x="24059" y="3770"/>
                    <a:pt x="23449" y="3705"/>
                    <a:pt x="22977" y="3317"/>
                  </a:cubicBezTo>
                  <a:cubicBezTo>
                    <a:pt x="22092" y="2594"/>
                    <a:pt x="22338" y="1197"/>
                    <a:pt x="21415" y="513"/>
                  </a:cubicBezTo>
                  <a:cubicBezTo>
                    <a:pt x="21056" y="247"/>
                    <a:pt x="20608" y="154"/>
                    <a:pt x="20144" y="154"/>
                  </a:cubicBezTo>
                  <a:cubicBezTo>
                    <a:pt x="19773" y="154"/>
                    <a:pt x="19392" y="213"/>
                    <a:pt x="19040" y="290"/>
                  </a:cubicBezTo>
                  <a:cubicBezTo>
                    <a:pt x="17866" y="555"/>
                    <a:pt x="16739" y="971"/>
                    <a:pt x="15709" y="1520"/>
                  </a:cubicBezTo>
                  <a:cubicBezTo>
                    <a:pt x="14785" y="2016"/>
                    <a:pt x="14375" y="2580"/>
                    <a:pt x="13700" y="2580"/>
                  </a:cubicBezTo>
                  <a:cubicBezTo>
                    <a:pt x="13436" y="2580"/>
                    <a:pt x="13131" y="2493"/>
                    <a:pt x="12738" y="2282"/>
                  </a:cubicBezTo>
                  <a:cubicBezTo>
                    <a:pt x="10646" y="1162"/>
                    <a:pt x="8693" y="1"/>
                    <a:pt x="628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5" name="Google Shape;5535;p50"/>
            <p:cNvGrpSpPr/>
            <p:nvPr/>
          </p:nvGrpSpPr>
          <p:grpSpPr>
            <a:xfrm>
              <a:off x="-153717" y="2215161"/>
              <a:ext cx="873727" cy="628342"/>
              <a:chOff x="1088525" y="1343576"/>
              <a:chExt cx="3148566" cy="2264297"/>
            </a:xfrm>
          </p:grpSpPr>
          <p:sp>
            <p:nvSpPr>
              <p:cNvPr id="5536" name="Google Shape;5536;p50"/>
              <p:cNvSpPr/>
              <p:nvPr/>
            </p:nvSpPr>
            <p:spPr>
              <a:xfrm>
                <a:off x="1153377" y="2785600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2" y="1568"/>
                    </a:cubicBezTo>
                    <a:cubicBezTo>
                      <a:pt x="2029" y="2573"/>
                      <a:pt x="1" y="3937"/>
                      <a:pt x="1" y="5357"/>
                    </a:cubicBezTo>
                    <a:cubicBezTo>
                      <a:pt x="1" y="6777"/>
                      <a:pt x="2029" y="8141"/>
                      <a:pt x="5642" y="9145"/>
                    </a:cubicBezTo>
                    <a:cubicBezTo>
                      <a:pt x="9254" y="10150"/>
                      <a:pt x="14153" y="10713"/>
                      <a:pt x="19264" y="10713"/>
                    </a:cubicBezTo>
                    <a:cubicBezTo>
                      <a:pt x="24372" y="10713"/>
                      <a:pt x="29271" y="10150"/>
                      <a:pt x="32884" y="9145"/>
                    </a:cubicBezTo>
                    <a:cubicBezTo>
                      <a:pt x="36497" y="8141"/>
                      <a:pt x="38528" y="6777"/>
                      <a:pt x="38528" y="5357"/>
                    </a:cubicBezTo>
                    <a:cubicBezTo>
                      <a:pt x="38528" y="3937"/>
                      <a:pt x="36497" y="2573"/>
                      <a:pt x="32884" y="1568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50"/>
              <p:cNvSpPr/>
              <p:nvPr/>
            </p:nvSpPr>
            <p:spPr>
              <a:xfrm>
                <a:off x="1153377" y="2743619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2" y="1569"/>
                    </a:cubicBezTo>
                    <a:cubicBezTo>
                      <a:pt x="2029" y="2573"/>
                      <a:pt x="1" y="3937"/>
                      <a:pt x="1" y="5357"/>
                    </a:cubicBezTo>
                    <a:cubicBezTo>
                      <a:pt x="1" y="6777"/>
                      <a:pt x="2029" y="8139"/>
                      <a:pt x="5642" y="9143"/>
                    </a:cubicBezTo>
                    <a:cubicBezTo>
                      <a:pt x="9254" y="10147"/>
                      <a:pt x="14153" y="10714"/>
                      <a:pt x="19264" y="10714"/>
                    </a:cubicBezTo>
                    <a:cubicBezTo>
                      <a:pt x="24372" y="10714"/>
                      <a:pt x="29271" y="10147"/>
                      <a:pt x="32884" y="9143"/>
                    </a:cubicBezTo>
                    <a:cubicBezTo>
                      <a:pt x="36497" y="8139"/>
                      <a:pt x="38528" y="6777"/>
                      <a:pt x="38528" y="5357"/>
                    </a:cubicBezTo>
                    <a:cubicBezTo>
                      <a:pt x="38528" y="3937"/>
                      <a:pt x="36497" y="2573"/>
                      <a:pt x="32884" y="1569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50"/>
              <p:cNvSpPr/>
              <p:nvPr/>
            </p:nvSpPr>
            <p:spPr>
              <a:xfrm>
                <a:off x="1088525" y="2596108"/>
                <a:ext cx="3148566" cy="934631"/>
              </a:xfrm>
              <a:custGeom>
                <a:avLst/>
                <a:gdLst/>
                <a:ahLst/>
                <a:cxnLst/>
                <a:rect l="l" t="t" r="r" b="b"/>
                <a:pathLst>
                  <a:path w="41025" h="12178" extrusionOk="0">
                    <a:moveTo>
                      <a:pt x="20514" y="1"/>
                    </a:moveTo>
                    <a:cubicBezTo>
                      <a:pt x="15074" y="1"/>
                      <a:pt x="9857" y="642"/>
                      <a:pt x="6009" y="1783"/>
                    </a:cubicBezTo>
                    <a:cubicBezTo>
                      <a:pt x="2162" y="2927"/>
                      <a:pt x="0" y="4475"/>
                      <a:pt x="0" y="6088"/>
                    </a:cubicBezTo>
                    <a:cubicBezTo>
                      <a:pt x="0" y="7703"/>
                      <a:pt x="2162" y="9252"/>
                      <a:pt x="6009" y="10395"/>
                    </a:cubicBezTo>
                    <a:cubicBezTo>
                      <a:pt x="9857" y="11536"/>
                      <a:pt x="15074" y="12178"/>
                      <a:pt x="20514" y="12178"/>
                    </a:cubicBezTo>
                    <a:cubicBezTo>
                      <a:pt x="25954" y="12178"/>
                      <a:pt x="31171" y="11536"/>
                      <a:pt x="35018" y="10395"/>
                    </a:cubicBezTo>
                    <a:cubicBezTo>
                      <a:pt x="38865" y="9252"/>
                      <a:pt x="41024" y="7703"/>
                      <a:pt x="41024" y="6088"/>
                    </a:cubicBezTo>
                    <a:cubicBezTo>
                      <a:pt x="41024" y="4475"/>
                      <a:pt x="38865" y="2927"/>
                      <a:pt x="35018" y="1783"/>
                    </a:cubicBezTo>
                    <a:cubicBezTo>
                      <a:pt x="31171" y="642"/>
                      <a:pt x="25954" y="1"/>
                      <a:pt x="20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50"/>
              <p:cNvSpPr/>
              <p:nvPr/>
            </p:nvSpPr>
            <p:spPr>
              <a:xfrm>
                <a:off x="1184460" y="2624582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1" y="1568"/>
                    </a:cubicBezTo>
                    <a:cubicBezTo>
                      <a:pt x="2028" y="2573"/>
                      <a:pt x="0" y="3934"/>
                      <a:pt x="0" y="5357"/>
                    </a:cubicBezTo>
                    <a:cubicBezTo>
                      <a:pt x="0" y="6777"/>
                      <a:pt x="2028" y="8138"/>
                      <a:pt x="5641" y="9143"/>
                    </a:cubicBezTo>
                    <a:cubicBezTo>
                      <a:pt x="9254" y="10147"/>
                      <a:pt x="14153" y="10713"/>
                      <a:pt x="19264" y="10713"/>
                    </a:cubicBezTo>
                    <a:cubicBezTo>
                      <a:pt x="24372" y="10713"/>
                      <a:pt x="29271" y="10147"/>
                      <a:pt x="32883" y="9143"/>
                    </a:cubicBezTo>
                    <a:cubicBezTo>
                      <a:pt x="36496" y="8138"/>
                      <a:pt x="38527" y="6777"/>
                      <a:pt x="38527" y="5357"/>
                    </a:cubicBezTo>
                    <a:cubicBezTo>
                      <a:pt x="38527" y="3934"/>
                      <a:pt x="36496" y="2573"/>
                      <a:pt x="32883" y="1568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50"/>
              <p:cNvSpPr/>
              <p:nvPr/>
            </p:nvSpPr>
            <p:spPr>
              <a:xfrm>
                <a:off x="1297894" y="2625426"/>
                <a:ext cx="2729985" cy="759110"/>
              </a:xfrm>
              <a:custGeom>
                <a:avLst/>
                <a:gdLst/>
                <a:ahLst/>
                <a:cxnLst/>
                <a:rect l="l" t="t" r="r" b="b"/>
                <a:pathLst>
                  <a:path w="35571" h="9891" extrusionOk="0">
                    <a:moveTo>
                      <a:pt x="17786" y="1"/>
                    </a:moveTo>
                    <a:cubicBezTo>
                      <a:pt x="13068" y="1"/>
                      <a:pt x="8543" y="522"/>
                      <a:pt x="5209" y="1451"/>
                    </a:cubicBezTo>
                    <a:cubicBezTo>
                      <a:pt x="1873" y="2378"/>
                      <a:pt x="1" y="3636"/>
                      <a:pt x="1" y="4947"/>
                    </a:cubicBezTo>
                    <a:cubicBezTo>
                      <a:pt x="1" y="6258"/>
                      <a:pt x="1873" y="7516"/>
                      <a:pt x="5209" y="8443"/>
                    </a:cubicBezTo>
                    <a:cubicBezTo>
                      <a:pt x="8543" y="9372"/>
                      <a:pt x="13068" y="9891"/>
                      <a:pt x="17786" y="9891"/>
                    </a:cubicBezTo>
                    <a:cubicBezTo>
                      <a:pt x="22503" y="9891"/>
                      <a:pt x="27025" y="9372"/>
                      <a:pt x="30362" y="8443"/>
                    </a:cubicBezTo>
                    <a:cubicBezTo>
                      <a:pt x="33696" y="7516"/>
                      <a:pt x="35571" y="6258"/>
                      <a:pt x="35571" y="4947"/>
                    </a:cubicBezTo>
                    <a:cubicBezTo>
                      <a:pt x="35571" y="3636"/>
                      <a:pt x="33696" y="2378"/>
                      <a:pt x="30362" y="1451"/>
                    </a:cubicBezTo>
                    <a:cubicBezTo>
                      <a:pt x="27025" y="522"/>
                      <a:pt x="22503" y="1"/>
                      <a:pt x="17786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50"/>
              <p:cNvSpPr/>
              <p:nvPr/>
            </p:nvSpPr>
            <p:spPr>
              <a:xfrm>
                <a:off x="2908919" y="2932266"/>
                <a:ext cx="922889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12025" h="4158" extrusionOk="0">
                    <a:moveTo>
                      <a:pt x="6012" y="1"/>
                    </a:moveTo>
                    <a:cubicBezTo>
                      <a:pt x="2689" y="1"/>
                      <a:pt x="0" y="932"/>
                      <a:pt x="0" y="2079"/>
                    </a:cubicBezTo>
                    <a:cubicBezTo>
                      <a:pt x="0" y="3226"/>
                      <a:pt x="2689" y="4157"/>
                      <a:pt x="6012" y="4157"/>
                    </a:cubicBezTo>
                    <a:cubicBezTo>
                      <a:pt x="9332" y="4157"/>
                      <a:pt x="12024" y="3226"/>
                      <a:pt x="12024" y="2079"/>
                    </a:cubicBezTo>
                    <a:cubicBezTo>
                      <a:pt x="12024" y="932"/>
                      <a:pt x="9332" y="1"/>
                      <a:pt x="6012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50"/>
              <p:cNvSpPr/>
              <p:nvPr/>
            </p:nvSpPr>
            <p:spPr>
              <a:xfrm>
                <a:off x="1550550" y="2986834"/>
                <a:ext cx="1035324" cy="264549"/>
              </a:xfrm>
              <a:custGeom>
                <a:avLst/>
                <a:gdLst/>
                <a:ahLst/>
                <a:cxnLst/>
                <a:rect l="l" t="t" r="r" b="b"/>
                <a:pathLst>
                  <a:path w="13490" h="3447" extrusionOk="0">
                    <a:moveTo>
                      <a:pt x="6744" y="1"/>
                    </a:moveTo>
                    <a:cubicBezTo>
                      <a:pt x="3019" y="1"/>
                      <a:pt x="1" y="771"/>
                      <a:pt x="1" y="1725"/>
                    </a:cubicBezTo>
                    <a:cubicBezTo>
                      <a:pt x="1" y="2676"/>
                      <a:pt x="3019" y="3446"/>
                      <a:pt x="6744" y="3446"/>
                    </a:cubicBezTo>
                    <a:cubicBezTo>
                      <a:pt x="10468" y="3446"/>
                      <a:pt x="13489" y="2676"/>
                      <a:pt x="13489" y="1725"/>
                    </a:cubicBezTo>
                    <a:cubicBezTo>
                      <a:pt x="13489" y="771"/>
                      <a:pt x="10468" y="1"/>
                      <a:pt x="674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50"/>
              <p:cNvSpPr/>
              <p:nvPr/>
            </p:nvSpPr>
            <p:spPr>
              <a:xfrm>
                <a:off x="2896255" y="2574465"/>
                <a:ext cx="947908" cy="140371"/>
              </a:xfrm>
              <a:custGeom>
                <a:avLst/>
                <a:gdLst/>
                <a:ahLst/>
                <a:cxnLst/>
                <a:rect l="l" t="t" r="r" b="b"/>
                <a:pathLst>
                  <a:path w="12351" h="1829" extrusionOk="0">
                    <a:moveTo>
                      <a:pt x="6177" y="1"/>
                    </a:moveTo>
                    <a:cubicBezTo>
                      <a:pt x="2765" y="1"/>
                      <a:pt x="0" y="411"/>
                      <a:pt x="0" y="913"/>
                    </a:cubicBezTo>
                    <a:cubicBezTo>
                      <a:pt x="0" y="1418"/>
                      <a:pt x="2765" y="1828"/>
                      <a:pt x="6177" y="1828"/>
                    </a:cubicBezTo>
                    <a:cubicBezTo>
                      <a:pt x="9586" y="1828"/>
                      <a:pt x="12351" y="1418"/>
                      <a:pt x="12351" y="913"/>
                    </a:cubicBezTo>
                    <a:cubicBezTo>
                      <a:pt x="12351" y="408"/>
                      <a:pt x="9586" y="1"/>
                      <a:pt x="61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50"/>
              <p:cNvSpPr/>
              <p:nvPr/>
            </p:nvSpPr>
            <p:spPr>
              <a:xfrm>
                <a:off x="3133714" y="2982152"/>
                <a:ext cx="491031" cy="132389"/>
              </a:xfrm>
              <a:custGeom>
                <a:avLst/>
                <a:gdLst/>
                <a:ahLst/>
                <a:cxnLst/>
                <a:rect l="l" t="t" r="r" b="b"/>
                <a:pathLst>
                  <a:path w="6398" h="1725" extrusionOk="0">
                    <a:moveTo>
                      <a:pt x="575" y="1"/>
                    </a:moveTo>
                    <a:cubicBezTo>
                      <a:pt x="257" y="1"/>
                      <a:pt x="0" y="254"/>
                      <a:pt x="0" y="575"/>
                    </a:cubicBezTo>
                    <a:lnTo>
                      <a:pt x="0" y="1150"/>
                    </a:lnTo>
                    <a:cubicBezTo>
                      <a:pt x="3" y="1468"/>
                      <a:pt x="257" y="1725"/>
                      <a:pt x="575" y="1725"/>
                    </a:cubicBezTo>
                    <a:lnTo>
                      <a:pt x="5823" y="1725"/>
                    </a:lnTo>
                    <a:cubicBezTo>
                      <a:pt x="6141" y="1725"/>
                      <a:pt x="6397" y="1468"/>
                      <a:pt x="6397" y="1150"/>
                    </a:cubicBezTo>
                    <a:lnTo>
                      <a:pt x="6397" y="575"/>
                    </a:lnTo>
                    <a:cubicBezTo>
                      <a:pt x="6397" y="257"/>
                      <a:pt x="6141" y="1"/>
                      <a:pt x="5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50"/>
              <p:cNvSpPr/>
              <p:nvPr/>
            </p:nvSpPr>
            <p:spPr>
              <a:xfrm>
                <a:off x="3133714" y="2982383"/>
                <a:ext cx="490340" cy="103993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1355" extrusionOk="0">
                    <a:moveTo>
                      <a:pt x="519" y="0"/>
                    </a:moveTo>
                    <a:cubicBezTo>
                      <a:pt x="240" y="0"/>
                      <a:pt x="9" y="221"/>
                      <a:pt x="0" y="500"/>
                    </a:cubicBezTo>
                    <a:cubicBezTo>
                      <a:pt x="754" y="862"/>
                      <a:pt x="1540" y="1141"/>
                      <a:pt x="2361" y="1273"/>
                    </a:cubicBezTo>
                    <a:cubicBezTo>
                      <a:pt x="2698" y="1326"/>
                      <a:pt x="3041" y="1355"/>
                      <a:pt x="3384" y="1355"/>
                    </a:cubicBezTo>
                    <a:cubicBezTo>
                      <a:pt x="4126" y="1355"/>
                      <a:pt x="4865" y="1221"/>
                      <a:pt x="5541" y="921"/>
                    </a:cubicBezTo>
                    <a:cubicBezTo>
                      <a:pt x="5834" y="793"/>
                      <a:pt x="6113" y="628"/>
                      <a:pt x="6389" y="458"/>
                    </a:cubicBezTo>
                    <a:cubicBezTo>
                      <a:pt x="6356" y="198"/>
                      <a:pt x="6138" y="0"/>
                      <a:pt x="5873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50"/>
              <p:cNvSpPr/>
              <p:nvPr/>
            </p:nvSpPr>
            <p:spPr>
              <a:xfrm>
                <a:off x="2884666" y="2645381"/>
                <a:ext cx="961032" cy="409294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5333" extrusionOk="0">
                    <a:moveTo>
                      <a:pt x="12507" y="0"/>
                    </a:moveTo>
                    <a:lnTo>
                      <a:pt x="12507" y="0"/>
                    </a:lnTo>
                    <a:cubicBezTo>
                      <a:pt x="12480" y="500"/>
                      <a:pt x="9723" y="904"/>
                      <a:pt x="6331" y="904"/>
                    </a:cubicBezTo>
                    <a:cubicBezTo>
                      <a:pt x="3081" y="904"/>
                      <a:pt x="417" y="533"/>
                      <a:pt x="171" y="64"/>
                    </a:cubicBezTo>
                    <a:lnTo>
                      <a:pt x="171" y="64"/>
                    </a:lnTo>
                    <a:cubicBezTo>
                      <a:pt x="121" y="447"/>
                      <a:pt x="1" y="2344"/>
                      <a:pt x="2316" y="4110"/>
                    </a:cubicBezTo>
                    <a:cubicBezTo>
                      <a:pt x="3211" y="4793"/>
                      <a:pt x="4805" y="5332"/>
                      <a:pt x="6495" y="5332"/>
                    </a:cubicBezTo>
                    <a:cubicBezTo>
                      <a:pt x="7839" y="5332"/>
                      <a:pt x="9243" y="4991"/>
                      <a:pt x="10404" y="4110"/>
                    </a:cubicBezTo>
                    <a:cubicBezTo>
                      <a:pt x="12521" y="2497"/>
                      <a:pt x="12441" y="254"/>
                      <a:pt x="12441" y="254"/>
                    </a:cubicBezTo>
                    <a:cubicBezTo>
                      <a:pt x="12494" y="165"/>
                      <a:pt x="12513" y="76"/>
                      <a:pt x="1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50"/>
              <p:cNvSpPr/>
              <p:nvPr/>
            </p:nvSpPr>
            <p:spPr>
              <a:xfrm>
                <a:off x="2926417" y="2801026"/>
                <a:ext cx="881982" cy="125559"/>
              </a:xfrm>
              <a:custGeom>
                <a:avLst/>
                <a:gdLst/>
                <a:ahLst/>
                <a:cxnLst/>
                <a:rect l="l" t="t" r="r" b="b"/>
                <a:pathLst>
                  <a:path w="11492" h="16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2" y="383"/>
                      <a:pt x="447" y="798"/>
                      <a:pt x="824" y="1217"/>
                    </a:cubicBezTo>
                    <a:cubicBezTo>
                      <a:pt x="2049" y="1473"/>
                      <a:pt x="3814" y="1635"/>
                      <a:pt x="5784" y="1635"/>
                    </a:cubicBezTo>
                    <a:cubicBezTo>
                      <a:pt x="7765" y="1635"/>
                      <a:pt x="9542" y="1471"/>
                      <a:pt x="10767" y="1208"/>
                    </a:cubicBezTo>
                    <a:cubicBezTo>
                      <a:pt x="11093" y="812"/>
                      <a:pt x="11327" y="402"/>
                      <a:pt x="11492" y="23"/>
                    </a:cubicBezTo>
                    <a:lnTo>
                      <a:pt x="11492" y="23"/>
                    </a:lnTo>
                    <a:cubicBezTo>
                      <a:pt x="10318" y="388"/>
                      <a:pt x="8203" y="634"/>
                      <a:pt x="5787" y="634"/>
                    </a:cubicBezTo>
                    <a:cubicBezTo>
                      <a:pt x="3318" y="634"/>
                      <a:pt x="1159" y="38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50"/>
              <p:cNvSpPr/>
              <p:nvPr/>
            </p:nvSpPr>
            <p:spPr>
              <a:xfrm>
                <a:off x="3151059" y="2741239"/>
                <a:ext cx="738771" cy="21082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2747" extrusionOk="0">
                    <a:moveTo>
                      <a:pt x="9241" y="0"/>
                    </a:moveTo>
                    <a:cubicBezTo>
                      <a:pt x="9005" y="0"/>
                      <a:pt x="8606" y="139"/>
                      <a:pt x="8467" y="177"/>
                    </a:cubicBezTo>
                    <a:cubicBezTo>
                      <a:pt x="7868" y="339"/>
                      <a:pt x="7296" y="604"/>
                      <a:pt x="6752" y="902"/>
                    </a:cubicBezTo>
                    <a:cubicBezTo>
                      <a:pt x="5892" y="1374"/>
                      <a:pt x="5089" y="1943"/>
                      <a:pt x="4216" y="2381"/>
                    </a:cubicBezTo>
                    <a:cubicBezTo>
                      <a:pt x="4090" y="2445"/>
                      <a:pt x="3955" y="2507"/>
                      <a:pt x="3814" y="2507"/>
                    </a:cubicBezTo>
                    <a:cubicBezTo>
                      <a:pt x="3796" y="2507"/>
                      <a:pt x="3777" y="2506"/>
                      <a:pt x="3758" y="2504"/>
                    </a:cubicBezTo>
                    <a:cubicBezTo>
                      <a:pt x="3373" y="2462"/>
                      <a:pt x="3239" y="1962"/>
                      <a:pt x="3234" y="1572"/>
                    </a:cubicBezTo>
                    <a:cubicBezTo>
                      <a:pt x="3225" y="1181"/>
                      <a:pt x="3200" y="699"/>
                      <a:pt x="2846" y="534"/>
                    </a:cubicBezTo>
                    <a:lnTo>
                      <a:pt x="2846" y="534"/>
                    </a:lnTo>
                    <a:cubicBezTo>
                      <a:pt x="3066" y="1106"/>
                      <a:pt x="3158" y="1725"/>
                      <a:pt x="3122" y="2339"/>
                    </a:cubicBezTo>
                    <a:cubicBezTo>
                      <a:pt x="2112" y="1814"/>
                      <a:pt x="1066" y="1354"/>
                      <a:pt x="0" y="958"/>
                    </a:cubicBezTo>
                    <a:lnTo>
                      <a:pt x="0" y="958"/>
                    </a:lnTo>
                    <a:cubicBezTo>
                      <a:pt x="494" y="1273"/>
                      <a:pt x="1077" y="1591"/>
                      <a:pt x="1591" y="1834"/>
                    </a:cubicBezTo>
                    <a:cubicBezTo>
                      <a:pt x="1295" y="2208"/>
                      <a:pt x="514" y="2278"/>
                      <a:pt x="62" y="2406"/>
                    </a:cubicBezTo>
                    <a:cubicBezTo>
                      <a:pt x="224" y="2457"/>
                      <a:pt x="393" y="2482"/>
                      <a:pt x="562" y="2482"/>
                    </a:cubicBezTo>
                    <a:cubicBezTo>
                      <a:pt x="943" y="2482"/>
                      <a:pt x="1324" y="2355"/>
                      <a:pt x="1621" y="2116"/>
                    </a:cubicBezTo>
                    <a:cubicBezTo>
                      <a:pt x="1691" y="2060"/>
                      <a:pt x="1761" y="1999"/>
                      <a:pt x="1847" y="1982"/>
                    </a:cubicBezTo>
                    <a:cubicBezTo>
                      <a:pt x="1862" y="1979"/>
                      <a:pt x="1878" y="1978"/>
                      <a:pt x="1893" y="1978"/>
                    </a:cubicBezTo>
                    <a:cubicBezTo>
                      <a:pt x="1993" y="1978"/>
                      <a:pt x="2089" y="2037"/>
                      <a:pt x="2176" y="2091"/>
                    </a:cubicBezTo>
                    <a:cubicBezTo>
                      <a:pt x="2609" y="2364"/>
                      <a:pt x="3086" y="2562"/>
                      <a:pt x="3585" y="2685"/>
                    </a:cubicBezTo>
                    <a:cubicBezTo>
                      <a:pt x="3728" y="2718"/>
                      <a:pt x="3872" y="2746"/>
                      <a:pt x="4017" y="2746"/>
                    </a:cubicBezTo>
                    <a:cubicBezTo>
                      <a:pt x="4053" y="2746"/>
                      <a:pt x="4090" y="2745"/>
                      <a:pt x="4126" y="2741"/>
                    </a:cubicBezTo>
                    <a:cubicBezTo>
                      <a:pt x="4397" y="2710"/>
                      <a:pt x="4637" y="2551"/>
                      <a:pt x="4871" y="2403"/>
                    </a:cubicBezTo>
                    <a:cubicBezTo>
                      <a:pt x="5627" y="1915"/>
                      <a:pt x="6400" y="1457"/>
                      <a:pt x="7187" y="1028"/>
                    </a:cubicBezTo>
                    <a:cubicBezTo>
                      <a:pt x="7580" y="816"/>
                      <a:pt x="7993" y="604"/>
                      <a:pt x="8439" y="581"/>
                    </a:cubicBezTo>
                    <a:cubicBezTo>
                      <a:pt x="8468" y="580"/>
                      <a:pt x="8497" y="580"/>
                      <a:pt x="8527" y="580"/>
                    </a:cubicBezTo>
                    <a:cubicBezTo>
                      <a:pt x="8627" y="580"/>
                      <a:pt x="8728" y="586"/>
                      <a:pt x="8828" y="586"/>
                    </a:cubicBezTo>
                    <a:cubicBezTo>
                      <a:pt x="8946" y="586"/>
                      <a:pt x="9063" y="577"/>
                      <a:pt x="9176" y="539"/>
                    </a:cubicBezTo>
                    <a:cubicBezTo>
                      <a:pt x="9416" y="459"/>
                      <a:pt x="9625" y="177"/>
                      <a:pt x="9380" y="29"/>
                    </a:cubicBezTo>
                    <a:cubicBezTo>
                      <a:pt x="9348" y="9"/>
                      <a:pt x="9299" y="0"/>
                      <a:pt x="9241" y="0"/>
                    </a:cubicBezTo>
                    <a:close/>
                  </a:path>
                </a:pathLst>
              </a:custGeom>
              <a:solidFill>
                <a:srgbClr val="B28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50"/>
              <p:cNvSpPr/>
              <p:nvPr/>
            </p:nvSpPr>
            <p:spPr>
              <a:xfrm>
                <a:off x="3151059" y="2815148"/>
                <a:ext cx="128706" cy="65619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85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307"/>
                      <a:pt x="1047" y="614"/>
                      <a:pt x="1546" y="854"/>
                    </a:cubicBezTo>
                    <a:cubicBezTo>
                      <a:pt x="1593" y="843"/>
                      <a:pt x="1635" y="832"/>
                      <a:pt x="1677" y="832"/>
                    </a:cubicBezTo>
                    <a:cubicBezTo>
                      <a:pt x="1178" y="564"/>
                      <a:pt x="675" y="310"/>
                      <a:pt x="168" y="6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50"/>
              <p:cNvSpPr/>
              <p:nvPr/>
            </p:nvSpPr>
            <p:spPr>
              <a:xfrm>
                <a:off x="3156202" y="2756896"/>
                <a:ext cx="723345" cy="195476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547" extrusionOk="0">
                    <a:moveTo>
                      <a:pt x="9424" y="1"/>
                    </a:moveTo>
                    <a:cubicBezTo>
                      <a:pt x="8936" y="31"/>
                      <a:pt x="8453" y="137"/>
                      <a:pt x="7979" y="252"/>
                    </a:cubicBezTo>
                    <a:cubicBezTo>
                      <a:pt x="7812" y="294"/>
                      <a:pt x="7647" y="335"/>
                      <a:pt x="7491" y="402"/>
                    </a:cubicBezTo>
                    <a:cubicBezTo>
                      <a:pt x="7365" y="455"/>
                      <a:pt x="7245" y="525"/>
                      <a:pt x="7131" y="595"/>
                    </a:cubicBezTo>
                    <a:cubicBezTo>
                      <a:pt x="6964" y="693"/>
                      <a:pt x="6796" y="793"/>
                      <a:pt x="6629" y="891"/>
                    </a:cubicBezTo>
                    <a:cubicBezTo>
                      <a:pt x="5903" y="1320"/>
                      <a:pt x="5195" y="1742"/>
                      <a:pt x="4467" y="2163"/>
                    </a:cubicBezTo>
                    <a:cubicBezTo>
                      <a:pt x="4285" y="2269"/>
                      <a:pt x="4101" y="2372"/>
                      <a:pt x="3895" y="2419"/>
                    </a:cubicBezTo>
                    <a:cubicBezTo>
                      <a:pt x="3882" y="2422"/>
                      <a:pt x="3868" y="2423"/>
                      <a:pt x="3855" y="2423"/>
                    </a:cubicBezTo>
                    <a:cubicBezTo>
                      <a:pt x="3764" y="2423"/>
                      <a:pt x="3678" y="2370"/>
                      <a:pt x="3588" y="2358"/>
                    </a:cubicBezTo>
                    <a:cubicBezTo>
                      <a:pt x="3515" y="2350"/>
                      <a:pt x="3437" y="2339"/>
                      <a:pt x="3370" y="2302"/>
                    </a:cubicBezTo>
                    <a:cubicBezTo>
                      <a:pt x="3250" y="2238"/>
                      <a:pt x="3175" y="2113"/>
                      <a:pt x="3147" y="1979"/>
                    </a:cubicBezTo>
                    <a:cubicBezTo>
                      <a:pt x="3116" y="1850"/>
                      <a:pt x="3122" y="1714"/>
                      <a:pt x="3119" y="1577"/>
                    </a:cubicBezTo>
                    <a:cubicBezTo>
                      <a:pt x="3111" y="1150"/>
                      <a:pt x="2994" y="723"/>
                      <a:pt x="2798" y="344"/>
                    </a:cubicBezTo>
                    <a:cubicBezTo>
                      <a:pt x="2793" y="341"/>
                      <a:pt x="2785" y="333"/>
                      <a:pt x="2779" y="330"/>
                    </a:cubicBezTo>
                    <a:lnTo>
                      <a:pt x="2779" y="330"/>
                    </a:lnTo>
                    <a:cubicBezTo>
                      <a:pt x="2994" y="902"/>
                      <a:pt x="3091" y="1518"/>
                      <a:pt x="3055" y="2129"/>
                    </a:cubicBezTo>
                    <a:cubicBezTo>
                      <a:pt x="3058" y="2140"/>
                      <a:pt x="3058" y="2149"/>
                      <a:pt x="3050" y="2160"/>
                    </a:cubicBezTo>
                    <a:cubicBezTo>
                      <a:pt x="3041" y="2176"/>
                      <a:pt x="3023" y="2182"/>
                      <a:pt x="3004" y="2182"/>
                    </a:cubicBezTo>
                    <a:cubicBezTo>
                      <a:pt x="2986" y="2182"/>
                      <a:pt x="2968" y="2178"/>
                      <a:pt x="2952" y="2171"/>
                    </a:cubicBezTo>
                    <a:cubicBezTo>
                      <a:pt x="2539" y="2007"/>
                      <a:pt x="2162" y="1739"/>
                      <a:pt x="1719" y="1669"/>
                    </a:cubicBezTo>
                    <a:cubicBezTo>
                      <a:pt x="1263" y="2027"/>
                      <a:pt x="696" y="2204"/>
                      <a:pt x="120" y="2204"/>
                    </a:cubicBezTo>
                    <a:cubicBezTo>
                      <a:pt x="86" y="2204"/>
                      <a:pt x="51" y="2203"/>
                      <a:pt x="17" y="2202"/>
                    </a:cubicBezTo>
                    <a:cubicBezTo>
                      <a:pt x="9" y="2202"/>
                      <a:pt x="6" y="2202"/>
                      <a:pt x="0" y="2205"/>
                    </a:cubicBezTo>
                    <a:cubicBezTo>
                      <a:pt x="161" y="2257"/>
                      <a:pt x="330" y="2283"/>
                      <a:pt x="500" y="2283"/>
                    </a:cubicBezTo>
                    <a:cubicBezTo>
                      <a:pt x="880" y="2283"/>
                      <a:pt x="1262" y="2155"/>
                      <a:pt x="1557" y="1917"/>
                    </a:cubicBezTo>
                    <a:cubicBezTo>
                      <a:pt x="1627" y="1862"/>
                      <a:pt x="1696" y="1797"/>
                      <a:pt x="1786" y="1781"/>
                    </a:cubicBezTo>
                    <a:cubicBezTo>
                      <a:pt x="1801" y="1778"/>
                      <a:pt x="1816" y="1776"/>
                      <a:pt x="1830" y="1776"/>
                    </a:cubicBezTo>
                    <a:cubicBezTo>
                      <a:pt x="1929" y="1776"/>
                      <a:pt x="2025" y="1836"/>
                      <a:pt x="2112" y="1892"/>
                    </a:cubicBezTo>
                    <a:cubicBezTo>
                      <a:pt x="2547" y="2160"/>
                      <a:pt x="3022" y="2361"/>
                      <a:pt x="3521" y="2484"/>
                    </a:cubicBezTo>
                    <a:cubicBezTo>
                      <a:pt x="3662" y="2517"/>
                      <a:pt x="3805" y="2546"/>
                      <a:pt x="3948" y="2546"/>
                    </a:cubicBezTo>
                    <a:cubicBezTo>
                      <a:pt x="3986" y="2546"/>
                      <a:pt x="4024" y="2544"/>
                      <a:pt x="4062" y="2539"/>
                    </a:cubicBezTo>
                    <a:cubicBezTo>
                      <a:pt x="4338" y="2506"/>
                      <a:pt x="4578" y="2353"/>
                      <a:pt x="4807" y="2202"/>
                    </a:cubicBezTo>
                    <a:cubicBezTo>
                      <a:pt x="5566" y="1716"/>
                      <a:pt x="6336" y="1256"/>
                      <a:pt x="7123" y="827"/>
                    </a:cubicBezTo>
                    <a:cubicBezTo>
                      <a:pt x="7519" y="612"/>
                      <a:pt x="7929" y="402"/>
                      <a:pt x="8375" y="380"/>
                    </a:cubicBezTo>
                    <a:cubicBezTo>
                      <a:pt x="8398" y="379"/>
                      <a:pt x="8422" y="379"/>
                      <a:pt x="8445" y="379"/>
                    </a:cubicBezTo>
                    <a:cubicBezTo>
                      <a:pt x="8549" y="379"/>
                      <a:pt x="8653" y="385"/>
                      <a:pt x="8756" y="385"/>
                    </a:cubicBezTo>
                    <a:cubicBezTo>
                      <a:pt x="8877" y="385"/>
                      <a:pt x="8997" y="377"/>
                      <a:pt x="9112" y="338"/>
                    </a:cubicBezTo>
                    <a:cubicBezTo>
                      <a:pt x="9276" y="282"/>
                      <a:pt x="9421" y="137"/>
                      <a:pt x="942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50"/>
              <p:cNvSpPr/>
              <p:nvPr/>
            </p:nvSpPr>
            <p:spPr>
              <a:xfrm>
                <a:off x="3553374" y="2748147"/>
                <a:ext cx="179512" cy="154262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2010" extrusionOk="0">
                    <a:moveTo>
                      <a:pt x="1169" y="0"/>
                    </a:moveTo>
                    <a:cubicBezTo>
                      <a:pt x="1007" y="0"/>
                      <a:pt x="846" y="84"/>
                      <a:pt x="762" y="251"/>
                    </a:cubicBezTo>
                    <a:lnTo>
                      <a:pt x="687" y="405"/>
                    </a:lnTo>
                    <a:lnTo>
                      <a:pt x="516" y="430"/>
                    </a:lnTo>
                    <a:cubicBezTo>
                      <a:pt x="145" y="486"/>
                      <a:pt x="0" y="938"/>
                      <a:pt x="265" y="1197"/>
                    </a:cubicBezTo>
                    <a:lnTo>
                      <a:pt x="385" y="1314"/>
                    </a:lnTo>
                    <a:lnTo>
                      <a:pt x="357" y="1482"/>
                    </a:lnTo>
                    <a:cubicBezTo>
                      <a:pt x="309" y="1774"/>
                      <a:pt x="540" y="2010"/>
                      <a:pt x="802" y="2010"/>
                    </a:cubicBezTo>
                    <a:cubicBezTo>
                      <a:pt x="872" y="2010"/>
                      <a:pt x="944" y="1993"/>
                      <a:pt x="1013" y="1956"/>
                    </a:cubicBezTo>
                    <a:lnTo>
                      <a:pt x="1166" y="1875"/>
                    </a:lnTo>
                    <a:lnTo>
                      <a:pt x="1320" y="1956"/>
                    </a:lnTo>
                    <a:cubicBezTo>
                      <a:pt x="1390" y="1993"/>
                      <a:pt x="1462" y="2010"/>
                      <a:pt x="1532" y="2010"/>
                    </a:cubicBezTo>
                    <a:cubicBezTo>
                      <a:pt x="1795" y="2010"/>
                      <a:pt x="2026" y="1773"/>
                      <a:pt x="1976" y="1482"/>
                    </a:cubicBezTo>
                    <a:lnTo>
                      <a:pt x="1948" y="1314"/>
                    </a:lnTo>
                    <a:lnTo>
                      <a:pt x="2070" y="1197"/>
                    </a:lnTo>
                    <a:cubicBezTo>
                      <a:pt x="2338" y="935"/>
                      <a:pt x="2190" y="480"/>
                      <a:pt x="1819" y="430"/>
                    </a:cubicBezTo>
                    <a:lnTo>
                      <a:pt x="1649" y="405"/>
                    </a:lnTo>
                    <a:lnTo>
                      <a:pt x="1571" y="251"/>
                    </a:lnTo>
                    <a:cubicBezTo>
                      <a:pt x="1490" y="84"/>
                      <a:pt x="1330" y="0"/>
                      <a:pt x="1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50"/>
              <p:cNvSpPr/>
              <p:nvPr/>
            </p:nvSpPr>
            <p:spPr>
              <a:xfrm>
                <a:off x="3566191" y="2759736"/>
                <a:ext cx="152728" cy="131699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716" extrusionOk="0">
                    <a:moveTo>
                      <a:pt x="1001" y="1"/>
                    </a:moveTo>
                    <a:cubicBezTo>
                      <a:pt x="865" y="1"/>
                      <a:pt x="727" y="71"/>
                      <a:pt x="656" y="212"/>
                    </a:cubicBezTo>
                    <a:lnTo>
                      <a:pt x="589" y="346"/>
                    </a:lnTo>
                    <a:lnTo>
                      <a:pt x="442" y="365"/>
                    </a:lnTo>
                    <a:cubicBezTo>
                      <a:pt x="129" y="410"/>
                      <a:pt x="1" y="798"/>
                      <a:pt x="230" y="1021"/>
                    </a:cubicBezTo>
                    <a:lnTo>
                      <a:pt x="336" y="1121"/>
                    </a:lnTo>
                    <a:lnTo>
                      <a:pt x="310" y="1267"/>
                    </a:lnTo>
                    <a:cubicBezTo>
                      <a:pt x="266" y="1514"/>
                      <a:pt x="466" y="1715"/>
                      <a:pt x="691" y="1715"/>
                    </a:cubicBezTo>
                    <a:cubicBezTo>
                      <a:pt x="750" y="1715"/>
                      <a:pt x="810" y="1701"/>
                      <a:pt x="868" y="1671"/>
                    </a:cubicBezTo>
                    <a:lnTo>
                      <a:pt x="997" y="1601"/>
                    </a:lnTo>
                    <a:lnTo>
                      <a:pt x="1125" y="1671"/>
                    </a:lnTo>
                    <a:cubicBezTo>
                      <a:pt x="1184" y="1702"/>
                      <a:pt x="1245" y="1716"/>
                      <a:pt x="1304" y="1716"/>
                    </a:cubicBezTo>
                    <a:cubicBezTo>
                      <a:pt x="1529" y="1716"/>
                      <a:pt x="1725" y="1514"/>
                      <a:pt x="1683" y="1267"/>
                    </a:cubicBezTo>
                    <a:lnTo>
                      <a:pt x="1661" y="1121"/>
                    </a:lnTo>
                    <a:lnTo>
                      <a:pt x="1764" y="1021"/>
                    </a:lnTo>
                    <a:cubicBezTo>
                      <a:pt x="1990" y="798"/>
                      <a:pt x="1864" y="416"/>
                      <a:pt x="1552" y="365"/>
                    </a:cubicBezTo>
                    <a:lnTo>
                      <a:pt x="1404" y="346"/>
                    </a:lnTo>
                    <a:lnTo>
                      <a:pt x="1340" y="212"/>
                    </a:lnTo>
                    <a:cubicBezTo>
                      <a:pt x="1273" y="71"/>
                      <a:pt x="1138" y="1"/>
                      <a:pt x="10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50"/>
              <p:cNvSpPr/>
              <p:nvPr/>
            </p:nvSpPr>
            <p:spPr>
              <a:xfrm>
                <a:off x="3579085" y="2769790"/>
                <a:ext cx="140525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47" extrusionOk="0">
                    <a:moveTo>
                      <a:pt x="1830" y="778"/>
                    </a:moveTo>
                    <a:cubicBezTo>
                      <a:pt x="1628" y="910"/>
                      <a:pt x="1524" y="958"/>
                      <a:pt x="1420" y="958"/>
                    </a:cubicBezTo>
                    <a:cubicBezTo>
                      <a:pt x="1333" y="958"/>
                      <a:pt x="1246" y="925"/>
                      <a:pt x="1102" y="879"/>
                    </a:cubicBezTo>
                    <a:cubicBezTo>
                      <a:pt x="1099" y="878"/>
                      <a:pt x="1097" y="877"/>
                      <a:pt x="1094" y="877"/>
                    </a:cubicBezTo>
                    <a:cubicBezTo>
                      <a:pt x="1070" y="877"/>
                      <a:pt x="1097" y="935"/>
                      <a:pt x="1099" y="968"/>
                    </a:cubicBezTo>
                    <a:lnTo>
                      <a:pt x="1099" y="968"/>
                    </a:lnTo>
                    <a:cubicBezTo>
                      <a:pt x="1045" y="944"/>
                      <a:pt x="991" y="924"/>
                      <a:pt x="940" y="910"/>
                    </a:cubicBezTo>
                    <a:cubicBezTo>
                      <a:pt x="940" y="909"/>
                      <a:pt x="939" y="909"/>
                      <a:pt x="938" y="909"/>
                    </a:cubicBezTo>
                    <a:cubicBezTo>
                      <a:pt x="938" y="909"/>
                      <a:pt x="937" y="909"/>
                      <a:pt x="936" y="910"/>
                    </a:cubicBezTo>
                    <a:lnTo>
                      <a:pt x="936" y="910"/>
                    </a:lnTo>
                    <a:cubicBezTo>
                      <a:pt x="938" y="912"/>
                      <a:pt x="939" y="913"/>
                      <a:pt x="940" y="915"/>
                    </a:cubicBezTo>
                    <a:cubicBezTo>
                      <a:pt x="971" y="957"/>
                      <a:pt x="1027" y="979"/>
                      <a:pt x="1080" y="990"/>
                    </a:cubicBezTo>
                    <a:cubicBezTo>
                      <a:pt x="1082" y="991"/>
                      <a:pt x="1084" y="991"/>
                      <a:pt x="1086" y="991"/>
                    </a:cubicBezTo>
                    <a:cubicBezTo>
                      <a:pt x="1097" y="991"/>
                      <a:pt x="1100" y="982"/>
                      <a:pt x="1099" y="968"/>
                    </a:cubicBezTo>
                    <a:lnTo>
                      <a:pt x="1099" y="968"/>
                    </a:lnTo>
                    <a:cubicBezTo>
                      <a:pt x="1282" y="1050"/>
                      <a:pt x="1478" y="1174"/>
                      <a:pt x="1646" y="1236"/>
                    </a:cubicBezTo>
                    <a:cubicBezTo>
                      <a:pt x="1646" y="1225"/>
                      <a:pt x="1646" y="1214"/>
                      <a:pt x="1641" y="1200"/>
                    </a:cubicBezTo>
                    <a:lnTo>
                      <a:pt x="1613" y="1032"/>
                    </a:lnTo>
                    <a:lnTo>
                      <a:pt x="1735" y="915"/>
                    </a:lnTo>
                    <a:cubicBezTo>
                      <a:pt x="1777" y="873"/>
                      <a:pt x="1808" y="826"/>
                      <a:pt x="1830" y="778"/>
                    </a:cubicBezTo>
                    <a:close/>
                    <a:moveTo>
                      <a:pt x="410" y="0"/>
                    </a:moveTo>
                    <a:lnTo>
                      <a:pt x="352" y="120"/>
                    </a:lnTo>
                    <a:lnTo>
                      <a:pt x="254" y="134"/>
                    </a:lnTo>
                    <a:cubicBezTo>
                      <a:pt x="354" y="287"/>
                      <a:pt x="455" y="444"/>
                      <a:pt x="558" y="597"/>
                    </a:cubicBezTo>
                    <a:cubicBezTo>
                      <a:pt x="586" y="639"/>
                      <a:pt x="614" y="681"/>
                      <a:pt x="614" y="728"/>
                    </a:cubicBezTo>
                    <a:cubicBezTo>
                      <a:pt x="614" y="778"/>
                      <a:pt x="580" y="823"/>
                      <a:pt x="547" y="851"/>
                    </a:cubicBezTo>
                    <a:cubicBezTo>
                      <a:pt x="511" y="882"/>
                      <a:pt x="466" y="901"/>
                      <a:pt x="421" y="915"/>
                    </a:cubicBezTo>
                    <a:cubicBezTo>
                      <a:pt x="352" y="940"/>
                      <a:pt x="282" y="951"/>
                      <a:pt x="209" y="963"/>
                    </a:cubicBezTo>
                    <a:cubicBezTo>
                      <a:pt x="142" y="974"/>
                      <a:pt x="70" y="977"/>
                      <a:pt x="0" y="982"/>
                    </a:cubicBezTo>
                    <a:lnTo>
                      <a:pt x="64" y="1027"/>
                    </a:lnTo>
                    <a:lnTo>
                      <a:pt x="56" y="1074"/>
                    </a:lnTo>
                    <a:cubicBezTo>
                      <a:pt x="254" y="1027"/>
                      <a:pt x="449" y="949"/>
                      <a:pt x="650" y="949"/>
                    </a:cubicBezTo>
                    <a:cubicBezTo>
                      <a:pt x="661" y="949"/>
                      <a:pt x="675" y="949"/>
                      <a:pt x="686" y="957"/>
                    </a:cubicBezTo>
                    <a:cubicBezTo>
                      <a:pt x="698" y="960"/>
                      <a:pt x="700" y="971"/>
                      <a:pt x="706" y="977"/>
                    </a:cubicBezTo>
                    <a:cubicBezTo>
                      <a:pt x="784" y="1091"/>
                      <a:pt x="790" y="1239"/>
                      <a:pt x="784" y="1378"/>
                    </a:cubicBezTo>
                    <a:cubicBezTo>
                      <a:pt x="781" y="1465"/>
                      <a:pt x="770" y="1548"/>
                      <a:pt x="759" y="1632"/>
                    </a:cubicBezTo>
                    <a:lnTo>
                      <a:pt x="837" y="1590"/>
                    </a:lnTo>
                    <a:lnTo>
                      <a:pt x="940" y="1646"/>
                    </a:lnTo>
                    <a:cubicBezTo>
                      <a:pt x="921" y="1548"/>
                      <a:pt x="901" y="1448"/>
                      <a:pt x="887" y="1348"/>
                    </a:cubicBezTo>
                    <a:cubicBezTo>
                      <a:pt x="879" y="1256"/>
                      <a:pt x="868" y="1166"/>
                      <a:pt x="884" y="1074"/>
                    </a:cubicBezTo>
                    <a:cubicBezTo>
                      <a:pt x="887" y="1057"/>
                      <a:pt x="896" y="1035"/>
                      <a:pt x="910" y="1027"/>
                    </a:cubicBezTo>
                    <a:cubicBezTo>
                      <a:pt x="925" y="1014"/>
                      <a:pt x="916" y="916"/>
                      <a:pt x="936" y="910"/>
                    </a:cubicBezTo>
                    <a:lnTo>
                      <a:pt x="936" y="910"/>
                    </a:lnTo>
                    <a:cubicBezTo>
                      <a:pt x="880" y="829"/>
                      <a:pt x="908" y="712"/>
                      <a:pt x="949" y="622"/>
                    </a:cubicBezTo>
                    <a:cubicBezTo>
                      <a:pt x="1046" y="416"/>
                      <a:pt x="1214" y="254"/>
                      <a:pt x="1409" y="134"/>
                    </a:cubicBezTo>
                    <a:lnTo>
                      <a:pt x="1314" y="120"/>
                    </a:lnTo>
                    <a:lnTo>
                      <a:pt x="1264" y="22"/>
                    </a:lnTo>
                    <a:cubicBezTo>
                      <a:pt x="1147" y="207"/>
                      <a:pt x="1024" y="393"/>
                      <a:pt x="907" y="583"/>
                    </a:cubicBezTo>
                    <a:cubicBezTo>
                      <a:pt x="884" y="617"/>
                      <a:pt x="859" y="656"/>
                      <a:pt x="826" y="684"/>
                    </a:cubicBezTo>
                    <a:cubicBezTo>
                      <a:pt x="803" y="705"/>
                      <a:pt x="769" y="719"/>
                      <a:pt x="735" y="719"/>
                    </a:cubicBezTo>
                    <a:cubicBezTo>
                      <a:pt x="724" y="719"/>
                      <a:pt x="713" y="718"/>
                      <a:pt x="703" y="714"/>
                    </a:cubicBezTo>
                    <a:cubicBezTo>
                      <a:pt x="647" y="700"/>
                      <a:pt x="619" y="645"/>
                      <a:pt x="594" y="594"/>
                    </a:cubicBezTo>
                    <a:cubicBezTo>
                      <a:pt x="511" y="405"/>
                      <a:pt x="449" y="204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50"/>
              <p:cNvSpPr/>
              <p:nvPr/>
            </p:nvSpPr>
            <p:spPr>
              <a:xfrm>
                <a:off x="3613929" y="2796498"/>
                <a:ext cx="57944" cy="5794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5" extrusionOk="0">
                    <a:moveTo>
                      <a:pt x="377" y="1"/>
                    </a:moveTo>
                    <a:cubicBezTo>
                      <a:pt x="171" y="1"/>
                      <a:pt x="1" y="171"/>
                      <a:pt x="1" y="377"/>
                    </a:cubicBezTo>
                    <a:cubicBezTo>
                      <a:pt x="1" y="587"/>
                      <a:pt x="171" y="754"/>
                      <a:pt x="377" y="754"/>
                    </a:cubicBezTo>
                    <a:cubicBezTo>
                      <a:pt x="587" y="754"/>
                      <a:pt x="754" y="587"/>
                      <a:pt x="754" y="377"/>
                    </a:cubicBezTo>
                    <a:cubicBezTo>
                      <a:pt x="754" y="171"/>
                      <a:pt x="587" y="1"/>
                      <a:pt x="3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50"/>
              <p:cNvSpPr/>
              <p:nvPr/>
            </p:nvSpPr>
            <p:spPr>
              <a:xfrm>
                <a:off x="3620145" y="2805708"/>
                <a:ext cx="46125" cy="3967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7" extrusionOk="0">
                    <a:moveTo>
                      <a:pt x="299" y="1"/>
                    </a:moveTo>
                    <a:cubicBezTo>
                      <a:pt x="257" y="1"/>
                      <a:pt x="217" y="23"/>
                      <a:pt x="196" y="68"/>
                    </a:cubicBezTo>
                    <a:lnTo>
                      <a:pt x="177" y="104"/>
                    </a:lnTo>
                    <a:lnTo>
                      <a:pt x="135" y="112"/>
                    </a:lnTo>
                    <a:cubicBezTo>
                      <a:pt x="40" y="126"/>
                      <a:pt x="1" y="244"/>
                      <a:pt x="71" y="308"/>
                    </a:cubicBezTo>
                    <a:lnTo>
                      <a:pt x="101" y="338"/>
                    </a:lnTo>
                    <a:lnTo>
                      <a:pt x="96" y="380"/>
                    </a:lnTo>
                    <a:cubicBezTo>
                      <a:pt x="82" y="455"/>
                      <a:pt x="143" y="516"/>
                      <a:pt x="210" y="516"/>
                    </a:cubicBezTo>
                    <a:cubicBezTo>
                      <a:pt x="227" y="516"/>
                      <a:pt x="246" y="512"/>
                      <a:pt x="263" y="503"/>
                    </a:cubicBezTo>
                    <a:lnTo>
                      <a:pt x="302" y="481"/>
                    </a:lnTo>
                    <a:lnTo>
                      <a:pt x="338" y="503"/>
                    </a:lnTo>
                    <a:cubicBezTo>
                      <a:pt x="356" y="512"/>
                      <a:pt x="374" y="516"/>
                      <a:pt x="392" y="516"/>
                    </a:cubicBezTo>
                    <a:cubicBezTo>
                      <a:pt x="460" y="516"/>
                      <a:pt x="521" y="455"/>
                      <a:pt x="506" y="380"/>
                    </a:cubicBezTo>
                    <a:lnTo>
                      <a:pt x="500" y="338"/>
                    </a:lnTo>
                    <a:lnTo>
                      <a:pt x="531" y="308"/>
                    </a:lnTo>
                    <a:cubicBezTo>
                      <a:pt x="601" y="241"/>
                      <a:pt x="562" y="121"/>
                      <a:pt x="469" y="112"/>
                    </a:cubicBezTo>
                    <a:lnTo>
                      <a:pt x="428" y="104"/>
                    </a:lnTo>
                    <a:lnTo>
                      <a:pt x="405" y="68"/>
                    </a:lnTo>
                    <a:cubicBezTo>
                      <a:pt x="382" y="23"/>
                      <a:pt x="340" y="1"/>
                      <a:pt x="299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50"/>
              <p:cNvSpPr/>
              <p:nvPr/>
            </p:nvSpPr>
            <p:spPr>
              <a:xfrm>
                <a:off x="3628281" y="2810466"/>
                <a:ext cx="29855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91" extrusionOk="0">
                    <a:moveTo>
                      <a:pt x="196" y="0"/>
                    </a:moveTo>
                    <a:cubicBezTo>
                      <a:pt x="87" y="0"/>
                      <a:pt x="1" y="87"/>
                      <a:pt x="1" y="195"/>
                    </a:cubicBezTo>
                    <a:cubicBezTo>
                      <a:pt x="1" y="304"/>
                      <a:pt x="87" y="391"/>
                      <a:pt x="196" y="391"/>
                    </a:cubicBezTo>
                    <a:cubicBezTo>
                      <a:pt x="302" y="391"/>
                      <a:pt x="389" y="304"/>
                      <a:pt x="389" y="195"/>
                    </a:cubicBezTo>
                    <a:cubicBezTo>
                      <a:pt x="389" y="89"/>
                      <a:pt x="302" y="0"/>
                      <a:pt x="19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50"/>
              <p:cNvSpPr/>
              <p:nvPr/>
            </p:nvSpPr>
            <p:spPr>
              <a:xfrm>
                <a:off x="3638795" y="2781302"/>
                <a:ext cx="7982" cy="89564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67" extrusionOk="0">
                    <a:moveTo>
                      <a:pt x="0" y="1"/>
                    </a:moveTo>
                    <a:lnTo>
                      <a:pt x="0" y="1167"/>
                    </a:lnTo>
                    <a:lnTo>
                      <a:pt x="104" y="1167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50"/>
              <p:cNvSpPr/>
              <p:nvPr/>
            </p:nvSpPr>
            <p:spPr>
              <a:xfrm>
                <a:off x="3638335" y="2773627"/>
                <a:ext cx="9133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59" y="0"/>
                    </a:moveTo>
                    <a:cubicBezTo>
                      <a:pt x="26" y="0"/>
                      <a:pt x="1" y="25"/>
                      <a:pt x="1" y="59"/>
                    </a:cubicBezTo>
                    <a:cubicBezTo>
                      <a:pt x="1" y="90"/>
                      <a:pt x="29" y="117"/>
                      <a:pt x="59" y="117"/>
                    </a:cubicBezTo>
                    <a:cubicBezTo>
                      <a:pt x="93" y="117"/>
                      <a:pt x="118" y="90"/>
                      <a:pt x="118" y="59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50"/>
              <p:cNvSpPr/>
              <p:nvPr/>
            </p:nvSpPr>
            <p:spPr>
              <a:xfrm>
                <a:off x="3641174" y="2776160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2" y="1"/>
                    </a:moveTo>
                    <a:cubicBezTo>
                      <a:pt x="9" y="1"/>
                      <a:pt x="0" y="12"/>
                      <a:pt x="0" y="26"/>
                    </a:cubicBezTo>
                    <a:cubicBezTo>
                      <a:pt x="0" y="40"/>
                      <a:pt x="9" y="51"/>
                      <a:pt x="22" y="51"/>
                    </a:cubicBezTo>
                    <a:cubicBezTo>
                      <a:pt x="36" y="51"/>
                      <a:pt x="48" y="40"/>
                      <a:pt x="48" y="26"/>
                    </a:cubicBezTo>
                    <a:cubicBezTo>
                      <a:pt x="48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50"/>
              <p:cNvSpPr/>
              <p:nvPr/>
            </p:nvSpPr>
            <p:spPr>
              <a:xfrm>
                <a:off x="3638335" y="2869332"/>
                <a:ext cx="9133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1" extrusionOk="0">
                    <a:moveTo>
                      <a:pt x="59" y="0"/>
                    </a:moveTo>
                    <a:cubicBezTo>
                      <a:pt x="26" y="0"/>
                      <a:pt x="1" y="28"/>
                      <a:pt x="1" y="62"/>
                    </a:cubicBezTo>
                    <a:cubicBezTo>
                      <a:pt x="1" y="92"/>
                      <a:pt x="29" y="120"/>
                      <a:pt x="59" y="120"/>
                    </a:cubicBezTo>
                    <a:cubicBezTo>
                      <a:pt x="93" y="120"/>
                      <a:pt x="118" y="92"/>
                      <a:pt x="118" y="62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50"/>
              <p:cNvSpPr/>
              <p:nvPr/>
            </p:nvSpPr>
            <p:spPr>
              <a:xfrm>
                <a:off x="3641174" y="2872095"/>
                <a:ext cx="368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22" y="1"/>
                    </a:moveTo>
                    <a:cubicBezTo>
                      <a:pt x="9" y="1"/>
                      <a:pt x="0" y="12"/>
                      <a:pt x="0" y="26"/>
                    </a:cubicBezTo>
                    <a:cubicBezTo>
                      <a:pt x="0" y="40"/>
                      <a:pt x="9" y="48"/>
                      <a:pt x="22" y="48"/>
                    </a:cubicBezTo>
                    <a:cubicBezTo>
                      <a:pt x="36" y="48"/>
                      <a:pt x="48" y="37"/>
                      <a:pt x="48" y="26"/>
                    </a:cubicBezTo>
                    <a:cubicBezTo>
                      <a:pt x="48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50"/>
              <p:cNvSpPr/>
              <p:nvPr/>
            </p:nvSpPr>
            <p:spPr>
              <a:xfrm>
                <a:off x="3598349" y="2821979"/>
                <a:ext cx="89334" cy="7828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02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1164" y="101"/>
                    </a:lnTo>
                    <a:lnTo>
                      <a:pt x="116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50"/>
              <p:cNvSpPr/>
              <p:nvPr/>
            </p:nvSpPr>
            <p:spPr>
              <a:xfrm>
                <a:off x="3590367" y="2821595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62" y="0"/>
                    </a:moveTo>
                    <a:cubicBezTo>
                      <a:pt x="29" y="0"/>
                      <a:pt x="1" y="28"/>
                      <a:pt x="1" y="59"/>
                    </a:cubicBezTo>
                    <a:cubicBezTo>
                      <a:pt x="1" y="90"/>
                      <a:pt x="26" y="117"/>
                      <a:pt x="62" y="117"/>
                    </a:cubicBezTo>
                    <a:cubicBezTo>
                      <a:pt x="93" y="117"/>
                      <a:pt x="121" y="90"/>
                      <a:pt x="121" y="59"/>
                    </a:cubicBezTo>
                    <a:cubicBezTo>
                      <a:pt x="121" y="28"/>
                      <a:pt x="93" y="0"/>
                      <a:pt x="6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50"/>
              <p:cNvSpPr/>
              <p:nvPr/>
            </p:nvSpPr>
            <p:spPr>
              <a:xfrm>
                <a:off x="3593207" y="2824128"/>
                <a:ext cx="368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48"/>
                      <a:pt x="25" y="48"/>
                    </a:cubicBezTo>
                    <a:cubicBezTo>
                      <a:pt x="37" y="48"/>
                      <a:pt x="48" y="40"/>
                      <a:pt x="48" y="26"/>
                    </a:cubicBezTo>
                    <a:cubicBezTo>
                      <a:pt x="48" y="12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50"/>
              <p:cNvSpPr/>
              <p:nvPr/>
            </p:nvSpPr>
            <p:spPr>
              <a:xfrm>
                <a:off x="3686302" y="2821595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0"/>
                    </a:moveTo>
                    <a:cubicBezTo>
                      <a:pt x="29" y="0"/>
                      <a:pt x="1" y="28"/>
                      <a:pt x="1" y="59"/>
                    </a:cubicBezTo>
                    <a:cubicBezTo>
                      <a:pt x="1" y="90"/>
                      <a:pt x="29" y="117"/>
                      <a:pt x="59" y="117"/>
                    </a:cubicBezTo>
                    <a:cubicBezTo>
                      <a:pt x="90" y="117"/>
                      <a:pt x="118" y="90"/>
                      <a:pt x="118" y="59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50"/>
              <p:cNvSpPr/>
              <p:nvPr/>
            </p:nvSpPr>
            <p:spPr>
              <a:xfrm>
                <a:off x="3688912" y="2824128"/>
                <a:ext cx="391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51" h="49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48"/>
                      <a:pt x="25" y="48"/>
                    </a:cubicBezTo>
                    <a:cubicBezTo>
                      <a:pt x="39" y="48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50"/>
              <p:cNvSpPr/>
              <p:nvPr/>
            </p:nvSpPr>
            <p:spPr>
              <a:xfrm>
                <a:off x="3617382" y="2798877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73" y="1"/>
                    </a:moveTo>
                    <a:lnTo>
                      <a:pt x="1" y="70"/>
                    </a:lnTo>
                    <a:lnTo>
                      <a:pt x="634" y="704"/>
                    </a:lnTo>
                    <a:lnTo>
                      <a:pt x="704" y="631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50"/>
              <p:cNvSpPr/>
              <p:nvPr/>
            </p:nvSpPr>
            <p:spPr>
              <a:xfrm>
                <a:off x="3613315" y="2796652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48" y="0"/>
                    </a:moveTo>
                    <a:cubicBezTo>
                      <a:pt x="37" y="0"/>
                      <a:pt x="26" y="4"/>
                      <a:pt x="17" y="13"/>
                    </a:cubicBezTo>
                    <a:cubicBezTo>
                      <a:pt x="1" y="32"/>
                      <a:pt x="1" y="57"/>
                      <a:pt x="17" y="77"/>
                    </a:cubicBezTo>
                    <a:cubicBezTo>
                      <a:pt x="26" y="85"/>
                      <a:pt x="37" y="90"/>
                      <a:pt x="48" y="90"/>
                    </a:cubicBezTo>
                    <a:cubicBezTo>
                      <a:pt x="59" y="90"/>
                      <a:pt x="70" y="85"/>
                      <a:pt x="79" y="77"/>
                    </a:cubicBezTo>
                    <a:cubicBezTo>
                      <a:pt x="98" y="57"/>
                      <a:pt x="98" y="30"/>
                      <a:pt x="79" y="13"/>
                    </a:cubicBezTo>
                    <a:cubicBezTo>
                      <a:pt x="70" y="4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50"/>
              <p:cNvSpPr/>
              <p:nvPr/>
            </p:nvSpPr>
            <p:spPr>
              <a:xfrm>
                <a:off x="3615464" y="2798801"/>
                <a:ext cx="2840" cy="27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36" extrusionOk="0">
                    <a:moveTo>
                      <a:pt x="19" y="1"/>
                    </a:moveTo>
                    <a:cubicBezTo>
                      <a:pt x="14" y="1"/>
                      <a:pt x="10" y="3"/>
                      <a:pt x="6" y="7"/>
                    </a:cubicBezTo>
                    <a:cubicBezTo>
                      <a:pt x="0" y="13"/>
                      <a:pt x="0" y="24"/>
                      <a:pt x="6" y="29"/>
                    </a:cubicBezTo>
                    <a:cubicBezTo>
                      <a:pt x="10" y="34"/>
                      <a:pt x="14" y="36"/>
                      <a:pt x="19" y="36"/>
                    </a:cubicBezTo>
                    <a:cubicBezTo>
                      <a:pt x="23" y="36"/>
                      <a:pt x="27" y="34"/>
                      <a:pt x="31" y="29"/>
                    </a:cubicBezTo>
                    <a:cubicBezTo>
                      <a:pt x="37" y="24"/>
                      <a:pt x="37" y="13"/>
                      <a:pt x="31" y="7"/>
                    </a:cubicBezTo>
                    <a:cubicBezTo>
                      <a:pt x="27" y="3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50"/>
              <p:cNvSpPr/>
              <p:nvPr/>
            </p:nvSpPr>
            <p:spPr>
              <a:xfrm>
                <a:off x="3665350" y="2848533"/>
                <a:ext cx="7138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93" h="91" extrusionOk="0">
                    <a:moveTo>
                      <a:pt x="45" y="1"/>
                    </a:moveTo>
                    <a:cubicBezTo>
                      <a:pt x="23" y="1"/>
                      <a:pt x="0" y="20"/>
                      <a:pt x="0" y="45"/>
                    </a:cubicBezTo>
                    <a:cubicBezTo>
                      <a:pt x="0" y="70"/>
                      <a:pt x="23" y="90"/>
                      <a:pt x="45" y="90"/>
                    </a:cubicBezTo>
                    <a:cubicBezTo>
                      <a:pt x="70" y="90"/>
                      <a:pt x="92" y="70"/>
                      <a:pt x="92" y="45"/>
                    </a:cubicBezTo>
                    <a:cubicBezTo>
                      <a:pt x="92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50"/>
              <p:cNvSpPr/>
              <p:nvPr/>
            </p:nvSpPr>
            <p:spPr>
              <a:xfrm>
                <a:off x="3667499" y="2850682"/>
                <a:ext cx="2840" cy="268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17"/>
                    </a:cubicBezTo>
                    <a:cubicBezTo>
                      <a:pt x="0" y="26"/>
                      <a:pt x="9" y="34"/>
                      <a:pt x="17" y="34"/>
                    </a:cubicBezTo>
                    <a:cubicBezTo>
                      <a:pt x="28" y="34"/>
                      <a:pt x="37" y="26"/>
                      <a:pt x="37" y="17"/>
                    </a:cubicBezTo>
                    <a:cubicBezTo>
                      <a:pt x="37" y="9"/>
                      <a:pt x="28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50"/>
              <p:cNvSpPr/>
              <p:nvPr/>
            </p:nvSpPr>
            <p:spPr>
              <a:xfrm>
                <a:off x="3615464" y="2799108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631" y="0"/>
                    </a:moveTo>
                    <a:lnTo>
                      <a:pt x="0" y="631"/>
                    </a:lnTo>
                    <a:lnTo>
                      <a:pt x="73" y="703"/>
                    </a:lnTo>
                    <a:lnTo>
                      <a:pt x="703" y="7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50"/>
              <p:cNvSpPr/>
              <p:nvPr/>
            </p:nvSpPr>
            <p:spPr>
              <a:xfrm>
                <a:off x="3613315" y="2848533"/>
                <a:ext cx="7598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99" h="91" extrusionOk="0">
                    <a:moveTo>
                      <a:pt x="48" y="0"/>
                    </a:moveTo>
                    <a:cubicBezTo>
                      <a:pt x="37" y="0"/>
                      <a:pt x="26" y="5"/>
                      <a:pt x="17" y="15"/>
                    </a:cubicBezTo>
                    <a:cubicBezTo>
                      <a:pt x="1" y="31"/>
                      <a:pt x="1" y="59"/>
                      <a:pt x="17" y="76"/>
                    </a:cubicBezTo>
                    <a:cubicBezTo>
                      <a:pt x="26" y="86"/>
                      <a:pt x="37" y="91"/>
                      <a:pt x="48" y="91"/>
                    </a:cubicBezTo>
                    <a:cubicBezTo>
                      <a:pt x="59" y="91"/>
                      <a:pt x="70" y="86"/>
                      <a:pt x="79" y="76"/>
                    </a:cubicBezTo>
                    <a:cubicBezTo>
                      <a:pt x="98" y="59"/>
                      <a:pt x="98" y="31"/>
                      <a:pt x="79" y="15"/>
                    </a:cubicBezTo>
                    <a:cubicBezTo>
                      <a:pt x="70" y="5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50"/>
              <p:cNvSpPr/>
              <p:nvPr/>
            </p:nvSpPr>
            <p:spPr>
              <a:xfrm>
                <a:off x="3615694" y="2850606"/>
                <a:ext cx="3070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40" h="38" extrusionOk="0">
                    <a:moveTo>
                      <a:pt x="19" y="0"/>
                    </a:moveTo>
                    <a:cubicBezTo>
                      <a:pt x="15" y="0"/>
                      <a:pt x="10" y="2"/>
                      <a:pt x="6" y="4"/>
                    </a:cubicBezTo>
                    <a:cubicBezTo>
                      <a:pt x="0" y="13"/>
                      <a:pt x="0" y="21"/>
                      <a:pt x="6" y="30"/>
                    </a:cubicBezTo>
                    <a:cubicBezTo>
                      <a:pt x="9" y="35"/>
                      <a:pt x="12" y="38"/>
                      <a:pt x="16" y="38"/>
                    </a:cubicBezTo>
                    <a:cubicBezTo>
                      <a:pt x="20" y="38"/>
                      <a:pt x="25" y="35"/>
                      <a:pt x="31" y="30"/>
                    </a:cubicBezTo>
                    <a:cubicBezTo>
                      <a:pt x="39" y="21"/>
                      <a:pt x="39" y="13"/>
                      <a:pt x="31" y="4"/>
                    </a:cubicBezTo>
                    <a:cubicBezTo>
                      <a:pt x="28" y="2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50"/>
              <p:cNvSpPr/>
              <p:nvPr/>
            </p:nvSpPr>
            <p:spPr>
              <a:xfrm>
                <a:off x="3665350" y="2796498"/>
                <a:ext cx="7138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3" h="93" extrusionOk="0">
                    <a:moveTo>
                      <a:pt x="45" y="1"/>
                    </a:moveTo>
                    <a:cubicBezTo>
                      <a:pt x="23" y="1"/>
                      <a:pt x="0" y="23"/>
                      <a:pt x="0" y="48"/>
                    </a:cubicBezTo>
                    <a:cubicBezTo>
                      <a:pt x="0" y="71"/>
                      <a:pt x="23" y="93"/>
                      <a:pt x="45" y="93"/>
                    </a:cubicBezTo>
                    <a:cubicBezTo>
                      <a:pt x="70" y="93"/>
                      <a:pt x="92" y="71"/>
                      <a:pt x="92" y="48"/>
                    </a:cubicBezTo>
                    <a:cubicBezTo>
                      <a:pt x="92" y="23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50"/>
              <p:cNvSpPr/>
              <p:nvPr/>
            </p:nvSpPr>
            <p:spPr>
              <a:xfrm>
                <a:off x="3667499" y="2798647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20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8" y="37"/>
                      <a:pt x="37" y="29"/>
                      <a:pt x="37" y="20"/>
                    </a:cubicBezTo>
                    <a:cubicBezTo>
                      <a:pt x="37" y="9"/>
                      <a:pt x="28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50"/>
              <p:cNvSpPr/>
              <p:nvPr/>
            </p:nvSpPr>
            <p:spPr>
              <a:xfrm>
                <a:off x="3635802" y="2817911"/>
                <a:ext cx="15043" cy="1511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8" y="1"/>
                    </a:moveTo>
                    <a:cubicBezTo>
                      <a:pt x="42" y="6"/>
                      <a:pt x="0" y="48"/>
                      <a:pt x="0" y="98"/>
                    </a:cubicBezTo>
                    <a:cubicBezTo>
                      <a:pt x="0" y="151"/>
                      <a:pt x="42" y="196"/>
                      <a:pt x="98" y="196"/>
                    </a:cubicBezTo>
                    <a:cubicBezTo>
                      <a:pt x="148" y="196"/>
                      <a:pt x="196" y="154"/>
                      <a:pt x="196" y="98"/>
                    </a:cubicBezTo>
                    <a:cubicBezTo>
                      <a:pt x="196" y="48"/>
                      <a:pt x="154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50"/>
              <p:cNvSpPr/>
              <p:nvPr/>
            </p:nvSpPr>
            <p:spPr>
              <a:xfrm>
                <a:off x="3307780" y="2878926"/>
                <a:ext cx="179743" cy="154416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012" extrusionOk="0">
                    <a:moveTo>
                      <a:pt x="1170" y="1"/>
                    </a:moveTo>
                    <a:cubicBezTo>
                      <a:pt x="1010" y="1"/>
                      <a:pt x="849" y="85"/>
                      <a:pt x="765" y="252"/>
                    </a:cubicBezTo>
                    <a:lnTo>
                      <a:pt x="690" y="405"/>
                    </a:lnTo>
                    <a:lnTo>
                      <a:pt x="517" y="431"/>
                    </a:lnTo>
                    <a:cubicBezTo>
                      <a:pt x="148" y="486"/>
                      <a:pt x="0" y="938"/>
                      <a:pt x="265" y="1198"/>
                    </a:cubicBezTo>
                    <a:lnTo>
                      <a:pt x="388" y="1318"/>
                    </a:lnTo>
                    <a:lnTo>
                      <a:pt x="360" y="1485"/>
                    </a:lnTo>
                    <a:cubicBezTo>
                      <a:pt x="312" y="1776"/>
                      <a:pt x="543" y="2012"/>
                      <a:pt x="806" y="2012"/>
                    </a:cubicBezTo>
                    <a:cubicBezTo>
                      <a:pt x="875" y="2012"/>
                      <a:pt x="947" y="1995"/>
                      <a:pt x="1016" y="1959"/>
                    </a:cubicBezTo>
                    <a:lnTo>
                      <a:pt x="1169" y="1878"/>
                    </a:lnTo>
                    <a:lnTo>
                      <a:pt x="1323" y="1959"/>
                    </a:lnTo>
                    <a:cubicBezTo>
                      <a:pt x="1392" y="1995"/>
                      <a:pt x="1463" y="2012"/>
                      <a:pt x="1532" y="2012"/>
                    </a:cubicBezTo>
                    <a:cubicBezTo>
                      <a:pt x="1796" y="2012"/>
                      <a:pt x="2029" y="1775"/>
                      <a:pt x="1978" y="1485"/>
                    </a:cubicBezTo>
                    <a:lnTo>
                      <a:pt x="1951" y="1318"/>
                    </a:lnTo>
                    <a:lnTo>
                      <a:pt x="2073" y="1198"/>
                    </a:lnTo>
                    <a:cubicBezTo>
                      <a:pt x="2341" y="935"/>
                      <a:pt x="2190" y="484"/>
                      <a:pt x="1822" y="431"/>
                    </a:cubicBezTo>
                    <a:lnTo>
                      <a:pt x="1652" y="405"/>
                    </a:lnTo>
                    <a:lnTo>
                      <a:pt x="1574" y="252"/>
                    </a:lnTo>
                    <a:cubicBezTo>
                      <a:pt x="1492" y="85"/>
                      <a:pt x="1331" y="1"/>
                      <a:pt x="1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50"/>
              <p:cNvSpPr/>
              <p:nvPr/>
            </p:nvSpPr>
            <p:spPr>
              <a:xfrm>
                <a:off x="3321057" y="2890438"/>
                <a:ext cx="152728" cy="131929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719" extrusionOk="0">
                    <a:moveTo>
                      <a:pt x="999" y="0"/>
                    </a:moveTo>
                    <a:cubicBezTo>
                      <a:pt x="862" y="0"/>
                      <a:pt x="726" y="71"/>
                      <a:pt x="656" y="214"/>
                    </a:cubicBezTo>
                    <a:lnTo>
                      <a:pt x="589" y="347"/>
                    </a:lnTo>
                    <a:lnTo>
                      <a:pt x="441" y="367"/>
                    </a:lnTo>
                    <a:cubicBezTo>
                      <a:pt x="129" y="414"/>
                      <a:pt x="0" y="799"/>
                      <a:pt x="229" y="1023"/>
                    </a:cubicBezTo>
                    <a:lnTo>
                      <a:pt x="335" y="1126"/>
                    </a:lnTo>
                    <a:lnTo>
                      <a:pt x="310" y="1268"/>
                    </a:lnTo>
                    <a:cubicBezTo>
                      <a:pt x="266" y="1516"/>
                      <a:pt x="465" y="1716"/>
                      <a:pt x="691" y="1716"/>
                    </a:cubicBezTo>
                    <a:cubicBezTo>
                      <a:pt x="749" y="1716"/>
                      <a:pt x="810" y="1703"/>
                      <a:pt x="868" y="1673"/>
                    </a:cubicBezTo>
                    <a:lnTo>
                      <a:pt x="996" y="1603"/>
                    </a:lnTo>
                    <a:lnTo>
                      <a:pt x="1125" y="1673"/>
                    </a:lnTo>
                    <a:cubicBezTo>
                      <a:pt x="1184" y="1704"/>
                      <a:pt x="1246" y="1718"/>
                      <a:pt x="1305" y="1718"/>
                    </a:cubicBezTo>
                    <a:cubicBezTo>
                      <a:pt x="1529" y="1718"/>
                      <a:pt x="1725" y="1515"/>
                      <a:pt x="1683" y="1268"/>
                    </a:cubicBezTo>
                    <a:lnTo>
                      <a:pt x="1660" y="1126"/>
                    </a:lnTo>
                    <a:lnTo>
                      <a:pt x="1764" y="1023"/>
                    </a:lnTo>
                    <a:cubicBezTo>
                      <a:pt x="1990" y="799"/>
                      <a:pt x="1864" y="417"/>
                      <a:pt x="1552" y="367"/>
                    </a:cubicBezTo>
                    <a:lnTo>
                      <a:pt x="1404" y="347"/>
                    </a:lnTo>
                    <a:lnTo>
                      <a:pt x="1340" y="214"/>
                    </a:lnTo>
                    <a:cubicBezTo>
                      <a:pt x="1271" y="71"/>
                      <a:pt x="1135" y="0"/>
                      <a:pt x="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50"/>
              <p:cNvSpPr/>
              <p:nvPr/>
            </p:nvSpPr>
            <p:spPr>
              <a:xfrm>
                <a:off x="3333490" y="2900569"/>
                <a:ext cx="140294" cy="126633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650" extrusionOk="0">
                    <a:moveTo>
                      <a:pt x="1828" y="779"/>
                    </a:moveTo>
                    <a:cubicBezTo>
                      <a:pt x="1628" y="912"/>
                      <a:pt x="1524" y="961"/>
                      <a:pt x="1420" y="961"/>
                    </a:cubicBezTo>
                    <a:cubicBezTo>
                      <a:pt x="1332" y="961"/>
                      <a:pt x="1245" y="927"/>
                      <a:pt x="1099" y="879"/>
                    </a:cubicBezTo>
                    <a:cubicBezTo>
                      <a:pt x="1096" y="879"/>
                      <a:pt x="1094" y="878"/>
                      <a:pt x="1092" y="878"/>
                    </a:cubicBezTo>
                    <a:cubicBezTo>
                      <a:pt x="1067" y="878"/>
                      <a:pt x="1096" y="937"/>
                      <a:pt x="1099" y="970"/>
                    </a:cubicBezTo>
                    <a:lnTo>
                      <a:pt x="1099" y="970"/>
                    </a:lnTo>
                    <a:cubicBezTo>
                      <a:pt x="1045" y="946"/>
                      <a:pt x="991" y="926"/>
                      <a:pt x="940" y="913"/>
                    </a:cubicBezTo>
                    <a:cubicBezTo>
                      <a:pt x="940" y="913"/>
                      <a:pt x="939" y="912"/>
                      <a:pt x="938" y="912"/>
                    </a:cubicBezTo>
                    <a:lnTo>
                      <a:pt x="938" y="912"/>
                    </a:lnTo>
                    <a:cubicBezTo>
                      <a:pt x="939" y="914"/>
                      <a:pt x="940" y="915"/>
                      <a:pt x="940" y="916"/>
                    </a:cubicBezTo>
                    <a:cubicBezTo>
                      <a:pt x="971" y="958"/>
                      <a:pt x="1027" y="983"/>
                      <a:pt x="1080" y="991"/>
                    </a:cubicBezTo>
                    <a:cubicBezTo>
                      <a:pt x="1082" y="991"/>
                      <a:pt x="1084" y="992"/>
                      <a:pt x="1086" y="992"/>
                    </a:cubicBezTo>
                    <a:cubicBezTo>
                      <a:pt x="1097" y="992"/>
                      <a:pt x="1100" y="983"/>
                      <a:pt x="1099" y="970"/>
                    </a:cubicBezTo>
                    <a:lnTo>
                      <a:pt x="1099" y="970"/>
                    </a:lnTo>
                    <a:cubicBezTo>
                      <a:pt x="1282" y="1050"/>
                      <a:pt x="1478" y="1174"/>
                      <a:pt x="1643" y="1237"/>
                    </a:cubicBezTo>
                    <a:cubicBezTo>
                      <a:pt x="1643" y="1225"/>
                      <a:pt x="1643" y="1214"/>
                      <a:pt x="1641" y="1200"/>
                    </a:cubicBezTo>
                    <a:lnTo>
                      <a:pt x="1613" y="1033"/>
                    </a:lnTo>
                    <a:lnTo>
                      <a:pt x="1735" y="916"/>
                    </a:lnTo>
                    <a:cubicBezTo>
                      <a:pt x="1777" y="874"/>
                      <a:pt x="1808" y="829"/>
                      <a:pt x="1828" y="779"/>
                    </a:cubicBezTo>
                    <a:close/>
                    <a:moveTo>
                      <a:pt x="410" y="1"/>
                    </a:moveTo>
                    <a:lnTo>
                      <a:pt x="349" y="121"/>
                    </a:lnTo>
                    <a:lnTo>
                      <a:pt x="251" y="135"/>
                    </a:lnTo>
                    <a:cubicBezTo>
                      <a:pt x="357" y="288"/>
                      <a:pt x="458" y="444"/>
                      <a:pt x="558" y="598"/>
                    </a:cubicBezTo>
                    <a:cubicBezTo>
                      <a:pt x="586" y="640"/>
                      <a:pt x="614" y="681"/>
                      <a:pt x="614" y="732"/>
                    </a:cubicBezTo>
                    <a:cubicBezTo>
                      <a:pt x="614" y="779"/>
                      <a:pt x="583" y="824"/>
                      <a:pt x="550" y="852"/>
                    </a:cubicBezTo>
                    <a:cubicBezTo>
                      <a:pt x="514" y="885"/>
                      <a:pt x="469" y="902"/>
                      <a:pt x="424" y="916"/>
                    </a:cubicBezTo>
                    <a:cubicBezTo>
                      <a:pt x="355" y="941"/>
                      <a:pt x="285" y="955"/>
                      <a:pt x="209" y="966"/>
                    </a:cubicBezTo>
                    <a:cubicBezTo>
                      <a:pt x="145" y="974"/>
                      <a:pt x="70" y="980"/>
                      <a:pt x="0" y="983"/>
                    </a:cubicBezTo>
                    <a:lnTo>
                      <a:pt x="64" y="1027"/>
                    </a:lnTo>
                    <a:lnTo>
                      <a:pt x="53" y="1075"/>
                    </a:lnTo>
                    <a:cubicBezTo>
                      <a:pt x="251" y="1027"/>
                      <a:pt x="447" y="952"/>
                      <a:pt x="650" y="952"/>
                    </a:cubicBezTo>
                    <a:cubicBezTo>
                      <a:pt x="661" y="952"/>
                      <a:pt x="675" y="952"/>
                      <a:pt x="684" y="958"/>
                    </a:cubicBezTo>
                    <a:cubicBezTo>
                      <a:pt x="695" y="960"/>
                      <a:pt x="698" y="972"/>
                      <a:pt x="706" y="977"/>
                    </a:cubicBezTo>
                    <a:cubicBezTo>
                      <a:pt x="781" y="1094"/>
                      <a:pt x="790" y="1239"/>
                      <a:pt x="781" y="1379"/>
                    </a:cubicBezTo>
                    <a:cubicBezTo>
                      <a:pt x="779" y="1465"/>
                      <a:pt x="767" y="1549"/>
                      <a:pt x="759" y="1633"/>
                    </a:cubicBezTo>
                    <a:lnTo>
                      <a:pt x="834" y="1594"/>
                    </a:lnTo>
                    <a:lnTo>
                      <a:pt x="940" y="1649"/>
                    </a:lnTo>
                    <a:cubicBezTo>
                      <a:pt x="918" y="1552"/>
                      <a:pt x="901" y="1449"/>
                      <a:pt x="887" y="1348"/>
                    </a:cubicBezTo>
                    <a:cubicBezTo>
                      <a:pt x="876" y="1256"/>
                      <a:pt x="865" y="1167"/>
                      <a:pt x="885" y="1075"/>
                    </a:cubicBezTo>
                    <a:cubicBezTo>
                      <a:pt x="887" y="1058"/>
                      <a:pt x="893" y="1038"/>
                      <a:pt x="907" y="1027"/>
                    </a:cubicBezTo>
                    <a:cubicBezTo>
                      <a:pt x="926" y="1014"/>
                      <a:pt x="916" y="912"/>
                      <a:pt x="938" y="912"/>
                    </a:cubicBezTo>
                    <a:cubicBezTo>
                      <a:pt x="938" y="912"/>
                      <a:pt x="938" y="912"/>
                      <a:pt x="938" y="912"/>
                    </a:cubicBezTo>
                    <a:lnTo>
                      <a:pt x="938" y="912"/>
                    </a:lnTo>
                    <a:cubicBezTo>
                      <a:pt x="877" y="832"/>
                      <a:pt x="905" y="716"/>
                      <a:pt x="946" y="623"/>
                    </a:cubicBezTo>
                    <a:cubicBezTo>
                      <a:pt x="1044" y="416"/>
                      <a:pt x="1211" y="257"/>
                      <a:pt x="1406" y="135"/>
                    </a:cubicBezTo>
                    <a:lnTo>
                      <a:pt x="1311" y="121"/>
                    </a:lnTo>
                    <a:lnTo>
                      <a:pt x="1264" y="23"/>
                    </a:lnTo>
                    <a:cubicBezTo>
                      <a:pt x="1144" y="210"/>
                      <a:pt x="1024" y="397"/>
                      <a:pt x="904" y="584"/>
                    </a:cubicBezTo>
                    <a:cubicBezTo>
                      <a:pt x="882" y="620"/>
                      <a:pt x="860" y="656"/>
                      <a:pt x="823" y="684"/>
                    </a:cubicBezTo>
                    <a:cubicBezTo>
                      <a:pt x="800" y="706"/>
                      <a:pt x="764" y="722"/>
                      <a:pt x="731" y="722"/>
                    </a:cubicBezTo>
                    <a:cubicBezTo>
                      <a:pt x="722" y="722"/>
                      <a:pt x="712" y="721"/>
                      <a:pt x="703" y="718"/>
                    </a:cubicBezTo>
                    <a:cubicBezTo>
                      <a:pt x="647" y="704"/>
                      <a:pt x="620" y="648"/>
                      <a:pt x="594" y="595"/>
                    </a:cubicBezTo>
                    <a:cubicBezTo>
                      <a:pt x="511" y="405"/>
                      <a:pt x="447" y="204"/>
                      <a:pt x="410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50"/>
              <p:cNvSpPr/>
              <p:nvPr/>
            </p:nvSpPr>
            <p:spPr>
              <a:xfrm>
                <a:off x="3368794" y="2927354"/>
                <a:ext cx="57868" cy="5786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54" extrusionOk="0">
                    <a:moveTo>
                      <a:pt x="377" y="0"/>
                    </a:moveTo>
                    <a:cubicBezTo>
                      <a:pt x="171" y="0"/>
                      <a:pt x="1" y="171"/>
                      <a:pt x="1" y="377"/>
                    </a:cubicBezTo>
                    <a:cubicBezTo>
                      <a:pt x="1" y="586"/>
                      <a:pt x="171" y="754"/>
                      <a:pt x="377" y="754"/>
                    </a:cubicBezTo>
                    <a:cubicBezTo>
                      <a:pt x="586" y="754"/>
                      <a:pt x="754" y="586"/>
                      <a:pt x="754" y="377"/>
                    </a:cubicBezTo>
                    <a:cubicBezTo>
                      <a:pt x="754" y="171"/>
                      <a:pt x="586" y="0"/>
                      <a:pt x="3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50"/>
              <p:cNvSpPr/>
              <p:nvPr/>
            </p:nvSpPr>
            <p:spPr>
              <a:xfrm>
                <a:off x="3374781" y="2936487"/>
                <a:ext cx="461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5" extrusionOk="0">
                    <a:moveTo>
                      <a:pt x="300" y="1"/>
                    </a:moveTo>
                    <a:cubicBezTo>
                      <a:pt x="258" y="1"/>
                      <a:pt x="217" y="22"/>
                      <a:pt x="196" y="66"/>
                    </a:cubicBezTo>
                    <a:lnTo>
                      <a:pt x="174" y="102"/>
                    </a:lnTo>
                    <a:lnTo>
                      <a:pt x="132" y="110"/>
                    </a:lnTo>
                    <a:cubicBezTo>
                      <a:pt x="40" y="124"/>
                      <a:pt x="1" y="241"/>
                      <a:pt x="70" y="305"/>
                    </a:cubicBezTo>
                    <a:lnTo>
                      <a:pt x="101" y="336"/>
                    </a:lnTo>
                    <a:lnTo>
                      <a:pt x="96" y="378"/>
                    </a:lnTo>
                    <a:cubicBezTo>
                      <a:pt x="80" y="453"/>
                      <a:pt x="142" y="514"/>
                      <a:pt x="209" y="514"/>
                    </a:cubicBezTo>
                    <a:cubicBezTo>
                      <a:pt x="227" y="514"/>
                      <a:pt x="246" y="510"/>
                      <a:pt x="263" y="501"/>
                    </a:cubicBezTo>
                    <a:lnTo>
                      <a:pt x="299" y="478"/>
                    </a:lnTo>
                    <a:lnTo>
                      <a:pt x="338" y="501"/>
                    </a:lnTo>
                    <a:cubicBezTo>
                      <a:pt x="356" y="510"/>
                      <a:pt x="374" y="514"/>
                      <a:pt x="391" y="514"/>
                    </a:cubicBezTo>
                    <a:cubicBezTo>
                      <a:pt x="459" y="514"/>
                      <a:pt x="519" y="453"/>
                      <a:pt x="506" y="378"/>
                    </a:cubicBezTo>
                    <a:lnTo>
                      <a:pt x="500" y="336"/>
                    </a:lnTo>
                    <a:lnTo>
                      <a:pt x="531" y="305"/>
                    </a:lnTo>
                    <a:cubicBezTo>
                      <a:pt x="600" y="238"/>
                      <a:pt x="561" y="119"/>
                      <a:pt x="467" y="110"/>
                    </a:cubicBezTo>
                    <a:lnTo>
                      <a:pt x="425" y="102"/>
                    </a:lnTo>
                    <a:lnTo>
                      <a:pt x="405" y="66"/>
                    </a:lnTo>
                    <a:cubicBezTo>
                      <a:pt x="383" y="22"/>
                      <a:pt x="341" y="1"/>
                      <a:pt x="30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50"/>
              <p:cNvSpPr/>
              <p:nvPr/>
            </p:nvSpPr>
            <p:spPr>
              <a:xfrm>
                <a:off x="3382532" y="2941476"/>
                <a:ext cx="30008" cy="2985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89" extrusionOk="0">
                    <a:moveTo>
                      <a:pt x="195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4" y="388"/>
                      <a:pt x="391" y="302"/>
                      <a:pt x="391" y="193"/>
                    </a:cubicBezTo>
                    <a:cubicBezTo>
                      <a:pt x="391" y="87"/>
                      <a:pt x="304" y="1"/>
                      <a:pt x="19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50"/>
              <p:cNvSpPr/>
              <p:nvPr/>
            </p:nvSpPr>
            <p:spPr>
              <a:xfrm>
                <a:off x="3393814" y="2912158"/>
                <a:ext cx="7828" cy="895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167" extrusionOk="0">
                    <a:moveTo>
                      <a:pt x="1" y="0"/>
                    </a:moveTo>
                    <a:lnTo>
                      <a:pt x="1" y="1166"/>
                    </a:lnTo>
                    <a:lnTo>
                      <a:pt x="101" y="116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50"/>
              <p:cNvSpPr/>
              <p:nvPr/>
            </p:nvSpPr>
            <p:spPr>
              <a:xfrm>
                <a:off x="3392970" y="2904406"/>
                <a:ext cx="905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21" extrusionOk="0">
                    <a:moveTo>
                      <a:pt x="59" y="1"/>
                    </a:moveTo>
                    <a:cubicBezTo>
                      <a:pt x="26" y="1"/>
                      <a:pt x="1" y="29"/>
                      <a:pt x="1" y="59"/>
                    </a:cubicBezTo>
                    <a:cubicBezTo>
                      <a:pt x="1" y="93"/>
                      <a:pt x="26" y="121"/>
                      <a:pt x="59" y="121"/>
                    </a:cubicBezTo>
                    <a:cubicBezTo>
                      <a:pt x="93" y="121"/>
                      <a:pt x="118" y="93"/>
                      <a:pt x="118" y="59"/>
                    </a:cubicBezTo>
                    <a:cubicBezTo>
                      <a:pt x="118" y="29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50"/>
              <p:cNvSpPr/>
              <p:nvPr/>
            </p:nvSpPr>
            <p:spPr>
              <a:xfrm>
                <a:off x="3395580" y="2907246"/>
                <a:ext cx="391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51" h="48" extrusionOk="0">
                    <a:moveTo>
                      <a:pt x="25" y="0"/>
                    </a:moveTo>
                    <a:cubicBezTo>
                      <a:pt x="11" y="0"/>
                      <a:pt x="0" y="9"/>
                      <a:pt x="0" y="22"/>
                    </a:cubicBezTo>
                    <a:cubicBezTo>
                      <a:pt x="0" y="36"/>
                      <a:pt x="11" y="48"/>
                      <a:pt x="25" y="48"/>
                    </a:cubicBezTo>
                    <a:cubicBezTo>
                      <a:pt x="39" y="48"/>
                      <a:pt x="51" y="36"/>
                      <a:pt x="51" y="22"/>
                    </a:cubicBezTo>
                    <a:cubicBezTo>
                      <a:pt x="51" y="9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50"/>
              <p:cNvSpPr/>
              <p:nvPr/>
            </p:nvSpPr>
            <p:spPr>
              <a:xfrm>
                <a:off x="3392970" y="3000342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1"/>
                    </a:moveTo>
                    <a:cubicBezTo>
                      <a:pt x="26" y="1"/>
                      <a:pt x="1" y="26"/>
                      <a:pt x="1" y="59"/>
                    </a:cubicBezTo>
                    <a:cubicBezTo>
                      <a:pt x="1" y="90"/>
                      <a:pt x="26" y="118"/>
                      <a:pt x="59" y="118"/>
                    </a:cubicBezTo>
                    <a:cubicBezTo>
                      <a:pt x="93" y="118"/>
                      <a:pt x="118" y="90"/>
                      <a:pt x="118" y="59"/>
                    </a:cubicBezTo>
                    <a:cubicBezTo>
                      <a:pt x="118" y="26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50"/>
              <p:cNvSpPr/>
              <p:nvPr/>
            </p:nvSpPr>
            <p:spPr>
              <a:xfrm>
                <a:off x="3395580" y="3002951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50"/>
              <p:cNvSpPr/>
              <p:nvPr/>
            </p:nvSpPr>
            <p:spPr>
              <a:xfrm>
                <a:off x="3352754" y="2952834"/>
                <a:ext cx="89564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1166" y="101"/>
                    </a:lnTo>
                    <a:lnTo>
                      <a:pt x="11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50"/>
              <p:cNvSpPr/>
              <p:nvPr/>
            </p:nvSpPr>
            <p:spPr>
              <a:xfrm>
                <a:off x="3345002" y="2952374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59" y="1"/>
                    </a:moveTo>
                    <a:cubicBezTo>
                      <a:pt x="29" y="1"/>
                      <a:pt x="1" y="26"/>
                      <a:pt x="1" y="59"/>
                    </a:cubicBezTo>
                    <a:cubicBezTo>
                      <a:pt x="1" y="93"/>
                      <a:pt x="29" y="118"/>
                      <a:pt x="59" y="118"/>
                    </a:cubicBezTo>
                    <a:cubicBezTo>
                      <a:pt x="93" y="118"/>
                      <a:pt x="121" y="93"/>
                      <a:pt x="121" y="59"/>
                    </a:cubicBezTo>
                    <a:cubicBezTo>
                      <a:pt x="121" y="26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50"/>
              <p:cNvSpPr/>
              <p:nvPr/>
            </p:nvSpPr>
            <p:spPr>
              <a:xfrm>
                <a:off x="3347842" y="2954983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2" y="0"/>
                    </a:moveTo>
                    <a:cubicBezTo>
                      <a:pt x="9" y="0"/>
                      <a:pt x="0" y="11"/>
                      <a:pt x="0" y="25"/>
                    </a:cubicBezTo>
                    <a:cubicBezTo>
                      <a:pt x="0" y="39"/>
                      <a:pt x="9" y="50"/>
                      <a:pt x="22" y="50"/>
                    </a:cubicBezTo>
                    <a:cubicBezTo>
                      <a:pt x="36" y="50"/>
                      <a:pt x="48" y="39"/>
                      <a:pt x="48" y="25"/>
                    </a:cubicBezTo>
                    <a:cubicBezTo>
                      <a:pt x="48" y="11"/>
                      <a:pt x="36" y="0"/>
                      <a:pt x="2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50"/>
              <p:cNvSpPr/>
              <p:nvPr/>
            </p:nvSpPr>
            <p:spPr>
              <a:xfrm>
                <a:off x="3440938" y="2952374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59"/>
                    </a:cubicBezTo>
                    <a:cubicBezTo>
                      <a:pt x="1" y="90"/>
                      <a:pt x="23" y="118"/>
                      <a:pt x="59" y="118"/>
                    </a:cubicBezTo>
                    <a:cubicBezTo>
                      <a:pt x="90" y="118"/>
                      <a:pt x="118" y="90"/>
                      <a:pt x="118" y="59"/>
                    </a:cubicBezTo>
                    <a:cubicBezTo>
                      <a:pt x="118" y="29"/>
                      <a:pt x="90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50"/>
              <p:cNvSpPr/>
              <p:nvPr/>
            </p:nvSpPr>
            <p:spPr>
              <a:xfrm>
                <a:off x="3443547" y="2954983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48" y="39"/>
                      <a:pt x="48" y="25"/>
                    </a:cubicBezTo>
                    <a:cubicBezTo>
                      <a:pt x="48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50"/>
              <p:cNvSpPr/>
              <p:nvPr/>
            </p:nvSpPr>
            <p:spPr>
              <a:xfrm>
                <a:off x="3372018" y="2929503"/>
                <a:ext cx="5380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73" y="0"/>
                    </a:moveTo>
                    <a:lnTo>
                      <a:pt x="0" y="73"/>
                    </a:lnTo>
                    <a:lnTo>
                      <a:pt x="628" y="701"/>
                    </a:lnTo>
                    <a:lnTo>
                      <a:pt x="701" y="62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50"/>
              <p:cNvSpPr/>
              <p:nvPr/>
            </p:nvSpPr>
            <p:spPr>
              <a:xfrm>
                <a:off x="3368180" y="2927354"/>
                <a:ext cx="6907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0" h="93" extrusionOk="0">
                    <a:moveTo>
                      <a:pt x="45" y="0"/>
                    </a:moveTo>
                    <a:cubicBezTo>
                      <a:pt x="20" y="0"/>
                      <a:pt x="0" y="23"/>
                      <a:pt x="0" y="48"/>
                    </a:cubicBezTo>
                    <a:cubicBezTo>
                      <a:pt x="0" y="73"/>
                      <a:pt x="20" y="92"/>
                      <a:pt x="45" y="92"/>
                    </a:cubicBezTo>
                    <a:cubicBezTo>
                      <a:pt x="70" y="92"/>
                      <a:pt x="89" y="73"/>
                      <a:pt x="89" y="48"/>
                    </a:cubicBezTo>
                    <a:cubicBezTo>
                      <a:pt x="89" y="23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50"/>
              <p:cNvSpPr/>
              <p:nvPr/>
            </p:nvSpPr>
            <p:spPr>
              <a:xfrm>
                <a:off x="3369869" y="2929810"/>
                <a:ext cx="330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3" h="34" extrusionOk="0">
                    <a:moveTo>
                      <a:pt x="24" y="0"/>
                    </a:moveTo>
                    <a:cubicBezTo>
                      <a:pt x="20" y="0"/>
                      <a:pt x="16" y="2"/>
                      <a:pt x="12" y="5"/>
                    </a:cubicBezTo>
                    <a:cubicBezTo>
                      <a:pt x="1" y="13"/>
                      <a:pt x="1" y="21"/>
                      <a:pt x="12" y="30"/>
                    </a:cubicBezTo>
                    <a:cubicBezTo>
                      <a:pt x="16" y="33"/>
                      <a:pt x="20" y="34"/>
                      <a:pt x="24" y="34"/>
                    </a:cubicBezTo>
                    <a:cubicBezTo>
                      <a:pt x="28" y="34"/>
                      <a:pt x="33" y="33"/>
                      <a:pt x="37" y="30"/>
                    </a:cubicBezTo>
                    <a:cubicBezTo>
                      <a:pt x="42" y="21"/>
                      <a:pt x="42" y="13"/>
                      <a:pt x="37" y="5"/>
                    </a:cubicBezTo>
                    <a:cubicBezTo>
                      <a:pt x="33" y="2"/>
                      <a:pt x="28" y="0"/>
                      <a:pt x="24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50"/>
              <p:cNvSpPr/>
              <p:nvPr/>
            </p:nvSpPr>
            <p:spPr>
              <a:xfrm>
                <a:off x="3419755" y="2979159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1"/>
                    </a:moveTo>
                    <a:cubicBezTo>
                      <a:pt x="20" y="1"/>
                      <a:pt x="1" y="20"/>
                      <a:pt x="1" y="45"/>
                    </a:cubicBezTo>
                    <a:cubicBezTo>
                      <a:pt x="1" y="70"/>
                      <a:pt x="20" y="90"/>
                      <a:pt x="45" y="90"/>
                    </a:cubicBezTo>
                    <a:cubicBezTo>
                      <a:pt x="70" y="90"/>
                      <a:pt x="90" y="70"/>
                      <a:pt x="90" y="45"/>
                    </a:cubicBezTo>
                    <a:cubicBezTo>
                      <a:pt x="90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50"/>
              <p:cNvSpPr/>
              <p:nvPr/>
            </p:nvSpPr>
            <p:spPr>
              <a:xfrm>
                <a:off x="3421904" y="2981385"/>
                <a:ext cx="307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7" extrusionOk="0">
                    <a:moveTo>
                      <a:pt x="20" y="1"/>
                    </a:moveTo>
                    <a:cubicBezTo>
                      <a:pt x="15" y="1"/>
                      <a:pt x="10" y="2"/>
                      <a:pt x="6" y="5"/>
                    </a:cubicBezTo>
                    <a:cubicBezTo>
                      <a:pt x="0" y="13"/>
                      <a:pt x="0" y="22"/>
                      <a:pt x="6" y="30"/>
                    </a:cubicBezTo>
                    <a:cubicBezTo>
                      <a:pt x="10" y="34"/>
                      <a:pt x="15" y="36"/>
                      <a:pt x="20" y="36"/>
                    </a:cubicBezTo>
                    <a:cubicBezTo>
                      <a:pt x="24" y="36"/>
                      <a:pt x="28" y="34"/>
                      <a:pt x="31" y="30"/>
                    </a:cubicBezTo>
                    <a:cubicBezTo>
                      <a:pt x="39" y="25"/>
                      <a:pt x="39" y="13"/>
                      <a:pt x="31" y="5"/>
                    </a:cubicBezTo>
                    <a:cubicBezTo>
                      <a:pt x="28" y="2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50"/>
              <p:cNvSpPr/>
              <p:nvPr/>
            </p:nvSpPr>
            <p:spPr>
              <a:xfrm>
                <a:off x="3370099" y="2929887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634" y="1"/>
                    </a:moveTo>
                    <a:lnTo>
                      <a:pt x="0" y="631"/>
                    </a:lnTo>
                    <a:lnTo>
                      <a:pt x="73" y="704"/>
                    </a:lnTo>
                    <a:lnTo>
                      <a:pt x="703" y="71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50"/>
              <p:cNvSpPr/>
              <p:nvPr/>
            </p:nvSpPr>
            <p:spPr>
              <a:xfrm>
                <a:off x="3368180" y="2979159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1"/>
                    </a:moveTo>
                    <a:cubicBezTo>
                      <a:pt x="20" y="1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70" y="90"/>
                      <a:pt x="89" y="70"/>
                      <a:pt x="89" y="45"/>
                    </a:cubicBezTo>
                    <a:cubicBezTo>
                      <a:pt x="89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50"/>
              <p:cNvSpPr/>
              <p:nvPr/>
            </p:nvSpPr>
            <p:spPr>
              <a:xfrm>
                <a:off x="3370329" y="2981385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8" y="1"/>
                    </a:moveTo>
                    <a:cubicBezTo>
                      <a:pt x="14" y="1"/>
                      <a:pt x="10" y="2"/>
                      <a:pt x="6" y="5"/>
                    </a:cubicBezTo>
                    <a:cubicBezTo>
                      <a:pt x="0" y="13"/>
                      <a:pt x="0" y="25"/>
                      <a:pt x="6" y="30"/>
                    </a:cubicBezTo>
                    <a:cubicBezTo>
                      <a:pt x="10" y="34"/>
                      <a:pt x="14" y="36"/>
                      <a:pt x="18" y="36"/>
                    </a:cubicBezTo>
                    <a:cubicBezTo>
                      <a:pt x="22" y="36"/>
                      <a:pt x="27" y="34"/>
                      <a:pt x="31" y="30"/>
                    </a:cubicBezTo>
                    <a:cubicBezTo>
                      <a:pt x="36" y="25"/>
                      <a:pt x="36" y="13"/>
                      <a:pt x="31" y="5"/>
                    </a:cubicBezTo>
                    <a:cubicBezTo>
                      <a:pt x="27" y="2"/>
                      <a:pt x="22" y="1"/>
                      <a:pt x="18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50"/>
              <p:cNvSpPr/>
              <p:nvPr/>
            </p:nvSpPr>
            <p:spPr>
              <a:xfrm>
                <a:off x="3419755" y="2927354"/>
                <a:ext cx="6907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0" h="93" extrusionOk="0">
                    <a:moveTo>
                      <a:pt x="45" y="0"/>
                    </a:moveTo>
                    <a:cubicBezTo>
                      <a:pt x="20" y="0"/>
                      <a:pt x="1" y="23"/>
                      <a:pt x="1" y="48"/>
                    </a:cubicBezTo>
                    <a:cubicBezTo>
                      <a:pt x="1" y="73"/>
                      <a:pt x="20" y="92"/>
                      <a:pt x="45" y="92"/>
                    </a:cubicBezTo>
                    <a:cubicBezTo>
                      <a:pt x="70" y="92"/>
                      <a:pt x="90" y="73"/>
                      <a:pt x="90" y="48"/>
                    </a:cubicBezTo>
                    <a:cubicBezTo>
                      <a:pt x="90" y="23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50"/>
              <p:cNvSpPr/>
              <p:nvPr/>
            </p:nvSpPr>
            <p:spPr>
              <a:xfrm>
                <a:off x="3422135" y="2929810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1" y="2"/>
                      <a:pt x="9" y="5"/>
                    </a:cubicBezTo>
                    <a:cubicBezTo>
                      <a:pt x="0" y="13"/>
                      <a:pt x="0" y="21"/>
                      <a:pt x="9" y="30"/>
                    </a:cubicBezTo>
                    <a:cubicBezTo>
                      <a:pt x="10" y="33"/>
                      <a:pt x="14" y="34"/>
                      <a:pt x="19" y="34"/>
                    </a:cubicBezTo>
                    <a:cubicBezTo>
                      <a:pt x="23" y="34"/>
                      <a:pt x="28" y="33"/>
                      <a:pt x="31" y="30"/>
                    </a:cubicBezTo>
                    <a:cubicBezTo>
                      <a:pt x="39" y="21"/>
                      <a:pt x="39" y="13"/>
                      <a:pt x="31" y="5"/>
                    </a:cubicBezTo>
                    <a:cubicBezTo>
                      <a:pt x="28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50"/>
              <p:cNvSpPr/>
              <p:nvPr/>
            </p:nvSpPr>
            <p:spPr>
              <a:xfrm>
                <a:off x="3390207" y="2948767"/>
                <a:ext cx="15043" cy="1504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98" y="0"/>
                    </a:moveTo>
                    <a:cubicBezTo>
                      <a:pt x="45" y="0"/>
                      <a:pt x="1" y="45"/>
                      <a:pt x="1" y="98"/>
                    </a:cubicBezTo>
                    <a:cubicBezTo>
                      <a:pt x="1" y="154"/>
                      <a:pt x="45" y="196"/>
                      <a:pt x="98" y="196"/>
                    </a:cubicBezTo>
                    <a:cubicBezTo>
                      <a:pt x="154" y="196"/>
                      <a:pt x="196" y="154"/>
                      <a:pt x="196" y="98"/>
                    </a:cubicBezTo>
                    <a:cubicBezTo>
                      <a:pt x="196" y="45"/>
                      <a:pt x="154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50"/>
              <p:cNvSpPr/>
              <p:nvPr/>
            </p:nvSpPr>
            <p:spPr>
              <a:xfrm>
                <a:off x="3044226" y="2743849"/>
                <a:ext cx="179666" cy="15433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011" extrusionOk="0">
                    <a:moveTo>
                      <a:pt x="1168" y="1"/>
                    </a:moveTo>
                    <a:cubicBezTo>
                      <a:pt x="1007" y="1"/>
                      <a:pt x="847" y="84"/>
                      <a:pt x="765" y="252"/>
                    </a:cubicBezTo>
                    <a:lnTo>
                      <a:pt x="687" y="405"/>
                    </a:lnTo>
                    <a:lnTo>
                      <a:pt x="516" y="430"/>
                    </a:lnTo>
                    <a:cubicBezTo>
                      <a:pt x="148" y="486"/>
                      <a:pt x="0" y="938"/>
                      <a:pt x="265" y="1197"/>
                    </a:cubicBezTo>
                    <a:lnTo>
                      <a:pt x="388" y="1315"/>
                    </a:lnTo>
                    <a:lnTo>
                      <a:pt x="360" y="1482"/>
                    </a:lnTo>
                    <a:cubicBezTo>
                      <a:pt x="309" y="1775"/>
                      <a:pt x="540" y="2010"/>
                      <a:pt x="803" y="2010"/>
                    </a:cubicBezTo>
                    <a:cubicBezTo>
                      <a:pt x="873" y="2010"/>
                      <a:pt x="946" y="1993"/>
                      <a:pt x="1016" y="1956"/>
                    </a:cubicBezTo>
                    <a:lnTo>
                      <a:pt x="1169" y="1878"/>
                    </a:lnTo>
                    <a:lnTo>
                      <a:pt x="1323" y="1956"/>
                    </a:lnTo>
                    <a:cubicBezTo>
                      <a:pt x="1392" y="1993"/>
                      <a:pt x="1464" y="2010"/>
                      <a:pt x="1534" y="2010"/>
                    </a:cubicBezTo>
                    <a:cubicBezTo>
                      <a:pt x="1797" y="2010"/>
                      <a:pt x="2027" y="1773"/>
                      <a:pt x="1978" y="1482"/>
                    </a:cubicBezTo>
                    <a:lnTo>
                      <a:pt x="1950" y="1315"/>
                    </a:lnTo>
                    <a:lnTo>
                      <a:pt x="2073" y="1197"/>
                    </a:lnTo>
                    <a:cubicBezTo>
                      <a:pt x="2341" y="935"/>
                      <a:pt x="2190" y="483"/>
                      <a:pt x="1822" y="430"/>
                    </a:cubicBezTo>
                    <a:lnTo>
                      <a:pt x="1649" y="405"/>
                    </a:lnTo>
                    <a:lnTo>
                      <a:pt x="1574" y="252"/>
                    </a:lnTo>
                    <a:cubicBezTo>
                      <a:pt x="1490" y="84"/>
                      <a:pt x="1329" y="1"/>
                      <a:pt x="11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50"/>
              <p:cNvSpPr/>
              <p:nvPr/>
            </p:nvSpPr>
            <p:spPr>
              <a:xfrm>
                <a:off x="3057043" y="2755284"/>
                <a:ext cx="152958" cy="131929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719" extrusionOk="0">
                    <a:moveTo>
                      <a:pt x="999" y="1"/>
                    </a:moveTo>
                    <a:cubicBezTo>
                      <a:pt x="863" y="1"/>
                      <a:pt x="726" y="72"/>
                      <a:pt x="656" y="214"/>
                    </a:cubicBezTo>
                    <a:lnTo>
                      <a:pt x="589" y="348"/>
                    </a:lnTo>
                    <a:lnTo>
                      <a:pt x="444" y="368"/>
                    </a:lnTo>
                    <a:cubicBezTo>
                      <a:pt x="129" y="412"/>
                      <a:pt x="1" y="800"/>
                      <a:pt x="232" y="1023"/>
                    </a:cubicBezTo>
                    <a:lnTo>
                      <a:pt x="335" y="1124"/>
                    </a:lnTo>
                    <a:lnTo>
                      <a:pt x="310" y="1269"/>
                    </a:lnTo>
                    <a:cubicBezTo>
                      <a:pt x="266" y="1517"/>
                      <a:pt x="466" y="1717"/>
                      <a:pt x="691" y="1717"/>
                    </a:cubicBezTo>
                    <a:cubicBezTo>
                      <a:pt x="749" y="1717"/>
                      <a:pt x="810" y="1703"/>
                      <a:pt x="868" y="1673"/>
                    </a:cubicBezTo>
                    <a:lnTo>
                      <a:pt x="999" y="1604"/>
                    </a:lnTo>
                    <a:lnTo>
                      <a:pt x="1128" y="1673"/>
                    </a:lnTo>
                    <a:cubicBezTo>
                      <a:pt x="1186" y="1704"/>
                      <a:pt x="1247" y="1718"/>
                      <a:pt x="1306" y="1718"/>
                    </a:cubicBezTo>
                    <a:cubicBezTo>
                      <a:pt x="1530" y="1718"/>
                      <a:pt x="1728" y="1516"/>
                      <a:pt x="1686" y="1269"/>
                    </a:cubicBezTo>
                    <a:lnTo>
                      <a:pt x="1661" y="1124"/>
                    </a:lnTo>
                    <a:lnTo>
                      <a:pt x="1767" y="1023"/>
                    </a:lnTo>
                    <a:cubicBezTo>
                      <a:pt x="1993" y="800"/>
                      <a:pt x="1867" y="418"/>
                      <a:pt x="1552" y="368"/>
                    </a:cubicBezTo>
                    <a:lnTo>
                      <a:pt x="1407" y="348"/>
                    </a:lnTo>
                    <a:lnTo>
                      <a:pt x="1340" y="214"/>
                    </a:lnTo>
                    <a:cubicBezTo>
                      <a:pt x="1271" y="72"/>
                      <a:pt x="1135" y="1"/>
                      <a:pt x="9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50"/>
              <p:cNvSpPr/>
              <p:nvPr/>
            </p:nvSpPr>
            <p:spPr>
              <a:xfrm>
                <a:off x="3069706" y="2765492"/>
                <a:ext cx="140525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47" extrusionOk="0">
                    <a:moveTo>
                      <a:pt x="1830" y="779"/>
                    </a:moveTo>
                    <a:cubicBezTo>
                      <a:pt x="1630" y="911"/>
                      <a:pt x="1526" y="959"/>
                      <a:pt x="1422" y="959"/>
                    </a:cubicBezTo>
                    <a:cubicBezTo>
                      <a:pt x="1335" y="959"/>
                      <a:pt x="1247" y="925"/>
                      <a:pt x="1102" y="879"/>
                    </a:cubicBezTo>
                    <a:cubicBezTo>
                      <a:pt x="1099" y="878"/>
                      <a:pt x="1097" y="878"/>
                      <a:pt x="1094" y="878"/>
                    </a:cubicBezTo>
                    <a:cubicBezTo>
                      <a:pt x="1070" y="878"/>
                      <a:pt x="1097" y="935"/>
                      <a:pt x="1099" y="969"/>
                    </a:cubicBezTo>
                    <a:lnTo>
                      <a:pt x="1099" y="969"/>
                    </a:lnTo>
                    <a:cubicBezTo>
                      <a:pt x="1045" y="944"/>
                      <a:pt x="992" y="924"/>
                      <a:pt x="940" y="910"/>
                    </a:cubicBezTo>
                    <a:cubicBezTo>
                      <a:pt x="940" y="910"/>
                      <a:pt x="939" y="910"/>
                      <a:pt x="939" y="910"/>
                    </a:cubicBezTo>
                    <a:cubicBezTo>
                      <a:pt x="938" y="910"/>
                      <a:pt x="937" y="910"/>
                      <a:pt x="937" y="910"/>
                    </a:cubicBezTo>
                    <a:lnTo>
                      <a:pt x="937" y="910"/>
                    </a:lnTo>
                    <a:cubicBezTo>
                      <a:pt x="938" y="912"/>
                      <a:pt x="939" y="914"/>
                      <a:pt x="940" y="915"/>
                    </a:cubicBezTo>
                    <a:cubicBezTo>
                      <a:pt x="974" y="957"/>
                      <a:pt x="1030" y="980"/>
                      <a:pt x="1080" y="991"/>
                    </a:cubicBezTo>
                    <a:cubicBezTo>
                      <a:pt x="1082" y="991"/>
                      <a:pt x="1084" y="991"/>
                      <a:pt x="1086" y="991"/>
                    </a:cubicBezTo>
                    <a:cubicBezTo>
                      <a:pt x="1097" y="991"/>
                      <a:pt x="1100" y="982"/>
                      <a:pt x="1099" y="969"/>
                    </a:cubicBezTo>
                    <a:lnTo>
                      <a:pt x="1099" y="969"/>
                    </a:lnTo>
                    <a:cubicBezTo>
                      <a:pt x="1283" y="1050"/>
                      <a:pt x="1478" y="1174"/>
                      <a:pt x="1646" y="1236"/>
                    </a:cubicBezTo>
                    <a:cubicBezTo>
                      <a:pt x="1646" y="1225"/>
                      <a:pt x="1646" y="1214"/>
                      <a:pt x="1643" y="1200"/>
                    </a:cubicBezTo>
                    <a:lnTo>
                      <a:pt x="1616" y="1033"/>
                    </a:lnTo>
                    <a:lnTo>
                      <a:pt x="1735" y="915"/>
                    </a:lnTo>
                    <a:cubicBezTo>
                      <a:pt x="1777" y="874"/>
                      <a:pt x="1811" y="826"/>
                      <a:pt x="1830" y="779"/>
                    </a:cubicBezTo>
                    <a:close/>
                    <a:moveTo>
                      <a:pt x="410" y="0"/>
                    </a:moveTo>
                    <a:lnTo>
                      <a:pt x="352" y="120"/>
                    </a:lnTo>
                    <a:lnTo>
                      <a:pt x="254" y="134"/>
                    </a:lnTo>
                    <a:cubicBezTo>
                      <a:pt x="355" y="288"/>
                      <a:pt x="458" y="444"/>
                      <a:pt x="558" y="597"/>
                    </a:cubicBezTo>
                    <a:cubicBezTo>
                      <a:pt x="586" y="639"/>
                      <a:pt x="614" y="681"/>
                      <a:pt x="614" y="728"/>
                    </a:cubicBezTo>
                    <a:cubicBezTo>
                      <a:pt x="614" y="779"/>
                      <a:pt x="583" y="823"/>
                      <a:pt x="547" y="851"/>
                    </a:cubicBezTo>
                    <a:cubicBezTo>
                      <a:pt x="514" y="882"/>
                      <a:pt x="466" y="901"/>
                      <a:pt x="421" y="915"/>
                    </a:cubicBezTo>
                    <a:cubicBezTo>
                      <a:pt x="352" y="940"/>
                      <a:pt x="282" y="952"/>
                      <a:pt x="209" y="963"/>
                    </a:cubicBezTo>
                    <a:cubicBezTo>
                      <a:pt x="143" y="974"/>
                      <a:pt x="70" y="977"/>
                      <a:pt x="0" y="982"/>
                    </a:cubicBezTo>
                    <a:lnTo>
                      <a:pt x="67" y="1027"/>
                    </a:lnTo>
                    <a:lnTo>
                      <a:pt x="56" y="1074"/>
                    </a:lnTo>
                    <a:cubicBezTo>
                      <a:pt x="254" y="1027"/>
                      <a:pt x="449" y="949"/>
                      <a:pt x="653" y="949"/>
                    </a:cubicBezTo>
                    <a:cubicBezTo>
                      <a:pt x="661" y="949"/>
                      <a:pt x="675" y="949"/>
                      <a:pt x="687" y="957"/>
                    </a:cubicBezTo>
                    <a:cubicBezTo>
                      <a:pt x="698" y="960"/>
                      <a:pt x="700" y="971"/>
                      <a:pt x="709" y="977"/>
                    </a:cubicBezTo>
                    <a:cubicBezTo>
                      <a:pt x="784" y="1091"/>
                      <a:pt x="793" y="1239"/>
                      <a:pt x="784" y="1378"/>
                    </a:cubicBezTo>
                    <a:cubicBezTo>
                      <a:pt x="781" y="1465"/>
                      <a:pt x="770" y="1549"/>
                      <a:pt x="759" y="1632"/>
                    </a:cubicBezTo>
                    <a:lnTo>
                      <a:pt x="837" y="1590"/>
                    </a:lnTo>
                    <a:lnTo>
                      <a:pt x="940" y="1646"/>
                    </a:lnTo>
                    <a:cubicBezTo>
                      <a:pt x="921" y="1549"/>
                      <a:pt x="904" y="1448"/>
                      <a:pt x="890" y="1348"/>
                    </a:cubicBezTo>
                    <a:cubicBezTo>
                      <a:pt x="879" y="1256"/>
                      <a:pt x="868" y="1166"/>
                      <a:pt x="885" y="1074"/>
                    </a:cubicBezTo>
                    <a:cubicBezTo>
                      <a:pt x="890" y="1058"/>
                      <a:pt x="896" y="1038"/>
                      <a:pt x="910" y="1027"/>
                    </a:cubicBezTo>
                    <a:cubicBezTo>
                      <a:pt x="925" y="1014"/>
                      <a:pt x="919" y="918"/>
                      <a:pt x="937" y="910"/>
                    </a:cubicBezTo>
                    <a:lnTo>
                      <a:pt x="937" y="910"/>
                    </a:lnTo>
                    <a:cubicBezTo>
                      <a:pt x="880" y="829"/>
                      <a:pt x="908" y="713"/>
                      <a:pt x="949" y="622"/>
                    </a:cubicBezTo>
                    <a:cubicBezTo>
                      <a:pt x="1046" y="416"/>
                      <a:pt x="1214" y="254"/>
                      <a:pt x="1409" y="134"/>
                    </a:cubicBezTo>
                    <a:lnTo>
                      <a:pt x="1314" y="120"/>
                    </a:lnTo>
                    <a:lnTo>
                      <a:pt x="1267" y="23"/>
                    </a:lnTo>
                    <a:cubicBezTo>
                      <a:pt x="1147" y="210"/>
                      <a:pt x="1024" y="394"/>
                      <a:pt x="907" y="583"/>
                    </a:cubicBezTo>
                    <a:cubicBezTo>
                      <a:pt x="885" y="617"/>
                      <a:pt x="862" y="656"/>
                      <a:pt x="826" y="684"/>
                    </a:cubicBezTo>
                    <a:cubicBezTo>
                      <a:pt x="803" y="705"/>
                      <a:pt x="769" y="720"/>
                      <a:pt x="735" y="720"/>
                    </a:cubicBezTo>
                    <a:cubicBezTo>
                      <a:pt x="724" y="720"/>
                      <a:pt x="714" y="718"/>
                      <a:pt x="703" y="715"/>
                    </a:cubicBezTo>
                    <a:cubicBezTo>
                      <a:pt x="647" y="701"/>
                      <a:pt x="620" y="645"/>
                      <a:pt x="597" y="595"/>
                    </a:cubicBezTo>
                    <a:cubicBezTo>
                      <a:pt x="514" y="405"/>
                      <a:pt x="449" y="204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50"/>
              <p:cNvSpPr/>
              <p:nvPr/>
            </p:nvSpPr>
            <p:spPr>
              <a:xfrm>
                <a:off x="3105010" y="2792277"/>
                <a:ext cx="57868" cy="5786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54" extrusionOk="0">
                    <a:moveTo>
                      <a:pt x="377" y="0"/>
                    </a:moveTo>
                    <a:cubicBezTo>
                      <a:pt x="168" y="0"/>
                      <a:pt x="1" y="170"/>
                      <a:pt x="1" y="377"/>
                    </a:cubicBezTo>
                    <a:cubicBezTo>
                      <a:pt x="1" y="586"/>
                      <a:pt x="168" y="753"/>
                      <a:pt x="377" y="753"/>
                    </a:cubicBezTo>
                    <a:cubicBezTo>
                      <a:pt x="584" y="753"/>
                      <a:pt x="754" y="586"/>
                      <a:pt x="754" y="377"/>
                    </a:cubicBezTo>
                    <a:cubicBezTo>
                      <a:pt x="754" y="170"/>
                      <a:pt x="584" y="0"/>
                      <a:pt x="3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50"/>
              <p:cNvSpPr/>
              <p:nvPr/>
            </p:nvSpPr>
            <p:spPr>
              <a:xfrm>
                <a:off x="3110767" y="2801333"/>
                <a:ext cx="46125" cy="3944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4" extrusionOk="0">
                    <a:moveTo>
                      <a:pt x="300" y="1"/>
                    </a:moveTo>
                    <a:cubicBezTo>
                      <a:pt x="258" y="1"/>
                      <a:pt x="217" y="22"/>
                      <a:pt x="196" y="63"/>
                    </a:cubicBezTo>
                    <a:lnTo>
                      <a:pt x="177" y="102"/>
                    </a:lnTo>
                    <a:lnTo>
                      <a:pt x="135" y="108"/>
                    </a:lnTo>
                    <a:cubicBezTo>
                      <a:pt x="40" y="122"/>
                      <a:pt x="1" y="242"/>
                      <a:pt x="71" y="303"/>
                    </a:cubicBezTo>
                    <a:lnTo>
                      <a:pt x="104" y="337"/>
                    </a:lnTo>
                    <a:lnTo>
                      <a:pt x="96" y="379"/>
                    </a:lnTo>
                    <a:cubicBezTo>
                      <a:pt x="83" y="451"/>
                      <a:pt x="142" y="513"/>
                      <a:pt x="209" y="513"/>
                    </a:cubicBezTo>
                    <a:cubicBezTo>
                      <a:pt x="227" y="513"/>
                      <a:pt x="245" y="509"/>
                      <a:pt x="263" y="499"/>
                    </a:cubicBezTo>
                    <a:lnTo>
                      <a:pt x="302" y="479"/>
                    </a:lnTo>
                    <a:lnTo>
                      <a:pt x="341" y="499"/>
                    </a:lnTo>
                    <a:cubicBezTo>
                      <a:pt x="359" y="509"/>
                      <a:pt x="378" y="513"/>
                      <a:pt x="396" y="513"/>
                    </a:cubicBezTo>
                    <a:cubicBezTo>
                      <a:pt x="462" y="513"/>
                      <a:pt x="522" y="451"/>
                      <a:pt x="509" y="379"/>
                    </a:cubicBezTo>
                    <a:lnTo>
                      <a:pt x="500" y="337"/>
                    </a:lnTo>
                    <a:lnTo>
                      <a:pt x="531" y="303"/>
                    </a:lnTo>
                    <a:cubicBezTo>
                      <a:pt x="601" y="239"/>
                      <a:pt x="564" y="119"/>
                      <a:pt x="470" y="108"/>
                    </a:cubicBezTo>
                    <a:lnTo>
                      <a:pt x="428" y="102"/>
                    </a:lnTo>
                    <a:lnTo>
                      <a:pt x="405" y="63"/>
                    </a:lnTo>
                    <a:cubicBezTo>
                      <a:pt x="383" y="22"/>
                      <a:pt x="341" y="1"/>
                      <a:pt x="30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50"/>
              <p:cNvSpPr/>
              <p:nvPr/>
            </p:nvSpPr>
            <p:spPr>
              <a:xfrm>
                <a:off x="3118902" y="2806168"/>
                <a:ext cx="30085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91" extrusionOk="0">
                    <a:moveTo>
                      <a:pt x="196" y="0"/>
                    </a:moveTo>
                    <a:cubicBezTo>
                      <a:pt x="87" y="0"/>
                      <a:pt x="1" y="90"/>
                      <a:pt x="1" y="196"/>
                    </a:cubicBezTo>
                    <a:cubicBezTo>
                      <a:pt x="1" y="304"/>
                      <a:pt x="87" y="391"/>
                      <a:pt x="196" y="391"/>
                    </a:cubicBezTo>
                    <a:cubicBezTo>
                      <a:pt x="305" y="391"/>
                      <a:pt x="391" y="304"/>
                      <a:pt x="391" y="196"/>
                    </a:cubicBezTo>
                    <a:cubicBezTo>
                      <a:pt x="391" y="90"/>
                      <a:pt x="305" y="0"/>
                      <a:pt x="19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50"/>
              <p:cNvSpPr/>
              <p:nvPr/>
            </p:nvSpPr>
            <p:spPr>
              <a:xfrm>
                <a:off x="3129877" y="2776851"/>
                <a:ext cx="7751" cy="89334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64" extrusionOk="0">
                    <a:moveTo>
                      <a:pt x="0" y="0"/>
                    </a:moveTo>
                    <a:lnTo>
                      <a:pt x="0" y="1164"/>
                    </a:lnTo>
                    <a:lnTo>
                      <a:pt x="101" y="116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50"/>
              <p:cNvSpPr/>
              <p:nvPr/>
            </p:nvSpPr>
            <p:spPr>
              <a:xfrm>
                <a:off x="3128956" y="2768869"/>
                <a:ext cx="928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60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60" y="121"/>
                    </a:cubicBezTo>
                    <a:cubicBezTo>
                      <a:pt x="93" y="121"/>
                      <a:pt x="121" y="93"/>
                      <a:pt x="121" y="62"/>
                    </a:cubicBezTo>
                    <a:cubicBezTo>
                      <a:pt x="121" y="29"/>
                      <a:pt x="93" y="1"/>
                      <a:pt x="6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50"/>
              <p:cNvSpPr/>
              <p:nvPr/>
            </p:nvSpPr>
            <p:spPr>
              <a:xfrm>
                <a:off x="3131796" y="2771708"/>
                <a:ext cx="368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3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48"/>
                      <a:pt x="23" y="48"/>
                    </a:cubicBezTo>
                    <a:cubicBezTo>
                      <a:pt x="37" y="48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50"/>
              <p:cNvSpPr/>
              <p:nvPr/>
            </p:nvSpPr>
            <p:spPr>
              <a:xfrm>
                <a:off x="3128956" y="2864804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60" y="1"/>
                    </a:moveTo>
                    <a:cubicBezTo>
                      <a:pt x="29" y="1"/>
                      <a:pt x="1" y="29"/>
                      <a:pt x="1" y="59"/>
                    </a:cubicBezTo>
                    <a:cubicBezTo>
                      <a:pt x="1" y="93"/>
                      <a:pt x="29" y="118"/>
                      <a:pt x="60" y="118"/>
                    </a:cubicBezTo>
                    <a:cubicBezTo>
                      <a:pt x="93" y="118"/>
                      <a:pt x="121" y="93"/>
                      <a:pt x="121" y="59"/>
                    </a:cubicBezTo>
                    <a:cubicBezTo>
                      <a:pt x="121" y="29"/>
                      <a:pt x="93" y="1"/>
                      <a:pt x="6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50"/>
              <p:cNvSpPr/>
              <p:nvPr/>
            </p:nvSpPr>
            <p:spPr>
              <a:xfrm>
                <a:off x="3131796" y="2867414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3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3" y="50"/>
                    </a:cubicBezTo>
                    <a:cubicBezTo>
                      <a:pt x="37" y="50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50"/>
              <p:cNvSpPr/>
              <p:nvPr/>
            </p:nvSpPr>
            <p:spPr>
              <a:xfrm>
                <a:off x="3088970" y="2817527"/>
                <a:ext cx="89334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1164" y="101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50"/>
              <p:cNvSpPr/>
              <p:nvPr/>
            </p:nvSpPr>
            <p:spPr>
              <a:xfrm>
                <a:off x="3081218" y="2816836"/>
                <a:ext cx="9133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1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59" y="121"/>
                    </a:cubicBezTo>
                    <a:cubicBezTo>
                      <a:pt x="90" y="121"/>
                      <a:pt x="118" y="93"/>
                      <a:pt x="118" y="62"/>
                    </a:cubicBezTo>
                    <a:cubicBezTo>
                      <a:pt x="118" y="29"/>
                      <a:pt x="90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50"/>
              <p:cNvSpPr/>
              <p:nvPr/>
            </p:nvSpPr>
            <p:spPr>
              <a:xfrm>
                <a:off x="3083828" y="2819676"/>
                <a:ext cx="391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51" h="48" extrusionOk="0"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6"/>
                      <a:pt x="12" y="48"/>
                      <a:pt x="25" y="48"/>
                    </a:cubicBezTo>
                    <a:cubicBezTo>
                      <a:pt x="39" y="48"/>
                      <a:pt x="51" y="36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50"/>
              <p:cNvSpPr/>
              <p:nvPr/>
            </p:nvSpPr>
            <p:spPr>
              <a:xfrm>
                <a:off x="3176924" y="2816836"/>
                <a:ext cx="928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59" y="121"/>
                    </a:cubicBezTo>
                    <a:cubicBezTo>
                      <a:pt x="93" y="121"/>
                      <a:pt x="121" y="93"/>
                      <a:pt x="121" y="62"/>
                    </a:cubicBezTo>
                    <a:cubicBezTo>
                      <a:pt x="121" y="29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50"/>
              <p:cNvSpPr/>
              <p:nvPr/>
            </p:nvSpPr>
            <p:spPr>
              <a:xfrm>
                <a:off x="3179763" y="2819676"/>
                <a:ext cx="368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2" y="0"/>
                    </a:moveTo>
                    <a:cubicBezTo>
                      <a:pt x="9" y="0"/>
                      <a:pt x="0" y="11"/>
                      <a:pt x="0" y="25"/>
                    </a:cubicBezTo>
                    <a:cubicBezTo>
                      <a:pt x="0" y="36"/>
                      <a:pt x="9" y="48"/>
                      <a:pt x="22" y="48"/>
                    </a:cubicBezTo>
                    <a:cubicBezTo>
                      <a:pt x="36" y="48"/>
                      <a:pt x="48" y="36"/>
                      <a:pt x="48" y="25"/>
                    </a:cubicBezTo>
                    <a:cubicBezTo>
                      <a:pt x="48" y="11"/>
                      <a:pt x="36" y="0"/>
                      <a:pt x="2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50"/>
              <p:cNvSpPr/>
              <p:nvPr/>
            </p:nvSpPr>
            <p:spPr>
              <a:xfrm>
                <a:off x="3108234" y="2794349"/>
                <a:ext cx="53800" cy="5387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2" extrusionOk="0">
                    <a:moveTo>
                      <a:pt x="70" y="1"/>
                    </a:moveTo>
                    <a:lnTo>
                      <a:pt x="0" y="73"/>
                    </a:lnTo>
                    <a:lnTo>
                      <a:pt x="628" y="701"/>
                    </a:lnTo>
                    <a:lnTo>
                      <a:pt x="701" y="629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50"/>
              <p:cNvSpPr/>
              <p:nvPr/>
            </p:nvSpPr>
            <p:spPr>
              <a:xfrm>
                <a:off x="3103936" y="2792354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48" y="0"/>
                    </a:moveTo>
                    <a:cubicBezTo>
                      <a:pt x="37" y="0"/>
                      <a:pt x="26" y="5"/>
                      <a:pt x="17" y="13"/>
                    </a:cubicBezTo>
                    <a:cubicBezTo>
                      <a:pt x="1" y="33"/>
                      <a:pt x="1" y="60"/>
                      <a:pt x="17" y="77"/>
                    </a:cubicBezTo>
                    <a:cubicBezTo>
                      <a:pt x="26" y="86"/>
                      <a:pt x="37" y="90"/>
                      <a:pt x="48" y="90"/>
                    </a:cubicBezTo>
                    <a:cubicBezTo>
                      <a:pt x="60" y="90"/>
                      <a:pt x="72" y="86"/>
                      <a:pt x="81" y="77"/>
                    </a:cubicBezTo>
                    <a:cubicBezTo>
                      <a:pt x="98" y="60"/>
                      <a:pt x="98" y="30"/>
                      <a:pt x="81" y="13"/>
                    </a:cubicBezTo>
                    <a:cubicBezTo>
                      <a:pt x="72" y="5"/>
                      <a:pt x="60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50"/>
              <p:cNvSpPr/>
              <p:nvPr/>
            </p:nvSpPr>
            <p:spPr>
              <a:xfrm>
                <a:off x="3106315" y="2794196"/>
                <a:ext cx="2609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17" y="0"/>
                    </a:moveTo>
                    <a:cubicBezTo>
                      <a:pt x="9" y="0"/>
                      <a:pt x="0" y="9"/>
                      <a:pt x="0" y="17"/>
                    </a:cubicBezTo>
                    <a:cubicBezTo>
                      <a:pt x="0" y="28"/>
                      <a:pt x="9" y="36"/>
                      <a:pt x="17" y="36"/>
                    </a:cubicBezTo>
                    <a:cubicBezTo>
                      <a:pt x="28" y="36"/>
                      <a:pt x="34" y="28"/>
                      <a:pt x="34" y="17"/>
                    </a:cubicBezTo>
                    <a:cubicBezTo>
                      <a:pt x="34" y="9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50"/>
              <p:cNvSpPr/>
              <p:nvPr/>
            </p:nvSpPr>
            <p:spPr>
              <a:xfrm>
                <a:off x="3156202" y="2844082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89"/>
                      <a:pt x="45" y="89"/>
                    </a:cubicBezTo>
                    <a:cubicBezTo>
                      <a:pt x="70" y="89"/>
                      <a:pt x="90" y="70"/>
                      <a:pt x="90" y="45"/>
                    </a:cubicBezTo>
                    <a:cubicBezTo>
                      <a:pt x="90" y="20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50"/>
              <p:cNvSpPr/>
              <p:nvPr/>
            </p:nvSpPr>
            <p:spPr>
              <a:xfrm>
                <a:off x="3158351" y="2846231"/>
                <a:ext cx="2609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17" y="0"/>
                    </a:moveTo>
                    <a:cubicBezTo>
                      <a:pt x="6" y="0"/>
                      <a:pt x="0" y="6"/>
                      <a:pt x="0" y="17"/>
                    </a:cubicBezTo>
                    <a:cubicBezTo>
                      <a:pt x="0" y="25"/>
                      <a:pt x="6" y="34"/>
                      <a:pt x="17" y="34"/>
                    </a:cubicBezTo>
                    <a:cubicBezTo>
                      <a:pt x="25" y="34"/>
                      <a:pt x="34" y="25"/>
                      <a:pt x="34" y="17"/>
                    </a:cubicBezTo>
                    <a:cubicBezTo>
                      <a:pt x="34" y="6"/>
                      <a:pt x="25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50"/>
              <p:cNvSpPr/>
              <p:nvPr/>
            </p:nvSpPr>
            <p:spPr>
              <a:xfrm>
                <a:off x="3106545" y="2794810"/>
                <a:ext cx="5380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628" y="1"/>
                    </a:moveTo>
                    <a:lnTo>
                      <a:pt x="0" y="628"/>
                    </a:lnTo>
                    <a:lnTo>
                      <a:pt x="70" y="701"/>
                    </a:lnTo>
                    <a:lnTo>
                      <a:pt x="700" y="70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50"/>
              <p:cNvSpPr/>
              <p:nvPr/>
            </p:nvSpPr>
            <p:spPr>
              <a:xfrm>
                <a:off x="3104166" y="2844236"/>
                <a:ext cx="7598" cy="6677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49" y="0"/>
                    </a:moveTo>
                    <a:cubicBezTo>
                      <a:pt x="37" y="0"/>
                      <a:pt x="25" y="5"/>
                      <a:pt x="17" y="15"/>
                    </a:cubicBezTo>
                    <a:cubicBezTo>
                      <a:pt x="0" y="32"/>
                      <a:pt x="0" y="60"/>
                      <a:pt x="17" y="76"/>
                    </a:cubicBezTo>
                    <a:cubicBezTo>
                      <a:pt x="24" y="83"/>
                      <a:pt x="35" y="87"/>
                      <a:pt x="46" y="87"/>
                    </a:cubicBezTo>
                    <a:cubicBezTo>
                      <a:pt x="58" y="87"/>
                      <a:pt x="70" y="83"/>
                      <a:pt x="81" y="76"/>
                    </a:cubicBezTo>
                    <a:cubicBezTo>
                      <a:pt x="98" y="60"/>
                      <a:pt x="98" y="32"/>
                      <a:pt x="81" y="15"/>
                    </a:cubicBezTo>
                    <a:cubicBezTo>
                      <a:pt x="73" y="5"/>
                      <a:pt x="61" y="0"/>
                      <a:pt x="4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50"/>
              <p:cNvSpPr/>
              <p:nvPr/>
            </p:nvSpPr>
            <p:spPr>
              <a:xfrm>
                <a:off x="3106315" y="2846231"/>
                <a:ext cx="2609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17" y="0"/>
                    </a:moveTo>
                    <a:cubicBezTo>
                      <a:pt x="9" y="0"/>
                      <a:pt x="0" y="6"/>
                      <a:pt x="0" y="17"/>
                    </a:cubicBezTo>
                    <a:cubicBezTo>
                      <a:pt x="0" y="25"/>
                      <a:pt x="9" y="34"/>
                      <a:pt x="17" y="34"/>
                    </a:cubicBezTo>
                    <a:cubicBezTo>
                      <a:pt x="28" y="34"/>
                      <a:pt x="34" y="25"/>
                      <a:pt x="34" y="17"/>
                    </a:cubicBezTo>
                    <a:cubicBezTo>
                      <a:pt x="34" y="6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50"/>
              <p:cNvSpPr/>
              <p:nvPr/>
            </p:nvSpPr>
            <p:spPr>
              <a:xfrm>
                <a:off x="3155741" y="2792354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1" y="0"/>
                    </a:moveTo>
                    <a:cubicBezTo>
                      <a:pt x="40" y="0"/>
                      <a:pt x="29" y="5"/>
                      <a:pt x="20" y="13"/>
                    </a:cubicBezTo>
                    <a:cubicBezTo>
                      <a:pt x="1" y="30"/>
                      <a:pt x="1" y="60"/>
                      <a:pt x="20" y="77"/>
                    </a:cubicBezTo>
                    <a:cubicBezTo>
                      <a:pt x="29" y="86"/>
                      <a:pt x="40" y="90"/>
                      <a:pt x="51" y="90"/>
                    </a:cubicBezTo>
                    <a:cubicBezTo>
                      <a:pt x="62" y="90"/>
                      <a:pt x="73" y="86"/>
                      <a:pt x="82" y="77"/>
                    </a:cubicBezTo>
                    <a:cubicBezTo>
                      <a:pt x="98" y="60"/>
                      <a:pt x="98" y="30"/>
                      <a:pt x="82" y="13"/>
                    </a:cubicBezTo>
                    <a:cubicBezTo>
                      <a:pt x="73" y="5"/>
                      <a:pt x="62" y="0"/>
                      <a:pt x="5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50"/>
              <p:cNvSpPr/>
              <p:nvPr/>
            </p:nvSpPr>
            <p:spPr>
              <a:xfrm>
                <a:off x="3158351" y="2794196"/>
                <a:ext cx="2609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17" y="0"/>
                    </a:moveTo>
                    <a:cubicBezTo>
                      <a:pt x="6" y="0"/>
                      <a:pt x="0" y="9"/>
                      <a:pt x="0" y="17"/>
                    </a:cubicBezTo>
                    <a:cubicBezTo>
                      <a:pt x="0" y="28"/>
                      <a:pt x="6" y="36"/>
                      <a:pt x="17" y="36"/>
                    </a:cubicBezTo>
                    <a:cubicBezTo>
                      <a:pt x="25" y="36"/>
                      <a:pt x="34" y="28"/>
                      <a:pt x="34" y="17"/>
                    </a:cubicBezTo>
                    <a:cubicBezTo>
                      <a:pt x="34" y="9"/>
                      <a:pt x="25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50"/>
              <p:cNvSpPr/>
              <p:nvPr/>
            </p:nvSpPr>
            <p:spPr>
              <a:xfrm>
                <a:off x="3126423" y="2813690"/>
                <a:ext cx="15043" cy="1504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98" y="0"/>
                    </a:moveTo>
                    <a:cubicBezTo>
                      <a:pt x="42" y="0"/>
                      <a:pt x="1" y="45"/>
                      <a:pt x="1" y="98"/>
                    </a:cubicBezTo>
                    <a:cubicBezTo>
                      <a:pt x="1" y="153"/>
                      <a:pt x="42" y="195"/>
                      <a:pt x="98" y="195"/>
                    </a:cubicBezTo>
                    <a:cubicBezTo>
                      <a:pt x="151" y="195"/>
                      <a:pt x="196" y="153"/>
                      <a:pt x="196" y="98"/>
                    </a:cubicBezTo>
                    <a:cubicBezTo>
                      <a:pt x="196" y="45"/>
                      <a:pt x="151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50"/>
              <p:cNvSpPr/>
              <p:nvPr/>
            </p:nvSpPr>
            <p:spPr>
              <a:xfrm>
                <a:off x="2884666" y="2645611"/>
                <a:ext cx="960418" cy="409371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5334" extrusionOk="0">
                    <a:moveTo>
                      <a:pt x="12507" y="0"/>
                    </a:moveTo>
                    <a:cubicBezTo>
                      <a:pt x="12480" y="499"/>
                      <a:pt x="9723" y="904"/>
                      <a:pt x="6331" y="904"/>
                    </a:cubicBezTo>
                    <a:cubicBezTo>
                      <a:pt x="3078" y="904"/>
                      <a:pt x="417" y="530"/>
                      <a:pt x="171" y="61"/>
                    </a:cubicBezTo>
                    <a:lnTo>
                      <a:pt x="171" y="61"/>
                    </a:lnTo>
                    <a:cubicBezTo>
                      <a:pt x="121" y="444"/>
                      <a:pt x="1" y="2341"/>
                      <a:pt x="2325" y="4109"/>
                    </a:cubicBezTo>
                    <a:cubicBezTo>
                      <a:pt x="3220" y="4793"/>
                      <a:pt x="4814" y="5333"/>
                      <a:pt x="6504" y="5333"/>
                    </a:cubicBezTo>
                    <a:cubicBezTo>
                      <a:pt x="7847" y="5333"/>
                      <a:pt x="9250" y="4992"/>
                      <a:pt x="10410" y="4109"/>
                    </a:cubicBezTo>
                    <a:cubicBezTo>
                      <a:pt x="11001" y="3660"/>
                      <a:pt x="11422" y="3164"/>
                      <a:pt x="11718" y="2675"/>
                    </a:cubicBezTo>
                    <a:lnTo>
                      <a:pt x="11718" y="2675"/>
                    </a:lnTo>
                    <a:cubicBezTo>
                      <a:pt x="11090" y="3102"/>
                      <a:pt x="10435" y="3493"/>
                      <a:pt x="9762" y="3844"/>
                    </a:cubicBezTo>
                    <a:cubicBezTo>
                      <a:pt x="8964" y="4260"/>
                      <a:pt x="8119" y="4625"/>
                      <a:pt x="7226" y="4740"/>
                    </a:cubicBezTo>
                    <a:cubicBezTo>
                      <a:pt x="7022" y="4766"/>
                      <a:pt x="6816" y="4778"/>
                      <a:pt x="6610" y="4778"/>
                    </a:cubicBezTo>
                    <a:cubicBezTo>
                      <a:pt x="5974" y="4778"/>
                      <a:pt x="5337" y="4661"/>
                      <a:pt x="4730" y="4469"/>
                    </a:cubicBezTo>
                    <a:cubicBezTo>
                      <a:pt x="4308" y="4333"/>
                      <a:pt x="3887" y="4151"/>
                      <a:pt x="3580" y="3830"/>
                    </a:cubicBezTo>
                    <a:cubicBezTo>
                      <a:pt x="3276" y="3507"/>
                      <a:pt x="3114" y="3013"/>
                      <a:pt x="3287" y="2606"/>
                    </a:cubicBezTo>
                    <a:cubicBezTo>
                      <a:pt x="3485" y="2131"/>
                      <a:pt x="4035" y="1922"/>
                      <a:pt x="4537" y="1808"/>
                    </a:cubicBezTo>
                    <a:cubicBezTo>
                      <a:pt x="6030" y="1465"/>
                      <a:pt x="7583" y="1507"/>
                      <a:pt x="9112" y="1417"/>
                    </a:cubicBezTo>
                    <a:cubicBezTo>
                      <a:pt x="10228" y="1350"/>
                      <a:pt x="11366" y="1205"/>
                      <a:pt x="12399" y="806"/>
                    </a:cubicBezTo>
                    <a:cubicBezTo>
                      <a:pt x="12446" y="469"/>
                      <a:pt x="12441" y="257"/>
                      <a:pt x="12441" y="257"/>
                    </a:cubicBezTo>
                    <a:cubicBezTo>
                      <a:pt x="12494" y="165"/>
                      <a:pt x="12513" y="78"/>
                      <a:pt x="12507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50"/>
              <p:cNvSpPr/>
              <p:nvPr/>
            </p:nvSpPr>
            <p:spPr>
              <a:xfrm>
                <a:off x="2921275" y="2619440"/>
                <a:ext cx="898329" cy="95397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243" extrusionOk="0">
                    <a:moveTo>
                      <a:pt x="5854" y="1"/>
                    </a:moveTo>
                    <a:cubicBezTo>
                      <a:pt x="2621" y="1"/>
                      <a:pt x="1" y="277"/>
                      <a:pt x="1" y="620"/>
                    </a:cubicBezTo>
                    <a:cubicBezTo>
                      <a:pt x="1" y="963"/>
                      <a:pt x="2621" y="1242"/>
                      <a:pt x="5854" y="1242"/>
                    </a:cubicBezTo>
                    <a:cubicBezTo>
                      <a:pt x="9084" y="1242"/>
                      <a:pt x="11704" y="963"/>
                      <a:pt x="11704" y="620"/>
                    </a:cubicBezTo>
                    <a:cubicBezTo>
                      <a:pt x="11704" y="277"/>
                      <a:pt x="9084" y="1"/>
                      <a:pt x="5854" y="1"/>
                    </a:cubicBezTo>
                    <a:close/>
                  </a:path>
                </a:pathLst>
              </a:custGeom>
              <a:solidFill>
                <a:srgbClr val="FB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50"/>
              <p:cNvSpPr/>
              <p:nvPr/>
            </p:nvSpPr>
            <p:spPr>
              <a:xfrm>
                <a:off x="3006926" y="2664414"/>
                <a:ext cx="727029" cy="50423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657" extrusionOk="0">
                    <a:moveTo>
                      <a:pt x="4738" y="1"/>
                    </a:moveTo>
                    <a:cubicBezTo>
                      <a:pt x="2121" y="1"/>
                      <a:pt x="1" y="146"/>
                      <a:pt x="1" y="327"/>
                    </a:cubicBezTo>
                    <a:cubicBezTo>
                      <a:pt x="1" y="508"/>
                      <a:pt x="2121" y="656"/>
                      <a:pt x="4738" y="656"/>
                    </a:cubicBezTo>
                    <a:cubicBezTo>
                      <a:pt x="7352" y="656"/>
                      <a:pt x="9472" y="508"/>
                      <a:pt x="9472" y="327"/>
                    </a:cubicBezTo>
                    <a:cubicBezTo>
                      <a:pt x="9472" y="146"/>
                      <a:pt x="7352" y="1"/>
                      <a:pt x="4738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50"/>
              <p:cNvSpPr/>
              <p:nvPr/>
            </p:nvSpPr>
            <p:spPr>
              <a:xfrm>
                <a:off x="1416087" y="1343576"/>
                <a:ext cx="1289665" cy="1044917"/>
              </a:xfrm>
              <a:custGeom>
                <a:avLst/>
                <a:gdLst/>
                <a:ahLst/>
                <a:cxnLst/>
                <a:rect l="l" t="t" r="r" b="b"/>
                <a:pathLst>
                  <a:path w="16804" h="13615" extrusionOk="0">
                    <a:moveTo>
                      <a:pt x="8429" y="0"/>
                    </a:moveTo>
                    <a:cubicBezTo>
                      <a:pt x="3948" y="0"/>
                      <a:pt x="386" y="5563"/>
                      <a:pt x="1" y="12884"/>
                    </a:cubicBezTo>
                    <a:cubicBezTo>
                      <a:pt x="567" y="13149"/>
                      <a:pt x="1139" y="13391"/>
                      <a:pt x="1722" y="13615"/>
                    </a:cubicBezTo>
                    <a:cubicBezTo>
                      <a:pt x="1892" y="7123"/>
                      <a:pt x="4894" y="1744"/>
                      <a:pt x="8431" y="1744"/>
                    </a:cubicBezTo>
                    <a:cubicBezTo>
                      <a:pt x="11843" y="1744"/>
                      <a:pt x="14767" y="6766"/>
                      <a:pt x="15110" y="12967"/>
                    </a:cubicBezTo>
                    <a:cubicBezTo>
                      <a:pt x="15682" y="12688"/>
                      <a:pt x="16248" y="12387"/>
                      <a:pt x="16804" y="12077"/>
                    </a:cubicBezTo>
                    <a:cubicBezTo>
                      <a:pt x="16209" y="5156"/>
                      <a:pt x="12747" y="0"/>
                      <a:pt x="8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50"/>
              <p:cNvSpPr/>
              <p:nvPr/>
            </p:nvSpPr>
            <p:spPr>
              <a:xfrm>
                <a:off x="1496366" y="1404667"/>
                <a:ext cx="1103629" cy="930717"/>
              </a:xfrm>
              <a:custGeom>
                <a:avLst/>
                <a:gdLst/>
                <a:ahLst/>
                <a:cxnLst/>
                <a:rect l="l" t="t" r="r" b="b"/>
                <a:pathLst>
                  <a:path w="14380" h="12127" extrusionOk="0">
                    <a:moveTo>
                      <a:pt x="7422" y="0"/>
                    </a:moveTo>
                    <a:cubicBezTo>
                      <a:pt x="6236" y="0"/>
                      <a:pt x="5047" y="530"/>
                      <a:pt x="4130" y="1311"/>
                    </a:cubicBezTo>
                    <a:cubicBezTo>
                      <a:pt x="2969" y="2301"/>
                      <a:pt x="2177" y="3651"/>
                      <a:pt x="1491" y="5015"/>
                    </a:cubicBezTo>
                    <a:cubicBezTo>
                      <a:pt x="961" y="6067"/>
                      <a:pt x="470" y="7158"/>
                      <a:pt x="235" y="8316"/>
                    </a:cubicBezTo>
                    <a:cubicBezTo>
                      <a:pt x="1" y="9474"/>
                      <a:pt x="37" y="10715"/>
                      <a:pt x="525" y="11795"/>
                    </a:cubicBezTo>
                    <a:cubicBezTo>
                      <a:pt x="573" y="11903"/>
                      <a:pt x="637" y="12021"/>
                      <a:pt x="707" y="12127"/>
                    </a:cubicBezTo>
                    <a:cubicBezTo>
                      <a:pt x="1058" y="5950"/>
                      <a:pt x="3973" y="948"/>
                      <a:pt x="7385" y="948"/>
                    </a:cubicBezTo>
                    <a:cubicBezTo>
                      <a:pt x="10580" y="948"/>
                      <a:pt x="13342" y="5345"/>
                      <a:pt x="13961" y="10988"/>
                    </a:cubicBezTo>
                    <a:cubicBezTo>
                      <a:pt x="14089" y="10796"/>
                      <a:pt x="14187" y="10578"/>
                      <a:pt x="14243" y="10355"/>
                    </a:cubicBezTo>
                    <a:cubicBezTo>
                      <a:pt x="14379" y="9825"/>
                      <a:pt x="14332" y="9267"/>
                      <a:pt x="14251" y="8729"/>
                    </a:cubicBezTo>
                    <a:cubicBezTo>
                      <a:pt x="13874" y="6207"/>
                      <a:pt x="12761" y="3794"/>
                      <a:pt x="11043" y="1919"/>
                    </a:cubicBezTo>
                    <a:cubicBezTo>
                      <a:pt x="10306" y="1115"/>
                      <a:pt x="9425" y="390"/>
                      <a:pt x="8370" y="119"/>
                    </a:cubicBezTo>
                    <a:cubicBezTo>
                      <a:pt x="8058" y="38"/>
                      <a:pt x="7740" y="0"/>
                      <a:pt x="7422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50"/>
              <p:cNvSpPr/>
              <p:nvPr/>
            </p:nvSpPr>
            <p:spPr>
              <a:xfrm>
                <a:off x="2465006" y="2259720"/>
                <a:ext cx="509450" cy="586121"/>
              </a:xfrm>
              <a:custGeom>
                <a:avLst/>
                <a:gdLst/>
                <a:ahLst/>
                <a:cxnLst/>
                <a:rect l="l" t="t" r="r" b="b"/>
                <a:pathLst>
                  <a:path w="6638" h="7637" extrusionOk="0">
                    <a:moveTo>
                      <a:pt x="5979" y="1"/>
                    </a:moveTo>
                    <a:cubicBezTo>
                      <a:pt x="5977" y="1"/>
                      <a:pt x="5974" y="1"/>
                      <a:pt x="5971" y="1"/>
                    </a:cubicBezTo>
                    <a:cubicBezTo>
                      <a:pt x="5745" y="4"/>
                      <a:pt x="5527" y="90"/>
                      <a:pt x="5327" y="188"/>
                    </a:cubicBezTo>
                    <a:cubicBezTo>
                      <a:pt x="3139" y="1212"/>
                      <a:pt x="1337" y="3039"/>
                      <a:pt x="350" y="5237"/>
                    </a:cubicBezTo>
                    <a:cubicBezTo>
                      <a:pt x="163" y="5653"/>
                      <a:pt x="1" y="6099"/>
                      <a:pt x="37" y="6557"/>
                    </a:cubicBezTo>
                    <a:cubicBezTo>
                      <a:pt x="100" y="7357"/>
                      <a:pt x="601" y="7637"/>
                      <a:pt x="1205" y="7637"/>
                    </a:cubicBezTo>
                    <a:cubicBezTo>
                      <a:pt x="1896" y="7637"/>
                      <a:pt x="2721" y="7272"/>
                      <a:pt x="3181" y="6903"/>
                    </a:cubicBezTo>
                    <a:cubicBezTo>
                      <a:pt x="3714" y="6473"/>
                      <a:pt x="4032" y="5837"/>
                      <a:pt x="4339" y="5223"/>
                    </a:cubicBezTo>
                    <a:cubicBezTo>
                      <a:pt x="5025" y="3837"/>
                      <a:pt x="5717" y="2445"/>
                      <a:pt x="6403" y="1058"/>
                    </a:cubicBezTo>
                    <a:cubicBezTo>
                      <a:pt x="6518" y="824"/>
                      <a:pt x="6638" y="550"/>
                      <a:pt x="6529" y="313"/>
                    </a:cubicBezTo>
                    <a:cubicBezTo>
                      <a:pt x="6441" y="112"/>
                      <a:pt x="6203" y="1"/>
                      <a:pt x="5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50"/>
              <p:cNvSpPr/>
              <p:nvPr/>
            </p:nvSpPr>
            <p:spPr>
              <a:xfrm>
                <a:off x="2823651" y="2275377"/>
                <a:ext cx="126633" cy="88567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154" extrusionOk="0">
                    <a:moveTo>
                      <a:pt x="1085" y="1"/>
                    </a:moveTo>
                    <a:cubicBezTo>
                      <a:pt x="932" y="1"/>
                      <a:pt x="760" y="44"/>
                      <a:pt x="595" y="132"/>
                    </a:cubicBezTo>
                    <a:cubicBezTo>
                      <a:pt x="210" y="332"/>
                      <a:pt x="1" y="695"/>
                      <a:pt x="129" y="941"/>
                    </a:cubicBezTo>
                    <a:cubicBezTo>
                      <a:pt x="200" y="1080"/>
                      <a:pt x="366" y="1153"/>
                      <a:pt x="567" y="1153"/>
                    </a:cubicBezTo>
                    <a:cubicBezTo>
                      <a:pt x="720" y="1153"/>
                      <a:pt x="892" y="1111"/>
                      <a:pt x="1058" y="1024"/>
                    </a:cubicBezTo>
                    <a:cubicBezTo>
                      <a:pt x="1440" y="826"/>
                      <a:pt x="1650" y="464"/>
                      <a:pt x="1521" y="215"/>
                    </a:cubicBezTo>
                    <a:cubicBezTo>
                      <a:pt x="1450" y="74"/>
                      <a:pt x="1284" y="1"/>
                      <a:pt x="1085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50"/>
              <p:cNvSpPr/>
              <p:nvPr/>
            </p:nvSpPr>
            <p:spPr>
              <a:xfrm>
                <a:off x="2847213" y="2292415"/>
                <a:ext cx="79510" cy="5525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720" extrusionOk="0">
                    <a:moveTo>
                      <a:pt x="677" y="1"/>
                    </a:moveTo>
                    <a:cubicBezTo>
                      <a:pt x="583" y="1"/>
                      <a:pt x="477" y="26"/>
                      <a:pt x="374" y="80"/>
                    </a:cubicBezTo>
                    <a:cubicBezTo>
                      <a:pt x="129" y="203"/>
                      <a:pt x="1" y="429"/>
                      <a:pt x="82" y="585"/>
                    </a:cubicBezTo>
                    <a:cubicBezTo>
                      <a:pt x="128" y="673"/>
                      <a:pt x="233" y="720"/>
                      <a:pt x="360" y="720"/>
                    </a:cubicBezTo>
                    <a:cubicBezTo>
                      <a:pt x="454" y="720"/>
                      <a:pt x="560" y="694"/>
                      <a:pt x="662" y="641"/>
                    </a:cubicBezTo>
                    <a:cubicBezTo>
                      <a:pt x="905" y="515"/>
                      <a:pt x="1036" y="289"/>
                      <a:pt x="958" y="136"/>
                    </a:cubicBezTo>
                    <a:cubicBezTo>
                      <a:pt x="911" y="47"/>
                      <a:pt x="805" y="1"/>
                      <a:pt x="677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50"/>
              <p:cNvSpPr/>
              <p:nvPr/>
            </p:nvSpPr>
            <p:spPr>
              <a:xfrm>
                <a:off x="2464853" y="2329945"/>
                <a:ext cx="309446" cy="51582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21" extrusionOk="0">
                    <a:moveTo>
                      <a:pt x="4031" y="1"/>
                    </a:moveTo>
                    <a:cubicBezTo>
                      <a:pt x="2433" y="1064"/>
                      <a:pt x="1136" y="2573"/>
                      <a:pt x="352" y="4319"/>
                    </a:cubicBezTo>
                    <a:cubicBezTo>
                      <a:pt x="165" y="4738"/>
                      <a:pt x="0" y="5184"/>
                      <a:pt x="42" y="5642"/>
                    </a:cubicBezTo>
                    <a:cubicBezTo>
                      <a:pt x="106" y="6442"/>
                      <a:pt x="609" y="6721"/>
                      <a:pt x="1214" y="6721"/>
                    </a:cubicBezTo>
                    <a:cubicBezTo>
                      <a:pt x="1905" y="6721"/>
                      <a:pt x="2729" y="6357"/>
                      <a:pt x="3186" y="5988"/>
                    </a:cubicBezTo>
                    <a:cubicBezTo>
                      <a:pt x="3225" y="5954"/>
                      <a:pt x="3261" y="5921"/>
                      <a:pt x="3295" y="5890"/>
                    </a:cubicBezTo>
                    <a:cubicBezTo>
                      <a:pt x="3825" y="4007"/>
                      <a:pt x="3987" y="1996"/>
                      <a:pt x="4031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50"/>
              <p:cNvSpPr/>
              <p:nvPr/>
            </p:nvSpPr>
            <p:spPr>
              <a:xfrm>
                <a:off x="1293443" y="1971914"/>
                <a:ext cx="1426199" cy="1186747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5463" extrusionOk="0">
                    <a:moveTo>
                      <a:pt x="9546" y="1"/>
                    </a:moveTo>
                    <a:cubicBezTo>
                      <a:pt x="9283" y="1"/>
                      <a:pt x="9026" y="63"/>
                      <a:pt x="8894" y="250"/>
                    </a:cubicBezTo>
                    <a:cubicBezTo>
                      <a:pt x="7354" y="799"/>
                      <a:pt x="5920" y="1664"/>
                      <a:pt x="4709" y="2769"/>
                    </a:cubicBezTo>
                    <a:cubicBezTo>
                      <a:pt x="4179" y="3254"/>
                      <a:pt x="3605" y="3684"/>
                      <a:pt x="2985" y="4038"/>
                    </a:cubicBezTo>
                    <a:cubicBezTo>
                      <a:pt x="2733" y="4182"/>
                      <a:pt x="2527" y="4213"/>
                      <a:pt x="2355" y="4213"/>
                    </a:cubicBezTo>
                    <a:cubicBezTo>
                      <a:pt x="2231" y="4213"/>
                      <a:pt x="2125" y="4197"/>
                      <a:pt x="2033" y="4197"/>
                    </a:cubicBezTo>
                    <a:cubicBezTo>
                      <a:pt x="1841" y="4197"/>
                      <a:pt x="1709" y="4266"/>
                      <a:pt x="1599" y="4688"/>
                    </a:cubicBezTo>
                    <a:cubicBezTo>
                      <a:pt x="1387" y="5497"/>
                      <a:pt x="0" y="12583"/>
                      <a:pt x="6729" y="14673"/>
                    </a:cubicBezTo>
                    <a:cubicBezTo>
                      <a:pt x="7471" y="14902"/>
                      <a:pt x="8216" y="15125"/>
                      <a:pt x="8983" y="15259"/>
                    </a:cubicBezTo>
                    <a:cubicBezTo>
                      <a:pt x="9626" y="15369"/>
                      <a:pt x="10277" y="15462"/>
                      <a:pt x="10932" y="15462"/>
                    </a:cubicBezTo>
                    <a:cubicBezTo>
                      <a:pt x="11021" y="15462"/>
                      <a:pt x="11111" y="15460"/>
                      <a:pt x="11201" y="15457"/>
                    </a:cubicBezTo>
                    <a:cubicBezTo>
                      <a:pt x="13433" y="15356"/>
                      <a:pt x="15497" y="13987"/>
                      <a:pt x="16753" y="12137"/>
                    </a:cubicBezTo>
                    <a:cubicBezTo>
                      <a:pt x="18011" y="10290"/>
                      <a:pt x="18527" y="8014"/>
                      <a:pt x="18569" y="5779"/>
                    </a:cubicBezTo>
                    <a:cubicBezTo>
                      <a:pt x="18583" y="4981"/>
                      <a:pt x="18538" y="4175"/>
                      <a:pt x="18335" y="3405"/>
                    </a:cubicBezTo>
                    <a:cubicBezTo>
                      <a:pt x="18315" y="3514"/>
                      <a:pt x="18195" y="3687"/>
                      <a:pt x="18095" y="3715"/>
                    </a:cubicBezTo>
                    <a:cubicBezTo>
                      <a:pt x="17898" y="3776"/>
                      <a:pt x="17694" y="3804"/>
                      <a:pt x="17490" y="3804"/>
                    </a:cubicBezTo>
                    <a:cubicBezTo>
                      <a:pt x="17035" y="3804"/>
                      <a:pt x="16575" y="3667"/>
                      <a:pt x="16167" y="3461"/>
                    </a:cubicBezTo>
                    <a:cubicBezTo>
                      <a:pt x="15573" y="3159"/>
                      <a:pt x="15059" y="2727"/>
                      <a:pt x="14529" y="2328"/>
                    </a:cubicBezTo>
                    <a:cubicBezTo>
                      <a:pt x="13176" y="1304"/>
                      <a:pt x="11661" y="473"/>
                      <a:pt x="10018" y="60"/>
                    </a:cubicBezTo>
                    <a:cubicBezTo>
                      <a:pt x="9879" y="25"/>
                      <a:pt x="9712" y="1"/>
                      <a:pt x="9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50"/>
              <p:cNvSpPr/>
              <p:nvPr/>
            </p:nvSpPr>
            <p:spPr>
              <a:xfrm>
                <a:off x="1484623" y="2539161"/>
                <a:ext cx="980296" cy="356339"/>
              </a:xfrm>
              <a:custGeom>
                <a:avLst/>
                <a:gdLst/>
                <a:ahLst/>
                <a:cxnLst/>
                <a:rect l="l" t="t" r="r" b="b"/>
                <a:pathLst>
                  <a:path w="12773" h="4643" extrusionOk="0">
                    <a:moveTo>
                      <a:pt x="10310" y="0"/>
                    </a:moveTo>
                    <a:cubicBezTo>
                      <a:pt x="10135" y="0"/>
                      <a:pt x="9293" y="1361"/>
                      <a:pt x="8582" y="1741"/>
                    </a:cubicBezTo>
                    <a:cubicBezTo>
                      <a:pt x="8071" y="2015"/>
                      <a:pt x="7488" y="2121"/>
                      <a:pt x="6916" y="2224"/>
                    </a:cubicBezTo>
                    <a:lnTo>
                      <a:pt x="3287" y="2885"/>
                    </a:lnTo>
                    <a:cubicBezTo>
                      <a:pt x="3817" y="1895"/>
                      <a:pt x="4397" y="935"/>
                      <a:pt x="5042" y="12"/>
                    </a:cubicBezTo>
                    <a:lnTo>
                      <a:pt x="5042" y="12"/>
                    </a:lnTo>
                    <a:cubicBezTo>
                      <a:pt x="4436" y="346"/>
                      <a:pt x="3934" y="865"/>
                      <a:pt x="3624" y="1482"/>
                    </a:cubicBezTo>
                    <a:cubicBezTo>
                      <a:pt x="3465" y="1800"/>
                      <a:pt x="3348" y="2146"/>
                      <a:pt x="3119" y="2416"/>
                    </a:cubicBezTo>
                    <a:cubicBezTo>
                      <a:pt x="2930" y="2640"/>
                      <a:pt x="2676" y="2801"/>
                      <a:pt x="2428" y="2955"/>
                    </a:cubicBezTo>
                    <a:cubicBezTo>
                      <a:pt x="1618" y="3457"/>
                      <a:pt x="779" y="3934"/>
                      <a:pt x="0" y="4481"/>
                    </a:cubicBezTo>
                    <a:cubicBezTo>
                      <a:pt x="82" y="4565"/>
                      <a:pt x="169" y="4600"/>
                      <a:pt x="258" y="4600"/>
                    </a:cubicBezTo>
                    <a:cubicBezTo>
                      <a:pt x="581" y="4600"/>
                      <a:pt x="940" y="4157"/>
                      <a:pt x="1220" y="4007"/>
                    </a:cubicBezTo>
                    <a:cubicBezTo>
                      <a:pt x="1730" y="3736"/>
                      <a:pt x="2310" y="3585"/>
                      <a:pt x="2874" y="3438"/>
                    </a:cubicBezTo>
                    <a:cubicBezTo>
                      <a:pt x="3723" y="3223"/>
                      <a:pt x="4601" y="3009"/>
                      <a:pt x="5467" y="3009"/>
                    </a:cubicBezTo>
                    <a:cubicBezTo>
                      <a:pt x="5794" y="3009"/>
                      <a:pt x="6118" y="3039"/>
                      <a:pt x="6439" y="3111"/>
                    </a:cubicBezTo>
                    <a:cubicBezTo>
                      <a:pt x="7820" y="3418"/>
                      <a:pt x="8978" y="4453"/>
                      <a:pt x="10378" y="4643"/>
                    </a:cubicBezTo>
                    <a:cubicBezTo>
                      <a:pt x="9173" y="4057"/>
                      <a:pt x="8007" y="3382"/>
                      <a:pt x="6894" y="2634"/>
                    </a:cubicBezTo>
                    <a:cubicBezTo>
                      <a:pt x="7167" y="2425"/>
                      <a:pt x="7530" y="2405"/>
                      <a:pt x="7870" y="2386"/>
                    </a:cubicBezTo>
                    <a:cubicBezTo>
                      <a:pt x="9681" y="2271"/>
                      <a:pt x="11572" y="1722"/>
                      <a:pt x="12772" y="360"/>
                    </a:cubicBezTo>
                    <a:lnTo>
                      <a:pt x="12772" y="360"/>
                    </a:lnTo>
                    <a:cubicBezTo>
                      <a:pt x="11623" y="835"/>
                      <a:pt x="10482" y="1309"/>
                      <a:pt x="9335" y="1783"/>
                    </a:cubicBezTo>
                    <a:cubicBezTo>
                      <a:pt x="9664" y="1189"/>
                      <a:pt x="10596" y="168"/>
                      <a:pt x="10323" y="3"/>
                    </a:cubicBezTo>
                    <a:cubicBezTo>
                      <a:pt x="10319" y="1"/>
                      <a:pt x="10314" y="0"/>
                      <a:pt x="10310" y="0"/>
                    </a:cubicBezTo>
                    <a:close/>
                  </a:path>
                </a:pathLst>
              </a:custGeom>
              <a:solidFill>
                <a:srgbClr val="B28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50"/>
              <p:cNvSpPr/>
              <p:nvPr/>
            </p:nvSpPr>
            <p:spPr>
              <a:xfrm>
                <a:off x="2009198" y="2567021"/>
                <a:ext cx="455496" cy="173449"/>
              </a:xfrm>
              <a:custGeom>
                <a:avLst/>
                <a:gdLst/>
                <a:ahLst/>
                <a:cxnLst/>
                <a:rect l="l" t="t" r="r" b="b"/>
                <a:pathLst>
                  <a:path w="5935" h="2260" extrusionOk="0">
                    <a:moveTo>
                      <a:pt x="5934" y="0"/>
                    </a:moveTo>
                    <a:lnTo>
                      <a:pt x="5452" y="198"/>
                    </a:lnTo>
                    <a:cubicBezTo>
                      <a:pt x="5254" y="321"/>
                      <a:pt x="5055" y="441"/>
                      <a:pt x="4852" y="561"/>
                    </a:cubicBezTo>
                    <a:cubicBezTo>
                      <a:pt x="4478" y="784"/>
                      <a:pt x="4101" y="1005"/>
                      <a:pt x="3705" y="1175"/>
                    </a:cubicBezTo>
                    <a:cubicBezTo>
                      <a:pt x="2589" y="1660"/>
                      <a:pt x="1353" y="1777"/>
                      <a:pt x="165" y="2028"/>
                    </a:cubicBezTo>
                    <a:cubicBezTo>
                      <a:pt x="106" y="2042"/>
                      <a:pt x="34" y="2065"/>
                      <a:pt x="14" y="2126"/>
                    </a:cubicBezTo>
                    <a:cubicBezTo>
                      <a:pt x="0" y="2179"/>
                      <a:pt x="37" y="2224"/>
                      <a:pt x="81" y="2260"/>
                    </a:cubicBezTo>
                    <a:cubicBezTo>
                      <a:pt x="346" y="2065"/>
                      <a:pt x="703" y="2045"/>
                      <a:pt x="1033" y="2026"/>
                    </a:cubicBezTo>
                    <a:cubicBezTo>
                      <a:pt x="2846" y="1911"/>
                      <a:pt x="4737" y="1362"/>
                      <a:pt x="5934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50"/>
              <p:cNvSpPr/>
              <p:nvPr/>
            </p:nvSpPr>
            <p:spPr>
              <a:xfrm>
                <a:off x="1695297" y="2540466"/>
                <a:ext cx="175675" cy="209674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732" extrusionOk="0">
                    <a:moveTo>
                      <a:pt x="2288" y="0"/>
                    </a:moveTo>
                    <a:lnTo>
                      <a:pt x="2288" y="0"/>
                    </a:lnTo>
                    <a:cubicBezTo>
                      <a:pt x="1686" y="335"/>
                      <a:pt x="1186" y="854"/>
                      <a:pt x="874" y="1473"/>
                    </a:cubicBezTo>
                    <a:cubicBezTo>
                      <a:pt x="712" y="1786"/>
                      <a:pt x="598" y="2134"/>
                      <a:pt x="366" y="2408"/>
                    </a:cubicBezTo>
                    <a:cubicBezTo>
                      <a:pt x="263" y="2533"/>
                      <a:pt x="137" y="2634"/>
                      <a:pt x="1" y="2731"/>
                    </a:cubicBezTo>
                    <a:cubicBezTo>
                      <a:pt x="282" y="2653"/>
                      <a:pt x="500" y="2469"/>
                      <a:pt x="684" y="2232"/>
                    </a:cubicBezTo>
                    <a:cubicBezTo>
                      <a:pt x="877" y="1984"/>
                      <a:pt x="1005" y="1696"/>
                      <a:pt x="1158" y="1420"/>
                    </a:cubicBezTo>
                    <a:cubicBezTo>
                      <a:pt x="1451" y="885"/>
                      <a:pt x="1836" y="405"/>
                      <a:pt x="2288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50"/>
              <p:cNvSpPr/>
              <p:nvPr/>
            </p:nvSpPr>
            <p:spPr>
              <a:xfrm>
                <a:off x="1490840" y="2746074"/>
                <a:ext cx="790346" cy="149888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953" extrusionOk="0">
                    <a:moveTo>
                      <a:pt x="5672" y="0"/>
                    </a:moveTo>
                    <a:cubicBezTo>
                      <a:pt x="5298" y="0"/>
                      <a:pt x="4925" y="60"/>
                      <a:pt x="4556" y="122"/>
                    </a:cubicBezTo>
                    <a:cubicBezTo>
                      <a:pt x="3342" y="323"/>
                      <a:pt x="2090" y="541"/>
                      <a:pt x="1035" y="1185"/>
                    </a:cubicBezTo>
                    <a:cubicBezTo>
                      <a:pt x="684" y="1397"/>
                      <a:pt x="352" y="1659"/>
                      <a:pt x="0" y="1866"/>
                    </a:cubicBezTo>
                    <a:cubicBezTo>
                      <a:pt x="56" y="1900"/>
                      <a:pt x="114" y="1915"/>
                      <a:pt x="173" y="1915"/>
                    </a:cubicBezTo>
                    <a:cubicBezTo>
                      <a:pt x="496" y="1915"/>
                      <a:pt x="857" y="1475"/>
                      <a:pt x="1133" y="1325"/>
                    </a:cubicBezTo>
                    <a:cubicBezTo>
                      <a:pt x="1649" y="1046"/>
                      <a:pt x="2232" y="892"/>
                      <a:pt x="2793" y="750"/>
                    </a:cubicBezTo>
                    <a:cubicBezTo>
                      <a:pt x="3639" y="531"/>
                      <a:pt x="4514" y="318"/>
                      <a:pt x="5381" y="318"/>
                    </a:cubicBezTo>
                    <a:cubicBezTo>
                      <a:pt x="5708" y="318"/>
                      <a:pt x="6035" y="349"/>
                      <a:pt x="6358" y="421"/>
                    </a:cubicBezTo>
                    <a:cubicBezTo>
                      <a:pt x="7739" y="725"/>
                      <a:pt x="8897" y="1763"/>
                      <a:pt x="10297" y="1952"/>
                    </a:cubicBezTo>
                    <a:cubicBezTo>
                      <a:pt x="10295" y="1950"/>
                      <a:pt x="10292" y="1950"/>
                      <a:pt x="10289" y="1947"/>
                    </a:cubicBezTo>
                    <a:lnTo>
                      <a:pt x="10038" y="1830"/>
                    </a:lnTo>
                    <a:cubicBezTo>
                      <a:pt x="8671" y="1213"/>
                      <a:pt x="7452" y="156"/>
                      <a:pt x="5965" y="13"/>
                    </a:cubicBezTo>
                    <a:cubicBezTo>
                      <a:pt x="5867" y="4"/>
                      <a:pt x="5770" y="0"/>
                      <a:pt x="5672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50"/>
              <p:cNvSpPr/>
              <p:nvPr/>
            </p:nvSpPr>
            <p:spPr>
              <a:xfrm>
                <a:off x="2178351" y="2540005"/>
                <a:ext cx="118652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817" extrusionOk="0">
                    <a:moveTo>
                      <a:pt x="1281" y="1"/>
                    </a:moveTo>
                    <a:lnTo>
                      <a:pt x="1281" y="1"/>
                    </a:lnTo>
                    <a:cubicBezTo>
                      <a:pt x="915" y="642"/>
                      <a:pt x="458" y="1231"/>
                      <a:pt x="0" y="1817"/>
                    </a:cubicBezTo>
                    <a:cubicBezTo>
                      <a:pt x="123" y="1814"/>
                      <a:pt x="237" y="1761"/>
                      <a:pt x="346" y="1694"/>
                    </a:cubicBezTo>
                    <a:cubicBezTo>
                      <a:pt x="706" y="1094"/>
                      <a:pt x="1546" y="157"/>
                      <a:pt x="1281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50"/>
              <p:cNvSpPr/>
              <p:nvPr/>
            </p:nvSpPr>
            <p:spPr>
              <a:xfrm>
                <a:off x="2313198" y="2457271"/>
                <a:ext cx="307988" cy="26547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3459" extrusionOk="0">
                    <a:moveTo>
                      <a:pt x="2009" y="0"/>
                    </a:moveTo>
                    <a:cubicBezTo>
                      <a:pt x="1734" y="0"/>
                      <a:pt x="1459" y="144"/>
                      <a:pt x="1318" y="431"/>
                    </a:cubicBezTo>
                    <a:lnTo>
                      <a:pt x="1184" y="696"/>
                    </a:lnTo>
                    <a:lnTo>
                      <a:pt x="891" y="738"/>
                    </a:lnTo>
                    <a:cubicBezTo>
                      <a:pt x="258" y="833"/>
                      <a:pt x="1" y="1612"/>
                      <a:pt x="461" y="2058"/>
                    </a:cubicBezTo>
                    <a:lnTo>
                      <a:pt x="670" y="2264"/>
                    </a:lnTo>
                    <a:lnTo>
                      <a:pt x="623" y="2552"/>
                    </a:lnTo>
                    <a:cubicBezTo>
                      <a:pt x="537" y="3053"/>
                      <a:pt x="934" y="3459"/>
                      <a:pt x="1385" y="3459"/>
                    </a:cubicBezTo>
                    <a:cubicBezTo>
                      <a:pt x="1504" y="3459"/>
                      <a:pt x="1626" y="3431"/>
                      <a:pt x="1745" y="3369"/>
                    </a:cubicBezTo>
                    <a:lnTo>
                      <a:pt x="2007" y="3230"/>
                    </a:lnTo>
                    <a:lnTo>
                      <a:pt x="2269" y="3369"/>
                    </a:lnTo>
                    <a:cubicBezTo>
                      <a:pt x="2387" y="3431"/>
                      <a:pt x="2509" y="3459"/>
                      <a:pt x="2627" y="3459"/>
                    </a:cubicBezTo>
                    <a:cubicBezTo>
                      <a:pt x="3078" y="3459"/>
                      <a:pt x="3477" y="3053"/>
                      <a:pt x="3390" y="2552"/>
                    </a:cubicBezTo>
                    <a:lnTo>
                      <a:pt x="3343" y="2264"/>
                    </a:lnTo>
                    <a:lnTo>
                      <a:pt x="3552" y="2058"/>
                    </a:lnTo>
                    <a:cubicBezTo>
                      <a:pt x="4013" y="1612"/>
                      <a:pt x="3756" y="830"/>
                      <a:pt x="3123" y="738"/>
                    </a:cubicBezTo>
                    <a:lnTo>
                      <a:pt x="2830" y="696"/>
                    </a:lnTo>
                    <a:lnTo>
                      <a:pt x="2696" y="431"/>
                    </a:lnTo>
                    <a:cubicBezTo>
                      <a:pt x="2558" y="144"/>
                      <a:pt x="2284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50"/>
              <p:cNvSpPr/>
              <p:nvPr/>
            </p:nvSpPr>
            <p:spPr>
              <a:xfrm>
                <a:off x="2336376" y="2476765"/>
                <a:ext cx="262323" cy="226252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948" extrusionOk="0">
                    <a:moveTo>
                      <a:pt x="1707" y="1"/>
                    </a:moveTo>
                    <a:cubicBezTo>
                      <a:pt x="1471" y="1"/>
                      <a:pt x="1236" y="123"/>
                      <a:pt x="1116" y="367"/>
                    </a:cubicBezTo>
                    <a:lnTo>
                      <a:pt x="1005" y="593"/>
                    </a:lnTo>
                    <a:lnTo>
                      <a:pt x="756" y="629"/>
                    </a:lnTo>
                    <a:cubicBezTo>
                      <a:pt x="215" y="705"/>
                      <a:pt x="0" y="1371"/>
                      <a:pt x="391" y="1751"/>
                    </a:cubicBezTo>
                    <a:lnTo>
                      <a:pt x="572" y="1929"/>
                    </a:lnTo>
                    <a:lnTo>
                      <a:pt x="530" y="2175"/>
                    </a:lnTo>
                    <a:cubicBezTo>
                      <a:pt x="455" y="2601"/>
                      <a:pt x="794" y="2947"/>
                      <a:pt x="1178" y="2947"/>
                    </a:cubicBezTo>
                    <a:cubicBezTo>
                      <a:pt x="1279" y="2947"/>
                      <a:pt x="1384" y="2923"/>
                      <a:pt x="1484" y="2870"/>
                    </a:cubicBezTo>
                    <a:lnTo>
                      <a:pt x="1708" y="2755"/>
                    </a:lnTo>
                    <a:lnTo>
                      <a:pt x="1931" y="2870"/>
                    </a:lnTo>
                    <a:cubicBezTo>
                      <a:pt x="2032" y="2923"/>
                      <a:pt x="2138" y="2948"/>
                      <a:pt x="2240" y="2948"/>
                    </a:cubicBezTo>
                    <a:cubicBezTo>
                      <a:pt x="2624" y="2948"/>
                      <a:pt x="2963" y="2601"/>
                      <a:pt x="2888" y="2175"/>
                    </a:cubicBezTo>
                    <a:lnTo>
                      <a:pt x="2846" y="1929"/>
                    </a:lnTo>
                    <a:lnTo>
                      <a:pt x="3027" y="1751"/>
                    </a:lnTo>
                    <a:cubicBezTo>
                      <a:pt x="3418" y="1371"/>
                      <a:pt x="3200" y="708"/>
                      <a:pt x="2662" y="629"/>
                    </a:cubicBezTo>
                    <a:lnTo>
                      <a:pt x="2413" y="593"/>
                    </a:lnTo>
                    <a:lnTo>
                      <a:pt x="2302" y="367"/>
                    </a:lnTo>
                    <a:cubicBezTo>
                      <a:pt x="2179" y="123"/>
                      <a:pt x="1943" y="1"/>
                      <a:pt x="17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50"/>
              <p:cNvSpPr/>
              <p:nvPr/>
            </p:nvSpPr>
            <p:spPr>
              <a:xfrm>
                <a:off x="2357559" y="2495261"/>
                <a:ext cx="240527" cy="21719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830" extrusionOk="0">
                    <a:moveTo>
                      <a:pt x="3133" y="1334"/>
                    </a:moveTo>
                    <a:lnTo>
                      <a:pt x="3133" y="1334"/>
                    </a:lnTo>
                    <a:cubicBezTo>
                      <a:pt x="2786" y="1561"/>
                      <a:pt x="2606" y="1644"/>
                      <a:pt x="2426" y="1644"/>
                    </a:cubicBezTo>
                    <a:cubicBezTo>
                      <a:pt x="2277" y="1644"/>
                      <a:pt x="2128" y="1587"/>
                      <a:pt x="1883" y="1507"/>
                    </a:cubicBezTo>
                    <a:cubicBezTo>
                      <a:pt x="1878" y="1506"/>
                      <a:pt x="1874" y="1505"/>
                      <a:pt x="1870" y="1505"/>
                    </a:cubicBezTo>
                    <a:cubicBezTo>
                      <a:pt x="1828" y="1505"/>
                      <a:pt x="1880" y="1607"/>
                      <a:pt x="1883" y="1662"/>
                    </a:cubicBezTo>
                    <a:lnTo>
                      <a:pt x="1883" y="1662"/>
                    </a:lnTo>
                    <a:cubicBezTo>
                      <a:pt x="1790" y="1622"/>
                      <a:pt x="1700" y="1588"/>
                      <a:pt x="1613" y="1566"/>
                    </a:cubicBezTo>
                    <a:cubicBezTo>
                      <a:pt x="1611" y="1565"/>
                      <a:pt x="1610" y="1565"/>
                      <a:pt x="1608" y="1565"/>
                    </a:cubicBezTo>
                    <a:cubicBezTo>
                      <a:pt x="1608" y="1565"/>
                      <a:pt x="1608" y="1565"/>
                      <a:pt x="1607" y="1565"/>
                    </a:cubicBezTo>
                    <a:lnTo>
                      <a:pt x="1607" y="1565"/>
                    </a:lnTo>
                    <a:cubicBezTo>
                      <a:pt x="1608" y="1566"/>
                      <a:pt x="1609" y="1567"/>
                      <a:pt x="1610" y="1568"/>
                    </a:cubicBezTo>
                    <a:cubicBezTo>
                      <a:pt x="1666" y="1641"/>
                      <a:pt x="1761" y="1683"/>
                      <a:pt x="1850" y="1697"/>
                    </a:cubicBezTo>
                    <a:cubicBezTo>
                      <a:pt x="1853" y="1697"/>
                      <a:pt x="1855" y="1697"/>
                      <a:pt x="1858" y="1697"/>
                    </a:cubicBezTo>
                    <a:cubicBezTo>
                      <a:pt x="1878" y="1697"/>
                      <a:pt x="1884" y="1683"/>
                      <a:pt x="1883" y="1662"/>
                    </a:cubicBezTo>
                    <a:lnTo>
                      <a:pt x="1883" y="1662"/>
                    </a:lnTo>
                    <a:cubicBezTo>
                      <a:pt x="2198" y="1800"/>
                      <a:pt x="2534" y="2014"/>
                      <a:pt x="2821" y="2124"/>
                    </a:cubicBezTo>
                    <a:cubicBezTo>
                      <a:pt x="2818" y="2101"/>
                      <a:pt x="2818" y="2082"/>
                      <a:pt x="2812" y="2059"/>
                    </a:cubicBezTo>
                    <a:lnTo>
                      <a:pt x="2765" y="1772"/>
                    </a:lnTo>
                    <a:lnTo>
                      <a:pt x="2974" y="1566"/>
                    </a:lnTo>
                    <a:cubicBezTo>
                      <a:pt x="3044" y="1496"/>
                      <a:pt x="3097" y="1415"/>
                      <a:pt x="3133" y="1334"/>
                    </a:cubicBezTo>
                    <a:close/>
                    <a:moveTo>
                      <a:pt x="706" y="1"/>
                    </a:moveTo>
                    <a:lnTo>
                      <a:pt x="606" y="201"/>
                    </a:lnTo>
                    <a:lnTo>
                      <a:pt x="438" y="227"/>
                    </a:lnTo>
                    <a:cubicBezTo>
                      <a:pt x="614" y="492"/>
                      <a:pt x="790" y="757"/>
                      <a:pt x="966" y="1022"/>
                    </a:cubicBezTo>
                    <a:cubicBezTo>
                      <a:pt x="1010" y="1091"/>
                      <a:pt x="1060" y="1167"/>
                      <a:pt x="1060" y="1248"/>
                    </a:cubicBezTo>
                    <a:cubicBezTo>
                      <a:pt x="1060" y="1331"/>
                      <a:pt x="1010" y="1409"/>
                      <a:pt x="949" y="1457"/>
                    </a:cubicBezTo>
                    <a:cubicBezTo>
                      <a:pt x="885" y="1507"/>
                      <a:pt x="804" y="1538"/>
                      <a:pt x="729" y="1563"/>
                    </a:cubicBezTo>
                    <a:cubicBezTo>
                      <a:pt x="606" y="1596"/>
                      <a:pt x="483" y="1624"/>
                      <a:pt x="363" y="1644"/>
                    </a:cubicBezTo>
                    <a:cubicBezTo>
                      <a:pt x="240" y="1661"/>
                      <a:pt x="120" y="1663"/>
                      <a:pt x="0" y="1672"/>
                    </a:cubicBezTo>
                    <a:lnTo>
                      <a:pt x="98" y="1761"/>
                    </a:lnTo>
                    <a:lnTo>
                      <a:pt x="84" y="1845"/>
                    </a:lnTo>
                    <a:cubicBezTo>
                      <a:pt x="418" y="1763"/>
                      <a:pt x="743" y="1630"/>
                      <a:pt x="1084" y="1630"/>
                    </a:cubicBezTo>
                    <a:cubicBezTo>
                      <a:pt x="1091" y="1630"/>
                      <a:pt x="1098" y="1630"/>
                      <a:pt x="1105" y="1630"/>
                    </a:cubicBezTo>
                    <a:cubicBezTo>
                      <a:pt x="1125" y="1630"/>
                      <a:pt x="1150" y="1633"/>
                      <a:pt x="1167" y="1644"/>
                    </a:cubicBezTo>
                    <a:cubicBezTo>
                      <a:pt x="1180" y="1649"/>
                      <a:pt x="1192" y="1663"/>
                      <a:pt x="1203" y="1677"/>
                    </a:cubicBezTo>
                    <a:cubicBezTo>
                      <a:pt x="1339" y="1875"/>
                      <a:pt x="1348" y="2132"/>
                      <a:pt x="1339" y="2369"/>
                    </a:cubicBezTo>
                    <a:cubicBezTo>
                      <a:pt x="1331" y="2514"/>
                      <a:pt x="1320" y="2656"/>
                      <a:pt x="1300" y="2804"/>
                    </a:cubicBezTo>
                    <a:lnTo>
                      <a:pt x="1437" y="2735"/>
                    </a:lnTo>
                    <a:lnTo>
                      <a:pt x="1618" y="2829"/>
                    </a:lnTo>
                    <a:cubicBezTo>
                      <a:pt x="1579" y="2656"/>
                      <a:pt x="1551" y="2486"/>
                      <a:pt x="1526" y="2311"/>
                    </a:cubicBezTo>
                    <a:cubicBezTo>
                      <a:pt x="1507" y="2157"/>
                      <a:pt x="1493" y="2001"/>
                      <a:pt x="1521" y="1847"/>
                    </a:cubicBezTo>
                    <a:cubicBezTo>
                      <a:pt x="1524" y="1817"/>
                      <a:pt x="1535" y="1786"/>
                      <a:pt x="1557" y="1764"/>
                    </a:cubicBezTo>
                    <a:cubicBezTo>
                      <a:pt x="1592" y="1737"/>
                      <a:pt x="1570" y="1568"/>
                      <a:pt x="1607" y="1565"/>
                    </a:cubicBezTo>
                    <a:lnTo>
                      <a:pt x="1607" y="1565"/>
                    </a:lnTo>
                    <a:cubicBezTo>
                      <a:pt x="1502" y="1426"/>
                      <a:pt x="1544" y="1221"/>
                      <a:pt x="1621" y="1064"/>
                    </a:cubicBezTo>
                    <a:cubicBezTo>
                      <a:pt x="1789" y="712"/>
                      <a:pt x="2082" y="436"/>
                      <a:pt x="2414" y="227"/>
                    </a:cubicBezTo>
                    <a:lnTo>
                      <a:pt x="2255" y="201"/>
                    </a:lnTo>
                    <a:lnTo>
                      <a:pt x="2176" y="34"/>
                    </a:lnTo>
                    <a:cubicBezTo>
                      <a:pt x="1970" y="358"/>
                      <a:pt x="1764" y="679"/>
                      <a:pt x="1557" y="999"/>
                    </a:cubicBezTo>
                    <a:cubicBezTo>
                      <a:pt x="1521" y="1064"/>
                      <a:pt x="1479" y="1125"/>
                      <a:pt x="1418" y="1175"/>
                    </a:cubicBezTo>
                    <a:cubicBezTo>
                      <a:pt x="1372" y="1212"/>
                      <a:pt x="1316" y="1237"/>
                      <a:pt x="1258" y="1237"/>
                    </a:cubicBezTo>
                    <a:cubicBezTo>
                      <a:pt x="1242" y="1237"/>
                      <a:pt x="1225" y="1235"/>
                      <a:pt x="1208" y="1231"/>
                    </a:cubicBezTo>
                    <a:cubicBezTo>
                      <a:pt x="1119" y="1203"/>
                      <a:pt x="1063" y="1108"/>
                      <a:pt x="1024" y="1019"/>
                    </a:cubicBezTo>
                    <a:cubicBezTo>
                      <a:pt x="879" y="690"/>
                      <a:pt x="773" y="349"/>
                      <a:pt x="706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50"/>
              <p:cNvSpPr/>
              <p:nvPr/>
            </p:nvSpPr>
            <p:spPr>
              <a:xfrm>
                <a:off x="2417499" y="2540235"/>
                <a:ext cx="99618" cy="9961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8" extrusionOk="0">
                    <a:moveTo>
                      <a:pt x="648" y="0"/>
                    </a:moveTo>
                    <a:cubicBezTo>
                      <a:pt x="288" y="0"/>
                      <a:pt x="1" y="291"/>
                      <a:pt x="1" y="648"/>
                    </a:cubicBezTo>
                    <a:cubicBezTo>
                      <a:pt x="1" y="1008"/>
                      <a:pt x="288" y="1298"/>
                      <a:pt x="648" y="1298"/>
                    </a:cubicBezTo>
                    <a:cubicBezTo>
                      <a:pt x="1008" y="1298"/>
                      <a:pt x="1298" y="1008"/>
                      <a:pt x="1298" y="648"/>
                    </a:cubicBezTo>
                    <a:cubicBezTo>
                      <a:pt x="1298" y="291"/>
                      <a:pt x="1008" y="0"/>
                      <a:pt x="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50"/>
              <p:cNvSpPr/>
              <p:nvPr/>
            </p:nvSpPr>
            <p:spPr>
              <a:xfrm>
                <a:off x="2428397" y="2555892"/>
                <a:ext cx="78666" cy="67691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2" extrusionOk="0">
                    <a:moveTo>
                      <a:pt x="509" y="0"/>
                    </a:moveTo>
                    <a:cubicBezTo>
                      <a:pt x="437" y="0"/>
                      <a:pt x="368" y="36"/>
                      <a:pt x="333" y="109"/>
                    </a:cubicBezTo>
                    <a:lnTo>
                      <a:pt x="299" y="176"/>
                    </a:lnTo>
                    <a:lnTo>
                      <a:pt x="227" y="187"/>
                    </a:lnTo>
                    <a:cubicBezTo>
                      <a:pt x="68" y="212"/>
                      <a:pt x="1" y="410"/>
                      <a:pt x="118" y="525"/>
                    </a:cubicBezTo>
                    <a:lnTo>
                      <a:pt x="174" y="578"/>
                    </a:lnTo>
                    <a:lnTo>
                      <a:pt x="160" y="650"/>
                    </a:lnTo>
                    <a:cubicBezTo>
                      <a:pt x="138" y="777"/>
                      <a:pt x="242" y="882"/>
                      <a:pt x="358" y="882"/>
                    </a:cubicBezTo>
                    <a:cubicBezTo>
                      <a:pt x="388" y="882"/>
                      <a:pt x="418" y="875"/>
                      <a:pt x="447" y="859"/>
                    </a:cubicBezTo>
                    <a:lnTo>
                      <a:pt x="514" y="823"/>
                    </a:lnTo>
                    <a:lnTo>
                      <a:pt x="578" y="859"/>
                    </a:lnTo>
                    <a:cubicBezTo>
                      <a:pt x="609" y="875"/>
                      <a:pt x="640" y="882"/>
                      <a:pt x="670" y="882"/>
                    </a:cubicBezTo>
                    <a:cubicBezTo>
                      <a:pt x="787" y="882"/>
                      <a:pt x="890" y="777"/>
                      <a:pt x="866" y="650"/>
                    </a:cubicBezTo>
                    <a:lnTo>
                      <a:pt x="852" y="578"/>
                    </a:lnTo>
                    <a:lnTo>
                      <a:pt x="907" y="525"/>
                    </a:lnTo>
                    <a:cubicBezTo>
                      <a:pt x="1025" y="410"/>
                      <a:pt x="958" y="212"/>
                      <a:pt x="799" y="187"/>
                    </a:cubicBezTo>
                    <a:lnTo>
                      <a:pt x="726" y="176"/>
                    </a:lnTo>
                    <a:lnTo>
                      <a:pt x="695" y="109"/>
                    </a:lnTo>
                    <a:cubicBezTo>
                      <a:pt x="654" y="36"/>
                      <a:pt x="580" y="0"/>
                      <a:pt x="50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50"/>
              <p:cNvSpPr/>
              <p:nvPr/>
            </p:nvSpPr>
            <p:spPr>
              <a:xfrm>
                <a:off x="2441675" y="2564181"/>
                <a:ext cx="51498" cy="51498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336" y="1"/>
                    </a:moveTo>
                    <a:cubicBezTo>
                      <a:pt x="151" y="1"/>
                      <a:pt x="1" y="152"/>
                      <a:pt x="1" y="336"/>
                    </a:cubicBezTo>
                    <a:cubicBezTo>
                      <a:pt x="1" y="523"/>
                      <a:pt x="151" y="670"/>
                      <a:pt x="336" y="670"/>
                    </a:cubicBezTo>
                    <a:cubicBezTo>
                      <a:pt x="522" y="670"/>
                      <a:pt x="670" y="523"/>
                      <a:pt x="670" y="336"/>
                    </a:cubicBezTo>
                    <a:cubicBezTo>
                      <a:pt x="670" y="152"/>
                      <a:pt x="522" y="1"/>
                      <a:pt x="336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50"/>
              <p:cNvSpPr/>
              <p:nvPr/>
            </p:nvSpPr>
            <p:spPr>
              <a:xfrm>
                <a:off x="2463087" y="2513911"/>
                <a:ext cx="7828" cy="153342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998" extrusionOk="0">
                    <a:moveTo>
                      <a:pt x="1" y="0"/>
                    </a:moveTo>
                    <a:lnTo>
                      <a:pt x="1" y="1998"/>
                    </a:lnTo>
                    <a:lnTo>
                      <a:pt x="101" y="199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50"/>
              <p:cNvSpPr/>
              <p:nvPr/>
            </p:nvSpPr>
            <p:spPr>
              <a:xfrm>
                <a:off x="2459250" y="2500864"/>
                <a:ext cx="1550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6"/>
                      <a:pt x="45" y="204"/>
                      <a:pt x="101" y="204"/>
                    </a:cubicBezTo>
                    <a:cubicBezTo>
                      <a:pt x="157" y="204"/>
                      <a:pt x="201" y="156"/>
                      <a:pt x="201" y="101"/>
                    </a:cubicBezTo>
                    <a:cubicBezTo>
                      <a:pt x="201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50"/>
              <p:cNvSpPr/>
              <p:nvPr/>
            </p:nvSpPr>
            <p:spPr>
              <a:xfrm>
                <a:off x="2463932" y="2505315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3" y="1"/>
                    </a:moveTo>
                    <a:cubicBezTo>
                      <a:pt x="18" y="1"/>
                      <a:pt x="1" y="17"/>
                      <a:pt x="1" y="43"/>
                    </a:cubicBezTo>
                    <a:cubicBezTo>
                      <a:pt x="1" y="65"/>
                      <a:pt x="18" y="84"/>
                      <a:pt x="43" y="84"/>
                    </a:cubicBezTo>
                    <a:cubicBezTo>
                      <a:pt x="62" y="84"/>
                      <a:pt x="85" y="68"/>
                      <a:pt x="85" y="43"/>
                    </a:cubicBezTo>
                    <a:cubicBezTo>
                      <a:pt x="85" y="23"/>
                      <a:pt x="68" y="1"/>
                      <a:pt x="43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50"/>
              <p:cNvSpPr/>
              <p:nvPr/>
            </p:nvSpPr>
            <p:spPr>
              <a:xfrm>
                <a:off x="2459250" y="2665258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1"/>
                    </a:moveTo>
                    <a:cubicBezTo>
                      <a:pt x="45" y="1"/>
                      <a:pt x="1" y="45"/>
                      <a:pt x="1" y="101"/>
                    </a:cubicBezTo>
                    <a:cubicBezTo>
                      <a:pt x="1" y="157"/>
                      <a:pt x="45" y="202"/>
                      <a:pt x="101" y="202"/>
                    </a:cubicBezTo>
                    <a:cubicBezTo>
                      <a:pt x="157" y="202"/>
                      <a:pt x="201" y="157"/>
                      <a:pt x="201" y="101"/>
                    </a:cubicBezTo>
                    <a:cubicBezTo>
                      <a:pt x="201" y="45"/>
                      <a:pt x="157" y="1"/>
                      <a:pt x="101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50"/>
              <p:cNvSpPr/>
              <p:nvPr/>
            </p:nvSpPr>
            <p:spPr>
              <a:xfrm>
                <a:off x="2463932" y="2669787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3" y="0"/>
                    </a:moveTo>
                    <a:cubicBezTo>
                      <a:pt x="18" y="0"/>
                      <a:pt x="1" y="20"/>
                      <a:pt x="1" y="42"/>
                    </a:cubicBezTo>
                    <a:cubicBezTo>
                      <a:pt x="1" y="62"/>
                      <a:pt x="18" y="84"/>
                      <a:pt x="43" y="84"/>
                    </a:cubicBezTo>
                    <a:cubicBezTo>
                      <a:pt x="62" y="84"/>
                      <a:pt x="85" y="67"/>
                      <a:pt x="85" y="42"/>
                    </a:cubicBezTo>
                    <a:cubicBezTo>
                      <a:pt x="85" y="20"/>
                      <a:pt x="68" y="0"/>
                      <a:pt x="4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50"/>
              <p:cNvSpPr/>
              <p:nvPr/>
            </p:nvSpPr>
            <p:spPr>
              <a:xfrm>
                <a:off x="2390330" y="2586668"/>
                <a:ext cx="153342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05" extrusionOk="0">
                    <a:moveTo>
                      <a:pt x="0" y="1"/>
                    </a:moveTo>
                    <a:lnTo>
                      <a:pt x="0" y="104"/>
                    </a:lnTo>
                    <a:lnTo>
                      <a:pt x="1998" y="104"/>
                    </a:lnTo>
                    <a:lnTo>
                      <a:pt x="1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50"/>
              <p:cNvSpPr/>
              <p:nvPr/>
            </p:nvSpPr>
            <p:spPr>
              <a:xfrm>
                <a:off x="2377053" y="2583061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0"/>
                    </a:moveTo>
                    <a:cubicBezTo>
                      <a:pt x="45" y="0"/>
                      <a:pt x="0" y="45"/>
                      <a:pt x="0" y="101"/>
                    </a:cubicBezTo>
                    <a:cubicBezTo>
                      <a:pt x="3" y="157"/>
                      <a:pt x="45" y="201"/>
                      <a:pt x="101" y="201"/>
                    </a:cubicBezTo>
                    <a:cubicBezTo>
                      <a:pt x="156" y="201"/>
                      <a:pt x="201" y="157"/>
                      <a:pt x="201" y="101"/>
                    </a:cubicBezTo>
                    <a:cubicBezTo>
                      <a:pt x="201" y="45"/>
                      <a:pt x="156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50"/>
              <p:cNvSpPr/>
              <p:nvPr/>
            </p:nvSpPr>
            <p:spPr>
              <a:xfrm>
                <a:off x="2381504" y="2587589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3" y="0"/>
                    </a:moveTo>
                    <a:cubicBezTo>
                      <a:pt x="23" y="0"/>
                      <a:pt x="1" y="17"/>
                      <a:pt x="1" y="42"/>
                    </a:cubicBezTo>
                    <a:cubicBezTo>
                      <a:pt x="4" y="67"/>
                      <a:pt x="23" y="84"/>
                      <a:pt x="43" y="84"/>
                    </a:cubicBezTo>
                    <a:cubicBezTo>
                      <a:pt x="65" y="84"/>
                      <a:pt x="85" y="67"/>
                      <a:pt x="85" y="42"/>
                    </a:cubicBezTo>
                    <a:cubicBezTo>
                      <a:pt x="85" y="22"/>
                      <a:pt x="68" y="0"/>
                      <a:pt x="4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50"/>
              <p:cNvSpPr/>
              <p:nvPr/>
            </p:nvSpPr>
            <p:spPr>
              <a:xfrm>
                <a:off x="2541678" y="2583061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7"/>
                      <a:pt x="45" y="201"/>
                      <a:pt x="101" y="201"/>
                    </a:cubicBezTo>
                    <a:cubicBezTo>
                      <a:pt x="157" y="201"/>
                      <a:pt x="201" y="157"/>
                      <a:pt x="201" y="101"/>
                    </a:cubicBezTo>
                    <a:cubicBezTo>
                      <a:pt x="201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50"/>
              <p:cNvSpPr/>
              <p:nvPr/>
            </p:nvSpPr>
            <p:spPr>
              <a:xfrm>
                <a:off x="2546206" y="2587589"/>
                <a:ext cx="6447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42" y="0"/>
                    </a:moveTo>
                    <a:cubicBezTo>
                      <a:pt x="20" y="0"/>
                      <a:pt x="0" y="17"/>
                      <a:pt x="0" y="42"/>
                    </a:cubicBezTo>
                    <a:cubicBezTo>
                      <a:pt x="0" y="67"/>
                      <a:pt x="17" y="84"/>
                      <a:pt x="42" y="84"/>
                    </a:cubicBezTo>
                    <a:cubicBezTo>
                      <a:pt x="62" y="84"/>
                      <a:pt x="84" y="67"/>
                      <a:pt x="84" y="42"/>
                    </a:cubicBezTo>
                    <a:cubicBezTo>
                      <a:pt x="84" y="22"/>
                      <a:pt x="67" y="0"/>
                      <a:pt x="4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50"/>
              <p:cNvSpPr/>
              <p:nvPr/>
            </p:nvSpPr>
            <p:spPr>
              <a:xfrm>
                <a:off x="2422871" y="2545992"/>
                <a:ext cx="88490" cy="8849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3" extrusionOk="0">
                    <a:moveTo>
                      <a:pt x="70" y="1"/>
                    </a:moveTo>
                    <a:lnTo>
                      <a:pt x="0" y="71"/>
                    </a:lnTo>
                    <a:lnTo>
                      <a:pt x="1080" y="1153"/>
                    </a:lnTo>
                    <a:lnTo>
                      <a:pt x="1152" y="1080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50"/>
              <p:cNvSpPr/>
              <p:nvPr/>
            </p:nvSpPr>
            <p:spPr>
              <a:xfrm>
                <a:off x="2416655" y="2540466"/>
                <a:ext cx="11819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4" extrusionOk="0">
                    <a:moveTo>
                      <a:pt x="76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20"/>
                      <a:pt x="34" y="154"/>
                      <a:pt x="76" y="154"/>
                    </a:cubicBezTo>
                    <a:cubicBezTo>
                      <a:pt x="118" y="154"/>
                      <a:pt x="154" y="120"/>
                      <a:pt x="154" y="78"/>
                    </a:cubicBezTo>
                    <a:cubicBezTo>
                      <a:pt x="154" y="34"/>
                      <a:pt x="118" y="0"/>
                      <a:pt x="7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50"/>
              <p:cNvSpPr/>
              <p:nvPr/>
            </p:nvSpPr>
            <p:spPr>
              <a:xfrm>
                <a:off x="2420032" y="2543843"/>
                <a:ext cx="4835" cy="506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6" extrusionOk="0">
                    <a:moveTo>
                      <a:pt x="32" y="1"/>
                    </a:moveTo>
                    <a:cubicBezTo>
                      <a:pt x="15" y="1"/>
                      <a:pt x="1" y="15"/>
                      <a:pt x="1" y="34"/>
                    </a:cubicBezTo>
                    <a:cubicBezTo>
                      <a:pt x="1" y="51"/>
                      <a:pt x="15" y="65"/>
                      <a:pt x="32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5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50"/>
              <p:cNvSpPr/>
              <p:nvPr/>
            </p:nvSpPr>
            <p:spPr>
              <a:xfrm>
                <a:off x="2504839" y="2629494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6" y="51"/>
                      <a:pt x="1" y="98"/>
                      <a:pt x="34" y="132"/>
                    </a:cubicBezTo>
                    <a:cubicBezTo>
                      <a:pt x="50" y="147"/>
                      <a:pt x="69" y="155"/>
                      <a:pt x="88" y="155"/>
                    </a:cubicBezTo>
                    <a:cubicBezTo>
                      <a:pt x="107" y="155"/>
                      <a:pt x="126" y="147"/>
                      <a:pt x="140" y="132"/>
                    </a:cubicBezTo>
                    <a:cubicBezTo>
                      <a:pt x="174" y="98"/>
                      <a:pt x="174" y="51"/>
                      <a:pt x="140" y="23"/>
                    </a:cubicBezTo>
                    <a:cubicBezTo>
                      <a:pt x="125" y="8"/>
                      <a:pt x="105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50"/>
              <p:cNvSpPr/>
              <p:nvPr/>
            </p:nvSpPr>
            <p:spPr>
              <a:xfrm>
                <a:off x="2509136" y="2632717"/>
                <a:ext cx="4989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5" h="65" extrusionOk="0">
                    <a:moveTo>
                      <a:pt x="34" y="1"/>
                    </a:moveTo>
                    <a:cubicBezTo>
                      <a:pt x="14" y="1"/>
                      <a:pt x="1" y="15"/>
                      <a:pt x="1" y="31"/>
                    </a:cubicBezTo>
                    <a:cubicBezTo>
                      <a:pt x="1" y="51"/>
                      <a:pt x="14" y="65"/>
                      <a:pt x="34" y="65"/>
                    </a:cubicBezTo>
                    <a:cubicBezTo>
                      <a:pt x="51" y="65"/>
                      <a:pt x="65" y="51"/>
                      <a:pt x="65" y="31"/>
                    </a:cubicBezTo>
                    <a:cubicBezTo>
                      <a:pt x="65" y="15"/>
                      <a:pt x="51" y="1"/>
                      <a:pt x="3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50"/>
              <p:cNvSpPr/>
              <p:nvPr/>
            </p:nvSpPr>
            <p:spPr>
              <a:xfrm>
                <a:off x="2422641" y="2546452"/>
                <a:ext cx="88490" cy="8826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0" extrusionOk="0">
                    <a:moveTo>
                      <a:pt x="1080" y="0"/>
                    </a:moveTo>
                    <a:lnTo>
                      <a:pt x="0" y="1080"/>
                    </a:lnTo>
                    <a:lnTo>
                      <a:pt x="73" y="1150"/>
                    </a:lnTo>
                    <a:lnTo>
                      <a:pt x="1153" y="70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50"/>
              <p:cNvSpPr/>
              <p:nvPr/>
            </p:nvSpPr>
            <p:spPr>
              <a:xfrm>
                <a:off x="2415964" y="2629494"/>
                <a:ext cx="13354" cy="1174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3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7" y="54"/>
                      <a:pt x="1" y="104"/>
                      <a:pt x="34" y="132"/>
                    </a:cubicBezTo>
                    <a:cubicBezTo>
                      <a:pt x="50" y="146"/>
                      <a:pt x="69" y="153"/>
                      <a:pt x="89" y="153"/>
                    </a:cubicBezTo>
                    <a:cubicBezTo>
                      <a:pt x="108" y="153"/>
                      <a:pt x="127" y="146"/>
                      <a:pt x="140" y="132"/>
                    </a:cubicBezTo>
                    <a:cubicBezTo>
                      <a:pt x="174" y="98"/>
                      <a:pt x="174" y="51"/>
                      <a:pt x="140" y="23"/>
                    </a:cubicBezTo>
                    <a:cubicBezTo>
                      <a:pt x="125" y="8"/>
                      <a:pt x="106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50"/>
              <p:cNvSpPr/>
              <p:nvPr/>
            </p:nvSpPr>
            <p:spPr>
              <a:xfrm>
                <a:off x="2420032" y="2632717"/>
                <a:ext cx="4835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5" extrusionOk="0">
                    <a:moveTo>
                      <a:pt x="32" y="1"/>
                    </a:moveTo>
                    <a:cubicBezTo>
                      <a:pt x="15" y="1"/>
                      <a:pt x="1" y="15"/>
                      <a:pt x="1" y="31"/>
                    </a:cubicBezTo>
                    <a:cubicBezTo>
                      <a:pt x="1" y="51"/>
                      <a:pt x="15" y="65"/>
                      <a:pt x="32" y="65"/>
                    </a:cubicBezTo>
                    <a:cubicBezTo>
                      <a:pt x="48" y="65"/>
                      <a:pt x="62" y="51"/>
                      <a:pt x="62" y="31"/>
                    </a:cubicBezTo>
                    <a:cubicBezTo>
                      <a:pt x="62" y="15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50"/>
              <p:cNvSpPr/>
              <p:nvPr/>
            </p:nvSpPr>
            <p:spPr>
              <a:xfrm>
                <a:off x="2504839" y="2540619"/>
                <a:ext cx="13354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4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6" y="54"/>
                      <a:pt x="1" y="104"/>
                      <a:pt x="34" y="132"/>
                    </a:cubicBezTo>
                    <a:cubicBezTo>
                      <a:pt x="50" y="146"/>
                      <a:pt x="68" y="153"/>
                      <a:pt x="87" y="153"/>
                    </a:cubicBezTo>
                    <a:cubicBezTo>
                      <a:pt x="106" y="153"/>
                      <a:pt x="125" y="146"/>
                      <a:pt x="140" y="132"/>
                    </a:cubicBezTo>
                    <a:cubicBezTo>
                      <a:pt x="174" y="99"/>
                      <a:pt x="174" y="51"/>
                      <a:pt x="140" y="23"/>
                    </a:cubicBezTo>
                    <a:cubicBezTo>
                      <a:pt x="125" y="8"/>
                      <a:pt x="105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50"/>
              <p:cNvSpPr/>
              <p:nvPr/>
            </p:nvSpPr>
            <p:spPr>
              <a:xfrm>
                <a:off x="2509136" y="2543843"/>
                <a:ext cx="4989" cy="5065"/>
              </a:xfrm>
              <a:custGeom>
                <a:avLst/>
                <a:gdLst/>
                <a:ahLst/>
                <a:cxnLst/>
                <a:rect l="l" t="t" r="r" b="b"/>
                <a:pathLst>
                  <a:path w="65" h="66" extrusionOk="0">
                    <a:moveTo>
                      <a:pt x="34" y="1"/>
                    </a:moveTo>
                    <a:cubicBezTo>
                      <a:pt x="14" y="1"/>
                      <a:pt x="1" y="15"/>
                      <a:pt x="1" y="34"/>
                    </a:cubicBezTo>
                    <a:cubicBezTo>
                      <a:pt x="1" y="51"/>
                      <a:pt x="14" y="65"/>
                      <a:pt x="34" y="65"/>
                    </a:cubicBezTo>
                    <a:cubicBezTo>
                      <a:pt x="51" y="65"/>
                      <a:pt x="65" y="51"/>
                      <a:pt x="65" y="34"/>
                    </a:cubicBezTo>
                    <a:cubicBezTo>
                      <a:pt x="65" y="15"/>
                      <a:pt x="51" y="1"/>
                      <a:pt x="3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50"/>
              <p:cNvSpPr/>
              <p:nvPr/>
            </p:nvSpPr>
            <p:spPr>
              <a:xfrm>
                <a:off x="2454952" y="2577458"/>
                <a:ext cx="2517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163" y="1"/>
                    </a:moveTo>
                    <a:cubicBezTo>
                      <a:pt x="73" y="1"/>
                      <a:pt x="1" y="73"/>
                      <a:pt x="1" y="163"/>
                    </a:cubicBezTo>
                    <a:cubicBezTo>
                      <a:pt x="1" y="255"/>
                      <a:pt x="73" y="327"/>
                      <a:pt x="163" y="327"/>
                    </a:cubicBezTo>
                    <a:cubicBezTo>
                      <a:pt x="255" y="327"/>
                      <a:pt x="327" y="255"/>
                      <a:pt x="327" y="163"/>
                    </a:cubicBezTo>
                    <a:cubicBezTo>
                      <a:pt x="327" y="73"/>
                      <a:pt x="255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50"/>
              <p:cNvSpPr/>
              <p:nvPr/>
            </p:nvSpPr>
            <p:spPr>
              <a:xfrm>
                <a:off x="1799138" y="2603092"/>
                <a:ext cx="307757" cy="265470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3459" extrusionOk="0">
                    <a:moveTo>
                      <a:pt x="2008" y="1"/>
                    </a:moveTo>
                    <a:cubicBezTo>
                      <a:pt x="1734" y="1"/>
                      <a:pt x="1458" y="145"/>
                      <a:pt x="1315" y="434"/>
                    </a:cubicBezTo>
                    <a:lnTo>
                      <a:pt x="1183" y="696"/>
                    </a:lnTo>
                    <a:lnTo>
                      <a:pt x="891" y="738"/>
                    </a:lnTo>
                    <a:cubicBezTo>
                      <a:pt x="254" y="833"/>
                      <a:pt x="1" y="1611"/>
                      <a:pt x="461" y="2058"/>
                    </a:cubicBezTo>
                    <a:lnTo>
                      <a:pt x="670" y="2264"/>
                    </a:lnTo>
                    <a:lnTo>
                      <a:pt x="620" y="2554"/>
                    </a:lnTo>
                    <a:cubicBezTo>
                      <a:pt x="536" y="3054"/>
                      <a:pt x="933" y="3458"/>
                      <a:pt x="1385" y="3458"/>
                    </a:cubicBezTo>
                    <a:cubicBezTo>
                      <a:pt x="1503" y="3458"/>
                      <a:pt x="1626" y="3430"/>
                      <a:pt x="1744" y="3369"/>
                    </a:cubicBezTo>
                    <a:lnTo>
                      <a:pt x="2006" y="3229"/>
                    </a:lnTo>
                    <a:lnTo>
                      <a:pt x="2266" y="3369"/>
                    </a:lnTo>
                    <a:cubicBezTo>
                      <a:pt x="2384" y="3430"/>
                      <a:pt x="2506" y="3458"/>
                      <a:pt x="2625" y="3458"/>
                    </a:cubicBezTo>
                    <a:cubicBezTo>
                      <a:pt x="3076" y="3458"/>
                      <a:pt x="3476" y="3054"/>
                      <a:pt x="3390" y="2554"/>
                    </a:cubicBezTo>
                    <a:lnTo>
                      <a:pt x="3340" y="2264"/>
                    </a:lnTo>
                    <a:lnTo>
                      <a:pt x="3549" y="2058"/>
                    </a:lnTo>
                    <a:cubicBezTo>
                      <a:pt x="4010" y="1611"/>
                      <a:pt x="3756" y="830"/>
                      <a:pt x="3122" y="738"/>
                    </a:cubicBezTo>
                    <a:lnTo>
                      <a:pt x="2829" y="696"/>
                    </a:lnTo>
                    <a:lnTo>
                      <a:pt x="2696" y="434"/>
                    </a:lnTo>
                    <a:cubicBezTo>
                      <a:pt x="2556" y="145"/>
                      <a:pt x="2283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50"/>
              <p:cNvSpPr/>
              <p:nvPr/>
            </p:nvSpPr>
            <p:spPr>
              <a:xfrm>
                <a:off x="1822239" y="2622817"/>
                <a:ext cx="262400" cy="226328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949" extrusionOk="0">
                    <a:moveTo>
                      <a:pt x="1709" y="1"/>
                    </a:moveTo>
                    <a:cubicBezTo>
                      <a:pt x="1473" y="1"/>
                      <a:pt x="1238" y="123"/>
                      <a:pt x="1117" y="367"/>
                    </a:cubicBezTo>
                    <a:lnTo>
                      <a:pt x="1005" y="596"/>
                    </a:lnTo>
                    <a:lnTo>
                      <a:pt x="757" y="629"/>
                    </a:lnTo>
                    <a:cubicBezTo>
                      <a:pt x="216" y="704"/>
                      <a:pt x="1" y="1371"/>
                      <a:pt x="391" y="1751"/>
                    </a:cubicBezTo>
                    <a:lnTo>
                      <a:pt x="573" y="1929"/>
                    </a:lnTo>
                    <a:lnTo>
                      <a:pt x="531" y="2177"/>
                    </a:lnTo>
                    <a:cubicBezTo>
                      <a:pt x="456" y="2602"/>
                      <a:pt x="794" y="2949"/>
                      <a:pt x="1179" y="2949"/>
                    </a:cubicBezTo>
                    <a:cubicBezTo>
                      <a:pt x="1280" y="2949"/>
                      <a:pt x="1384" y="2925"/>
                      <a:pt x="1485" y="2872"/>
                    </a:cubicBezTo>
                    <a:lnTo>
                      <a:pt x="1708" y="2755"/>
                    </a:lnTo>
                    <a:lnTo>
                      <a:pt x="1931" y="2872"/>
                    </a:lnTo>
                    <a:cubicBezTo>
                      <a:pt x="2032" y="2925"/>
                      <a:pt x="2137" y="2949"/>
                      <a:pt x="2238" y="2949"/>
                    </a:cubicBezTo>
                    <a:cubicBezTo>
                      <a:pt x="2623" y="2949"/>
                      <a:pt x="2961" y="2602"/>
                      <a:pt x="2888" y="2177"/>
                    </a:cubicBezTo>
                    <a:lnTo>
                      <a:pt x="2846" y="1929"/>
                    </a:lnTo>
                    <a:lnTo>
                      <a:pt x="3028" y="1751"/>
                    </a:lnTo>
                    <a:cubicBezTo>
                      <a:pt x="3418" y="1371"/>
                      <a:pt x="3201" y="710"/>
                      <a:pt x="2660" y="629"/>
                    </a:cubicBezTo>
                    <a:lnTo>
                      <a:pt x="2414" y="596"/>
                    </a:lnTo>
                    <a:lnTo>
                      <a:pt x="2302" y="367"/>
                    </a:lnTo>
                    <a:cubicBezTo>
                      <a:pt x="2180" y="123"/>
                      <a:pt x="1944" y="1"/>
                      <a:pt x="1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50"/>
              <p:cNvSpPr/>
              <p:nvPr/>
            </p:nvSpPr>
            <p:spPr>
              <a:xfrm>
                <a:off x="1843268" y="2641313"/>
                <a:ext cx="240757" cy="21719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830" extrusionOk="0">
                    <a:moveTo>
                      <a:pt x="1611" y="1565"/>
                    </a:moveTo>
                    <a:cubicBezTo>
                      <a:pt x="1610" y="1565"/>
                      <a:pt x="1609" y="1565"/>
                      <a:pt x="1608" y="1565"/>
                    </a:cubicBezTo>
                    <a:lnTo>
                      <a:pt x="1608" y="1565"/>
                    </a:lnTo>
                    <a:cubicBezTo>
                      <a:pt x="1610" y="1567"/>
                      <a:pt x="1611" y="1569"/>
                      <a:pt x="1613" y="1571"/>
                    </a:cubicBezTo>
                    <a:cubicBezTo>
                      <a:pt x="1669" y="1643"/>
                      <a:pt x="1763" y="1685"/>
                      <a:pt x="1853" y="1699"/>
                    </a:cubicBezTo>
                    <a:cubicBezTo>
                      <a:pt x="1855" y="1700"/>
                      <a:pt x="1858" y="1700"/>
                      <a:pt x="1860" y="1700"/>
                    </a:cubicBezTo>
                    <a:cubicBezTo>
                      <a:pt x="1881" y="1700"/>
                      <a:pt x="1887" y="1685"/>
                      <a:pt x="1885" y="1663"/>
                    </a:cubicBezTo>
                    <a:lnTo>
                      <a:pt x="1885" y="1663"/>
                    </a:lnTo>
                    <a:cubicBezTo>
                      <a:pt x="1793" y="1623"/>
                      <a:pt x="1703" y="1589"/>
                      <a:pt x="1616" y="1565"/>
                    </a:cubicBezTo>
                    <a:cubicBezTo>
                      <a:pt x="1614" y="1565"/>
                      <a:pt x="1612" y="1565"/>
                      <a:pt x="1611" y="1565"/>
                    </a:cubicBezTo>
                    <a:close/>
                    <a:moveTo>
                      <a:pt x="3136" y="1337"/>
                    </a:moveTo>
                    <a:lnTo>
                      <a:pt x="3136" y="1337"/>
                    </a:lnTo>
                    <a:cubicBezTo>
                      <a:pt x="2788" y="1563"/>
                      <a:pt x="2608" y="1646"/>
                      <a:pt x="2429" y="1646"/>
                    </a:cubicBezTo>
                    <a:cubicBezTo>
                      <a:pt x="2279" y="1646"/>
                      <a:pt x="2130" y="1588"/>
                      <a:pt x="1883" y="1507"/>
                    </a:cubicBezTo>
                    <a:cubicBezTo>
                      <a:pt x="1879" y="1505"/>
                      <a:pt x="1874" y="1504"/>
                      <a:pt x="1871" y="1504"/>
                    </a:cubicBezTo>
                    <a:cubicBezTo>
                      <a:pt x="1830" y="1504"/>
                      <a:pt x="1882" y="1606"/>
                      <a:pt x="1885" y="1663"/>
                    </a:cubicBezTo>
                    <a:lnTo>
                      <a:pt x="1885" y="1663"/>
                    </a:lnTo>
                    <a:cubicBezTo>
                      <a:pt x="2201" y="1801"/>
                      <a:pt x="2536" y="2013"/>
                      <a:pt x="2824" y="2123"/>
                    </a:cubicBezTo>
                    <a:cubicBezTo>
                      <a:pt x="2818" y="2104"/>
                      <a:pt x="2818" y="2081"/>
                      <a:pt x="2815" y="2062"/>
                    </a:cubicBezTo>
                    <a:lnTo>
                      <a:pt x="2768" y="1772"/>
                    </a:lnTo>
                    <a:lnTo>
                      <a:pt x="2977" y="1565"/>
                    </a:lnTo>
                    <a:cubicBezTo>
                      <a:pt x="3047" y="1496"/>
                      <a:pt x="3097" y="1417"/>
                      <a:pt x="3136" y="1337"/>
                    </a:cubicBezTo>
                    <a:close/>
                    <a:moveTo>
                      <a:pt x="709" y="0"/>
                    </a:moveTo>
                    <a:lnTo>
                      <a:pt x="608" y="204"/>
                    </a:lnTo>
                    <a:lnTo>
                      <a:pt x="441" y="226"/>
                    </a:lnTo>
                    <a:cubicBezTo>
                      <a:pt x="614" y="494"/>
                      <a:pt x="793" y="756"/>
                      <a:pt x="968" y="1021"/>
                    </a:cubicBezTo>
                    <a:cubicBezTo>
                      <a:pt x="1013" y="1091"/>
                      <a:pt x="1060" y="1169"/>
                      <a:pt x="1060" y="1250"/>
                    </a:cubicBezTo>
                    <a:cubicBezTo>
                      <a:pt x="1060" y="1334"/>
                      <a:pt x="1013" y="1406"/>
                      <a:pt x="949" y="1459"/>
                    </a:cubicBezTo>
                    <a:cubicBezTo>
                      <a:pt x="887" y="1507"/>
                      <a:pt x="807" y="1540"/>
                      <a:pt x="731" y="1563"/>
                    </a:cubicBezTo>
                    <a:cubicBezTo>
                      <a:pt x="608" y="1599"/>
                      <a:pt x="486" y="1627"/>
                      <a:pt x="363" y="1643"/>
                    </a:cubicBezTo>
                    <a:cubicBezTo>
                      <a:pt x="243" y="1660"/>
                      <a:pt x="123" y="1666"/>
                      <a:pt x="0" y="1671"/>
                    </a:cubicBezTo>
                    <a:lnTo>
                      <a:pt x="98" y="1761"/>
                    </a:lnTo>
                    <a:lnTo>
                      <a:pt x="84" y="1844"/>
                    </a:lnTo>
                    <a:cubicBezTo>
                      <a:pt x="424" y="1764"/>
                      <a:pt x="752" y="1629"/>
                      <a:pt x="1097" y="1629"/>
                    </a:cubicBezTo>
                    <a:cubicBezTo>
                      <a:pt x="1101" y="1629"/>
                      <a:pt x="1104" y="1629"/>
                      <a:pt x="1108" y="1629"/>
                    </a:cubicBezTo>
                    <a:cubicBezTo>
                      <a:pt x="1127" y="1629"/>
                      <a:pt x="1152" y="1632"/>
                      <a:pt x="1169" y="1643"/>
                    </a:cubicBezTo>
                    <a:cubicBezTo>
                      <a:pt x="1183" y="1649"/>
                      <a:pt x="1194" y="1663"/>
                      <a:pt x="1205" y="1680"/>
                    </a:cubicBezTo>
                    <a:cubicBezTo>
                      <a:pt x="1339" y="1878"/>
                      <a:pt x="1351" y="2132"/>
                      <a:pt x="1339" y="2369"/>
                    </a:cubicBezTo>
                    <a:cubicBezTo>
                      <a:pt x="1334" y="2517"/>
                      <a:pt x="1323" y="2659"/>
                      <a:pt x="1303" y="2804"/>
                    </a:cubicBezTo>
                    <a:lnTo>
                      <a:pt x="1437" y="2734"/>
                    </a:lnTo>
                    <a:lnTo>
                      <a:pt x="1618" y="2829"/>
                    </a:lnTo>
                    <a:cubicBezTo>
                      <a:pt x="1582" y="2659"/>
                      <a:pt x="1554" y="2486"/>
                      <a:pt x="1529" y="2313"/>
                    </a:cubicBezTo>
                    <a:cubicBezTo>
                      <a:pt x="1507" y="2160"/>
                      <a:pt x="1493" y="2003"/>
                      <a:pt x="1521" y="1850"/>
                    </a:cubicBezTo>
                    <a:cubicBezTo>
                      <a:pt x="1526" y="1816"/>
                      <a:pt x="1535" y="1786"/>
                      <a:pt x="1560" y="1766"/>
                    </a:cubicBezTo>
                    <a:cubicBezTo>
                      <a:pt x="1594" y="1740"/>
                      <a:pt x="1574" y="1573"/>
                      <a:pt x="1608" y="1565"/>
                    </a:cubicBezTo>
                    <a:lnTo>
                      <a:pt x="1608" y="1565"/>
                    </a:lnTo>
                    <a:cubicBezTo>
                      <a:pt x="1505" y="1426"/>
                      <a:pt x="1547" y="1223"/>
                      <a:pt x="1624" y="1063"/>
                    </a:cubicBezTo>
                    <a:cubicBezTo>
                      <a:pt x="1791" y="712"/>
                      <a:pt x="2084" y="435"/>
                      <a:pt x="2413" y="226"/>
                    </a:cubicBezTo>
                    <a:lnTo>
                      <a:pt x="2257" y="204"/>
                    </a:lnTo>
                    <a:lnTo>
                      <a:pt x="2176" y="37"/>
                    </a:lnTo>
                    <a:cubicBezTo>
                      <a:pt x="1973" y="360"/>
                      <a:pt x="1766" y="681"/>
                      <a:pt x="1560" y="1002"/>
                    </a:cubicBezTo>
                    <a:cubicBezTo>
                      <a:pt x="1521" y="1063"/>
                      <a:pt x="1479" y="1127"/>
                      <a:pt x="1420" y="1175"/>
                    </a:cubicBezTo>
                    <a:cubicBezTo>
                      <a:pt x="1376" y="1213"/>
                      <a:pt x="1320" y="1238"/>
                      <a:pt x="1263" y="1238"/>
                    </a:cubicBezTo>
                    <a:cubicBezTo>
                      <a:pt x="1246" y="1238"/>
                      <a:pt x="1228" y="1236"/>
                      <a:pt x="1211" y="1231"/>
                    </a:cubicBezTo>
                    <a:cubicBezTo>
                      <a:pt x="1122" y="1203"/>
                      <a:pt x="1066" y="1111"/>
                      <a:pt x="1027" y="1019"/>
                    </a:cubicBezTo>
                    <a:cubicBezTo>
                      <a:pt x="879" y="692"/>
                      <a:pt x="776" y="349"/>
                      <a:pt x="709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50"/>
              <p:cNvSpPr/>
              <p:nvPr/>
            </p:nvSpPr>
            <p:spPr>
              <a:xfrm>
                <a:off x="1903439" y="2686057"/>
                <a:ext cx="99618" cy="9961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8" extrusionOk="0">
                    <a:moveTo>
                      <a:pt x="650" y="0"/>
                    </a:moveTo>
                    <a:cubicBezTo>
                      <a:pt x="293" y="0"/>
                      <a:pt x="0" y="290"/>
                      <a:pt x="0" y="650"/>
                    </a:cubicBezTo>
                    <a:cubicBezTo>
                      <a:pt x="0" y="1007"/>
                      <a:pt x="293" y="1298"/>
                      <a:pt x="650" y="1298"/>
                    </a:cubicBezTo>
                    <a:cubicBezTo>
                      <a:pt x="1007" y="1298"/>
                      <a:pt x="1297" y="1007"/>
                      <a:pt x="1297" y="650"/>
                    </a:cubicBezTo>
                    <a:cubicBezTo>
                      <a:pt x="1297" y="290"/>
                      <a:pt x="1007" y="0"/>
                      <a:pt x="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50"/>
              <p:cNvSpPr/>
              <p:nvPr/>
            </p:nvSpPr>
            <p:spPr>
              <a:xfrm>
                <a:off x="1914337" y="2701944"/>
                <a:ext cx="78666" cy="6792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5" extrusionOk="0">
                    <a:moveTo>
                      <a:pt x="510" y="0"/>
                    </a:moveTo>
                    <a:cubicBezTo>
                      <a:pt x="438" y="0"/>
                      <a:pt x="367" y="37"/>
                      <a:pt x="330" y="111"/>
                    </a:cubicBezTo>
                    <a:lnTo>
                      <a:pt x="299" y="178"/>
                    </a:lnTo>
                    <a:lnTo>
                      <a:pt x="226" y="187"/>
                    </a:lnTo>
                    <a:cubicBezTo>
                      <a:pt x="65" y="212"/>
                      <a:pt x="1" y="410"/>
                      <a:pt x="118" y="527"/>
                    </a:cubicBezTo>
                    <a:lnTo>
                      <a:pt x="173" y="577"/>
                    </a:lnTo>
                    <a:lnTo>
                      <a:pt x="160" y="653"/>
                    </a:lnTo>
                    <a:cubicBezTo>
                      <a:pt x="137" y="779"/>
                      <a:pt x="240" y="884"/>
                      <a:pt x="356" y="884"/>
                    </a:cubicBezTo>
                    <a:cubicBezTo>
                      <a:pt x="386" y="884"/>
                      <a:pt x="417" y="877"/>
                      <a:pt x="447" y="862"/>
                    </a:cubicBezTo>
                    <a:lnTo>
                      <a:pt x="511" y="826"/>
                    </a:lnTo>
                    <a:lnTo>
                      <a:pt x="578" y="862"/>
                    </a:lnTo>
                    <a:cubicBezTo>
                      <a:pt x="608" y="877"/>
                      <a:pt x="640" y="884"/>
                      <a:pt x="670" y="884"/>
                    </a:cubicBezTo>
                    <a:cubicBezTo>
                      <a:pt x="787" y="884"/>
                      <a:pt x="890" y="779"/>
                      <a:pt x="865" y="653"/>
                    </a:cubicBezTo>
                    <a:lnTo>
                      <a:pt x="851" y="577"/>
                    </a:lnTo>
                    <a:lnTo>
                      <a:pt x="907" y="527"/>
                    </a:lnTo>
                    <a:cubicBezTo>
                      <a:pt x="1024" y="410"/>
                      <a:pt x="957" y="212"/>
                      <a:pt x="798" y="187"/>
                    </a:cubicBezTo>
                    <a:lnTo>
                      <a:pt x="726" y="178"/>
                    </a:lnTo>
                    <a:lnTo>
                      <a:pt x="692" y="111"/>
                    </a:lnTo>
                    <a:cubicBezTo>
                      <a:pt x="653" y="37"/>
                      <a:pt x="581" y="0"/>
                      <a:pt x="51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50"/>
              <p:cNvSpPr/>
              <p:nvPr/>
            </p:nvSpPr>
            <p:spPr>
              <a:xfrm>
                <a:off x="1927614" y="2710233"/>
                <a:ext cx="51498" cy="51498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335" y="1"/>
                    </a:moveTo>
                    <a:cubicBezTo>
                      <a:pt x="151" y="1"/>
                      <a:pt x="0" y="148"/>
                      <a:pt x="0" y="335"/>
                    </a:cubicBezTo>
                    <a:cubicBezTo>
                      <a:pt x="0" y="519"/>
                      <a:pt x="151" y="670"/>
                      <a:pt x="335" y="670"/>
                    </a:cubicBezTo>
                    <a:cubicBezTo>
                      <a:pt x="519" y="670"/>
                      <a:pt x="670" y="519"/>
                      <a:pt x="670" y="335"/>
                    </a:cubicBezTo>
                    <a:cubicBezTo>
                      <a:pt x="670" y="148"/>
                      <a:pt x="519" y="1"/>
                      <a:pt x="33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50"/>
              <p:cNvSpPr/>
              <p:nvPr/>
            </p:nvSpPr>
            <p:spPr>
              <a:xfrm>
                <a:off x="1949257" y="2660116"/>
                <a:ext cx="7751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999" extrusionOk="0">
                    <a:moveTo>
                      <a:pt x="0" y="1"/>
                    </a:moveTo>
                    <a:lnTo>
                      <a:pt x="0" y="1998"/>
                    </a:lnTo>
                    <a:lnTo>
                      <a:pt x="101" y="1998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50"/>
              <p:cNvSpPr/>
              <p:nvPr/>
            </p:nvSpPr>
            <p:spPr>
              <a:xfrm>
                <a:off x="1945420" y="2646609"/>
                <a:ext cx="15426" cy="1573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5" extrusionOk="0">
                    <a:moveTo>
                      <a:pt x="100" y="1"/>
                    </a:moveTo>
                    <a:cubicBezTo>
                      <a:pt x="45" y="1"/>
                      <a:pt x="0" y="48"/>
                      <a:pt x="0" y="104"/>
                    </a:cubicBezTo>
                    <a:cubicBezTo>
                      <a:pt x="0" y="160"/>
                      <a:pt x="45" y="205"/>
                      <a:pt x="100" y="205"/>
                    </a:cubicBezTo>
                    <a:cubicBezTo>
                      <a:pt x="156" y="205"/>
                      <a:pt x="201" y="160"/>
                      <a:pt x="201" y="104"/>
                    </a:cubicBezTo>
                    <a:cubicBezTo>
                      <a:pt x="201" y="48"/>
                      <a:pt x="156" y="1"/>
                      <a:pt x="10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50"/>
              <p:cNvSpPr/>
              <p:nvPr/>
            </p:nvSpPr>
            <p:spPr>
              <a:xfrm>
                <a:off x="1949871" y="2651367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39" y="0"/>
                    </a:moveTo>
                    <a:cubicBezTo>
                      <a:pt x="18" y="0"/>
                      <a:pt x="1" y="21"/>
                      <a:pt x="1" y="42"/>
                    </a:cubicBezTo>
                    <a:cubicBezTo>
                      <a:pt x="1" y="62"/>
                      <a:pt x="17" y="84"/>
                      <a:pt x="42" y="84"/>
                    </a:cubicBezTo>
                    <a:cubicBezTo>
                      <a:pt x="62" y="84"/>
                      <a:pt x="84" y="65"/>
                      <a:pt x="84" y="42"/>
                    </a:cubicBezTo>
                    <a:cubicBezTo>
                      <a:pt x="84" y="20"/>
                      <a:pt x="65" y="0"/>
                      <a:pt x="42" y="0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50"/>
              <p:cNvSpPr/>
              <p:nvPr/>
            </p:nvSpPr>
            <p:spPr>
              <a:xfrm>
                <a:off x="1945420" y="2811080"/>
                <a:ext cx="15426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2" extrusionOk="0">
                    <a:moveTo>
                      <a:pt x="100" y="1"/>
                    </a:moveTo>
                    <a:cubicBezTo>
                      <a:pt x="45" y="1"/>
                      <a:pt x="0" y="48"/>
                      <a:pt x="0" y="101"/>
                    </a:cubicBezTo>
                    <a:cubicBezTo>
                      <a:pt x="0" y="157"/>
                      <a:pt x="45" y="201"/>
                      <a:pt x="100" y="201"/>
                    </a:cubicBezTo>
                    <a:cubicBezTo>
                      <a:pt x="156" y="201"/>
                      <a:pt x="201" y="157"/>
                      <a:pt x="201" y="101"/>
                    </a:cubicBezTo>
                    <a:cubicBezTo>
                      <a:pt x="201" y="45"/>
                      <a:pt x="156" y="1"/>
                      <a:pt x="10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50"/>
              <p:cNvSpPr/>
              <p:nvPr/>
            </p:nvSpPr>
            <p:spPr>
              <a:xfrm>
                <a:off x="1949871" y="2815608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2" y="0"/>
                    </a:moveTo>
                    <a:cubicBezTo>
                      <a:pt x="20" y="3"/>
                      <a:pt x="1" y="20"/>
                      <a:pt x="1" y="42"/>
                    </a:cubicBezTo>
                    <a:cubicBezTo>
                      <a:pt x="1" y="64"/>
                      <a:pt x="17" y="84"/>
                      <a:pt x="42" y="84"/>
                    </a:cubicBezTo>
                    <a:cubicBezTo>
                      <a:pt x="62" y="84"/>
                      <a:pt x="84" y="67"/>
                      <a:pt x="84" y="42"/>
                    </a:cubicBezTo>
                    <a:cubicBezTo>
                      <a:pt x="84" y="22"/>
                      <a:pt x="65" y="0"/>
                      <a:pt x="4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50"/>
              <p:cNvSpPr/>
              <p:nvPr/>
            </p:nvSpPr>
            <p:spPr>
              <a:xfrm>
                <a:off x="1876423" y="2732720"/>
                <a:ext cx="153418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1998" y="101"/>
                    </a:lnTo>
                    <a:lnTo>
                      <a:pt x="19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50"/>
              <p:cNvSpPr/>
              <p:nvPr/>
            </p:nvSpPr>
            <p:spPr>
              <a:xfrm>
                <a:off x="1863146" y="2728883"/>
                <a:ext cx="1550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6"/>
                      <a:pt x="45" y="204"/>
                      <a:pt x="101" y="204"/>
                    </a:cubicBezTo>
                    <a:cubicBezTo>
                      <a:pt x="157" y="204"/>
                      <a:pt x="202" y="156"/>
                      <a:pt x="202" y="101"/>
                    </a:cubicBezTo>
                    <a:cubicBezTo>
                      <a:pt x="202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50"/>
              <p:cNvSpPr/>
              <p:nvPr/>
            </p:nvSpPr>
            <p:spPr>
              <a:xfrm>
                <a:off x="1867674" y="2733334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2" y="1"/>
                    </a:moveTo>
                    <a:cubicBezTo>
                      <a:pt x="23" y="1"/>
                      <a:pt x="0" y="20"/>
                      <a:pt x="0" y="43"/>
                    </a:cubicBezTo>
                    <a:cubicBezTo>
                      <a:pt x="0" y="68"/>
                      <a:pt x="23" y="85"/>
                      <a:pt x="42" y="85"/>
                    </a:cubicBezTo>
                    <a:cubicBezTo>
                      <a:pt x="64" y="85"/>
                      <a:pt x="84" y="68"/>
                      <a:pt x="84" y="43"/>
                    </a:cubicBezTo>
                    <a:cubicBezTo>
                      <a:pt x="84" y="23"/>
                      <a:pt x="67" y="1"/>
                      <a:pt x="4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50"/>
              <p:cNvSpPr/>
              <p:nvPr/>
            </p:nvSpPr>
            <p:spPr>
              <a:xfrm>
                <a:off x="2027848" y="2728883"/>
                <a:ext cx="15426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4" extrusionOk="0">
                    <a:moveTo>
                      <a:pt x="101" y="0"/>
                    </a:moveTo>
                    <a:cubicBezTo>
                      <a:pt x="45" y="0"/>
                      <a:pt x="0" y="45"/>
                      <a:pt x="0" y="101"/>
                    </a:cubicBezTo>
                    <a:cubicBezTo>
                      <a:pt x="0" y="156"/>
                      <a:pt x="42" y="204"/>
                      <a:pt x="101" y="204"/>
                    </a:cubicBezTo>
                    <a:cubicBezTo>
                      <a:pt x="156" y="204"/>
                      <a:pt x="201" y="156"/>
                      <a:pt x="201" y="101"/>
                    </a:cubicBezTo>
                    <a:cubicBezTo>
                      <a:pt x="201" y="45"/>
                      <a:pt x="156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50"/>
              <p:cNvSpPr/>
              <p:nvPr/>
            </p:nvSpPr>
            <p:spPr>
              <a:xfrm>
                <a:off x="2032299" y="2733334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3" y="1"/>
                    </a:moveTo>
                    <a:cubicBezTo>
                      <a:pt x="20" y="1"/>
                      <a:pt x="1" y="20"/>
                      <a:pt x="1" y="43"/>
                    </a:cubicBezTo>
                    <a:cubicBezTo>
                      <a:pt x="1" y="68"/>
                      <a:pt x="17" y="85"/>
                      <a:pt x="43" y="85"/>
                    </a:cubicBezTo>
                    <a:cubicBezTo>
                      <a:pt x="62" y="85"/>
                      <a:pt x="84" y="68"/>
                      <a:pt x="84" y="43"/>
                    </a:cubicBezTo>
                    <a:cubicBezTo>
                      <a:pt x="84" y="23"/>
                      <a:pt x="68" y="1"/>
                      <a:pt x="43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50"/>
              <p:cNvSpPr/>
              <p:nvPr/>
            </p:nvSpPr>
            <p:spPr>
              <a:xfrm>
                <a:off x="1908965" y="2692888"/>
                <a:ext cx="88490" cy="8849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3" extrusionOk="0">
                    <a:moveTo>
                      <a:pt x="71" y="1"/>
                    </a:moveTo>
                    <a:lnTo>
                      <a:pt x="1" y="73"/>
                    </a:lnTo>
                    <a:lnTo>
                      <a:pt x="1080" y="1153"/>
                    </a:lnTo>
                    <a:lnTo>
                      <a:pt x="1153" y="10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50"/>
              <p:cNvSpPr/>
              <p:nvPr/>
            </p:nvSpPr>
            <p:spPr>
              <a:xfrm>
                <a:off x="1902134" y="2686441"/>
                <a:ext cx="12894" cy="11973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6" extrusionOk="0">
                    <a:moveTo>
                      <a:pt x="82" y="0"/>
                    </a:moveTo>
                    <a:cubicBezTo>
                      <a:pt x="62" y="0"/>
                      <a:pt x="42" y="8"/>
                      <a:pt x="28" y="23"/>
                    </a:cubicBezTo>
                    <a:cubicBezTo>
                      <a:pt x="0" y="51"/>
                      <a:pt x="0" y="99"/>
                      <a:pt x="28" y="132"/>
                    </a:cubicBezTo>
                    <a:cubicBezTo>
                      <a:pt x="45" y="147"/>
                      <a:pt x="65" y="155"/>
                      <a:pt x="85" y="155"/>
                    </a:cubicBezTo>
                    <a:cubicBezTo>
                      <a:pt x="104" y="155"/>
                      <a:pt x="123" y="147"/>
                      <a:pt x="137" y="132"/>
                    </a:cubicBezTo>
                    <a:cubicBezTo>
                      <a:pt x="165" y="99"/>
                      <a:pt x="168" y="51"/>
                      <a:pt x="137" y="23"/>
                    </a:cubicBezTo>
                    <a:cubicBezTo>
                      <a:pt x="122" y="8"/>
                      <a:pt x="102" y="0"/>
                      <a:pt x="8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50"/>
              <p:cNvSpPr/>
              <p:nvPr/>
            </p:nvSpPr>
            <p:spPr>
              <a:xfrm>
                <a:off x="1906202" y="2689895"/>
                <a:ext cx="4758" cy="4758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31" y="1"/>
                    </a:moveTo>
                    <a:cubicBezTo>
                      <a:pt x="14" y="1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48" y="62"/>
                      <a:pt x="62" y="48"/>
                      <a:pt x="62" y="31"/>
                    </a:cubicBezTo>
                    <a:cubicBezTo>
                      <a:pt x="62" y="14"/>
                      <a:pt x="48" y="1"/>
                      <a:pt x="31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50"/>
              <p:cNvSpPr/>
              <p:nvPr/>
            </p:nvSpPr>
            <p:spPr>
              <a:xfrm>
                <a:off x="1991009" y="2775316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4" y="1"/>
                    </a:moveTo>
                    <a:cubicBezTo>
                      <a:pt x="66" y="1"/>
                      <a:pt x="47" y="8"/>
                      <a:pt x="34" y="23"/>
                    </a:cubicBezTo>
                    <a:cubicBezTo>
                      <a:pt x="0" y="51"/>
                      <a:pt x="0" y="104"/>
                      <a:pt x="34" y="132"/>
                    </a:cubicBezTo>
                    <a:cubicBezTo>
                      <a:pt x="49" y="147"/>
                      <a:pt x="69" y="155"/>
                      <a:pt x="88" y="155"/>
                    </a:cubicBezTo>
                    <a:cubicBezTo>
                      <a:pt x="107" y="155"/>
                      <a:pt x="126" y="147"/>
                      <a:pt x="140" y="132"/>
                    </a:cubicBezTo>
                    <a:cubicBezTo>
                      <a:pt x="173" y="101"/>
                      <a:pt x="173" y="51"/>
                      <a:pt x="140" y="23"/>
                    </a:cubicBezTo>
                    <a:cubicBezTo>
                      <a:pt x="124" y="9"/>
                      <a:pt x="104" y="1"/>
                      <a:pt x="84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50"/>
              <p:cNvSpPr/>
              <p:nvPr/>
            </p:nvSpPr>
            <p:spPr>
              <a:xfrm>
                <a:off x="1995076" y="2778539"/>
                <a:ext cx="4758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31" y="0"/>
                    </a:moveTo>
                    <a:cubicBezTo>
                      <a:pt x="14" y="0"/>
                      <a:pt x="0" y="17"/>
                      <a:pt x="0" y="34"/>
                    </a:cubicBezTo>
                    <a:cubicBezTo>
                      <a:pt x="0" y="51"/>
                      <a:pt x="14" y="65"/>
                      <a:pt x="31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7"/>
                      <a:pt x="48" y="0"/>
                      <a:pt x="3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50"/>
              <p:cNvSpPr/>
              <p:nvPr/>
            </p:nvSpPr>
            <p:spPr>
              <a:xfrm>
                <a:off x="1908734" y="2692427"/>
                <a:ext cx="88567" cy="8856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54" extrusionOk="0">
                    <a:moveTo>
                      <a:pt x="1081" y="1"/>
                    </a:moveTo>
                    <a:lnTo>
                      <a:pt x="1" y="1081"/>
                    </a:lnTo>
                    <a:lnTo>
                      <a:pt x="74" y="1153"/>
                    </a:lnTo>
                    <a:lnTo>
                      <a:pt x="1153" y="74"/>
                    </a:lnTo>
                    <a:lnTo>
                      <a:pt x="10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50"/>
              <p:cNvSpPr/>
              <p:nvPr/>
            </p:nvSpPr>
            <p:spPr>
              <a:xfrm>
                <a:off x="1902134" y="2775316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5" y="1"/>
                    </a:moveTo>
                    <a:cubicBezTo>
                      <a:pt x="66" y="1"/>
                      <a:pt x="48" y="8"/>
                      <a:pt x="34" y="23"/>
                    </a:cubicBezTo>
                    <a:cubicBezTo>
                      <a:pt x="0" y="54"/>
                      <a:pt x="0" y="104"/>
                      <a:pt x="34" y="132"/>
                    </a:cubicBezTo>
                    <a:cubicBezTo>
                      <a:pt x="48" y="147"/>
                      <a:pt x="67" y="155"/>
                      <a:pt x="86" y="155"/>
                    </a:cubicBezTo>
                    <a:cubicBezTo>
                      <a:pt x="105" y="155"/>
                      <a:pt x="125" y="147"/>
                      <a:pt x="140" y="132"/>
                    </a:cubicBezTo>
                    <a:cubicBezTo>
                      <a:pt x="173" y="101"/>
                      <a:pt x="173" y="51"/>
                      <a:pt x="140" y="23"/>
                    </a:cubicBezTo>
                    <a:cubicBezTo>
                      <a:pt x="124" y="9"/>
                      <a:pt x="104" y="1"/>
                      <a:pt x="8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50"/>
              <p:cNvSpPr/>
              <p:nvPr/>
            </p:nvSpPr>
            <p:spPr>
              <a:xfrm>
                <a:off x="1906202" y="2778539"/>
                <a:ext cx="4758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31" y="0"/>
                    </a:moveTo>
                    <a:cubicBezTo>
                      <a:pt x="14" y="0"/>
                      <a:pt x="0" y="17"/>
                      <a:pt x="0" y="34"/>
                    </a:cubicBezTo>
                    <a:cubicBezTo>
                      <a:pt x="0" y="51"/>
                      <a:pt x="14" y="65"/>
                      <a:pt x="31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7"/>
                      <a:pt x="48" y="0"/>
                      <a:pt x="3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50"/>
              <p:cNvSpPr/>
              <p:nvPr/>
            </p:nvSpPr>
            <p:spPr>
              <a:xfrm>
                <a:off x="1991623" y="2686288"/>
                <a:ext cx="11896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4" extrusionOk="0">
                    <a:moveTo>
                      <a:pt x="76" y="0"/>
                    </a:moveTo>
                    <a:cubicBezTo>
                      <a:pt x="34" y="0"/>
                      <a:pt x="1" y="36"/>
                      <a:pt x="1" y="78"/>
                    </a:cubicBezTo>
                    <a:cubicBezTo>
                      <a:pt x="1" y="120"/>
                      <a:pt x="34" y="154"/>
                      <a:pt x="76" y="154"/>
                    </a:cubicBezTo>
                    <a:cubicBezTo>
                      <a:pt x="118" y="154"/>
                      <a:pt x="154" y="120"/>
                      <a:pt x="154" y="78"/>
                    </a:cubicBezTo>
                    <a:cubicBezTo>
                      <a:pt x="154" y="36"/>
                      <a:pt x="118" y="0"/>
                      <a:pt x="7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50"/>
              <p:cNvSpPr/>
              <p:nvPr/>
            </p:nvSpPr>
            <p:spPr>
              <a:xfrm>
                <a:off x="1995076" y="2689895"/>
                <a:ext cx="4758" cy="4758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31" y="1"/>
                    </a:moveTo>
                    <a:cubicBezTo>
                      <a:pt x="14" y="1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48" y="62"/>
                      <a:pt x="62" y="48"/>
                      <a:pt x="62" y="31"/>
                    </a:cubicBezTo>
                    <a:cubicBezTo>
                      <a:pt x="62" y="14"/>
                      <a:pt x="48" y="1"/>
                      <a:pt x="31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50"/>
              <p:cNvSpPr/>
              <p:nvPr/>
            </p:nvSpPr>
            <p:spPr>
              <a:xfrm>
                <a:off x="1940662" y="2723280"/>
                <a:ext cx="25327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28" extrusionOk="0">
                    <a:moveTo>
                      <a:pt x="165" y="1"/>
                    </a:moveTo>
                    <a:cubicBezTo>
                      <a:pt x="76" y="1"/>
                      <a:pt x="1" y="73"/>
                      <a:pt x="1" y="165"/>
                    </a:cubicBezTo>
                    <a:cubicBezTo>
                      <a:pt x="1" y="255"/>
                      <a:pt x="76" y="327"/>
                      <a:pt x="165" y="327"/>
                    </a:cubicBezTo>
                    <a:cubicBezTo>
                      <a:pt x="255" y="327"/>
                      <a:pt x="330" y="255"/>
                      <a:pt x="330" y="165"/>
                    </a:cubicBezTo>
                    <a:cubicBezTo>
                      <a:pt x="330" y="73"/>
                      <a:pt x="255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50"/>
              <p:cNvSpPr/>
              <p:nvPr/>
            </p:nvSpPr>
            <p:spPr>
              <a:xfrm>
                <a:off x="2183724" y="2819139"/>
                <a:ext cx="171991" cy="148199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931" extrusionOk="0">
                    <a:moveTo>
                      <a:pt x="1121" y="1"/>
                    </a:moveTo>
                    <a:cubicBezTo>
                      <a:pt x="967" y="1"/>
                      <a:pt x="813" y="81"/>
                      <a:pt x="734" y="241"/>
                    </a:cubicBezTo>
                    <a:lnTo>
                      <a:pt x="661" y="387"/>
                    </a:lnTo>
                    <a:lnTo>
                      <a:pt x="497" y="412"/>
                    </a:lnTo>
                    <a:cubicBezTo>
                      <a:pt x="140" y="462"/>
                      <a:pt x="0" y="900"/>
                      <a:pt x="257" y="1145"/>
                    </a:cubicBezTo>
                    <a:lnTo>
                      <a:pt x="374" y="1263"/>
                    </a:lnTo>
                    <a:lnTo>
                      <a:pt x="346" y="1422"/>
                    </a:lnTo>
                    <a:cubicBezTo>
                      <a:pt x="300" y="1700"/>
                      <a:pt x="522" y="1928"/>
                      <a:pt x="774" y="1928"/>
                    </a:cubicBezTo>
                    <a:cubicBezTo>
                      <a:pt x="840" y="1928"/>
                      <a:pt x="908" y="1913"/>
                      <a:pt x="974" y="1879"/>
                    </a:cubicBezTo>
                    <a:lnTo>
                      <a:pt x="1122" y="1804"/>
                    </a:lnTo>
                    <a:lnTo>
                      <a:pt x="1267" y="1879"/>
                    </a:lnTo>
                    <a:cubicBezTo>
                      <a:pt x="1333" y="1914"/>
                      <a:pt x="1402" y="1930"/>
                      <a:pt x="1469" y="1930"/>
                    </a:cubicBezTo>
                    <a:cubicBezTo>
                      <a:pt x="1720" y="1930"/>
                      <a:pt x="1941" y="1704"/>
                      <a:pt x="1894" y="1422"/>
                    </a:cubicBezTo>
                    <a:lnTo>
                      <a:pt x="1866" y="1263"/>
                    </a:lnTo>
                    <a:lnTo>
                      <a:pt x="1984" y="1145"/>
                    </a:lnTo>
                    <a:cubicBezTo>
                      <a:pt x="2240" y="897"/>
                      <a:pt x="2101" y="462"/>
                      <a:pt x="1744" y="412"/>
                    </a:cubicBezTo>
                    <a:lnTo>
                      <a:pt x="1582" y="387"/>
                    </a:lnTo>
                    <a:lnTo>
                      <a:pt x="1507" y="241"/>
                    </a:lnTo>
                    <a:cubicBezTo>
                      <a:pt x="1428" y="81"/>
                      <a:pt x="1275" y="1"/>
                      <a:pt x="1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50"/>
              <p:cNvSpPr/>
              <p:nvPr/>
            </p:nvSpPr>
            <p:spPr>
              <a:xfrm>
                <a:off x="2196541" y="2830191"/>
                <a:ext cx="146127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47" extrusionOk="0">
                    <a:moveTo>
                      <a:pt x="954" y="1"/>
                    </a:moveTo>
                    <a:cubicBezTo>
                      <a:pt x="823" y="1"/>
                      <a:pt x="692" y="68"/>
                      <a:pt x="625" y="203"/>
                    </a:cubicBezTo>
                    <a:lnTo>
                      <a:pt x="561" y="329"/>
                    </a:lnTo>
                    <a:lnTo>
                      <a:pt x="422" y="351"/>
                    </a:lnTo>
                    <a:cubicBezTo>
                      <a:pt x="123" y="393"/>
                      <a:pt x="0" y="767"/>
                      <a:pt x="221" y="979"/>
                    </a:cubicBezTo>
                    <a:lnTo>
                      <a:pt x="321" y="1077"/>
                    </a:lnTo>
                    <a:lnTo>
                      <a:pt x="299" y="1216"/>
                    </a:lnTo>
                    <a:cubicBezTo>
                      <a:pt x="257" y="1453"/>
                      <a:pt x="446" y="1647"/>
                      <a:pt x="661" y="1647"/>
                    </a:cubicBezTo>
                    <a:cubicBezTo>
                      <a:pt x="717" y="1647"/>
                      <a:pt x="775" y="1634"/>
                      <a:pt x="832" y="1604"/>
                    </a:cubicBezTo>
                    <a:lnTo>
                      <a:pt x="955" y="1537"/>
                    </a:lnTo>
                    <a:lnTo>
                      <a:pt x="1075" y="1604"/>
                    </a:lnTo>
                    <a:cubicBezTo>
                      <a:pt x="1131" y="1634"/>
                      <a:pt x="1190" y="1647"/>
                      <a:pt x="1247" y="1647"/>
                    </a:cubicBezTo>
                    <a:cubicBezTo>
                      <a:pt x="1462" y="1647"/>
                      <a:pt x="1650" y="1453"/>
                      <a:pt x="1610" y="1216"/>
                    </a:cubicBezTo>
                    <a:lnTo>
                      <a:pt x="1585" y="1077"/>
                    </a:lnTo>
                    <a:lnTo>
                      <a:pt x="1685" y="979"/>
                    </a:lnTo>
                    <a:cubicBezTo>
                      <a:pt x="1903" y="767"/>
                      <a:pt x="1783" y="396"/>
                      <a:pt x="1485" y="351"/>
                    </a:cubicBezTo>
                    <a:lnTo>
                      <a:pt x="1345" y="329"/>
                    </a:lnTo>
                    <a:lnTo>
                      <a:pt x="1281" y="203"/>
                    </a:lnTo>
                    <a:cubicBezTo>
                      <a:pt x="1215" y="68"/>
                      <a:pt x="1085" y="1"/>
                      <a:pt x="9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50"/>
              <p:cNvSpPr/>
              <p:nvPr/>
            </p:nvSpPr>
            <p:spPr>
              <a:xfrm>
                <a:off x="2208283" y="2840014"/>
                <a:ext cx="134538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582" extrusionOk="0">
                    <a:moveTo>
                      <a:pt x="900" y="873"/>
                    </a:moveTo>
                    <a:cubicBezTo>
                      <a:pt x="900" y="873"/>
                      <a:pt x="899" y="873"/>
                      <a:pt x="899" y="873"/>
                    </a:cubicBezTo>
                    <a:lnTo>
                      <a:pt x="899" y="873"/>
                    </a:lnTo>
                    <a:cubicBezTo>
                      <a:pt x="899" y="873"/>
                      <a:pt x="899" y="873"/>
                      <a:pt x="899" y="873"/>
                    </a:cubicBezTo>
                    <a:cubicBezTo>
                      <a:pt x="930" y="915"/>
                      <a:pt x="983" y="938"/>
                      <a:pt x="1033" y="949"/>
                    </a:cubicBezTo>
                    <a:cubicBezTo>
                      <a:pt x="1034" y="949"/>
                      <a:pt x="1035" y="949"/>
                      <a:pt x="1036" y="949"/>
                    </a:cubicBezTo>
                    <a:cubicBezTo>
                      <a:pt x="1049" y="949"/>
                      <a:pt x="1052" y="940"/>
                      <a:pt x="1051" y="928"/>
                    </a:cubicBezTo>
                    <a:lnTo>
                      <a:pt x="1051" y="928"/>
                    </a:lnTo>
                    <a:cubicBezTo>
                      <a:pt x="1000" y="905"/>
                      <a:pt x="950" y="886"/>
                      <a:pt x="902" y="873"/>
                    </a:cubicBezTo>
                    <a:cubicBezTo>
                      <a:pt x="901" y="873"/>
                      <a:pt x="901" y="873"/>
                      <a:pt x="900" y="873"/>
                    </a:cubicBezTo>
                    <a:close/>
                    <a:moveTo>
                      <a:pt x="1753" y="745"/>
                    </a:moveTo>
                    <a:lnTo>
                      <a:pt x="1753" y="745"/>
                    </a:lnTo>
                    <a:cubicBezTo>
                      <a:pt x="1557" y="871"/>
                      <a:pt x="1456" y="917"/>
                      <a:pt x="1357" y="917"/>
                    </a:cubicBezTo>
                    <a:cubicBezTo>
                      <a:pt x="1273" y="917"/>
                      <a:pt x="1190" y="884"/>
                      <a:pt x="1053" y="840"/>
                    </a:cubicBezTo>
                    <a:cubicBezTo>
                      <a:pt x="1050" y="839"/>
                      <a:pt x="1048" y="839"/>
                      <a:pt x="1046" y="839"/>
                    </a:cubicBezTo>
                    <a:cubicBezTo>
                      <a:pt x="1021" y="839"/>
                      <a:pt x="1050" y="896"/>
                      <a:pt x="1051" y="928"/>
                    </a:cubicBezTo>
                    <a:lnTo>
                      <a:pt x="1051" y="928"/>
                    </a:lnTo>
                    <a:cubicBezTo>
                      <a:pt x="1227" y="1005"/>
                      <a:pt x="1415" y="1125"/>
                      <a:pt x="1574" y="1186"/>
                    </a:cubicBezTo>
                    <a:cubicBezTo>
                      <a:pt x="1574" y="1175"/>
                      <a:pt x="1574" y="1164"/>
                      <a:pt x="1572" y="1150"/>
                    </a:cubicBezTo>
                    <a:lnTo>
                      <a:pt x="1544" y="991"/>
                    </a:lnTo>
                    <a:lnTo>
                      <a:pt x="1661" y="873"/>
                    </a:lnTo>
                    <a:cubicBezTo>
                      <a:pt x="1700" y="837"/>
                      <a:pt x="1731" y="790"/>
                      <a:pt x="1753" y="745"/>
                    </a:cubicBezTo>
                    <a:close/>
                    <a:moveTo>
                      <a:pt x="397" y="0"/>
                    </a:moveTo>
                    <a:lnTo>
                      <a:pt x="341" y="115"/>
                    </a:lnTo>
                    <a:lnTo>
                      <a:pt x="246" y="128"/>
                    </a:lnTo>
                    <a:cubicBezTo>
                      <a:pt x="344" y="279"/>
                      <a:pt x="442" y="424"/>
                      <a:pt x="539" y="575"/>
                    </a:cubicBezTo>
                    <a:cubicBezTo>
                      <a:pt x="567" y="614"/>
                      <a:pt x="592" y="656"/>
                      <a:pt x="592" y="700"/>
                    </a:cubicBezTo>
                    <a:cubicBezTo>
                      <a:pt x="592" y="745"/>
                      <a:pt x="564" y="787"/>
                      <a:pt x="528" y="815"/>
                    </a:cubicBezTo>
                    <a:cubicBezTo>
                      <a:pt x="495" y="843"/>
                      <a:pt x="447" y="859"/>
                      <a:pt x="405" y="873"/>
                    </a:cubicBezTo>
                    <a:cubicBezTo>
                      <a:pt x="341" y="896"/>
                      <a:pt x="274" y="910"/>
                      <a:pt x="205" y="921"/>
                    </a:cubicBezTo>
                    <a:cubicBezTo>
                      <a:pt x="138" y="932"/>
                      <a:pt x="68" y="935"/>
                      <a:pt x="1" y="938"/>
                    </a:cubicBezTo>
                    <a:lnTo>
                      <a:pt x="57" y="985"/>
                    </a:lnTo>
                    <a:lnTo>
                      <a:pt x="51" y="1035"/>
                    </a:lnTo>
                    <a:cubicBezTo>
                      <a:pt x="244" y="985"/>
                      <a:pt x="428" y="912"/>
                      <a:pt x="623" y="912"/>
                    </a:cubicBezTo>
                    <a:cubicBezTo>
                      <a:pt x="634" y="912"/>
                      <a:pt x="648" y="912"/>
                      <a:pt x="656" y="921"/>
                    </a:cubicBezTo>
                    <a:cubicBezTo>
                      <a:pt x="665" y="926"/>
                      <a:pt x="668" y="935"/>
                      <a:pt x="676" y="940"/>
                    </a:cubicBezTo>
                    <a:cubicBezTo>
                      <a:pt x="749" y="1049"/>
                      <a:pt x="754" y="1191"/>
                      <a:pt x="749" y="1325"/>
                    </a:cubicBezTo>
                    <a:cubicBezTo>
                      <a:pt x="746" y="1409"/>
                      <a:pt x="737" y="1487"/>
                      <a:pt x="726" y="1568"/>
                    </a:cubicBezTo>
                    <a:lnTo>
                      <a:pt x="802" y="1529"/>
                    </a:lnTo>
                    <a:lnTo>
                      <a:pt x="902" y="1582"/>
                    </a:lnTo>
                    <a:cubicBezTo>
                      <a:pt x="880" y="1487"/>
                      <a:pt x="866" y="1389"/>
                      <a:pt x="852" y="1292"/>
                    </a:cubicBezTo>
                    <a:cubicBezTo>
                      <a:pt x="843" y="1208"/>
                      <a:pt x="832" y="1119"/>
                      <a:pt x="849" y="1035"/>
                    </a:cubicBezTo>
                    <a:cubicBezTo>
                      <a:pt x="852" y="1013"/>
                      <a:pt x="857" y="996"/>
                      <a:pt x="871" y="985"/>
                    </a:cubicBezTo>
                    <a:cubicBezTo>
                      <a:pt x="890" y="969"/>
                      <a:pt x="878" y="876"/>
                      <a:pt x="899" y="873"/>
                    </a:cubicBezTo>
                    <a:lnTo>
                      <a:pt x="899" y="873"/>
                    </a:lnTo>
                    <a:cubicBezTo>
                      <a:pt x="838" y="795"/>
                      <a:pt x="863" y="684"/>
                      <a:pt x="905" y="592"/>
                    </a:cubicBezTo>
                    <a:cubicBezTo>
                      <a:pt x="1002" y="396"/>
                      <a:pt x="1164" y="243"/>
                      <a:pt x="1348" y="126"/>
                    </a:cubicBezTo>
                    <a:lnTo>
                      <a:pt x="1256" y="112"/>
                    </a:lnTo>
                    <a:lnTo>
                      <a:pt x="1212" y="17"/>
                    </a:lnTo>
                    <a:cubicBezTo>
                      <a:pt x="1100" y="198"/>
                      <a:pt x="986" y="377"/>
                      <a:pt x="871" y="558"/>
                    </a:cubicBezTo>
                    <a:cubicBezTo>
                      <a:pt x="849" y="592"/>
                      <a:pt x="824" y="628"/>
                      <a:pt x="793" y="656"/>
                    </a:cubicBezTo>
                    <a:cubicBezTo>
                      <a:pt x="770" y="677"/>
                      <a:pt x="738" y="690"/>
                      <a:pt x="707" y="690"/>
                    </a:cubicBezTo>
                    <a:cubicBezTo>
                      <a:pt x="697" y="690"/>
                      <a:pt x="688" y="689"/>
                      <a:pt x="679" y="686"/>
                    </a:cubicBezTo>
                    <a:cubicBezTo>
                      <a:pt x="626" y="672"/>
                      <a:pt x="595" y="617"/>
                      <a:pt x="573" y="566"/>
                    </a:cubicBezTo>
                    <a:cubicBezTo>
                      <a:pt x="495" y="385"/>
                      <a:pt x="433" y="195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50"/>
              <p:cNvSpPr/>
              <p:nvPr/>
            </p:nvSpPr>
            <p:spPr>
              <a:xfrm>
                <a:off x="2242129" y="2865495"/>
                <a:ext cx="55795" cy="55719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6" extrusionOk="0">
                    <a:moveTo>
                      <a:pt x="363" y="0"/>
                    </a:moveTo>
                    <a:cubicBezTo>
                      <a:pt x="162" y="0"/>
                      <a:pt x="1" y="162"/>
                      <a:pt x="1" y="363"/>
                    </a:cubicBezTo>
                    <a:cubicBezTo>
                      <a:pt x="1" y="561"/>
                      <a:pt x="162" y="725"/>
                      <a:pt x="363" y="725"/>
                    </a:cubicBezTo>
                    <a:cubicBezTo>
                      <a:pt x="564" y="725"/>
                      <a:pt x="726" y="561"/>
                      <a:pt x="726" y="363"/>
                    </a:cubicBezTo>
                    <a:cubicBezTo>
                      <a:pt x="726" y="162"/>
                      <a:pt x="564" y="0"/>
                      <a:pt x="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50"/>
              <p:cNvSpPr/>
              <p:nvPr/>
            </p:nvSpPr>
            <p:spPr>
              <a:xfrm>
                <a:off x="2247885" y="2874167"/>
                <a:ext cx="44437" cy="381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7" extrusionOk="0">
                    <a:moveTo>
                      <a:pt x="285" y="0"/>
                    </a:moveTo>
                    <a:cubicBezTo>
                      <a:pt x="245" y="0"/>
                      <a:pt x="206" y="21"/>
                      <a:pt x="188" y="63"/>
                    </a:cubicBezTo>
                    <a:lnTo>
                      <a:pt x="168" y="102"/>
                    </a:lnTo>
                    <a:lnTo>
                      <a:pt x="127" y="110"/>
                    </a:lnTo>
                    <a:cubicBezTo>
                      <a:pt x="37" y="124"/>
                      <a:pt x="1" y="233"/>
                      <a:pt x="65" y="297"/>
                    </a:cubicBezTo>
                    <a:lnTo>
                      <a:pt x="96" y="325"/>
                    </a:lnTo>
                    <a:lnTo>
                      <a:pt x="90" y="367"/>
                    </a:lnTo>
                    <a:cubicBezTo>
                      <a:pt x="75" y="439"/>
                      <a:pt x="131" y="497"/>
                      <a:pt x="194" y="497"/>
                    </a:cubicBezTo>
                    <a:cubicBezTo>
                      <a:pt x="212" y="497"/>
                      <a:pt x="231" y="492"/>
                      <a:pt x="249" y="481"/>
                    </a:cubicBezTo>
                    <a:lnTo>
                      <a:pt x="288" y="462"/>
                    </a:lnTo>
                    <a:lnTo>
                      <a:pt x="327" y="481"/>
                    </a:lnTo>
                    <a:cubicBezTo>
                      <a:pt x="344" y="490"/>
                      <a:pt x="362" y="494"/>
                      <a:pt x="379" y="494"/>
                    </a:cubicBezTo>
                    <a:cubicBezTo>
                      <a:pt x="442" y="494"/>
                      <a:pt x="500" y="439"/>
                      <a:pt x="486" y="367"/>
                    </a:cubicBezTo>
                    <a:lnTo>
                      <a:pt x="481" y="325"/>
                    </a:lnTo>
                    <a:lnTo>
                      <a:pt x="512" y="297"/>
                    </a:lnTo>
                    <a:cubicBezTo>
                      <a:pt x="578" y="233"/>
                      <a:pt x="539" y="119"/>
                      <a:pt x="447" y="110"/>
                    </a:cubicBezTo>
                    <a:lnTo>
                      <a:pt x="406" y="102"/>
                    </a:lnTo>
                    <a:lnTo>
                      <a:pt x="389" y="63"/>
                    </a:lnTo>
                    <a:cubicBezTo>
                      <a:pt x="366" y="21"/>
                      <a:pt x="325" y="0"/>
                      <a:pt x="28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50"/>
              <p:cNvSpPr/>
              <p:nvPr/>
            </p:nvSpPr>
            <p:spPr>
              <a:xfrm>
                <a:off x="2255407" y="2878772"/>
                <a:ext cx="29011" cy="28934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7" extrusionOk="0">
                    <a:moveTo>
                      <a:pt x="190" y="0"/>
                    </a:moveTo>
                    <a:cubicBezTo>
                      <a:pt x="84" y="3"/>
                      <a:pt x="1" y="87"/>
                      <a:pt x="1" y="190"/>
                    </a:cubicBezTo>
                    <a:cubicBezTo>
                      <a:pt x="1" y="293"/>
                      <a:pt x="84" y="377"/>
                      <a:pt x="190" y="377"/>
                    </a:cubicBezTo>
                    <a:cubicBezTo>
                      <a:pt x="294" y="377"/>
                      <a:pt x="377" y="293"/>
                      <a:pt x="377" y="190"/>
                    </a:cubicBezTo>
                    <a:cubicBezTo>
                      <a:pt x="377" y="84"/>
                      <a:pt x="294" y="0"/>
                      <a:pt x="190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50"/>
              <p:cNvSpPr/>
              <p:nvPr/>
            </p:nvSpPr>
            <p:spPr>
              <a:xfrm>
                <a:off x="2265691" y="2850913"/>
                <a:ext cx="7751" cy="857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17" extrusionOk="0">
                    <a:moveTo>
                      <a:pt x="1" y="0"/>
                    </a:moveTo>
                    <a:lnTo>
                      <a:pt x="1" y="1116"/>
                    </a:lnTo>
                    <a:lnTo>
                      <a:pt x="101" y="11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50"/>
              <p:cNvSpPr/>
              <p:nvPr/>
            </p:nvSpPr>
            <p:spPr>
              <a:xfrm>
                <a:off x="2265461" y="2843391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3" y="1"/>
                      <a:pt x="1" y="26"/>
                      <a:pt x="1" y="57"/>
                    </a:cubicBezTo>
                    <a:cubicBezTo>
                      <a:pt x="1" y="87"/>
                      <a:pt x="23" y="112"/>
                      <a:pt x="57" y="112"/>
                    </a:cubicBezTo>
                    <a:cubicBezTo>
                      <a:pt x="87" y="112"/>
                      <a:pt x="112" y="87"/>
                      <a:pt x="112" y="57"/>
                    </a:cubicBezTo>
                    <a:cubicBezTo>
                      <a:pt x="112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50"/>
              <p:cNvSpPr/>
              <p:nvPr/>
            </p:nvSpPr>
            <p:spPr>
              <a:xfrm>
                <a:off x="2267840" y="2845771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7" y="51"/>
                      <a:pt x="48" y="40"/>
                      <a:pt x="48" y="26"/>
                    </a:cubicBezTo>
                    <a:cubicBezTo>
                      <a:pt x="48" y="12"/>
                      <a:pt x="37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50"/>
              <p:cNvSpPr/>
              <p:nvPr/>
            </p:nvSpPr>
            <p:spPr>
              <a:xfrm>
                <a:off x="2265461" y="2935259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3" y="1"/>
                      <a:pt x="1" y="29"/>
                      <a:pt x="1" y="56"/>
                    </a:cubicBezTo>
                    <a:cubicBezTo>
                      <a:pt x="1" y="87"/>
                      <a:pt x="23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50"/>
              <p:cNvSpPr/>
              <p:nvPr/>
            </p:nvSpPr>
            <p:spPr>
              <a:xfrm>
                <a:off x="2267840" y="2937638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6" y="0"/>
                    </a:moveTo>
                    <a:cubicBezTo>
                      <a:pt x="12" y="0"/>
                      <a:pt x="0" y="14"/>
                      <a:pt x="0" y="25"/>
                    </a:cubicBezTo>
                    <a:cubicBezTo>
                      <a:pt x="0" y="39"/>
                      <a:pt x="12" y="51"/>
                      <a:pt x="26" y="51"/>
                    </a:cubicBezTo>
                    <a:cubicBezTo>
                      <a:pt x="40" y="51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50"/>
              <p:cNvSpPr/>
              <p:nvPr/>
            </p:nvSpPr>
            <p:spPr>
              <a:xfrm>
                <a:off x="2226933" y="2889671"/>
                <a:ext cx="85727" cy="798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4" extrusionOk="0">
                    <a:moveTo>
                      <a:pt x="1" y="0"/>
                    </a:moveTo>
                    <a:lnTo>
                      <a:pt x="1" y="104"/>
                    </a:lnTo>
                    <a:lnTo>
                      <a:pt x="1117" y="104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50"/>
              <p:cNvSpPr/>
              <p:nvPr/>
            </p:nvSpPr>
            <p:spPr>
              <a:xfrm>
                <a:off x="2219258" y="2889440"/>
                <a:ext cx="8596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3" extrusionOk="0">
                    <a:moveTo>
                      <a:pt x="56" y="1"/>
                    </a:moveTo>
                    <a:cubicBezTo>
                      <a:pt x="25" y="1"/>
                      <a:pt x="0" y="26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9" y="112"/>
                      <a:pt x="112" y="87"/>
                      <a:pt x="112" y="56"/>
                    </a:cubicBezTo>
                    <a:cubicBezTo>
                      <a:pt x="112" y="26"/>
                      <a:pt x="89" y="1"/>
                      <a:pt x="56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50"/>
              <p:cNvSpPr/>
              <p:nvPr/>
            </p:nvSpPr>
            <p:spPr>
              <a:xfrm>
                <a:off x="2221791" y="2891820"/>
                <a:ext cx="3761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51" extrusionOk="0">
                    <a:moveTo>
                      <a:pt x="23" y="0"/>
                    </a:moveTo>
                    <a:cubicBezTo>
                      <a:pt x="12" y="0"/>
                      <a:pt x="1" y="11"/>
                      <a:pt x="1" y="25"/>
                    </a:cubicBezTo>
                    <a:cubicBezTo>
                      <a:pt x="1" y="39"/>
                      <a:pt x="12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50"/>
              <p:cNvSpPr/>
              <p:nvPr/>
            </p:nvSpPr>
            <p:spPr>
              <a:xfrm>
                <a:off x="2311049" y="2889440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6" y="1"/>
                      <a:pt x="1" y="26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3" y="87"/>
                      <a:pt x="113" y="56"/>
                    </a:cubicBezTo>
                    <a:cubicBezTo>
                      <a:pt x="113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50"/>
              <p:cNvSpPr/>
              <p:nvPr/>
            </p:nvSpPr>
            <p:spPr>
              <a:xfrm>
                <a:off x="2313428" y="2891820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6" y="0"/>
                    </a:moveTo>
                    <a:cubicBezTo>
                      <a:pt x="12" y="0"/>
                      <a:pt x="1" y="11"/>
                      <a:pt x="1" y="25"/>
                    </a:cubicBezTo>
                    <a:cubicBezTo>
                      <a:pt x="1" y="39"/>
                      <a:pt x="12" y="51"/>
                      <a:pt x="26" y="51"/>
                    </a:cubicBezTo>
                    <a:cubicBezTo>
                      <a:pt x="40" y="51"/>
                      <a:pt x="51" y="39"/>
                      <a:pt x="51" y="25"/>
                    </a:cubicBezTo>
                    <a:cubicBezTo>
                      <a:pt x="51" y="11"/>
                      <a:pt x="40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50"/>
              <p:cNvSpPr/>
              <p:nvPr/>
            </p:nvSpPr>
            <p:spPr>
              <a:xfrm>
                <a:off x="2243664" y="2868488"/>
                <a:ext cx="51881" cy="52112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9" extrusionOk="0">
                    <a:moveTo>
                      <a:pt x="70" y="0"/>
                    </a:moveTo>
                    <a:lnTo>
                      <a:pt x="0" y="73"/>
                    </a:lnTo>
                    <a:lnTo>
                      <a:pt x="603" y="678"/>
                    </a:lnTo>
                    <a:lnTo>
                      <a:pt x="675" y="60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50"/>
              <p:cNvSpPr/>
              <p:nvPr/>
            </p:nvSpPr>
            <p:spPr>
              <a:xfrm>
                <a:off x="2240824" y="2865418"/>
                <a:ext cx="782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90" extrusionOk="0">
                    <a:moveTo>
                      <a:pt x="54" y="0"/>
                    </a:moveTo>
                    <a:cubicBezTo>
                      <a:pt x="43" y="0"/>
                      <a:pt x="32" y="5"/>
                      <a:pt x="20" y="15"/>
                    </a:cubicBezTo>
                    <a:cubicBezTo>
                      <a:pt x="1" y="32"/>
                      <a:pt x="7" y="60"/>
                      <a:pt x="20" y="76"/>
                    </a:cubicBezTo>
                    <a:cubicBezTo>
                      <a:pt x="29" y="85"/>
                      <a:pt x="39" y="89"/>
                      <a:pt x="50" y="89"/>
                    </a:cubicBezTo>
                    <a:cubicBezTo>
                      <a:pt x="62" y="89"/>
                      <a:pt x="73" y="85"/>
                      <a:pt x="85" y="76"/>
                    </a:cubicBezTo>
                    <a:cubicBezTo>
                      <a:pt x="101" y="60"/>
                      <a:pt x="101" y="35"/>
                      <a:pt x="85" y="15"/>
                    </a:cubicBezTo>
                    <a:cubicBezTo>
                      <a:pt x="75" y="5"/>
                      <a:pt x="64" y="0"/>
                      <a:pt x="54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50"/>
              <p:cNvSpPr/>
              <p:nvPr/>
            </p:nvSpPr>
            <p:spPr>
              <a:xfrm>
                <a:off x="2243434" y="2867721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2" y="2"/>
                      <a:pt x="9" y="5"/>
                    </a:cubicBezTo>
                    <a:cubicBezTo>
                      <a:pt x="0" y="13"/>
                      <a:pt x="0" y="21"/>
                      <a:pt x="9" y="30"/>
                    </a:cubicBezTo>
                    <a:cubicBezTo>
                      <a:pt x="12" y="33"/>
                      <a:pt x="16" y="34"/>
                      <a:pt x="20" y="34"/>
                    </a:cubicBezTo>
                    <a:cubicBezTo>
                      <a:pt x="24" y="34"/>
                      <a:pt x="28" y="33"/>
                      <a:pt x="31" y="30"/>
                    </a:cubicBezTo>
                    <a:cubicBezTo>
                      <a:pt x="39" y="21"/>
                      <a:pt x="39" y="13"/>
                      <a:pt x="31" y="5"/>
                    </a:cubicBezTo>
                    <a:cubicBezTo>
                      <a:pt x="28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50"/>
              <p:cNvSpPr/>
              <p:nvPr/>
            </p:nvSpPr>
            <p:spPr>
              <a:xfrm>
                <a:off x="2290711" y="291499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1"/>
                    </a:moveTo>
                    <a:cubicBezTo>
                      <a:pt x="41" y="1"/>
                      <a:pt x="30" y="5"/>
                      <a:pt x="20" y="14"/>
                    </a:cubicBezTo>
                    <a:cubicBezTo>
                      <a:pt x="1" y="33"/>
                      <a:pt x="1" y="58"/>
                      <a:pt x="20" y="75"/>
                    </a:cubicBezTo>
                    <a:cubicBezTo>
                      <a:pt x="29" y="85"/>
                      <a:pt x="39" y="90"/>
                      <a:pt x="50" y="90"/>
                    </a:cubicBezTo>
                    <a:cubicBezTo>
                      <a:pt x="61" y="90"/>
                      <a:pt x="72" y="85"/>
                      <a:pt x="82" y="75"/>
                    </a:cubicBezTo>
                    <a:cubicBezTo>
                      <a:pt x="99" y="58"/>
                      <a:pt x="99" y="33"/>
                      <a:pt x="82" y="14"/>
                    </a:cubicBezTo>
                    <a:cubicBezTo>
                      <a:pt x="73" y="5"/>
                      <a:pt x="63" y="1"/>
                      <a:pt x="52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50"/>
              <p:cNvSpPr/>
              <p:nvPr/>
            </p:nvSpPr>
            <p:spPr>
              <a:xfrm>
                <a:off x="2293090" y="2917300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20" y="0"/>
                    </a:moveTo>
                    <a:cubicBezTo>
                      <a:pt x="9" y="0"/>
                      <a:pt x="1" y="9"/>
                      <a:pt x="1" y="17"/>
                    </a:cubicBezTo>
                    <a:cubicBezTo>
                      <a:pt x="1" y="28"/>
                      <a:pt x="9" y="37"/>
                      <a:pt x="20" y="37"/>
                    </a:cubicBezTo>
                    <a:cubicBezTo>
                      <a:pt x="29" y="37"/>
                      <a:pt x="37" y="28"/>
                      <a:pt x="37" y="17"/>
                    </a:cubicBezTo>
                    <a:cubicBezTo>
                      <a:pt x="37" y="9"/>
                      <a:pt x="29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50"/>
              <p:cNvSpPr/>
              <p:nvPr/>
            </p:nvSpPr>
            <p:spPr>
              <a:xfrm>
                <a:off x="2243434" y="2867644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603" y="0"/>
                    </a:moveTo>
                    <a:lnTo>
                      <a:pt x="0" y="605"/>
                    </a:lnTo>
                    <a:lnTo>
                      <a:pt x="73" y="675"/>
                    </a:lnTo>
                    <a:lnTo>
                      <a:pt x="676" y="73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50"/>
              <p:cNvSpPr/>
              <p:nvPr/>
            </p:nvSpPr>
            <p:spPr>
              <a:xfrm>
                <a:off x="2241055" y="291499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1" y="1"/>
                    </a:moveTo>
                    <a:cubicBezTo>
                      <a:pt x="40" y="1"/>
                      <a:pt x="29" y="5"/>
                      <a:pt x="17" y="14"/>
                    </a:cubicBezTo>
                    <a:cubicBezTo>
                      <a:pt x="1" y="30"/>
                      <a:pt x="1" y="55"/>
                      <a:pt x="17" y="75"/>
                    </a:cubicBezTo>
                    <a:cubicBezTo>
                      <a:pt x="26" y="85"/>
                      <a:pt x="37" y="90"/>
                      <a:pt x="48" y="90"/>
                    </a:cubicBezTo>
                    <a:cubicBezTo>
                      <a:pt x="60" y="90"/>
                      <a:pt x="72" y="85"/>
                      <a:pt x="82" y="75"/>
                    </a:cubicBezTo>
                    <a:cubicBezTo>
                      <a:pt x="98" y="58"/>
                      <a:pt x="98" y="33"/>
                      <a:pt x="82" y="14"/>
                    </a:cubicBezTo>
                    <a:cubicBezTo>
                      <a:pt x="72" y="5"/>
                      <a:pt x="61" y="1"/>
                      <a:pt x="51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50"/>
              <p:cNvSpPr/>
              <p:nvPr/>
            </p:nvSpPr>
            <p:spPr>
              <a:xfrm>
                <a:off x="2243434" y="2917300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7" y="0"/>
                    </a:moveTo>
                    <a:cubicBezTo>
                      <a:pt x="9" y="0"/>
                      <a:pt x="0" y="9"/>
                      <a:pt x="0" y="17"/>
                    </a:cubicBezTo>
                    <a:cubicBezTo>
                      <a:pt x="0" y="28"/>
                      <a:pt x="9" y="37"/>
                      <a:pt x="17" y="37"/>
                    </a:cubicBezTo>
                    <a:cubicBezTo>
                      <a:pt x="28" y="37"/>
                      <a:pt x="37" y="28"/>
                      <a:pt x="37" y="17"/>
                    </a:cubicBezTo>
                    <a:cubicBezTo>
                      <a:pt x="37" y="9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50"/>
              <p:cNvSpPr/>
              <p:nvPr/>
            </p:nvSpPr>
            <p:spPr>
              <a:xfrm>
                <a:off x="2290711" y="286541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0"/>
                    </a:moveTo>
                    <a:cubicBezTo>
                      <a:pt x="41" y="0"/>
                      <a:pt x="30" y="5"/>
                      <a:pt x="20" y="15"/>
                    </a:cubicBezTo>
                    <a:cubicBezTo>
                      <a:pt x="1" y="32"/>
                      <a:pt x="1" y="54"/>
                      <a:pt x="20" y="76"/>
                    </a:cubicBezTo>
                    <a:cubicBezTo>
                      <a:pt x="29" y="85"/>
                      <a:pt x="39" y="89"/>
                      <a:pt x="50" y="89"/>
                    </a:cubicBezTo>
                    <a:cubicBezTo>
                      <a:pt x="61" y="89"/>
                      <a:pt x="72" y="85"/>
                      <a:pt x="82" y="76"/>
                    </a:cubicBezTo>
                    <a:cubicBezTo>
                      <a:pt x="99" y="60"/>
                      <a:pt x="99" y="35"/>
                      <a:pt x="82" y="15"/>
                    </a:cubicBezTo>
                    <a:cubicBezTo>
                      <a:pt x="73" y="5"/>
                      <a:pt x="63" y="0"/>
                      <a:pt x="5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50"/>
              <p:cNvSpPr/>
              <p:nvPr/>
            </p:nvSpPr>
            <p:spPr>
              <a:xfrm>
                <a:off x="2292860" y="2867721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1" y="0"/>
                    </a:moveTo>
                    <a:cubicBezTo>
                      <a:pt x="16" y="0"/>
                      <a:pt x="12" y="2"/>
                      <a:pt x="9" y="5"/>
                    </a:cubicBezTo>
                    <a:cubicBezTo>
                      <a:pt x="1" y="13"/>
                      <a:pt x="1" y="21"/>
                      <a:pt x="9" y="30"/>
                    </a:cubicBezTo>
                    <a:cubicBezTo>
                      <a:pt x="12" y="33"/>
                      <a:pt x="16" y="34"/>
                      <a:pt x="21" y="34"/>
                    </a:cubicBezTo>
                    <a:cubicBezTo>
                      <a:pt x="25" y="34"/>
                      <a:pt x="30" y="33"/>
                      <a:pt x="34" y="30"/>
                    </a:cubicBezTo>
                    <a:cubicBezTo>
                      <a:pt x="40" y="21"/>
                      <a:pt x="40" y="13"/>
                      <a:pt x="34" y="5"/>
                    </a:cubicBezTo>
                    <a:cubicBezTo>
                      <a:pt x="30" y="2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50"/>
              <p:cNvSpPr/>
              <p:nvPr/>
            </p:nvSpPr>
            <p:spPr>
              <a:xfrm>
                <a:off x="2262698" y="2885987"/>
                <a:ext cx="14429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88" extrusionOk="0">
                    <a:moveTo>
                      <a:pt x="95" y="1"/>
                    </a:moveTo>
                    <a:cubicBezTo>
                      <a:pt x="42" y="4"/>
                      <a:pt x="0" y="43"/>
                      <a:pt x="0" y="96"/>
                    </a:cubicBezTo>
                    <a:cubicBezTo>
                      <a:pt x="0" y="146"/>
                      <a:pt x="42" y="188"/>
                      <a:pt x="95" y="188"/>
                    </a:cubicBezTo>
                    <a:cubicBezTo>
                      <a:pt x="148" y="188"/>
                      <a:pt x="187" y="146"/>
                      <a:pt x="187" y="96"/>
                    </a:cubicBezTo>
                    <a:cubicBezTo>
                      <a:pt x="187" y="43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50"/>
              <p:cNvSpPr/>
              <p:nvPr/>
            </p:nvSpPr>
            <p:spPr>
              <a:xfrm>
                <a:off x="1542415" y="2742160"/>
                <a:ext cx="171991" cy="148276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932" extrusionOk="0">
                    <a:moveTo>
                      <a:pt x="1120" y="0"/>
                    </a:moveTo>
                    <a:cubicBezTo>
                      <a:pt x="966" y="0"/>
                      <a:pt x="812" y="81"/>
                      <a:pt x="734" y="243"/>
                    </a:cubicBezTo>
                    <a:lnTo>
                      <a:pt x="662" y="388"/>
                    </a:lnTo>
                    <a:lnTo>
                      <a:pt x="497" y="413"/>
                    </a:lnTo>
                    <a:cubicBezTo>
                      <a:pt x="140" y="466"/>
                      <a:pt x="1" y="901"/>
                      <a:pt x="257" y="1150"/>
                    </a:cubicBezTo>
                    <a:lnTo>
                      <a:pt x="374" y="1264"/>
                    </a:lnTo>
                    <a:lnTo>
                      <a:pt x="347" y="1423"/>
                    </a:lnTo>
                    <a:cubicBezTo>
                      <a:pt x="300" y="1704"/>
                      <a:pt x="522" y="1930"/>
                      <a:pt x="774" y="1930"/>
                    </a:cubicBezTo>
                    <a:cubicBezTo>
                      <a:pt x="840" y="1930"/>
                      <a:pt x="908" y="1915"/>
                      <a:pt x="974" y="1881"/>
                    </a:cubicBezTo>
                    <a:lnTo>
                      <a:pt x="1122" y="1805"/>
                    </a:lnTo>
                    <a:lnTo>
                      <a:pt x="1267" y="1881"/>
                    </a:lnTo>
                    <a:cubicBezTo>
                      <a:pt x="1334" y="1916"/>
                      <a:pt x="1403" y="1932"/>
                      <a:pt x="1470" y="1932"/>
                    </a:cubicBezTo>
                    <a:cubicBezTo>
                      <a:pt x="1721" y="1932"/>
                      <a:pt x="1941" y="1705"/>
                      <a:pt x="1895" y="1423"/>
                    </a:cubicBezTo>
                    <a:lnTo>
                      <a:pt x="1867" y="1264"/>
                    </a:lnTo>
                    <a:lnTo>
                      <a:pt x="1987" y="1150"/>
                    </a:lnTo>
                    <a:cubicBezTo>
                      <a:pt x="2241" y="899"/>
                      <a:pt x="2101" y="466"/>
                      <a:pt x="1744" y="413"/>
                    </a:cubicBezTo>
                    <a:lnTo>
                      <a:pt x="1582" y="388"/>
                    </a:lnTo>
                    <a:lnTo>
                      <a:pt x="1507" y="243"/>
                    </a:lnTo>
                    <a:cubicBezTo>
                      <a:pt x="1428" y="81"/>
                      <a:pt x="1273" y="0"/>
                      <a:pt x="1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50"/>
              <p:cNvSpPr/>
              <p:nvPr/>
            </p:nvSpPr>
            <p:spPr>
              <a:xfrm>
                <a:off x="1555078" y="2753135"/>
                <a:ext cx="145897" cy="126326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646" extrusionOk="0">
                    <a:moveTo>
                      <a:pt x="956" y="0"/>
                    </a:moveTo>
                    <a:cubicBezTo>
                      <a:pt x="825" y="0"/>
                      <a:pt x="693" y="68"/>
                      <a:pt x="625" y="203"/>
                    </a:cubicBezTo>
                    <a:lnTo>
                      <a:pt x="561" y="329"/>
                    </a:lnTo>
                    <a:lnTo>
                      <a:pt x="421" y="351"/>
                    </a:lnTo>
                    <a:cubicBezTo>
                      <a:pt x="123" y="393"/>
                      <a:pt x="0" y="764"/>
                      <a:pt x="221" y="979"/>
                    </a:cubicBezTo>
                    <a:lnTo>
                      <a:pt x="321" y="1076"/>
                    </a:lnTo>
                    <a:lnTo>
                      <a:pt x="296" y="1216"/>
                    </a:lnTo>
                    <a:cubicBezTo>
                      <a:pt x="256" y="1451"/>
                      <a:pt x="444" y="1645"/>
                      <a:pt x="658" y="1645"/>
                    </a:cubicBezTo>
                    <a:cubicBezTo>
                      <a:pt x="715" y="1645"/>
                      <a:pt x="775" y="1631"/>
                      <a:pt x="832" y="1601"/>
                    </a:cubicBezTo>
                    <a:lnTo>
                      <a:pt x="952" y="1537"/>
                    </a:lnTo>
                    <a:lnTo>
                      <a:pt x="1074" y="1601"/>
                    </a:lnTo>
                    <a:cubicBezTo>
                      <a:pt x="1132" y="1631"/>
                      <a:pt x="1191" y="1645"/>
                      <a:pt x="1249" y="1645"/>
                    </a:cubicBezTo>
                    <a:cubicBezTo>
                      <a:pt x="1463" y="1645"/>
                      <a:pt x="1649" y="1451"/>
                      <a:pt x="1607" y="1216"/>
                    </a:cubicBezTo>
                    <a:lnTo>
                      <a:pt x="1585" y="1076"/>
                    </a:lnTo>
                    <a:lnTo>
                      <a:pt x="1685" y="979"/>
                    </a:lnTo>
                    <a:cubicBezTo>
                      <a:pt x="1900" y="764"/>
                      <a:pt x="1783" y="396"/>
                      <a:pt x="1482" y="351"/>
                    </a:cubicBezTo>
                    <a:lnTo>
                      <a:pt x="1342" y="329"/>
                    </a:lnTo>
                    <a:lnTo>
                      <a:pt x="1281" y="203"/>
                    </a:lnTo>
                    <a:cubicBezTo>
                      <a:pt x="1217" y="68"/>
                      <a:pt x="1087" y="0"/>
                      <a:pt x="9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50"/>
              <p:cNvSpPr/>
              <p:nvPr/>
            </p:nvSpPr>
            <p:spPr>
              <a:xfrm>
                <a:off x="1566821" y="2762882"/>
                <a:ext cx="134538" cy="121261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580" extrusionOk="0">
                    <a:moveTo>
                      <a:pt x="394" y="1"/>
                    </a:moveTo>
                    <a:lnTo>
                      <a:pt x="338" y="115"/>
                    </a:lnTo>
                    <a:lnTo>
                      <a:pt x="246" y="129"/>
                    </a:lnTo>
                    <a:cubicBezTo>
                      <a:pt x="344" y="280"/>
                      <a:pt x="441" y="425"/>
                      <a:pt x="539" y="576"/>
                    </a:cubicBezTo>
                    <a:cubicBezTo>
                      <a:pt x="567" y="615"/>
                      <a:pt x="589" y="656"/>
                      <a:pt x="589" y="701"/>
                    </a:cubicBezTo>
                    <a:cubicBezTo>
                      <a:pt x="589" y="746"/>
                      <a:pt x="561" y="788"/>
                      <a:pt x="528" y="815"/>
                    </a:cubicBezTo>
                    <a:cubicBezTo>
                      <a:pt x="492" y="843"/>
                      <a:pt x="447" y="863"/>
                      <a:pt x="405" y="877"/>
                    </a:cubicBezTo>
                    <a:cubicBezTo>
                      <a:pt x="338" y="896"/>
                      <a:pt x="274" y="910"/>
                      <a:pt x="204" y="921"/>
                    </a:cubicBezTo>
                    <a:cubicBezTo>
                      <a:pt x="137" y="933"/>
                      <a:pt x="68" y="935"/>
                      <a:pt x="1" y="938"/>
                    </a:cubicBezTo>
                    <a:lnTo>
                      <a:pt x="56" y="983"/>
                    </a:lnTo>
                    <a:lnTo>
                      <a:pt x="51" y="1033"/>
                    </a:lnTo>
                    <a:cubicBezTo>
                      <a:pt x="241" y="983"/>
                      <a:pt x="428" y="910"/>
                      <a:pt x="623" y="910"/>
                    </a:cubicBezTo>
                    <a:cubicBezTo>
                      <a:pt x="631" y="910"/>
                      <a:pt x="645" y="910"/>
                      <a:pt x="656" y="916"/>
                    </a:cubicBezTo>
                    <a:cubicBezTo>
                      <a:pt x="665" y="924"/>
                      <a:pt x="667" y="930"/>
                      <a:pt x="673" y="938"/>
                    </a:cubicBezTo>
                    <a:cubicBezTo>
                      <a:pt x="748" y="1047"/>
                      <a:pt x="754" y="1189"/>
                      <a:pt x="748" y="1320"/>
                    </a:cubicBezTo>
                    <a:cubicBezTo>
                      <a:pt x="743" y="1404"/>
                      <a:pt x="737" y="1485"/>
                      <a:pt x="726" y="1566"/>
                    </a:cubicBezTo>
                    <a:lnTo>
                      <a:pt x="799" y="1527"/>
                    </a:lnTo>
                    <a:lnTo>
                      <a:pt x="902" y="1580"/>
                    </a:lnTo>
                    <a:cubicBezTo>
                      <a:pt x="879" y="1485"/>
                      <a:pt x="866" y="1387"/>
                      <a:pt x="852" y="1290"/>
                    </a:cubicBezTo>
                    <a:cubicBezTo>
                      <a:pt x="840" y="1206"/>
                      <a:pt x="832" y="1117"/>
                      <a:pt x="849" y="1033"/>
                    </a:cubicBezTo>
                    <a:cubicBezTo>
                      <a:pt x="852" y="1011"/>
                      <a:pt x="854" y="994"/>
                      <a:pt x="868" y="983"/>
                    </a:cubicBezTo>
                    <a:cubicBezTo>
                      <a:pt x="888" y="968"/>
                      <a:pt x="879" y="885"/>
                      <a:pt x="895" y="873"/>
                    </a:cubicBezTo>
                    <a:lnTo>
                      <a:pt x="895" y="873"/>
                    </a:lnTo>
                    <a:cubicBezTo>
                      <a:pt x="896" y="873"/>
                      <a:pt x="896" y="874"/>
                      <a:pt x="896" y="874"/>
                    </a:cubicBezTo>
                    <a:cubicBezTo>
                      <a:pt x="930" y="916"/>
                      <a:pt x="980" y="938"/>
                      <a:pt x="1033" y="949"/>
                    </a:cubicBezTo>
                    <a:cubicBezTo>
                      <a:pt x="1034" y="949"/>
                      <a:pt x="1035" y="950"/>
                      <a:pt x="1036" y="950"/>
                    </a:cubicBezTo>
                    <a:cubicBezTo>
                      <a:pt x="1049" y="950"/>
                      <a:pt x="1052" y="939"/>
                      <a:pt x="1051" y="925"/>
                    </a:cubicBezTo>
                    <a:lnTo>
                      <a:pt x="1051" y="925"/>
                    </a:lnTo>
                    <a:cubicBezTo>
                      <a:pt x="1226" y="1002"/>
                      <a:pt x="1414" y="1123"/>
                      <a:pt x="1574" y="1181"/>
                    </a:cubicBezTo>
                    <a:cubicBezTo>
                      <a:pt x="1574" y="1173"/>
                      <a:pt x="1574" y="1161"/>
                      <a:pt x="1571" y="1147"/>
                    </a:cubicBezTo>
                    <a:lnTo>
                      <a:pt x="1543" y="986"/>
                    </a:lnTo>
                    <a:lnTo>
                      <a:pt x="1661" y="871"/>
                    </a:lnTo>
                    <a:cubicBezTo>
                      <a:pt x="1700" y="832"/>
                      <a:pt x="1730" y="788"/>
                      <a:pt x="1753" y="743"/>
                    </a:cubicBezTo>
                    <a:lnTo>
                      <a:pt x="1753" y="743"/>
                    </a:lnTo>
                    <a:cubicBezTo>
                      <a:pt x="1556" y="871"/>
                      <a:pt x="1456" y="917"/>
                      <a:pt x="1355" y="917"/>
                    </a:cubicBezTo>
                    <a:cubicBezTo>
                      <a:pt x="1271" y="917"/>
                      <a:pt x="1188" y="885"/>
                      <a:pt x="1050" y="841"/>
                    </a:cubicBezTo>
                    <a:cubicBezTo>
                      <a:pt x="1047" y="840"/>
                      <a:pt x="1045" y="840"/>
                      <a:pt x="1043" y="840"/>
                    </a:cubicBezTo>
                    <a:cubicBezTo>
                      <a:pt x="1021" y="840"/>
                      <a:pt x="1048" y="893"/>
                      <a:pt x="1051" y="925"/>
                    </a:cubicBezTo>
                    <a:lnTo>
                      <a:pt x="1051" y="925"/>
                    </a:lnTo>
                    <a:cubicBezTo>
                      <a:pt x="1000" y="903"/>
                      <a:pt x="950" y="884"/>
                      <a:pt x="902" y="871"/>
                    </a:cubicBezTo>
                    <a:cubicBezTo>
                      <a:pt x="901" y="871"/>
                      <a:pt x="900" y="871"/>
                      <a:pt x="900" y="871"/>
                    </a:cubicBezTo>
                    <a:cubicBezTo>
                      <a:pt x="898" y="871"/>
                      <a:pt x="897" y="872"/>
                      <a:pt x="895" y="873"/>
                    </a:cubicBezTo>
                    <a:lnTo>
                      <a:pt x="895" y="873"/>
                    </a:lnTo>
                    <a:cubicBezTo>
                      <a:pt x="838" y="795"/>
                      <a:pt x="863" y="684"/>
                      <a:pt x="905" y="592"/>
                    </a:cubicBezTo>
                    <a:cubicBezTo>
                      <a:pt x="1002" y="397"/>
                      <a:pt x="1161" y="244"/>
                      <a:pt x="1348" y="126"/>
                    </a:cubicBezTo>
                    <a:lnTo>
                      <a:pt x="1256" y="112"/>
                    </a:lnTo>
                    <a:lnTo>
                      <a:pt x="1211" y="18"/>
                    </a:lnTo>
                    <a:cubicBezTo>
                      <a:pt x="1100" y="199"/>
                      <a:pt x="985" y="377"/>
                      <a:pt x="868" y="559"/>
                    </a:cubicBezTo>
                    <a:cubicBezTo>
                      <a:pt x="849" y="592"/>
                      <a:pt x="824" y="629"/>
                      <a:pt x="793" y="656"/>
                    </a:cubicBezTo>
                    <a:cubicBezTo>
                      <a:pt x="769" y="678"/>
                      <a:pt x="736" y="691"/>
                      <a:pt x="706" y="691"/>
                    </a:cubicBezTo>
                    <a:cubicBezTo>
                      <a:pt x="696" y="691"/>
                      <a:pt x="687" y="690"/>
                      <a:pt x="679" y="687"/>
                    </a:cubicBezTo>
                    <a:cubicBezTo>
                      <a:pt x="626" y="673"/>
                      <a:pt x="595" y="617"/>
                      <a:pt x="573" y="567"/>
                    </a:cubicBezTo>
                    <a:cubicBezTo>
                      <a:pt x="492" y="386"/>
                      <a:pt x="433" y="196"/>
                      <a:pt x="394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50"/>
              <p:cNvSpPr/>
              <p:nvPr/>
            </p:nvSpPr>
            <p:spPr>
              <a:xfrm>
                <a:off x="1600667" y="2788363"/>
                <a:ext cx="55565" cy="5579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27" extrusionOk="0">
                    <a:moveTo>
                      <a:pt x="363" y="1"/>
                    </a:moveTo>
                    <a:cubicBezTo>
                      <a:pt x="162" y="1"/>
                      <a:pt x="0" y="163"/>
                      <a:pt x="0" y="363"/>
                    </a:cubicBezTo>
                    <a:cubicBezTo>
                      <a:pt x="0" y="562"/>
                      <a:pt x="162" y="726"/>
                      <a:pt x="363" y="726"/>
                    </a:cubicBezTo>
                    <a:cubicBezTo>
                      <a:pt x="561" y="726"/>
                      <a:pt x="723" y="562"/>
                      <a:pt x="723" y="363"/>
                    </a:cubicBezTo>
                    <a:cubicBezTo>
                      <a:pt x="723" y="163"/>
                      <a:pt x="561" y="1"/>
                      <a:pt x="3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50"/>
              <p:cNvSpPr/>
              <p:nvPr/>
            </p:nvSpPr>
            <p:spPr>
              <a:xfrm>
                <a:off x="1606653" y="2797035"/>
                <a:ext cx="44437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6" extrusionOk="0">
                    <a:moveTo>
                      <a:pt x="284" y="1"/>
                    </a:moveTo>
                    <a:cubicBezTo>
                      <a:pt x="244" y="1"/>
                      <a:pt x="206" y="22"/>
                      <a:pt x="187" y="64"/>
                    </a:cubicBezTo>
                    <a:lnTo>
                      <a:pt x="168" y="103"/>
                    </a:lnTo>
                    <a:lnTo>
                      <a:pt x="126" y="108"/>
                    </a:lnTo>
                    <a:cubicBezTo>
                      <a:pt x="37" y="122"/>
                      <a:pt x="1" y="234"/>
                      <a:pt x="65" y="298"/>
                    </a:cubicBezTo>
                    <a:lnTo>
                      <a:pt x="95" y="326"/>
                    </a:lnTo>
                    <a:lnTo>
                      <a:pt x="90" y="368"/>
                    </a:lnTo>
                    <a:cubicBezTo>
                      <a:pt x="74" y="438"/>
                      <a:pt x="132" y="496"/>
                      <a:pt x="196" y="496"/>
                    </a:cubicBezTo>
                    <a:cubicBezTo>
                      <a:pt x="213" y="496"/>
                      <a:pt x="232" y="492"/>
                      <a:pt x="249" y="482"/>
                    </a:cubicBezTo>
                    <a:lnTo>
                      <a:pt x="288" y="463"/>
                    </a:lnTo>
                    <a:lnTo>
                      <a:pt x="327" y="482"/>
                    </a:lnTo>
                    <a:cubicBezTo>
                      <a:pt x="344" y="491"/>
                      <a:pt x="361" y="495"/>
                      <a:pt x="379" y="495"/>
                    </a:cubicBezTo>
                    <a:cubicBezTo>
                      <a:pt x="442" y="495"/>
                      <a:pt x="499" y="440"/>
                      <a:pt x="486" y="368"/>
                    </a:cubicBezTo>
                    <a:lnTo>
                      <a:pt x="480" y="326"/>
                    </a:lnTo>
                    <a:lnTo>
                      <a:pt x="511" y="298"/>
                    </a:lnTo>
                    <a:cubicBezTo>
                      <a:pt x="578" y="234"/>
                      <a:pt x="539" y="119"/>
                      <a:pt x="447" y="108"/>
                    </a:cubicBezTo>
                    <a:lnTo>
                      <a:pt x="405" y="103"/>
                    </a:lnTo>
                    <a:lnTo>
                      <a:pt x="388" y="64"/>
                    </a:lnTo>
                    <a:cubicBezTo>
                      <a:pt x="365" y="22"/>
                      <a:pt x="323" y="1"/>
                      <a:pt x="28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50"/>
              <p:cNvSpPr/>
              <p:nvPr/>
            </p:nvSpPr>
            <p:spPr>
              <a:xfrm>
                <a:off x="1613944" y="2801640"/>
                <a:ext cx="29011" cy="2901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8" extrusionOk="0">
                    <a:moveTo>
                      <a:pt x="190" y="1"/>
                    </a:moveTo>
                    <a:cubicBezTo>
                      <a:pt x="84" y="4"/>
                      <a:pt x="0" y="87"/>
                      <a:pt x="0" y="190"/>
                    </a:cubicBezTo>
                    <a:cubicBezTo>
                      <a:pt x="0" y="294"/>
                      <a:pt x="84" y="377"/>
                      <a:pt x="190" y="377"/>
                    </a:cubicBezTo>
                    <a:cubicBezTo>
                      <a:pt x="293" y="377"/>
                      <a:pt x="377" y="294"/>
                      <a:pt x="377" y="190"/>
                    </a:cubicBezTo>
                    <a:cubicBezTo>
                      <a:pt x="377" y="84"/>
                      <a:pt x="293" y="1"/>
                      <a:pt x="19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50"/>
              <p:cNvSpPr/>
              <p:nvPr/>
            </p:nvSpPr>
            <p:spPr>
              <a:xfrm>
                <a:off x="1624459" y="2773857"/>
                <a:ext cx="7751" cy="857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17" extrusionOk="0">
                    <a:moveTo>
                      <a:pt x="0" y="0"/>
                    </a:moveTo>
                    <a:lnTo>
                      <a:pt x="0" y="1116"/>
                    </a:lnTo>
                    <a:lnTo>
                      <a:pt x="101" y="11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50"/>
              <p:cNvSpPr/>
              <p:nvPr/>
            </p:nvSpPr>
            <p:spPr>
              <a:xfrm>
                <a:off x="1623768" y="2766566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7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7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50"/>
              <p:cNvSpPr/>
              <p:nvPr/>
            </p:nvSpPr>
            <p:spPr>
              <a:xfrm>
                <a:off x="1626147" y="2768869"/>
                <a:ext cx="391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51" h="52" extrusionOk="0">
                    <a:moveTo>
                      <a:pt x="26" y="1"/>
                    </a:moveTo>
                    <a:cubicBezTo>
                      <a:pt x="12" y="1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6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50"/>
              <p:cNvSpPr/>
              <p:nvPr/>
            </p:nvSpPr>
            <p:spPr>
              <a:xfrm>
                <a:off x="1623768" y="2858434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7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7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50"/>
              <p:cNvSpPr/>
              <p:nvPr/>
            </p:nvSpPr>
            <p:spPr>
              <a:xfrm>
                <a:off x="1626147" y="2860736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6" y="1"/>
                    </a:moveTo>
                    <a:cubicBezTo>
                      <a:pt x="12" y="1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6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50"/>
              <p:cNvSpPr/>
              <p:nvPr/>
            </p:nvSpPr>
            <p:spPr>
              <a:xfrm>
                <a:off x="1585240" y="2812615"/>
                <a:ext cx="85727" cy="798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4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1117" y="103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50"/>
              <p:cNvSpPr/>
              <p:nvPr/>
            </p:nvSpPr>
            <p:spPr>
              <a:xfrm>
                <a:off x="1578179" y="2812385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23" y="0"/>
                      <a:pt x="1" y="25"/>
                      <a:pt x="1" y="56"/>
                    </a:cubicBezTo>
                    <a:cubicBezTo>
                      <a:pt x="1" y="87"/>
                      <a:pt x="23" y="112"/>
                      <a:pt x="56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50"/>
              <p:cNvSpPr/>
              <p:nvPr/>
            </p:nvSpPr>
            <p:spPr>
              <a:xfrm>
                <a:off x="1580559" y="2814687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48" y="40"/>
                      <a:pt x="48" y="26"/>
                    </a:cubicBezTo>
                    <a:cubicBezTo>
                      <a:pt x="48" y="12"/>
                      <a:pt x="39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50"/>
              <p:cNvSpPr/>
              <p:nvPr/>
            </p:nvSpPr>
            <p:spPr>
              <a:xfrm>
                <a:off x="1669817" y="2812385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6" y="112"/>
                    </a:cubicBezTo>
                    <a:cubicBezTo>
                      <a:pt x="90" y="112"/>
                      <a:pt x="112" y="87"/>
                      <a:pt x="112" y="56"/>
                    </a:cubicBezTo>
                    <a:cubicBezTo>
                      <a:pt x="112" y="25"/>
                      <a:pt x="90" y="0"/>
                      <a:pt x="5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50"/>
              <p:cNvSpPr/>
              <p:nvPr/>
            </p:nvSpPr>
            <p:spPr>
              <a:xfrm>
                <a:off x="1672426" y="2814687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2" y="1"/>
                    </a:moveTo>
                    <a:cubicBezTo>
                      <a:pt x="8" y="1"/>
                      <a:pt x="0" y="12"/>
                      <a:pt x="0" y="26"/>
                    </a:cubicBezTo>
                    <a:cubicBezTo>
                      <a:pt x="0" y="40"/>
                      <a:pt x="8" y="51"/>
                      <a:pt x="22" y="51"/>
                    </a:cubicBezTo>
                    <a:cubicBezTo>
                      <a:pt x="36" y="51"/>
                      <a:pt x="47" y="40"/>
                      <a:pt x="47" y="26"/>
                    </a:cubicBezTo>
                    <a:cubicBezTo>
                      <a:pt x="47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50"/>
              <p:cNvSpPr/>
              <p:nvPr/>
            </p:nvSpPr>
            <p:spPr>
              <a:xfrm>
                <a:off x="1602355" y="2791356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71" y="1"/>
                    </a:moveTo>
                    <a:lnTo>
                      <a:pt x="1" y="73"/>
                    </a:lnTo>
                    <a:lnTo>
                      <a:pt x="603" y="676"/>
                    </a:lnTo>
                    <a:lnTo>
                      <a:pt x="676" y="606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50"/>
              <p:cNvSpPr/>
              <p:nvPr/>
            </p:nvSpPr>
            <p:spPr>
              <a:xfrm>
                <a:off x="1599822" y="2788286"/>
                <a:ext cx="7521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8" h="90" extrusionOk="0">
                    <a:moveTo>
                      <a:pt x="50" y="0"/>
                    </a:moveTo>
                    <a:cubicBezTo>
                      <a:pt x="39" y="0"/>
                      <a:pt x="28" y="5"/>
                      <a:pt x="17" y="13"/>
                    </a:cubicBezTo>
                    <a:cubicBezTo>
                      <a:pt x="0" y="35"/>
                      <a:pt x="0" y="63"/>
                      <a:pt x="17" y="77"/>
                    </a:cubicBezTo>
                    <a:cubicBezTo>
                      <a:pt x="25" y="86"/>
                      <a:pt x="36" y="90"/>
                      <a:pt x="47" y="90"/>
                    </a:cubicBezTo>
                    <a:cubicBezTo>
                      <a:pt x="58" y="90"/>
                      <a:pt x="70" y="86"/>
                      <a:pt x="81" y="77"/>
                    </a:cubicBezTo>
                    <a:cubicBezTo>
                      <a:pt x="98" y="60"/>
                      <a:pt x="98" y="35"/>
                      <a:pt x="81" y="13"/>
                    </a:cubicBezTo>
                    <a:cubicBezTo>
                      <a:pt x="71" y="5"/>
                      <a:pt x="61" y="0"/>
                      <a:pt x="50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50"/>
              <p:cNvSpPr/>
              <p:nvPr/>
            </p:nvSpPr>
            <p:spPr>
              <a:xfrm>
                <a:off x="1601971" y="2790281"/>
                <a:ext cx="2609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20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5" y="37"/>
                      <a:pt x="34" y="29"/>
                      <a:pt x="34" y="20"/>
                    </a:cubicBezTo>
                    <a:cubicBezTo>
                      <a:pt x="34" y="9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50"/>
              <p:cNvSpPr/>
              <p:nvPr/>
            </p:nvSpPr>
            <p:spPr>
              <a:xfrm>
                <a:off x="1649709" y="2838249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2" y="1"/>
                    </a:moveTo>
                    <a:cubicBezTo>
                      <a:pt x="20" y="1"/>
                      <a:pt x="0" y="20"/>
                      <a:pt x="0" y="43"/>
                    </a:cubicBezTo>
                    <a:cubicBezTo>
                      <a:pt x="0" y="68"/>
                      <a:pt x="20" y="85"/>
                      <a:pt x="42" y="85"/>
                    </a:cubicBezTo>
                    <a:cubicBezTo>
                      <a:pt x="67" y="85"/>
                      <a:pt x="84" y="68"/>
                      <a:pt x="84" y="43"/>
                    </a:cubicBezTo>
                    <a:cubicBezTo>
                      <a:pt x="84" y="20"/>
                      <a:pt x="67" y="1"/>
                      <a:pt x="42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50"/>
              <p:cNvSpPr/>
              <p:nvPr/>
            </p:nvSpPr>
            <p:spPr>
              <a:xfrm>
                <a:off x="1651627" y="2840091"/>
                <a:ext cx="2840" cy="268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17" y="1"/>
                    </a:moveTo>
                    <a:cubicBezTo>
                      <a:pt x="13" y="1"/>
                      <a:pt x="9" y="2"/>
                      <a:pt x="6" y="5"/>
                    </a:cubicBezTo>
                    <a:cubicBezTo>
                      <a:pt x="0" y="13"/>
                      <a:pt x="0" y="24"/>
                      <a:pt x="6" y="30"/>
                    </a:cubicBezTo>
                    <a:cubicBezTo>
                      <a:pt x="9" y="33"/>
                      <a:pt x="13" y="34"/>
                      <a:pt x="17" y="34"/>
                    </a:cubicBezTo>
                    <a:cubicBezTo>
                      <a:pt x="21" y="34"/>
                      <a:pt x="26" y="33"/>
                      <a:pt x="28" y="30"/>
                    </a:cubicBezTo>
                    <a:cubicBezTo>
                      <a:pt x="37" y="24"/>
                      <a:pt x="37" y="13"/>
                      <a:pt x="28" y="5"/>
                    </a:cubicBezTo>
                    <a:cubicBezTo>
                      <a:pt x="26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50"/>
              <p:cNvSpPr/>
              <p:nvPr/>
            </p:nvSpPr>
            <p:spPr>
              <a:xfrm>
                <a:off x="1601971" y="2790742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603" y="1"/>
                    </a:moveTo>
                    <a:lnTo>
                      <a:pt x="0" y="603"/>
                    </a:lnTo>
                    <a:lnTo>
                      <a:pt x="70" y="676"/>
                    </a:lnTo>
                    <a:lnTo>
                      <a:pt x="675" y="7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50"/>
              <p:cNvSpPr/>
              <p:nvPr/>
            </p:nvSpPr>
            <p:spPr>
              <a:xfrm>
                <a:off x="1599592" y="2838172"/>
                <a:ext cx="7598" cy="6677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49" y="0"/>
                    </a:moveTo>
                    <a:cubicBezTo>
                      <a:pt x="38" y="0"/>
                      <a:pt x="27" y="5"/>
                      <a:pt x="17" y="13"/>
                    </a:cubicBezTo>
                    <a:cubicBezTo>
                      <a:pt x="1" y="30"/>
                      <a:pt x="1" y="55"/>
                      <a:pt x="17" y="74"/>
                    </a:cubicBezTo>
                    <a:cubicBezTo>
                      <a:pt x="27" y="83"/>
                      <a:pt x="39" y="87"/>
                      <a:pt x="50" y="87"/>
                    </a:cubicBezTo>
                    <a:cubicBezTo>
                      <a:pt x="61" y="87"/>
                      <a:pt x="72" y="83"/>
                      <a:pt x="79" y="74"/>
                    </a:cubicBezTo>
                    <a:cubicBezTo>
                      <a:pt x="98" y="58"/>
                      <a:pt x="98" y="35"/>
                      <a:pt x="79" y="13"/>
                    </a:cubicBezTo>
                    <a:cubicBezTo>
                      <a:pt x="70" y="5"/>
                      <a:pt x="60" y="0"/>
                      <a:pt x="4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50"/>
              <p:cNvSpPr/>
              <p:nvPr/>
            </p:nvSpPr>
            <p:spPr>
              <a:xfrm>
                <a:off x="1601971" y="2840168"/>
                <a:ext cx="2609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18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5" y="37"/>
                      <a:pt x="34" y="29"/>
                      <a:pt x="34" y="18"/>
                    </a:cubicBezTo>
                    <a:cubicBezTo>
                      <a:pt x="34" y="9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50"/>
              <p:cNvSpPr/>
              <p:nvPr/>
            </p:nvSpPr>
            <p:spPr>
              <a:xfrm>
                <a:off x="1649248" y="2788286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0"/>
                    </a:moveTo>
                    <a:cubicBezTo>
                      <a:pt x="40" y="0"/>
                      <a:pt x="29" y="5"/>
                      <a:pt x="17" y="13"/>
                    </a:cubicBezTo>
                    <a:cubicBezTo>
                      <a:pt x="1" y="33"/>
                      <a:pt x="1" y="55"/>
                      <a:pt x="17" y="77"/>
                    </a:cubicBezTo>
                    <a:cubicBezTo>
                      <a:pt x="27" y="86"/>
                      <a:pt x="39" y="90"/>
                      <a:pt x="51" y="90"/>
                    </a:cubicBezTo>
                    <a:cubicBezTo>
                      <a:pt x="62" y="90"/>
                      <a:pt x="73" y="86"/>
                      <a:pt x="82" y="77"/>
                    </a:cubicBezTo>
                    <a:cubicBezTo>
                      <a:pt x="98" y="60"/>
                      <a:pt x="98" y="35"/>
                      <a:pt x="82" y="13"/>
                    </a:cubicBezTo>
                    <a:cubicBezTo>
                      <a:pt x="73" y="5"/>
                      <a:pt x="63" y="0"/>
                      <a:pt x="5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50"/>
              <p:cNvSpPr/>
              <p:nvPr/>
            </p:nvSpPr>
            <p:spPr>
              <a:xfrm>
                <a:off x="1651397" y="2790665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2" y="2"/>
                      <a:pt x="9" y="4"/>
                    </a:cubicBezTo>
                    <a:cubicBezTo>
                      <a:pt x="1" y="13"/>
                      <a:pt x="1" y="21"/>
                      <a:pt x="9" y="29"/>
                    </a:cubicBezTo>
                    <a:cubicBezTo>
                      <a:pt x="12" y="32"/>
                      <a:pt x="16" y="34"/>
                      <a:pt x="20" y="34"/>
                    </a:cubicBezTo>
                    <a:cubicBezTo>
                      <a:pt x="24" y="34"/>
                      <a:pt x="29" y="32"/>
                      <a:pt x="31" y="29"/>
                    </a:cubicBezTo>
                    <a:cubicBezTo>
                      <a:pt x="40" y="21"/>
                      <a:pt x="40" y="13"/>
                      <a:pt x="31" y="4"/>
                    </a:cubicBezTo>
                    <a:cubicBezTo>
                      <a:pt x="29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50"/>
              <p:cNvSpPr/>
              <p:nvPr/>
            </p:nvSpPr>
            <p:spPr>
              <a:xfrm>
                <a:off x="1621235" y="2808931"/>
                <a:ext cx="14429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88" extrusionOk="0">
                    <a:moveTo>
                      <a:pt x="95" y="1"/>
                    </a:moveTo>
                    <a:cubicBezTo>
                      <a:pt x="42" y="3"/>
                      <a:pt x="0" y="45"/>
                      <a:pt x="0" y="95"/>
                    </a:cubicBezTo>
                    <a:cubicBezTo>
                      <a:pt x="0" y="146"/>
                      <a:pt x="42" y="188"/>
                      <a:pt x="95" y="188"/>
                    </a:cubicBezTo>
                    <a:cubicBezTo>
                      <a:pt x="145" y="188"/>
                      <a:pt x="187" y="146"/>
                      <a:pt x="187" y="95"/>
                    </a:cubicBezTo>
                    <a:cubicBezTo>
                      <a:pt x="187" y="42"/>
                      <a:pt x="145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50"/>
              <p:cNvSpPr/>
              <p:nvPr/>
            </p:nvSpPr>
            <p:spPr>
              <a:xfrm>
                <a:off x="1292983" y="2233396"/>
                <a:ext cx="1409775" cy="925498"/>
              </a:xfrm>
              <a:custGeom>
                <a:avLst/>
                <a:gdLst/>
                <a:ahLst/>
                <a:cxnLst/>
                <a:rect l="l" t="t" r="r" b="b"/>
                <a:pathLst>
                  <a:path w="18369" h="12059" extrusionOk="0">
                    <a:moveTo>
                      <a:pt x="18338" y="1"/>
                    </a:moveTo>
                    <a:cubicBezTo>
                      <a:pt x="18316" y="110"/>
                      <a:pt x="18201" y="282"/>
                      <a:pt x="18098" y="316"/>
                    </a:cubicBezTo>
                    <a:cubicBezTo>
                      <a:pt x="17905" y="375"/>
                      <a:pt x="17706" y="402"/>
                      <a:pt x="17505" y="402"/>
                    </a:cubicBezTo>
                    <a:cubicBezTo>
                      <a:pt x="17226" y="402"/>
                      <a:pt x="16944" y="351"/>
                      <a:pt x="16675" y="263"/>
                    </a:cubicBezTo>
                    <a:cubicBezTo>
                      <a:pt x="15729" y="1064"/>
                      <a:pt x="14485" y="1535"/>
                      <a:pt x="13277" y="1912"/>
                    </a:cubicBezTo>
                    <a:cubicBezTo>
                      <a:pt x="12518" y="2149"/>
                      <a:pt x="11754" y="2369"/>
                      <a:pt x="10964" y="2481"/>
                    </a:cubicBezTo>
                    <a:cubicBezTo>
                      <a:pt x="10527" y="2542"/>
                      <a:pt x="10087" y="2571"/>
                      <a:pt x="9646" y="2571"/>
                    </a:cubicBezTo>
                    <a:cubicBezTo>
                      <a:pt x="8465" y="2571"/>
                      <a:pt x="7282" y="2365"/>
                      <a:pt x="6144" y="2032"/>
                    </a:cubicBezTo>
                    <a:cubicBezTo>
                      <a:pt x="4980" y="1697"/>
                      <a:pt x="3870" y="1237"/>
                      <a:pt x="2771" y="734"/>
                    </a:cubicBezTo>
                    <a:cubicBezTo>
                      <a:pt x="2614" y="792"/>
                      <a:pt x="2477" y="807"/>
                      <a:pt x="2358" y="807"/>
                    </a:cubicBezTo>
                    <a:cubicBezTo>
                      <a:pt x="2235" y="807"/>
                      <a:pt x="2130" y="791"/>
                      <a:pt x="2038" y="791"/>
                    </a:cubicBezTo>
                    <a:cubicBezTo>
                      <a:pt x="1846" y="791"/>
                      <a:pt x="1714" y="860"/>
                      <a:pt x="1602" y="1284"/>
                    </a:cubicBezTo>
                    <a:cubicBezTo>
                      <a:pt x="1390" y="2093"/>
                      <a:pt x="1" y="9179"/>
                      <a:pt x="6732" y="11269"/>
                    </a:cubicBezTo>
                    <a:cubicBezTo>
                      <a:pt x="7474" y="11497"/>
                      <a:pt x="8216" y="11721"/>
                      <a:pt x="8984" y="11854"/>
                    </a:cubicBezTo>
                    <a:cubicBezTo>
                      <a:pt x="9629" y="11965"/>
                      <a:pt x="10281" y="12058"/>
                      <a:pt x="10933" y="12058"/>
                    </a:cubicBezTo>
                    <a:cubicBezTo>
                      <a:pt x="11022" y="12058"/>
                      <a:pt x="11112" y="12056"/>
                      <a:pt x="11202" y="12053"/>
                    </a:cubicBezTo>
                    <a:cubicBezTo>
                      <a:pt x="13433" y="11952"/>
                      <a:pt x="15498" y="10582"/>
                      <a:pt x="16753" y="8733"/>
                    </a:cubicBezTo>
                    <a:cubicBezTo>
                      <a:pt x="16999" y="8373"/>
                      <a:pt x="17211" y="7996"/>
                      <a:pt x="17403" y="7611"/>
                    </a:cubicBezTo>
                    <a:lnTo>
                      <a:pt x="17403" y="7611"/>
                    </a:lnTo>
                    <a:cubicBezTo>
                      <a:pt x="15300" y="9439"/>
                      <a:pt x="12454" y="10354"/>
                      <a:pt x="9653" y="10381"/>
                    </a:cubicBezTo>
                    <a:cubicBezTo>
                      <a:pt x="9617" y="10382"/>
                      <a:pt x="9581" y="10382"/>
                      <a:pt x="9544" y="10382"/>
                    </a:cubicBezTo>
                    <a:cubicBezTo>
                      <a:pt x="8125" y="10382"/>
                      <a:pt x="6612" y="10110"/>
                      <a:pt x="5616" y="9107"/>
                    </a:cubicBezTo>
                    <a:cubicBezTo>
                      <a:pt x="4475" y="7960"/>
                      <a:pt x="3823" y="6470"/>
                      <a:pt x="3178" y="4983"/>
                    </a:cubicBezTo>
                    <a:cubicBezTo>
                      <a:pt x="2969" y="4506"/>
                      <a:pt x="2774" y="3990"/>
                      <a:pt x="2866" y="3477"/>
                    </a:cubicBezTo>
                    <a:cubicBezTo>
                      <a:pt x="2902" y="3259"/>
                      <a:pt x="2997" y="3039"/>
                      <a:pt x="3161" y="2885"/>
                    </a:cubicBezTo>
                    <a:cubicBezTo>
                      <a:pt x="3352" y="2707"/>
                      <a:pt x="3589" y="2641"/>
                      <a:pt x="3844" y="2641"/>
                    </a:cubicBezTo>
                    <a:cubicBezTo>
                      <a:pt x="4202" y="2641"/>
                      <a:pt x="4593" y="2771"/>
                      <a:pt x="4936" y="2899"/>
                    </a:cubicBezTo>
                    <a:cubicBezTo>
                      <a:pt x="6664" y="3546"/>
                      <a:pt x="8501" y="3954"/>
                      <a:pt x="10341" y="3954"/>
                    </a:cubicBezTo>
                    <a:cubicBezTo>
                      <a:pt x="10738" y="3954"/>
                      <a:pt x="11135" y="3935"/>
                      <a:pt x="11531" y="3895"/>
                    </a:cubicBezTo>
                    <a:cubicBezTo>
                      <a:pt x="13763" y="3672"/>
                      <a:pt x="15523" y="2500"/>
                      <a:pt x="17080" y="888"/>
                    </a:cubicBezTo>
                    <a:cubicBezTo>
                      <a:pt x="17387" y="570"/>
                      <a:pt x="18101" y="483"/>
                      <a:pt x="18369" y="129"/>
                    </a:cubicBezTo>
                    <a:cubicBezTo>
                      <a:pt x="18357" y="87"/>
                      <a:pt x="18349" y="43"/>
                      <a:pt x="18338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50"/>
              <p:cNvSpPr/>
              <p:nvPr/>
            </p:nvSpPr>
            <p:spPr>
              <a:xfrm>
                <a:off x="1471115" y="1972144"/>
                <a:ext cx="1110460" cy="49717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6478" extrusionOk="0">
                    <a:moveTo>
                      <a:pt x="7227" y="1"/>
                    </a:moveTo>
                    <a:cubicBezTo>
                      <a:pt x="6966" y="1"/>
                      <a:pt x="6710" y="64"/>
                      <a:pt x="6579" y="249"/>
                    </a:cubicBezTo>
                    <a:cubicBezTo>
                      <a:pt x="5039" y="802"/>
                      <a:pt x="3605" y="1667"/>
                      <a:pt x="2394" y="2771"/>
                    </a:cubicBezTo>
                    <a:cubicBezTo>
                      <a:pt x="2350" y="2816"/>
                      <a:pt x="2297" y="2858"/>
                      <a:pt x="2249" y="2900"/>
                    </a:cubicBezTo>
                    <a:cubicBezTo>
                      <a:pt x="1758" y="3329"/>
                      <a:pt x="1234" y="3717"/>
                      <a:pt x="670" y="4041"/>
                    </a:cubicBezTo>
                    <a:cubicBezTo>
                      <a:pt x="397" y="4197"/>
                      <a:pt x="176" y="4219"/>
                      <a:pt x="1" y="4219"/>
                    </a:cubicBezTo>
                    <a:cubicBezTo>
                      <a:pt x="1273" y="5070"/>
                      <a:pt x="2604" y="5826"/>
                      <a:pt x="4077" y="6203"/>
                    </a:cubicBezTo>
                    <a:cubicBezTo>
                      <a:pt x="4816" y="6392"/>
                      <a:pt x="5569" y="6478"/>
                      <a:pt x="6323" y="6478"/>
                    </a:cubicBezTo>
                    <a:cubicBezTo>
                      <a:pt x="8511" y="6478"/>
                      <a:pt x="10717" y="5757"/>
                      <a:pt x="12683" y="4738"/>
                    </a:cubicBezTo>
                    <a:cubicBezTo>
                      <a:pt x="13294" y="4420"/>
                      <a:pt x="13888" y="4074"/>
                      <a:pt x="14468" y="3703"/>
                    </a:cubicBezTo>
                    <a:cubicBezTo>
                      <a:pt x="14256" y="3642"/>
                      <a:pt x="14047" y="3558"/>
                      <a:pt x="13852" y="3460"/>
                    </a:cubicBezTo>
                    <a:cubicBezTo>
                      <a:pt x="13506" y="3288"/>
                      <a:pt x="13188" y="3067"/>
                      <a:pt x="12878" y="2833"/>
                    </a:cubicBezTo>
                    <a:cubicBezTo>
                      <a:pt x="12655" y="2665"/>
                      <a:pt x="12438" y="2495"/>
                      <a:pt x="12214" y="2328"/>
                    </a:cubicBezTo>
                    <a:cubicBezTo>
                      <a:pt x="10861" y="1307"/>
                      <a:pt x="9346" y="473"/>
                      <a:pt x="7703" y="63"/>
                    </a:cubicBezTo>
                    <a:cubicBezTo>
                      <a:pt x="7563" y="27"/>
                      <a:pt x="7394" y="1"/>
                      <a:pt x="7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50"/>
              <p:cNvSpPr/>
              <p:nvPr/>
            </p:nvSpPr>
            <p:spPr>
              <a:xfrm>
                <a:off x="1715405" y="1972451"/>
                <a:ext cx="616973" cy="225331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2936" extrusionOk="0">
                    <a:moveTo>
                      <a:pt x="4050" y="0"/>
                    </a:moveTo>
                    <a:cubicBezTo>
                      <a:pt x="3788" y="0"/>
                      <a:pt x="3531" y="64"/>
                      <a:pt x="3402" y="248"/>
                    </a:cubicBezTo>
                    <a:cubicBezTo>
                      <a:pt x="2177" y="689"/>
                      <a:pt x="1030" y="1320"/>
                      <a:pt x="1" y="2115"/>
                    </a:cubicBezTo>
                    <a:cubicBezTo>
                      <a:pt x="1127" y="2646"/>
                      <a:pt x="2372" y="2935"/>
                      <a:pt x="3622" y="2935"/>
                    </a:cubicBezTo>
                    <a:cubicBezTo>
                      <a:pt x="3658" y="2935"/>
                      <a:pt x="3693" y="2935"/>
                      <a:pt x="3728" y="2935"/>
                    </a:cubicBezTo>
                    <a:cubicBezTo>
                      <a:pt x="5248" y="2907"/>
                      <a:pt x="6755" y="2444"/>
                      <a:pt x="8038" y="1629"/>
                    </a:cubicBezTo>
                    <a:cubicBezTo>
                      <a:pt x="6950" y="932"/>
                      <a:pt x="5776" y="374"/>
                      <a:pt x="4523" y="61"/>
                    </a:cubicBezTo>
                    <a:cubicBezTo>
                      <a:pt x="4384" y="26"/>
                      <a:pt x="4216" y="0"/>
                      <a:pt x="405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50"/>
              <p:cNvSpPr/>
              <p:nvPr/>
            </p:nvSpPr>
            <p:spPr>
              <a:xfrm>
                <a:off x="1471115" y="2189496"/>
                <a:ext cx="1110690" cy="279438"/>
              </a:xfrm>
              <a:custGeom>
                <a:avLst/>
                <a:gdLst/>
                <a:ahLst/>
                <a:cxnLst/>
                <a:rect l="l" t="t" r="r" b="b"/>
                <a:pathLst>
                  <a:path w="14472" h="3641" extrusionOk="0">
                    <a:moveTo>
                      <a:pt x="12881" y="1"/>
                    </a:moveTo>
                    <a:cubicBezTo>
                      <a:pt x="11255" y="1103"/>
                      <a:pt x="9289" y="1701"/>
                      <a:pt x="7326" y="1701"/>
                    </a:cubicBezTo>
                    <a:cubicBezTo>
                      <a:pt x="6830" y="1701"/>
                      <a:pt x="6335" y="1663"/>
                      <a:pt x="5845" y="1585"/>
                    </a:cubicBezTo>
                    <a:cubicBezTo>
                      <a:pt x="4542" y="1379"/>
                      <a:pt x="3267" y="888"/>
                      <a:pt x="2249" y="71"/>
                    </a:cubicBezTo>
                    <a:cubicBezTo>
                      <a:pt x="1755" y="500"/>
                      <a:pt x="1234" y="888"/>
                      <a:pt x="667" y="1212"/>
                    </a:cubicBezTo>
                    <a:cubicBezTo>
                      <a:pt x="426" y="1348"/>
                      <a:pt x="227" y="1383"/>
                      <a:pt x="60" y="1383"/>
                    </a:cubicBezTo>
                    <a:cubicBezTo>
                      <a:pt x="40" y="1383"/>
                      <a:pt x="20" y="1383"/>
                      <a:pt x="1" y="1382"/>
                    </a:cubicBezTo>
                    <a:lnTo>
                      <a:pt x="1" y="1382"/>
                    </a:lnTo>
                    <a:cubicBezTo>
                      <a:pt x="1273" y="2233"/>
                      <a:pt x="2604" y="2989"/>
                      <a:pt x="4077" y="3365"/>
                    </a:cubicBezTo>
                    <a:cubicBezTo>
                      <a:pt x="4818" y="3555"/>
                      <a:pt x="5572" y="3640"/>
                      <a:pt x="6328" y="3640"/>
                    </a:cubicBezTo>
                    <a:cubicBezTo>
                      <a:pt x="8514" y="3640"/>
                      <a:pt x="10719" y="2922"/>
                      <a:pt x="12686" y="1906"/>
                    </a:cubicBezTo>
                    <a:cubicBezTo>
                      <a:pt x="13297" y="1588"/>
                      <a:pt x="13894" y="1242"/>
                      <a:pt x="14471" y="871"/>
                    </a:cubicBezTo>
                    <a:cubicBezTo>
                      <a:pt x="14259" y="810"/>
                      <a:pt x="14050" y="726"/>
                      <a:pt x="13855" y="628"/>
                    </a:cubicBezTo>
                    <a:cubicBezTo>
                      <a:pt x="13509" y="456"/>
                      <a:pt x="13191" y="235"/>
                      <a:pt x="12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50"/>
              <p:cNvSpPr/>
              <p:nvPr/>
            </p:nvSpPr>
            <p:spPr>
              <a:xfrm>
                <a:off x="1953325" y="1871988"/>
                <a:ext cx="172835" cy="17283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7" y="1"/>
                    </a:moveTo>
                    <a:cubicBezTo>
                      <a:pt x="505" y="1"/>
                      <a:pt x="0" y="503"/>
                      <a:pt x="0" y="1125"/>
                    </a:cubicBezTo>
                    <a:cubicBezTo>
                      <a:pt x="0" y="1747"/>
                      <a:pt x="505" y="2252"/>
                      <a:pt x="1127" y="2252"/>
                    </a:cubicBezTo>
                    <a:cubicBezTo>
                      <a:pt x="1749" y="2252"/>
                      <a:pt x="2252" y="1747"/>
                      <a:pt x="2252" y="1125"/>
                    </a:cubicBezTo>
                    <a:cubicBezTo>
                      <a:pt x="2252" y="503"/>
                      <a:pt x="1749" y="1"/>
                      <a:pt x="1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50"/>
              <p:cNvSpPr/>
              <p:nvPr/>
            </p:nvSpPr>
            <p:spPr>
              <a:xfrm>
                <a:off x="1953325" y="1918037"/>
                <a:ext cx="173296" cy="1270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1655" extrusionOk="0">
                    <a:moveTo>
                      <a:pt x="134" y="0"/>
                    </a:moveTo>
                    <a:cubicBezTo>
                      <a:pt x="50" y="157"/>
                      <a:pt x="0" y="335"/>
                      <a:pt x="3" y="530"/>
                    </a:cubicBezTo>
                    <a:cubicBezTo>
                      <a:pt x="3" y="1150"/>
                      <a:pt x="505" y="1655"/>
                      <a:pt x="1130" y="1655"/>
                    </a:cubicBezTo>
                    <a:cubicBezTo>
                      <a:pt x="1752" y="1655"/>
                      <a:pt x="2249" y="1158"/>
                      <a:pt x="2257" y="536"/>
                    </a:cubicBezTo>
                    <a:lnTo>
                      <a:pt x="2257" y="536"/>
                    </a:lnTo>
                    <a:cubicBezTo>
                      <a:pt x="2065" y="893"/>
                      <a:pt x="1691" y="1136"/>
                      <a:pt x="1258" y="1136"/>
                    </a:cubicBezTo>
                    <a:cubicBezTo>
                      <a:pt x="639" y="1136"/>
                      <a:pt x="134" y="634"/>
                      <a:pt x="134" y="9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5488;p50">
            <a:extLst>
              <a:ext uri="{FF2B5EF4-FFF2-40B4-BE49-F238E27FC236}">
                <a16:creationId xmlns:a16="http://schemas.microsoft.com/office/drawing/2014/main" id="{8C665277-C3B0-3E33-E642-ABB88A1D9672}"/>
              </a:ext>
            </a:extLst>
          </p:cNvPr>
          <p:cNvSpPr txBox="1">
            <a:spLocks/>
          </p:cNvSpPr>
          <p:nvPr/>
        </p:nvSpPr>
        <p:spPr>
          <a:xfrm>
            <a:off x="3580634" y="665724"/>
            <a:ext cx="3912293" cy="1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60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r>
              <a:rPr lang="en-US" dirty="0"/>
              <a:t>Activity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6BD748-FC6C-F265-713F-D7D5AA7EB705}"/>
              </a:ext>
            </a:extLst>
          </p:cNvPr>
          <p:cNvSpPr txBox="1"/>
          <p:nvPr/>
        </p:nvSpPr>
        <p:spPr>
          <a:xfrm>
            <a:off x="4311490" y="3505200"/>
            <a:ext cx="27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001FC-A0AD-3B0C-A2AC-1A002160F550}"/>
              </a:ext>
            </a:extLst>
          </p:cNvPr>
          <p:cNvSpPr txBox="1"/>
          <p:nvPr/>
        </p:nvSpPr>
        <p:spPr>
          <a:xfrm>
            <a:off x="2293620" y="3505200"/>
            <a:ext cx="389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7100F-26E4-ABDC-5B80-37C1172FE912}"/>
              </a:ext>
            </a:extLst>
          </p:cNvPr>
          <p:cNvSpPr txBox="1"/>
          <p:nvPr/>
        </p:nvSpPr>
        <p:spPr>
          <a:xfrm>
            <a:off x="8375891" y="3486615"/>
            <a:ext cx="38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976A7-3030-2F98-E450-3171C3C2D960}"/>
              </a:ext>
            </a:extLst>
          </p:cNvPr>
          <p:cNvSpPr txBox="1"/>
          <p:nvPr/>
        </p:nvSpPr>
        <p:spPr>
          <a:xfrm>
            <a:off x="6264901" y="3505200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A1960-D6A6-4B49-976A-0D7871BC6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67" y="1060776"/>
            <a:ext cx="8630777" cy="3023989"/>
          </a:xfrm>
          <a:prstGeom prst="rect">
            <a:avLst/>
          </a:prstGeom>
        </p:spPr>
      </p:pic>
      <p:pic>
        <p:nvPicPr>
          <p:cNvPr id="2" name="Track 17">
            <a:hlinkClick r:id="" action="ppaction://media"/>
            <a:extLst>
              <a:ext uri="{FF2B5EF4-FFF2-40B4-BE49-F238E27FC236}">
                <a16:creationId xmlns:a16="http://schemas.microsoft.com/office/drawing/2014/main" id="{59598732-D8E1-49B8-9AE0-F3EC0BC51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0689" y="1165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6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6BD748-FC6C-F265-713F-D7D5AA7EB705}"/>
              </a:ext>
            </a:extLst>
          </p:cNvPr>
          <p:cNvSpPr txBox="1"/>
          <p:nvPr/>
        </p:nvSpPr>
        <p:spPr>
          <a:xfrm>
            <a:off x="4311490" y="3505200"/>
            <a:ext cx="27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001FC-A0AD-3B0C-A2AC-1A002160F550}"/>
              </a:ext>
            </a:extLst>
          </p:cNvPr>
          <p:cNvSpPr txBox="1"/>
          <p:nvPr/>
        </p:nvSpPr>
        <p:spPr>
          <a:xfrm>
            <a:off x="2293620" y="3505200"/>
            <a:ext cx="389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7100F-26E4-ABDC-5B80-37C1172FE912}"/>
              </a:ext>
            </a:extLst>
          </p:cNvPr>
          <p:cNvSpPr txBox="1"/>
          <p:nvPr/>
        </p:nvSpPr>
        <p:spPr>
          <a:xfrm>
            <a:off x="8375891" y="3486615"/>
            <a:ext cx="38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976A7-3030-2F98-E450-3171C3C2D960}"/>
              </a:ext>
            </a:extLst>
          </p:cNvPr>
          <p:cNvSpPr txBox="1"/>
          <p:nvPr/>
        </p:nvSpPr>
        <p:spPr>
          <a:xfrm>
            <a:off x="6264901" y="3505200"/>
            <a:ext cx="40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A1960-D6A6-4B49-976A-0D7871BC6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67" y="1060776"/>
            <a:ext cx="8630777" cy="3023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F836ED-70E7-4696-AEDB-033462DFD2C4}"/>
              </a:ext>
            </a:extLst>
          </p:cNvPr>
          <p:cNvSpPr txBox="1"/>
          <p:nvPr/>
        </p:nvSpPr>
        <p:spPr>
          <a:xfrm>
            <a:off x="2293620" y="3575457"/>
            <a:ext cx="33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4089A9-3F40-4656-9540-164429F4FD3C}"/>
              </a:ext>
            </a:extLst>
          </p:cNvPr>
          <p:cNvSpPr txBox="1"/>
          <p:nvPr/>
        </p:nvSpPr>
        <p:spPr>
          <a:xfrm>
            <a:off x="4333580" y="3575456"/>
            <a:ext cx="33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285A6-F6FB-4D3D-B758-798B482CB913}"/>
              </a:ext>
            </a:extLst>
          </p:cNvPr>
          <p:cNvSpPr txBox="1"/>
          <p:nvPr/>
        </p:nvSpPr>
        <p:spPr>
          <a:xfrm>
            <a:off x="6406004" y="3584749"/>
            <a:ext cx="33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476073-BE4D-4B61-9505-060A59771D26}"/>
              </a:ext>
            </a:extLst>
          </p:cNvPr>
          <p:cNvSpPr txBox="1"/>
          <p:nvPr/>
        </p:nvSpPr>
        <p:spPr>
          <a:xfrm>
            <a:off x="8445964" y="3575455"/>
            <a:ext cx="33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BodoniH" panose="020B7200000000000000" pitchFamily="34" charset="0"/>
              </a:rPr>
              <a:t>3</a:t>
            </a:r>
          </a:p>
        </p:txBody>
      </p:sp>
      <p:pic>
        <p:nvPicPr>
          <p:cNvPr id="4" name="Track 17">
            <a:hlinkClick r:id="" action="ppaction://media"/>
            <a:extLst>
              <a:ext uri="{FF2B5EF4-FFF2-40B4-BE49-F238E27FC236}">
                <a16:creationId xmlns:a16="http://schemas.microsoft.com/office/drawing/2014/main" id="{222C6C07-A34D-4E41-8C26-D9221F05E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650" y="1165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6" name="Google Shape;6696;p55"/>
          <p:cNvGrpSpPr/>
          <p:nvPr/>
        </p:nvGrpSpPr>
        <p:grpSpPr>
          <a:xfrm>
            <a:off x="3321802" y="660984"/>
            <a:ext cx="2500330" cy="2500330"/>
            <a:chOff x="1552925" y="540000"/>
            <a:chExt cx="2984400" cy="2984400"/>
          </a:xfrm>
        </p:grpSpPr>
        <p:sp>
          <p:nvSpPr>
            <p:cNvPr id="6697" name="Google Shape;6697;p55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55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9" name="Google Shape;6699;p55"/>
          <p:cNvSpPr txBox="1">
            <a:spLocks noGrp="1"/>
          </p:cNvSpPr>
          <p:nvPr>
            <p:ph type="title" idx="2"/>
          </p:nvPr>
        </p:nvSpPr>
        <p:spPr>
          <a:xfrm>
            <a:off x="987134" y="3081121"/>
            <a:ext cx="8018879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</a:t>
            </a:r>
            <a:r>
              <a:rPr lang="en" dirty="0"/>
              <a:t>ead and complete.</a:t>
            </a:r>
            <a:endParaRPr dirty="0"/>
          </a:p>
        </p:txBody>
      </p:sp>
      <p:sp>
        <p:nvSpPr>
          <p:cNvPr id="6700" name="Google Shape;6700;p55"/>
          <p:cNvSpPr txBox="1">
            <a:spLocks noGrp="1"/>
          </p:cNvSpPr>
          <p:nvPr>
            <p:ph type="title"/>
          </p:nvPr>
        </p:nvSpPr>
        <p:spPr>
          <a:xfrm>
            <a:off x="3861988" y="1291575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6702" name="Google Shape;6702;p55"/>
          <p:cNvGrpSpPr/>
          <p:nvPr/>
        </p:nvGrpSpPr>
        <p:grpSpPr>
          <a:xfrm>
            <a:off x="533873" y="-1"/>
            <a:ext cx="858570" cy="3767747"/>
            <a:chOff x="2526900" y="1423675"/>
            <a:chExt cx="730387" cy="3204684"/>
          </a:xfrm>
        </p:grpSpPr>
        <p:sp>
          <p:nvSpPr>
            <p:cNvPr id="6703" name="Google Shape;6703;p55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55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55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55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55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55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55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55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55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55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55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55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55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55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55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55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55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55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55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55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55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55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55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55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55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55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55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55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55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55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55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55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55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55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55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55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55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55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55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55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55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55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55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55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55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55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55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55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55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55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55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55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55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55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55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55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55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55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55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55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55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55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55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55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55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55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55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55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55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55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55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55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55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55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55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55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55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55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55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2" name="Google Shape;6782;p55"/>
          <p:cNvGrpSpPr/>
          <p:nvPr/>
        </p:nvGrpSpPr>
        <p:grpSpPr>
          <a:xfrm>
            <a:off x="6605762" y="-1018127"/>
            <a:ext cx="858570" cy="3767747"/>
            <a:chOff x="2526900" y="1423675"/>
            <a:chExt cx="730387" cy="3204684"/>
          </a:xfrm>
        </p:grpSpPr>
        <p:sp>
          <p:nvSpPr>
            <p:cNvPr id="6783" name="Google Shape;6783;p55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55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55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55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55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55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55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55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55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55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55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55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55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55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55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55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55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55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55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55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55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55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55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55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55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55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55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55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55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55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55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55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55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55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55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55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55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55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55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55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55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55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55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55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55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55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55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55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55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55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55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55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55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55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55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55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55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55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55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55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55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55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55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55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55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55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55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55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55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55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55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55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55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55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55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55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55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55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55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2" name="Google Shape;6862;p55"/>
          <p:cNvGrpSpPr/>
          <p:nvPr/>
        </p:nvGrpSpPr>
        <p:grpSpPr>
          <a:xfrm>
            <a:off x="2336032" y="-355276"/>
            <a:ext cx="569775" cy="2500295"/>
            <a:chOff x="2526900" y="1423675"/>
            <a:chExt cx="730387" cy="3204684"/>
          </a:xfrm>
        </p:grpSpPr>
        <p:sp>
          <p:nvSpPr>
            <p:cNvPr id="6863" name="Google Shape;6863;p55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55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55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55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55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55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55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55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55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55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55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55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55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55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55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55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55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55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55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55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55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55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55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55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55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55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55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55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55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55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55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55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55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55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55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55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55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55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55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55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55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55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55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55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55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55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55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55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55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55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55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55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55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55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55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55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55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55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55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55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55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55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55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55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55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55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55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55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55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55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55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55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55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55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55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55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55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55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55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2" name="Google Shape;6942;p55"/>
          <p:cNvGrpSpPr/>
          <p:nvPr/>
        </p:nvGrpSpPr>
        <p:grpSpPr>
          <a:xfrm>
            <a:off x="7922982" y="-1"/>
            <a:ext cx="569775" cy="2500295"/>
            <a:chOff x="2526900" y="1423675"/>
            <a:chExt cx="730387" cy="3204684"/>
          </a:xfrm>
        </p:grpSpPr>
        <p:sp>
          <p:nvSpPr>
            <p:cNvPr id="6943" name="Google Shape;6943;p55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55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55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55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55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55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55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55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55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55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55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55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55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55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55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55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55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55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55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55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55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55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55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55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55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55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55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55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55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55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55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55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55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55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55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55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55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55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55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55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55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55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55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55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55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55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55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55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55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55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55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55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55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55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55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55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55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55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55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55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55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55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55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55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55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55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55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55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55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55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55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55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55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55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55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55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55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55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55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8177;p64">
            <a:extLst>
              <a:ext uri="{FF2B5EF4-FFF2-40B4-BE49-F238E27FC236}">
                <a16:creationId xmlns:a16="http://schemas.microsoft.com/office/drawing/2014/main" id="{8AC7AAD0-1097-DCF4-6544-22529AC2B1C8}"/>
              </a:ext>
            </a:extLst>
          </p:cNvPr>
          <p:cNvGrpSpPr/>
          <p:nvPr/>
        </p:nvGrpSpPr>
        <p:grpSpPr>
          <a:xfrm>
            <a:off x="-169302" y="3411257"/>
            <a:ext cx="1943610" cy="1869416"/>
            <a:chOff x="5066931" y="983775"/>
            <a:chExt cx="3453767" cy="3082856"/>
          </a:xfrm>
        </p:grpSpPr>
        <p:sp>
          <p:nvSpPr>
            <p:cNvPr id="5" name="Google Shape;8178;p64">
              <a:extLst>
                <a:ext uri="{FF2B5EF4-FFF2-40B4-BE49-F238E27FC236}">
                  <a16:creationId xmlns:a16="http://schemas.microsoft.com/office/drawing/2014/main" id="{DA8E6277-0B10-49C1-97FC-FFE315320EB3}"/>
                </a:ext>
              </a:extLst>
            </p:cNvPr>
            <p:cNvSpPr/>
            <p:nvPr/>
          </p:nvSpPr>
          <p:spPr>
            <a:xfrm>
              <a:off x="5066931" y="1470395"/>
              <a:ext cx="3149048" cy="2240564"/>
            </a:xfrm>
            <a:custGeom>
              <a:avLst/>
              <a:gdLst/>
              <a:ahLst/>
              <a:cxnLst/>
              <a:rect l="l" t="t" r="r" b="b"/>
              <a:pathLst>
                <a:path w="36271" h="25807" extrusionOk="0">
                  <a:moveTo>
                    <a:pt x="18736" y="0"/>
                  </a:moveTo>
                  <a:cubicBezTo>
                    <a:pt x="18623" y="0"/>
                    <a:pt x="18509" y="13"/>
                    <a:pt x="18399" y="37"/>
                  </a:cubicBezTo>
                  <a:cubicBezTo>
                    <a:pt x="17925" y="143"/>
                    <a:pt x="17515" y="427"/>
                    <a:pt x="17138" y="734"/>
                  </a:cubicBezTo>
                  <a:cubicBezTo>
                    <a:pt x="16164" y="1526"/>
                    <a:pt x="15333" y="2497"/>
                    <a:pt x="14703" y="3577"/>
                  </a:cubicBezTo>
                  <a:cubicBezTo>
                    <a:pt x="14354" y="4174"/>
                    <a:pt x="13933" y="4888"/>
                    <a:pt x="13246" y="4905"/>
                  </a:cubicBezTo>
                  <a:cubicBezTo>
                    <a:pt x="13238" y="4905"/>
                    <a:pt x="13230" y="4905"/>
                    <a:pt x="13221" y="4905"/>
                  </a:cubicBezTo>
                  <a:cubicBezTo>
                    <a:pt x="12442" y="4905"/>
                    <a:pt x="12008" y="3998"/>
                    <a:pt x="11771" y="3245"/>
                  </a:cubicBezTo>
                  <a:cubicBezTo>
                    <a:pt x="11536" y="2503"/>
                    <a:pt x="11091" y="1611"/>
                    <a:pt x="10328" y="1611"/>
                  </a:cubicBezTo>
                  <a:cubicBezTo>
                    <a:pt x="10310" y="1611"/>
                    <a:pt x="10293" y="1612"/>
                    <a:pt x="10275" y="1613"/>
                  </a:cubicBezTo>
                  <a:cubicBezTo>
                    <a:pt x="9954" y="1627"/>
                    <a:pt x="9667" y="1814"/>
                    <a:pt x="9433" y="2031"/>
                  </a:cubicBezTo>
                  <a:cubicBezTo>
                    <a:pt x="8546" y="2868"/>
                    <a:pt x="8336" y="4174"/>
                    <a:pt x="7896" y="5315"/>
                  </a:cubicBezTo>
                  <a:cubicBezTo>
                    <a:pt x="7493" y="6367"/>
                    <a:pt x="6613" y="7449"/>
                    <a:pt x="5530" y="7449"/>
                  </a:cubicBezTo>
                  <a:cubicBezTo>
                    <a:pt x="5442" y="7449"/>
                    <a:pt x="5353" y="7442"/>
                    <a:pt x="5262" y="7427"/>
                  </a:cubicBezTo>
                  <a:cubicBezTo>
                    <a:pt x="4520" y="7304"/>
                    <a:pt x="3970" y="6690"/>
                    <a:pt x="3320" y="6308"/>
                  </a:cubicBezTo>
                  <a:cubicBezTo>
                    <a:pt x="3030" y="6136"/>
                    <a:pt x="2663" y="6031"/>
                    <a:pt x="2319" y="6031"/>
                  </a:cubicBezTo>
                  <a:cubicBezTo>
                    <a:pt x="1895" y="6031"/>
                    <a:pt x="1507" y="6190"/>
                    <a:pt x="1342" y="6573"/>
                  </a:cubicBezTo>
                  <a:cubicBezTo>
                    <a:pt x="1245" y="6807"/>
                    <a:pt x="1256" y="7067"/>
                    <a:pt x="1284" y="7318"/>
                  </a:cubicBezTo>
                  <a:cubicBezTo>
                    <a:pt x="1384" y="8230"/>
                    <a:pt x="1671" y="9115"/>
                    <a:pt x="2123" y="9910"/>
                  </a:cubicBezTo>
                  <a:cubicBezTo>
                    <a:pt x="2497" y="10568"/>
                    <a:pt x="2994" y="11182"/>
                    <a:pt x="3164" y="11918"/>
                  </a:cubicBezTo>
                  <a:cubicBezTo>
                    <a:pt x="3334" y="12655"/>
                    <a:pt x="3030" y="13587"/>
                    <a:pt x="2299" y="13773"/>
                  </a:cubicBezTo>
                  <a:cubicBezTo>
                    <a:pt x="2188" y="13802"/>
                    <a:pt x="2073" y="13812"/>
                    <a:pt x="1958" y="13812"/>
                  </a:cubicBezTo>
                  <a:cubicBezTo>
                    <a:pt x="1693" y="13812"/>
                    <a:pt x="1422" y="13760"/>
                    <a:pt x="1162" y="13760"/>
                  </a:cubicBezTo>
                  <a:cubicBezTo>
                    <a:pt x="998" y="13760"/>
                    <a:pt x="838" y="13781"/>
                    <a:pt x="687" y="13849"/>
                  </a:cubicBezTo>
                  <a:cubicBezTo>
                    <a:pt x="73" y="14122"/>
                    <a:pt x="0" y="14956"/>
                    <a:pt x="109" y="15617"/>
                  </a:cubicBezTo>
                  <a:cubicBezTo>
                    <a:pt x="399" y="17378"/>
                    <a:pt x="1334" y="18982"/>
                    <a:pt x="2514" y="20318"/>
                  </a:cubicBezTo>
                  <a:cubicBezTo>
                    <a:pt x="3398" y="21320"/>
                    <a:pt x="4472" y="22427"/>
                    <a:pt x="5666" y="23055"/>
                  </a:cubicBezTo>
                  <a:cubicBezTo>
                    <a:pt x="6389" y="23432"/>
                    <a:pt x="7198" y="23496"/>
                    <a:pt x="7982" y="23663"/>
                  </a:cubicBezTo>
                  <a:cubicBezTo>
                    <a:pt x="9427" y="23970"/>
                    <a:pt x="10853" y="24363"/>
                    <a:pt x="12292" y="24687"/>
                  </a:cubicBezTo>
                  <a:cubicBezTo>
                    <a:pt x="15023" y="25301"/>
                    <a:pt x="17803" y="25806"/>
                    <a:pt x="20604" y="25806"/>
                  </a:cubicBezTo>
                  <a:cubicBezTo>
                    <a:pt x="20846" y="25806"/>
                    <a:pt x="21087" y="25802"/>
                    <a:pt x="21328" y="25795"/>
                  </a:cubicBezTo>
                  <a:cubicBezTo>
                    <a:pt x="24682" y="25689"/>
                    <a:pt x="27979" y="24824"/>
                    <a:pt x="31107" y="23607"/>
                  </a:cubicBezTo>
                  <a:cubicBezTo>
                    <a:pt x="32150" y="23203"/>
                    <a:pt x="33199" y="22743"/>
                    <a:pt x="34036" y="21995"/>
                  </a:cubicBezTo>
                  <a:cubicBezTo>
                    <a:pt x="34248" y="21808"/>
                    <a:pt x="34452" y="21588"/>
                    <a:pt x="34530" y="21317"/>
                  </a:cubicBezTo>
                  <a:cubicBezTo>
                    <a:pt x="34719" y="20675"/>
                    <a:pt x="34156" y="20048"/>
                    <a:pt x="33559" y="19744"/>
                  </a:cubicBezTo>
                  <a:cubicBezTo>
                    <a:pt x="32962" y="19439"/>
                    <a:pt x="32264" y="19283"/>
                    <a:pt x="31790" y="18812"/>
                  </a:cubicBezTo>
                  <a:cubicBezTo>
                    <a:pt x="31687" y="18711"/>
                    <a:pt x="31592" y="18583"/>
                    <a:pt x="31612" y="18438"/>
                  </a:cubicBezTo>
                  <a:cubicBezTo>
                    <a:pt x="31628" y="18318"/>
                    <a:pt x="31726" y="18223"/>
                    <a:pt x="31826" y="18142"/>
                  </a:cubicBezTo>
                  <a:cubicBezTo>
                    <a:pt x="32585" y="17517"/>
                    <a:pt x="33503" y="17124"/>
                    <a:pt x="34337" y="16605"/>
                  </a:cubicBezTo>
                  <a:cubicBezTo>
                    <a:pt x="35169" y="16081"/>
                    <a:pt x="35955" y="15361"/>
                    <a:pt x="36187" y="14407"/>
                  </a:cubicBezTo>
                  <a:cubicBezTo>
                    <a:pt x="36259" y="14108"/>
                    <a:pt x="36270" y="13785"/>
                    <a:pt x="36167" y="13492"/>
                  </a:cubicBezTo>
                  <a:cubicBezTo>
                    <a:pt x="35919" y="12811"/>
                    <a:pt x="35116" y="12504"/>
                    <a:pt x="34396" y="12479"/>
                  </a:cubicBezTo>
                  <a:cubicBezTo>
                    <a:pt x="34346" y="12477"/>
                    <a:pt x="34296" y="12476"/>
                    <a:pt x="34246" y="12476"/>
                  </a:cubicBezTo>
                  <a:cubicBezTo>
                    <a:pt x="33735" y="12476"/>
                    <a:pt x="33223" y="12559"/>
                    <a:pt x="32715" y="12559"/>
                  </a:cubicBezTo>
                  <a:cubicBezTo>
                    <a:pt x="32554" y="12559"/>
                    <a:pt x="32393" y="12551"/>
                    <a:pt x="32234" y="12529"/>
                  </a:cubicBezTo>
                  <a:cubicBezTo>
                    <a:pt x="31924" y="12487"/>
                    <a:pt x="31598" y="12376"/>
                    <a:pt x="31416" y="12122"/>
                  </a:cubicBezTo>
                  <a:cubicBezTo>
                    <a:pt x="31246" y="11876"/>
                    <a:pt x="31246" y="11553"/>
                    <a:pt x="31282" y="11254"/>
                  </a:cubicBezTo>
                  <a:cubicBezTo>
                    <a:pt x="31492" y="9547"/>
                    <a:pt x="32691" y="8135"/>
                    <a:pt x="33241" y="6503"/>
                  </a:cubicBezTo>
                  <a:cubicBezTo>
                    <a:pt x="33408" y="6015"/>
                    <a:pt x="33478" y="5387"/>
                    <a:pt x="33076" y="5061"/>
                  </a:cubicBezTo>
                  <a:cubicBezTo>
                    <a:pt x="32900" y="4916"/>
                    <a:pt x="32667" y="4869"/>
                    <a:pt x="32432" y="4869"/>
                  </a:cubicBezTo>
                  <a:cubicBezTo>
                    <a:pt x="32347" y="4869"/>
                    <a:pt x="32261" y="4876"/>
                    <a:pt x="32178" y="4885"/>
                  </a:cubicBezTo>
                  <a:cubicBezTo>
                    <a:pt x="30688" y="5044"/>
                    <a:pt x="29441" y="6043"/>
                    <a:pt x="28049" y="6593"/>
                  </a:cubicBezTo>
                  <a:cubicBezTo>
                    <a:pt x="27872" y="6664"/>
                    <a:pt x="27672" y="6727"/>
                    <a:pt x="27483" y="6727"/>
                  </a:cubicBezTo>
                  <a:cubicBezTo>
                    <a:pt x="27357" y="6727"/>
                    <a:pt x="27235" y="6699"/>
                    <a:pt x="27128" y="6626"/>
                  </a:cubicBezTo>
                  <a:cubicBezTo>
                    <a:pt x="26741" y="6364"/>
                    <a:pt x="26861" y="5775"/>
                    <a:pt x="27020" y="5334"/>
                  </a:cubicBezTo>
                  <a:lnTo>
                    <a:pt x="27617" y="3713"/>
                  </a:lnTo>
                  <a:cubicBezTo>
                    <a:pt x="27829" y="3133"/>
                    <a:pt x="27990" y="2366"/>
                    <a:pt x="27491" y="2009"/>
                  </a:cubicBezTo>
                  <a:cubicBezTo>
                    <a:pt x="27310" y="1877"/>
                    <a:pt x="27081" y="1842"/>
                    <a:pt x="26854" y="1842"/>
                  </a:cubicBezTo>
                  <a:cubicBezTo>
                    <a:pt x="26798" y="1842"/>
                    <a:pt x="26742" y="1844"/>
                    <a:pt x="26688" y="1847"/>
                  </a:cubicBezTo>
                  <a:cubicBezTo>
                    <a:pt x="24871" y="1961"/>
                    <a:pt x="23376" y="3239"/>
                    <a:pt x="21755" y="4073"/>
                  </a:cubicBezTo>
                  <a:cubicBezTo>
                    <a:pt x="21427" y="4242"/>
                    <a:pt x="21043" y="4389"/>
                    <a:pt x="20683" y="4389"/>
                  </a:cubicBezTo>
                  <a:cubicBezTo>
                    <a:pt x="20477" y="4389"/>
                    <a:pt x="20279" y="4341"/>
                    <a:pt x="20104" y="4221"/>
                  </a:cubicBezTo>
                  <a:cubicBezTo>
                    <a:pt x="19546" y="3842"/>
                    <a:pt x="19610" y="3016"/>
                    <a:pt x="19777" y="2363"/>
                  </a:cubicBezTo>
                  <a:cubicBezTo>
                    <a:pt x="19947" y="1716"/>
                    <a:pt x="20143" y="952"/>
                    <a:pt x="19724" y="424"/>
                  </a:cubicBezTo>
                  <a:cubicBezTo>
                    <a:pt x="19491" y="135"/>
                    <a:pt x="19114" y="0"/>
                    <a:pt x="1873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179;p64">
              <a:extLst>
                <a:ext uri="{FF2B5EF4-FFF2-40B4-BE49-F238E27FC236}">
                  <a16:creationId xmlns:a16="http://schemas.microsoft.com/office/drawing/2014/main" id="{71EBE26E-5E56-CE42-7B37-5A53BA60BE3E}"/>
                </a:ext>
              </a:extLst>
            </p:cNvPr>
            <p:cNvSpPr/>
            <p:nvPr/>
          </p:nvSpPr>
          <p:spPr>
            <a:xfrm>
              <a:off x="5235273" y="3629405"/>
              <a:ext cx="2536446" cy="437226"/>
            </a:xfrm>
            <a:custGeom>
              <a:avLst/>
              <a:gdLst/>
              <a:ahLst/>
              <a:cxnLst/>
              <a:rect l="l" t="t" r="r" b="b"/>
              <a:pathLst>
                <a:path w="29215" h="5036" extrusionOk="0">
                  <a:moveTo>
                    <a:pt x="14608" y="0"/>
                  </a:moveTo>
                  <a:cubicBezTo>
                    <a:pt x="10735" y="0"/>
                    <a:pt x="7019" y="268"/>
                    <a:pt x="4280" y="740"/>
                  </a:cubicBezTo>
                  <a:cubicBezTo>
                    <a:pt x="1540" y="1211"/>
                    <a:pt x="0" y="1853"/>
                    <a:pt x="0" y="2520"/>
                  </a:cubicBezTo>
                  <a:cubicBezTo>
                    <a:pt x="0" y="3186"/>
                    <a:pt x="1540" y="3828"/>
                    <a:pt x="4280" y="4299"/>
                  </a:cubicBezTo>
                  <a:cubicBezTo>
                    <a:pt x="7019" y="4771"/>
                    <a:pt x="10735" y="5036"/>
                    <a:pt x="14608" y="5036"/>
                  </a:cubicBezTo>
                  <a:cubicBezTo>
                    <a:pt x="18483" y="5036"/>
                    <a:pt x="22199" y="4771"/>
                    <a:pt x="24938" y="4299"/>
                  </a:cubicBezTo>
                  <a:cubicBezTo>
                    <a:pt x="27678" y="3828"/>
                    <a:pt x="29215" y="3186"/>
                    <a:pt x="29215" y="2520"/>
                  </a:cubicBezTo>
                  <a:cubicBezTo>
                    <a:pt x="29215" y="1853"/>
                    <a:pt x="27678" y="1211"/>
                    <a:pt x="24938" y="740"/>
                  </a:cubicBezTo>
                  <a:cubicBezTo>
                    <a:pt x="22199" y="268"/>
                    <a:pt x="18483" y="0"/>
                    <a:pt x="1460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180;p64">
              <a:extLst>
                <a:ext uri="{FF2B5EF4-FFF2-40B4-BE49-F238E27FC236}">
                  <a16:creationId xmlns:a16="http://schemas.microsoft.com/office/drawing/2014/main" id="{8D44FC79-75CD-D223-9AA8-F8C28857FFD8}"/>
                </a:ext>
              </a:extLst>
            </p:cNvPr>
            <p:cNvSpPr/>
            <p:nvPr/>
          </p:nvSpPr>
          <p:spPr>
            <a:xfrm>
              <a:off x="6877196" y="2031505"/>
              <a:ext cx="1643503" cy="825832"/>
            </a:xfrm>
            <a:custGeom>
              <a:avLst/>
              <a:gdLst/>
              <a:ahLst/>
              <a:cxnLst/>
              <a:rect l="l" t="t" r="r" b="b"/>
              <a:pathLst>
                <a:path w="18930" h="9512" extrusionOk="0">
                  <a:moveTo>
                    <a:pt x="16906" y="1"/>
                  </a:moveTo>
                  <a:cubicBezTo>
                    <a:pt x="15340" y="1"/>
                    <a:pt x="13778" y="113"/>
                    <a:pt x="12239" y="420"/>
                  </a:cubicBezTo>
                  <a:cubicBezTo>
                    <a:pt x="12052" y="902"/>
                    <a:pt x="11957" y="1310"/>
                    <a:pt x="11885" y="1823"/>
                  </a:cubicBezTo>
                  <a:cubicBezTo>
                    <a:pt x="11673" y="1298"/>
                    <a:pt x="11536" y="813"/>
                    <a:pt x="11469" y="249"/>
                  </a:cubicBezTo>
                  <a:cubicBezTo>
                    <a:pt x="11448" y="249"/>
                    <a:pt x="11427" y="249"/>
                    <a:pt x="11406" y="249"/>
                  </a:cubicBezTo>
                  <a:cubicBezTo>
                    <a:pt x="9652" y="249"/>
                    <a:pt x="8008" y="594"/>
                    <a:pt x="6431" y="1368"/>
                  </a:cubicBezTo>
                  <a:cubicBezTo>
                    <a:pt x="6191" y="2119"/>
                    <a:pt x="6037" y="2861"/>
                    <a:pt x="6060" y="3645"/>
                  </a:cubicBezTo>
                  <a:cubicBezTo>
                    <a:pt x="5876" y="3003"/>
                    <a:pt x="5764" y="2373"/>
                    <a:pt x="5786" y="1703"/>
                  </a:cubicBezTo>
                  <a:lnTo>
                    <a:pt x="5786" y="1703"/>
                  </a:lnTo>
                  <a:cubicBezTo>
                    <a:pt x="3993" y="2063"/>
                    <a:pt x="2271" y="3003"/>
                    <a:pt x="1099" y="4406"/>
                  </a:cubicBezTo>
                  <a:cubicBezTo>
                    <a:pt x="634" y="4967"/>
                    <a:pt x="0" y="5846"/>
                    <a:pt x="321" y="6499"/>
                  </a:cubicBezTo>
                  <a:cubicBezTo>
                    <a:pt x="932" y="7740"/>
                    <a:pt x="2148" y="8605"/>
                    <a:pt x="3462" y="9040"/>
                  </a:cubicBezTo>
                  <a:cubicBezTo>
                    <a:pt x="4574" y="9411"/>
                    <a:pt x="5755" y="9512"/>
                    <a:pt x="6930" y="9512"/>
                  </a:cubicBezTo>
                  <a:cubicBezTo>
                    <a:pt x="7142" y="9512"/>
                    <a:pt x="7353" y="9509"/>
                    <a:pt x="7563" y="9503"/>
                  </a:cubicBezTo>
                  <a:cubicBezTo>
                    <a:pt x="7449" y="8945"/>
                    <a:pt x="7544" y="8412"/>
                    <a:pt x="7544" y="7843"/>
                  </a:cubicBezTo>
                  <a:lnTo>
                    <a:pt x="7544" y="7843"/>
                  </a:lnTo>
                  <a:cubicBezTo>
                    <a:pt x="7990" y="8220"/>
                    <a:pt x="8506" y="8552"/>
                    <a:pt x="8911" y="8973"/>
                  </a:cubicBezTo>
                  <a:cubicBezTo>
                    <a:pt x="10529" y="8318"/>
                    <a:pt x="12220" y="7467"/>
                    <a:pt x="13575" y="6365"/>
                  </a:cubicBezTo>
                  <a:cubicBezTo>
                    <a:pt x="13241" y="5996"/>
                    <a:pt x="13015" y="5478"/>
                    <a:pt x="12733" y="5065"/>
                  </a:cubicBezTo>
                  <a:lnTo>
                    <a:pt x="12733" y="5065"/>
                  </a:lnTo>
                  <a:cubicBezTo>
                    <a:pt x="13196" y="5268"/>
                    <a:pt x="13684" y="5288"/>
                    <a:pt x="14178" y="5394"/>
                  </a:cubicBezTo>
                  <a:cubicBezTo>
                    <a:pt x="16039" y="3946"/>
                    <a:pt x="17743" y="2094"/>
                    <a:pt x="18929" y="57"/>
                  </a:cubicBezTo>
                  <a:cubicBezTo>
                    <a:pt x="18255" y="22"/>
                    <a:pt x="17580" y="1"/>
                    <a:pt x="16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81;p64">
              <a:extLst>
                <a:ext uri="{FF2B5EF4-FFF2-40B4-BE49-F238E27FC236}">
                  <a16:creationId xmlns:a16="http://schemas.microsoft.com/office/drawing/2014/main" id="{55A6997F-83F2-5BB7-9EF5-43AF7A09AFD6}"/>
                </a:ext>
              </a:extLst>
            </p:cNvPr>
            <p:cNvSpPr/>
            <p:nvPr/>
          </p:nvSpPr>
          <p:spPr>
            <a:xfrm>
              <a:off x="8023294" y="2042010"/>
              <a:ext cx="92116" cy="240578"/>
            </a:xfrm>
            <a:custGeom>
              <a:avLst/>
              <a:gdLst/>
              <a:ahLst/>
              <a:cxnLst/>
              <a:rect l="l" t="t" r="r" b="b"/>
              <a:pathLst>
                <a:path w="1061" h="2771" extrusionOk="0">
                  <a:moveTo>
                    <a:pt x="1061" y="0"/>
                  </a:moveTo>
                  <a:lnTo>
                    <a:pt x="1061" y="0"/>
                  </a:lnTo>
                  <a:cubicBezTo>
                    <a:pt x="1013" y="3"/>
                    <a:pt x="963" y="6"/>
                    <a:pt x="913" y="14"/>
                  </a:cubicBezTo>
                  <a:cubicBezTo>
                    <a:pt x="542" y="896"/>
                    <a:pt x="238" y="1808"/>
                    <a:pt x="1" y="2737"/>
                  </a:cubicBezTo>
                  <a:lnTo>
                    <a:pt x="132" y="2770"/>
                  </a:lnTo>
                  <a:cubicBezTo>
                    <a:pt x="372" y="1825"/>
                    <a:pt x="681" y="898"/>
                    <a:pt x="106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82;p64">
              <a:extLst>
                <a:ext uri="{FF2B5EF4-FFF2-40B4-BE49-F238E27FC236}">
                  <a16:creationId xmlns:a16="http://schemas.microsoft.com/office/drawing/2014/main" id="{9A2A3BBA-483F-E016-6444-B3B42BFB69E7}"/>
                </a:ext>
              </a:extLst>
            </p:cNvPr>
            <p:cNvSpPr/>
            <p:nvPr/>
          </p:nvSpPr>
          <p:spPr>
            <a:xfrm>
              <a:off x="7878741" y="2105474"/>
              <a:ext cx="52352" cy="225992"/>
            </a:xfrm>
            <a:custGeom>
              <a:avLst/>
              <a:gdLst/>
              <a:ahLst/>
              <a:cxnLst/>
              <a:rect l="l" t="t" r="r" b="b"/>
              <a:pathLst>
                <a:path w="603" h="2603" extrusionOk="0">
                  <a:moveTo>
                    <a:pt x="558" y="0"/>
                  </a:moveTo>
                  <a:cubicBezTo>
                    <a:pt x="463" y="310"/>
                    <a:pt x="405" y="614"/>
                    <a:pt x="354" y="965"/>
                  </a:cubicBezTo>
                  <a:cubicBezTo>
                    <a:pt x="327" y="893"/>
                    <a:pt x="299" y="823"/>
                    <a:pt x="271" y="751"/>
                  </a:cubicBezTo>
                  <a:cubicBezTo>
                    <a:pt x="131" y="1356"/>
                    <a:pt x="39" y="1978"/>
                    <a:pt x="0" y="2597"/>
                  </a:cubicBezTo>
                  <a:lnTo>
                    <a:pt x="131" y="2603"/>
                  </a:lnTo>
                  <a:cubicBezTo>
                    <a:pt x="187" y="1727"/>
                    <a:pt x="349" y="854"/>
                    <a:pt x="603" y="14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183;p64">
              <a:extLst>
                <a:ext uri="{FF2B5EF4-FFF2-40B4-BE49-F238E27FC236}">
                  <a16:creationId xmlns:a16="http://schemas.microsoft.com/office/drawing/2014/main" id="{BA10483E-B670-9D64-6744-DE1DB0A22519}"/>
                </a:ext>
              </a:extLst>
            </p:cNvPr>
            <p:cNvSpPr/>
            <p:nvPr/>
          </p:nvSpPr>
          <p:spPr>
            <a:xfrm>
              <a:off x="8192852" y="2032286"/>
              <a:ext cx="70324" cy="170341"/>
            </a:xfrm>
            <a:custGeom>
              <a:avLst/>
              <a:gdLst/>
              <a:ahLst/>
              <a:cxnLst/>
              <a:rect l="l" t="t" r="r" b="b"/>
              <a:pathLst>
                <a:path w="810" h="1962" extrusionOk="0">
                  <a:moveTo>
                    <a:pt x="810" y="1"/>
                  </a:moveTo>
                  <a:cubicBezTo>
                    <a:pt x="759" y="3"/>
                    <a:pt x="706" y="3"/>
                    <a:pt x="653" y="6"/>
                  </a:cubicBezTo>
                  <a:cubicBezTo>
                    <a:pt x="349" y="617"/>
                    <a:pt x="132" y="1264"/>
                    <a:pt x="0" y="1934"/>
                  </a:cubicBezTo>
                  <a:lnTo>
                    <a:pt x="134" y="1962"/>
                  </a:lnTo>
                  <a:cubicBezTo>
                    <a:pt x="265" y="1278"/>
                    <a:pt x="494" y="623"/>
                    <a:pt x="81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84;p64">
              <a:extLst>
                <a:ext uri="{FF2B5EF4-FFF2-40B4-BE49-F238E27FC236}">
                  <a16:creationId xmlns:a16="http://schemas.microsoft.com/office/drawing/2014/main" id="{6BD9F155-D1F1-C6AC-DED6-03679AE81A53}"/>
                </a:ext>
              </a:extLst>
            </p:cNvPr>
            <p:cNvSpPr/>
            <p:nvPr/>
          </p:nvSpPr>
          <p:spPr>
            <a:xfrm>
              <a:off x="7690256" y="2061804"/>
              <a:ext cx="40024" cy="326356"/>
            </a:xfrm>
            <a:custGeom>
              <a:avLst/>
              <a:gdLst/>
              <a:ahLst/>
              <a:cxnLst/>
              <a:rect l="l" t="t" r="r" b="b"/>
              <a:pathLst>
                <a:path w="461" h="3759" extrusionOk="0">
                  <a:moveTo>
                    <a:pt x="461" y="1"/>
                  </a:moveTo>
                  <a:lnTo>
                    <a:pt x="461" y="1"/>
                  </a:lnTo>
                  <a:cubicBezTo>
                    <a:pt x="416" y="4"/>
                    <a:pt x="369" y="12"/>
                    <a:pt x="321" y="18"/>
                  </a:cubicBezTo>
                  <a:cubicBezTo>
                    <a:pt x="56" y="1245"/>
                    <a:pt x="1" y="2520"/>
                    <a:pt x="174" y="3759"/>
                  </a:cubicBezTo>
                  <a:lnTo>
                    <a:pt x="305" y="3739"/>
                  </a:lnTo>
                  <a:cubicBezTo>
                    <a:pt x="135" y="2498"/>
                    <a:pt x="190" y="1223"/>
                    <a:pt x="46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85;p64">
              <a:extLst>
                <a:ext uri="{FF2B5EF4-FFF2-40B4-BE49-F238E27FC236}">
                  <a16:creationId xmlns:a16="http://schemas.microsoft.com/office/drawing/2014/main" id="{A1DE13A0-0B12-A062-DE6D-C83FFFB536EB}"/>
                </a:ext>
              </a:extLst>
            </p:cNvPr>
            <p:cNvSpPr/>
            <p:nvPr/>
          </p:nvSpPr>
          <p:spPr>
            <a:xfrm>
              <a:off x="7522435" y="2095230"/>
              <a:ext cx="52873" cy="361779"/>
            </a:xfrm>
            <a:custGeom>
              <a:avLst/>
              <a:gdLst/>
              <a:ahLst/>
              <a:cxnLst/>
              <a:rect l="l" t="t" r="r" b="b"/>
              <a:pathLst>
                <a:path w="609" h="4167" extrusionOk="0">
                  <a:moveTo>
                    <a:pt x="608" y="1"/>
                  </a:moveTo>
                  <a:cubicBezTo>
                    <a:pt x="558" y="18"/>
                    <a:pt x="505" y="32"/>
                    <a:pt x="455" y="48"/>
                  </a:cubicBezTo>
                  <a:cubicBezTo>
                    <a:pt x="106" y="1387"/>
                    <a:pt x="0" y="2791"/>
                    <a:pt x="140" y="4166"/>
                  </a:cubicBezTo>
                  <a:lnTo>
                    <a:pt x="271" y="4158"/>
                  </a:lnTo>
                  <a:cubicBezTo>
                    <a:pt x="129" y="2763"/>
                    <a:pt x="243" y="1348"/>
                    <a:pt x="608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86;p64">
              <a:extLst>
                <a:ext uri="{FF2B5EF4-FFF2-40B4-BE49-F238E27FC236}">
                  <a16:creationId xmlns:a16="http://schemas.microsoft.com/office/drawing/2014/main" id="{FDFF5B08-16D9-799C-A888-84C3769C1D41}"/>
                </a:ext>
              </a:extLst>
            </p:cNvPr>
            <p:cNvSpPr/>
            <p:nvPr/>
          </p:nvSpPr>
          <p:spPr>
            <a:xfrm>
              <a:off x="7311899" y="2179097"/>
              <a:ext cx="68154" cy="334344"/>
            </a:xfrm>
            <a:custGeom>
              <a:avLst/>
              <a:gdLst/>
              <a:ahLst/>
              <a:cxnLst/>
              <a:rect l="l" t="t" r="r" b="b"/>
              <a:pathLst>
                <a:path w="785" h="3851" extrusionOk="0">
                  <a:moveTo>
                    <a:pt x="785" y="0"/>
                  </a:moveTo>
                  <a:lnTo>
                    <a:pt x="785" y="0"/>
                  </a:lnTo>
                  <a:cubicBezTo>
                    <a:pt x="760" y="3"/>
                    <a:pt x="737" y="6"/>
                    <a:pt x="712" y="14"/>
                  </a:cubicBezTo>
                  <a:cubicBezTo>
                    <a:pt x="235" y="1230"/>
                    <a:pt x="1" y="2544"/>
                    <a:pt x="40" y="3850"/>
                  </a:cubicBezTo>
                  <a:lnTo>
                    <a:pt x="171" y="3847"/>
                  </a:lnTo>
                  <a:cubicBezTo>
                    <a:pt x="132" y="2611"/>
                    <a:pt x="347" y="1367"/>
                    <a:pt x="782" y="201"/>
                  </a:cubicBezTo>
                  <a:cubicBezTo>
                    <a:pt x="782" y="137"/>
                    <a:pt x="782" y="70"/>
                    <a:pt x="78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87;p64">
              <a:extLst>
                <a:ext uri="{FF2B5EF4-FFF2-40B4-BE49-F238E27FC236}">
                  <a16:creationId xmlns:a16="http://schemas.microsoft.com/office/drawing/2014/main" id="{3D9945EF-D564-9D3D-C6C4-D8AE239EFA2E}"/>
                </a:ext>
              </a:extLst>
            </p:cNvPr>
            <p:cNvSpPr/>
            <p:nvPr/>
          </p:nvSpPr>
          <p:spPr>
            <a:xfrm>
              <a:off x="7148245" y="2236918"/>
              <a:ext cx="57475" cy="294928"/>
            </a:xfrm>
            <a:custGeom>
              <a:avLst/>
              <a:gdLst/>
              <a:ahLst/>
              <a:cxnLst/>
              <a:rect l="l" t="t" r="r" b="b"/>
              <a:pathLst>
                <a:path w="662" h="3397" extrusionOk="0">
                  <a:moveTo>
                    <a:pt x="661" y="1"/>
                  </a:moveTo>
                  <a:lnTo>
                    <a:pt x="661" y="1"/>
                  </a:lnTo>
                  <a:cubicBezTo>
                    <a:pt x="608" y="23"/>
                    <a:pt x="558" y="48"/>
                    <a:pt x="505" y="76"/>
                  </a:cubicBezTo>
                  <a:cubicBezTo>
                    <a:pt x="198" y="1159"/>
                    <a:pt x="28" y="2275"/>
                    <a:pt x="0" y="3393"/>
                  </a:cubicBezTo>
                  <a:lnTo>
                    <a:pt x="131" y="3396"/>
                  </a:lnTo>
                  <a:cubicBezTo>
                    <a:pt x="159" y="2250"/>
                    <a:pt x="338" y="1106"/>
                    <a:pt x="6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88;p64">
              <a:extLst>
                <a:ext uri="{FF2B5EF4-FFF2-40B4-BE49-F238E27FC236}">
                  <a16:creationId xmlns:a16="http://schemas.microsoft.com/office/drawing/2014/main" id="{30106D94-90C5-6115-D943-84880D4B3C48}"/>
                </a:ext>
              </a:extLst>
            </p:cNvPr>
            <p:cNvSpPr/>
            <p:nvPr/>
          </p:nvSpPr>
          <p:spPr>
            <a:xfrm>
              <a:off x="7215269" y="2532710"/>
              <a:ext cx="224430" cy="323925"/>
            </a:xfrm>
            <a:custGeom>
              <a:avLst/>
              <a:gdLst/>
              <a:ahLst/>
              <a:cxnLst/>
              <a:rect l="l" t="t" r="r" b="b"/>
              <a:pathLst>
                <a:path w="2585" h="3731" extrusionOk="0">
                  <a:moveTo>
                    <a:pt x="129" y="0"/>
                  </a:moveTo>
                  <a:lnTo>
                    <a:pt x="1" y="42"/>
                  </a:lnTo>
                  <a:cubicBezTo>
                    <a:pt x="433" y="1484"/>
                    <a:pt x="1468" y="2712"/>
                    <a:pt x="2397" y="3725"/>
                  </a:cubicBezTo>
                  <a:cubicBezTo>
                    <a:pt x="2459" y="3727"/>
                    <a:pt x="2523" y="3730"/>
                    <a:pt x="2584" y="3730"/>
                  </a:cubicBezTo>
                  <a:cubicBezTo>
                    <a:pt x="1608" y="2670"/>
                    <a:pt x="570" y="1473"/>
                    <a:pt x="12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89;p64">
              <a:extLst>
                <a:ext uri="{FF2B5EF4-FFF2-40B4-BE49-F238E27FC236}">
                  <a16:creationId xmlns:a16="http://schemas.microsoft.com/office/drawing/2014/main" id="{DE5CFD9F-4302-AE39-8FE4-D359460DC053}"/>
                </a:ext>
              </a:extLst>
            </p:cNvPr>
            <p:cNvSpPr/>
            <p:nvPr/>
          </p:nvSpPr>
          <p:spPr>
            <a:xfrm>
              <a:off x="7353572" y="2505362"/>
              <a:ext cx="178589" cy="235977"/>
            </a:xfrm>
            <a:custGeom>
              <a:avLst/>
              <a:gdLst/>
              <a:ahLst/>
              <a:cxnLst/>
              <a:rect l="l" t="t" r="r" b="b"/>
              <a:pathLst>
                <a:path w="2057" h="2718" extrusionOk="0">
                  <a:moveTo>
                    <a:pt x="124" y="0"/>
                  </a:moveTo>
                  <a:lnTo>
                    <a:pt x="1" y="56"/>
                  </a:lnTo>
                  <a:cubicBezTo>
                    <a:pt x="481" y="1071"/>
                    <a:pt x="1186" y="1989"/>
                    <a:pt x="2049" y="2717"/>
                  </a:cubicBezTo>
                  <a:cubicBezTo>
                    <a:pt x="2049" y="2661"/>
                    <a:pt x="2051" y="2606"/>
                    <a:pt x="2057" y="2547"/>
                  </a:cubicBezTo>
                  <a:cubicBezTo>
                    <a:pt x="1248" y="1847"/>
                    <a:pt x="578" y="968"/>
                    <a:pt x="12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190;p64">
              <a:extLst>
                <a:ext uri="{FF2B5EF4-FFF2-40B4-BE49-F238E27FC236}">
                  <a16:creationId xmlns:a16="http://schemas.microsoft.com/office/drawing/2014/main" id="{78853197-B313-1CB1-8211-50DFE352707E}"/>
                </a:ext>
              </a:extLst>
            </p:cNvPr>
            <p:cNvSpPr/>
            <p:nvPr/>
          </p:nvSpPr>
          <p:spPr>
            <a:xfrm>
              <a:off x="7475900" y="2471155"/>
              <a:ext cx="268708" cy="304999"/>
            </a:xfrm>
            <a:custGeom>
              <a:avLst/>
              <a:gdLst/>
              <a:ahLst/>
              <a:cxnLst/>
              <a:rect l="l" t="t" r="r" b="b"/>
              <a:pathLst>
                <a:path w="3095" h="3513" extrusionOk="0">
                  <a:moveTo>
                    <a:pt x="132" y="1"/>
                  </a:moveTo>
                  <a:cubicBezTo>
                    <a:pt x="90" y="12"/>
                    <a:pt x="43" y="26"/>
                    <a:pt x="1" y="37"/>
                  </a:cubicBezTo>
                  <a:cubicBezTo>
                    <a:pt x="335" y="1267"/>
                    <a:pt x="1178" y="2177"/>
                    <a:pt x="1834" y="2723"/>
                  </a:cubicBezTo>
                  <a:cubicBezTo>
                    <a:pt x="1981" y="2846"/>
                    <a:pt x="2129" y="2966"/>
                    <a:pt x="2286" y="3078"/>
                  </a:cubicBezTo>
                  <a:cubicBezTo>
                    <a:pt x="2503" y="3231"/>
                    <a:pt x="2721" y="3376"/>
                    <a:pt x="2949" y="3513"/>
                  </a:cubicBezTo>
                  <a:cubicBezTo>
                    <a:pt x="2997" y="3491"/>
                    <a:pt x="3047" y="3468"/>
                    <a:pt x="3095" y="3446"/>
                  </a:cubicBezTo>
                  <a:cubicBezTo>
                    <a:pt x="2687" y="3203"/>
                    <a:pt x="2288" y="2930"/>
                    <a:pt x="1920" y="2623"/>
                  </a:cubicBezTo>
                  <a:cubicBezTo>
                    <a:pt x="1281" y="2087"/>
                    <a:pt x="455" y="1197"/>
                    <a:pt x="132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91;p64">
              <a:extLst>
                <a:ext uri="{FF2B5EF4-FFF2-40B4-BE49-F238E27FC236}">
                  <a16:creationId xmlns:a16="http://schemas.microsoft.com/office/drawing/2014/main" id="{8C23EEA2-5114-7BE7-3727-089C8345913C}"/>
                </a:ext>
              </a:extLst>
            </p:cNvPr>
            <p:cNvSpPr/>
            <p:nvPr/>
          </p:nvSpPr>
          <p:spPr>
            <a:xfrm>
              <a:off x="7575916" y="2445717"/>
              <a:ext cx="293712" cy="268968"/>
            </a:xfrm>
            <a:custGeom>
              <a:avLst/>
              <a:gdLst/>
              <a:ahLst/>
              <a:cxnLst/>
              <a:rect l="l" t="t" r="r" b="b"/>
              <a:pathLst>
                <a:path w="3383" h="3098" extrusionOk="0">
                  <a:moveTo>
                    <a:pt x="112" y="1"/>
                  </a:moveTo>
                  <a:lnTo>
                    <a:pt x="1" y="82"/>
                  </a:lnTo>
                  <a:cubicBezTo>
                    <a:pt x="712" y="1033"/>
                    <a:pt x="1552" y="1878"/>
                    <a:pt x="2501" y="2595"/>
                  </a:cubicBezTo>
                  <a:lnTo>
                    <a:pt x="2657" y="2710"/>
                  </a:lnTo>
                  <a:cubicBezTo>
                    <a:pt x="2858" y="2855"/>
                    <a:pt x="3047" y="2983"/>
                    <a:pt x="3237" y="3097"/>
                  </a:cubicBezTo>
                  <a:cubicBezTo>
                    <a:pt x="3282" y="3070"/>
                    <a:pt x="3332" y="3044"/>
                    <a:pt x="3382" y="3022"/>
                  </a:cubicBezTo>
                  <a:cubicBezTo>
                    <a:pt x="3125" y="2871"/>
                    <a:pt x="2863" y="2693"/>
                    <a:pt x="2587" y="2486"/>
                  </a:cubicBezTo>
                  <a:cubicBezTo>
                    <a:pt x="1647" y="1778"/>
                    <a:pt x="813" y="941"/>
                    <a:pt x="112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92;p64">
              <a:extLst>
                <a:ext uri="{FF2B5EF4-FFF2-40B4-BE49-F238E27FC236}">
                  <a16:creationId xmlns:a16="http://schemas.microsoft.com/office/drawing/2014/main" id="{85B30AE8-9098-7DC6-0145-0BAC034AC160}"/>
                </a:ext>
              </a:extLst>
            </p:cNvPr>
            <p:cNvSpPr/>
            <p:nvPr/>
          </p:nvSpPr>
          <p:spPr>
            <a:xfrm>
              <a:off x="7675497" y="2413073"/>
              <a:ext cx="328266" cy="219220"/>
            </a:xfrm>
            <a:custGeom>
              <a:avLst/>
              <a:gdLst/>
              <a:ahLst/>
              <a:cxnLst/>
              <a:rect l="l" t="t" r="r" b="b"/>
              <a:pathLst>
                <a:path w="3781" h="2525" extrusionOk="0">
                  <a:moveTo>
                    <a:pt x="101" y="0"/>
                  </a:moveTo>
                  <a:lnTo>
                    <a:pt x="0" y="87"/>
                  </a:lnTo>
                  <a:cubicBezTo>
                    <a:pt x="408" y="572"/>
                    <a:pt x="876" y="1007"/>
                    <a:pt x="1393" y="1381"/>
                  </a:cubicBezTo>
                  <a:cubicBezTo>
                    <a:pt x="2076" y="1880"/>
                    <a:pt x="2840" y="2268"/>
                    <a:pt x="3644" y="2525"/>
                  </a:cubicBezTo>
                  <a:cubicBezTo>
                    <a:pt x="3694" y="2491"/>
                    <a:pt x="3739" y="2458"/>
                    <a:pt x="3781" y="2424"/>
                  </a:cubicBezTo>
                  <a:cubicBezTo>
                    <a:pt x="2358" y="1989"/>
                    <a:pt x="1058" y="1141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93;p64">
              <a:extLst>
                <a:ext uri="{FF2B5EF4-FFF2-40B4-BE49-F238E27FC236}">
                  <a16:creationId xmlns:a16="http://schemas.microsoft.com/office/drawing/2014/main" id="{55C3A6D8-8BDB-42E4-ACEA-E4B5B6FA9AC7}"/>
                </a:ext>
              </a:extLst>
            </p:cNvPr>
            <p:cNvSpPr/>
            <p:nvPr/>
          </p:nvSpPr>
          <p:spPr>
            <a:xfrm>
              <a:off x="7772387" y="2373310"/>
              <a:ext cx="221738" cy="115644"/>
            </a:xfrm>
            <a:custGeom>
              <a:avLst/>
              <a:gdLst/>
              <a:ahLst/>
              <a:cxnLst/>
              <a:rect l="l" t="t" r="r" b="b"/>
              <a:pathLst>
                <a:path w="2554" h="1332" extrusionOk="0">
                  <a:moveTo>
                    <a:pt x="73" y="1"/>
                  </a:moveTo>
                  <a:lnTo>
                    <a:pt x="0" y="118"/>
                  </a:lnTo>
                  <a:cubicBezTo>
                    <a:pt x="804" y="609"/>
                    <a:pt x="1663" y="1016"/>
                    <a:pt x="2553" y="1331"/>
                  </a:cubicBezTo>
                  <a:cubicBezTo>
                    <a:pt x="2514" y="1267"/>
                    <a:pt x="2478" y="1206"/>
                    <a:pt x="2439" y="1144"/>
                  </a:cubicBezTo>
                  <a:cubicBezTo>
                    <a:pt x="1613" y="840"/>
                    <a:pt x="821" y="461"/>
                    <a:pt x="7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94;p64">
              <a:extLst>
                <a:ext uri="{FF2B5EF4-FFF2-40B4-BE49-F238E27FC236}">
                  <a16:creationId xmlns:a16="http://schemas.microsoft.com/office/drawing/2014/main" id="{DF9D9C00-1EDA-B235-1D43-5E5EC3B6B12D}"/>
                </a:ext>
              </a:extLst>
            </p:cNvPr>
            <p:cNvSpPr/>
            <p:nvPr/>
          </p:nvSpPr>
          <p:spPr>
            <a:xfrm>
              <a:off x="7893760" y="2324605"/>
              <a:ext cx="321668" cy="94807"/>
            </a:xfrm>
            <a:custGeom>
              <a:avLst/>
              <a:gdLst/>
              <a:ahLst/>
              <a:cxnLst/>
              <a:rect l="l" t="t" r="r" b="b"/>
              <a:pathLst>
                <a:path w="3705" h="1092" extrusionOk="0">
                  <a:moveTo>
                    <a:pt x="140" y="1"/>
                  </a:moveTo>
                  <a:cubicBezTo>
                    <a:pt x="95" y="20"/>
                    <a:pt x="47" y="40"/>
                    <a:pt x="0" y="57"/>
                  </a:cubicBezTo>
                  <a:cubicBezTo>
                    <a:pt x="67" y="124"/>
                    <a:pt x="137" y="179"/>
                    <a:pt x="209" y="235"/>
                  </a:cubicBezTo>
                  <a:cubicBezTo>
                    <a:pt x="608" y="523"/>
                    <a:pt x="1108" y="654"/>
                    <a:pt x="1557" y="751"/>
                  </a:cubicBezTo>
                  <a:cubicBezTo>
                    <a:pt x="2218" y="896"/>
                    <a:pt x="2896" y="1011"/>
                    <a:pt x="3571" y="1092"/>
                  </a:cubicBezTo>
                  <a:cubicBezTo>
                    <a:pt x="3618" y="1055"/>
                    <a:pt x="3660" y="1016"/>
                    <a:pt x="3705" y="974"/>
                  </a:cubicBezTo>
                  <a:cubicBezTo>
                    <a:pt x="2994" y="891"/>
                    <a:pt x="2282" y="771"/>
                    <a:pt x="1585" y="617"/>
                  </a:cubicBezTo>
                  <a:cubicBezTo>
                    <a:pt x="1088" y="509"/>
                    <a:pt x="536" y="364"/>
                    <a:pt x="1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95;p64">
              <a:extLst>
                <a:ext uri="{FF2B5EF4-FFF2-40B4-BE49-F238E27FC236}">
                  <a16:creationId xmlns:a16="http://schemas.microsoft.com/office/drawing/2014/main" id="{3E4D970C-DAF7-9824-EEE5-720DD90446A1}"/>
                </a:ext>
              </a:extLst>
            </p:cNvPr>
            <p:cNvSpPr/>
            <p:nvPr/>
          </p:nvSpPr>
          <p:spPr>
            <a:xfrm>
              <a:off x="8075386" y="2256800"/>
              <a:ext cx="251257" cy="53134"/>
            </a:xfrm>
            <a:custGeom>
              <a:avLst/>
              <a:gdLst/>
              <a:ahLst/>
              <a:cxnLst/>
              <a:rect l="l" t="t" r="r" b="b"/>
              <a:pathLst>
                <a:path w="2894" h="612" extrusionOk="0">
                  <a:moveTo>
                    <a:pt x="42" y="1"/>
                  </a:moveTo>
                  <a:lnTo>
                    <a:pt x="0" y="129"/>
                  </a:lnTo>
                  <a:cubicBezTo>
                    <a:pt x="899" y="416"/>
                    <a:pt x="1828" y="575"/>
                    <a:pt x="2768" y="612"/>
                  </a:cubicBezTo>
                  <a:cubicBezTo>
                    <a:pt x="2810" y="570"/>
                    <a:pt x="2852" y="525"/>
                    <a:pt x="2893" y="478"/>
                  </a:cubicBezTo>
                  <a:cubicBezTo>
                    <a:pt x="1925" y="455"/>
                    <a:pt x="968" y="294"/>
                    <a:pt x="4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96;p64">
              <a:extLst>
                <a:ext uri="{FF2B5EF4-FFF2-40B4-BE49-F238E27FC236}">
                  <a16:creationId xmlns:a16="http://schemas.microsoft.com/office/drawing/2014/main" id="{D822BF3E-5B6A-2487-1858-369A4E0C7BBA}"/>
                </a:ext>
              </a:extLst>
            </p:cNvPr>
            <p:cNvSpPr/>
            <p:nvPr/>
          </p:nvSpPr>
          <p:spPr>
            <a:xfrm>
              <a:off x="8236956" y="2183177"/>
              <a:ext cx="181193" cy="19882"/>
            </a:xfrm>
            <a:custGeom>
              <a:avLst/>
              <a:gdLst/>
              <a:ahLst/>
              <a:cxnLst/>
              <a:rect l="l" t="t" r="r" b="b"/>
              <a:pathLst>
                <a:path w="2087" h="229" extrusionOk="0">
                  <a:moveTo>
                    <a:pt x="182" y="1"/>
                  </a:moveTo>
                  <a:cubicBezTo>
                    <a:pt x="120" y="29"/>
                    <a:pt x="59" y="54"/>
                    <a:pt x="0" y="82"/>
                  </a:cubicBezTo>
                  <a:cubicBezTo>
                    <a:pt x="232" y="179"/>
                    <a:pt x="494" y="199"/>
                    <a:pt x="720" y="215"/>
                  </a:cubicBezTo>
                  <a:cubicBezTo>
                    <a:pt x="903" y="224"/>
                    <a:pt x="1086" y="228"/>
                    <a:pt x="1269" y="228"/>
                  </a:cubicBezTo>
                  <a:cubicBezTo>
                    <a:pt x="1505" y="228"/>
                    <a:pt x="1740" y="221"/>
                    <a:pt x="1975" y="207"/>
                  </a:cubicBezTo>
                  <a:cubicBezTo>
                    <a:pt x="2014" y="162"/>
                    <a:pt x="2051" y="112"/>
                    <a:pt x="2087" y="68"/>
                  </a:cubicBezTo>
                  <a:lnTo>
                    <a:pt x="2087" y="68"/>
                  </a:lnTo>
                  <a:cubicBezTo>
                    <a:pt x="1833" y="85"/>
                    <a:pt x="1578" y="93"/>
                    <a:pt x="1322" y="93"/>
                  </a:cubicBezTo>
                  <a:cubicBezTo>
                    <a:pt x="1125" y="93"/>
                    <a:pt x="928" y="88"/>
                    <a:pt x="731" y="79"/>
                  </a:cubicBezTo>
                  <a:cubicBezTo>
                    <a:pt x="550" y="68"/>
                    <a:pt x="357" y="54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97;p64">
              <a:extLst>
                <a:ext uri="{FF2B5EF4-FFF2-40B4-BE49-F238E27FC236}">
                  <a16:creationId xmlns:a16="http://schemas.microsoft.com/office/drawing/2014/main" id="{DDEB9FDE-B5C3-8F09-FDD1-3F36574E853C}"/>
                </a:ext>
              </a:extLst>
            </p:cNvPr>
            <p:cNvSpPr/>
            <p:nvPr/>
          </p:nvSpPr>
          <p:spPr>
            <a:xfrm>
              <a:off x="7762229" y="2053383"/>
              <a:ext cx="83174" cy="320974"/>
            </a:xfrm>
            <a:custGeom>
              <a:avLst/>
              <a:gdLst/>
              <a:ahLst/>
              <a:cxnLst/>
              <a:rect l="l" t="t" r="r" b="b"/>
              <a:pathLst>
                <a:path w="958" h="3697" extrusionOk="0">
                  <a:moveTo>
                    <a:pt x="957" y="0"/>
                  </a:moveTo>
                  <a:cubicBezTo>
                    <a:pt x="910" y="0"/>
                    <a:pt x="859" y="0"/>
                    <a:pt x="812" y="3"/>
                  </a:cubicBezTo>
                  <a:cubicBezTo>
                    <a:pt x="391" y="1189"/>
                    <a:pt x="117" y="2422"/>
                    <a:pt x="0" y="3683"/>
                  </a:cubicBezTo>
                  <a:lnTo>
                    <a:pt x="134" y="3697"/>
                  </a:lnTo>
                  <a:cubicBezTo>
                    <a:pt x="251" y="2427"/>
                    <a:pt x="525" y="1189"/>
                    <a:pt x="95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98;p64">
              <a:extLst>
                <a:ext uri="{FF2B5EF4-FFF2-40B4-BE49-F238E27FC236}">
                  <a16:creationId xmlns:a16="http://schemas.microsoft.com/office/drawing/2014/main" id="{0179FC19-BA75-D949-0C5D-5173CFC4BFB3}"/>
                </a:ext>
              </a:extLst>
            </p:cNvPr>
            <p:cNvSpPr/>
            <p:nvPr/>
          </p:nvSpPr>
          <p:spPr>
            <a:xfrm>
              <a:off x="7962521" y="2051647"/>
              <a:ext cx="71540" cy="239189"/>
            </a:xfrm>
            <a:custGeom>
              <a:avLst/>
              <a:gdLst/>
              <a:ahLst/>
              <a:cxnLst/>
              <a:rect l="l" t="t" r="r" b="b"/>
              <a:pathLst>
                <a:path w="824" h="2755" extrusionOk="0">
                  <a:moveTo>
                    <a:pt x="823" y="1"/>
                  </a:moveTo>
                  <a:cubicBezTo>
                    <a:pt x="768" y="6"/>
                    <a:pt x="715" y="17"/>
                    <a:pt x="664" y="23"/>
                  </a:cubicBezTo>
                  <a:cubicBezTo>
                    <a:pt x="274" y="882"/>
                    <a:pt x="42" y="1814"/>
                    <a:pt x="0" y="2749"/>
                  </a:cubicBezTo>
                  <a:lnTo>
                    <a:pt x="137" y="2754"/>
                  </a:lnTo>
                  <a:cubicBezTo>
                    <a:pt x="179" y="1809"/>
                    <a:pt x="416" y="866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199;p64">
              <a:extLst>
                <a:ext uri="{FF2B5EF4-FFF2-40B4-BE49-F238E27FC236}">
                  <a16:creationId xmlns:a16="http://schemas.microsoft.com/office/drawing/2014/main" id="{042822ED-CAB8-F14F-CAA9-8C73BB314C8E}"/>
                </a:ext>
              </a:extLst>
            </p:cNvPr>
            <p:cNvSpPr/>
            <p:nvPr/>
          </p:nvSpPr>
          <p:spPr>
            <a:xfrm>
              <a:off x="8123310" y="2036453"/>
              <a:ext cx="62337" cy="192827"/>
            </a:xfrm>
            <a:custGeom>
              <a:avLst/>
              <a:gdLst/>
              <a:ahLst/>
              <a:cxnLst/>
              <a:rect l="l" t="t" r="r" b="b"/>
              <a:pathLst>
                <a:path w="718" h="2221" extrusionOk="0">
                  <a:moveTo>
                    <a:pt x="718" y="0"/>
                  </a:moveTo>
                  <a:lnTo>
                    <a:pt x="718" y="0"/>
                  </a:lnTo>
                  <a:cubicBezTo>
                    <a:pt x="670" y="3"/>
                    <a:pt x="620" y="8"/>
                    <a:pt x="570" y="11"/>
                  </a:cubicBezTo>
                  <a:cubicBezTo>
                    <a:pt x="244" y="700"/>
                    <a:pt x="48" y="1453"/>
                    <a:pt x="1" y="2215"/>
                  </a:cubicBezTo>
                  <a:lnTo>
                    <a:pt x="132" y="2221"/>
                  </a:lnTo>
                  <a:cubicBezTo>
                    <a:pt x="182" y="1453"/>
                    <a:pt x="383" y="695"/>
                    <a:pt x="718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00;p64">
              <a:extLst>
                <a:ext uri="{FF2B5EF4-FFF2-40B4-BE49-F238E27FC236}">
                  <a16:creationId xmlns:a16="http://schemas.microsoft.com/office/drawing/2014/main" id="{4FD19637-3B5B-A09E-F14C-E568A17A5BBB}"/>
                </a:ext>
              </a:extLst>
            </p:cNvPr>
            <p:cNvSpPr/>
            <p:nvPr/>
          </p:nvSpPr>
          <p:spPr>
            <a:xfrm>
              <a:off x="8328029" y="2031592"/>
              <a:ext cx="51137" cy="102013"/>
            </a:xfrm>
            <a:custGeom>
              <a:avLst/>
              <a:gdLst/>
              <a:ahLst/>
              <a:cxnLst/>
              <a:rect l="l" t="t" r="r" b="b"/>
              <a:pathLst>
                <a:path w="589" h="1175" extrusionOk="0">
                  <a:moveTo>
                    <a:pt x="438" y="0"/>
                  </a:moveTo>
                  <a:cubicBezTo>
                    <a:pt x="251" y="366"/>
                    <a:pt x="103" y="751"/>
                    <a:pt x="0" y="1144"/>
                  </a:cubicBezTo>
                  <a:lnTo>
                    <a:pt x="128" y="1175"/>
                  </a:lnTo>
                  <a:cubicBezTo>
                    <a:pt x="237" y="767"/>
                    <a:pt x="391" y="371"/>
                    <a:pt x="58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01;p64">
              <a:extLst>
                <a:ext uri="{FF2B5EF4-FFF2-40B4-BE49-F238E27FC236}">
                  <a16:creationId xmlns:a16="http://schemas.microsoft.com/office/drawing/2014/main" id="{72305859-09A7-6739-2FDA-958AEA0C18A9}"/>
                </a:ext>
              </a:extLst>
            </p:cNvPr>
            <p:cNvSpPr/>
            <p:nvPr/>
          </p:nvSpPr>
          <p:spPr>
            <a:xfrm>
              <a:off x="7608646" y="2073265"/>
              <a:ext cx="52439" cy="344675"/>
            </a:xfrm>
            <a:custGeom>
              <a:avLst/>
              <a:gdLst/>
              <a:ahLst/>
              <a:cxnLst/>
              <a:rect l="l" t="t" r="r" b="b"/>
              <a:pathLst>
                <a:path w="604" h="3970" extrusionOk="0">
                  <a:moveTo>
                    <a:pt x="603" y="0"/>
                  </a:moveTo>
                  <a:cubicBezTo>
                    <a:pt x="556" y="11"/>
                    <a:pt x="503" y="22"/>
                    <a:pt x="452" y="34"/>
                  </a:cubicBezTo>
                  <a:cubicBezTo>
                    <a:pt x="104" y="1314"/>
                    <a:pt x="0" y="2659"/>
                    <a:pt x="157" y="3970"/>
                  </a:cubicBezTo>
                  <a:lnTo>
                    <a:pt x="293" y="3956"/>
                  </a:lnTo>
                  <a:cubicBezTo>
                    <a:pt x="132" y="2634"/>
                    <a:pt x="243" y="1281"/>
                    <a:pt x="60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02;p64">
              <a:extLst>
                <a:ext uri="{FF2B5EF4-FFF2-40B4-BE49-F238E27FC236}">
                  <a16:creationId xmlns:a16="http://schemas.microsoft.com/office/drawing/2014/main" id="{57BD8BF9-C4FD-C648-FE0A-DC7D343AF6BC}"/>
                </a:ext>
              </a:extLst>
            </p:cNvPr>
            <p:cNvSpPr/>
            <p:nvPr/>
          </p:nvSpPr>
          <p:spPr>
            <a:xfrm>
              <a:off x="7409049" y="2129870"/>
              <a:ext cx="71279" cy="350579"/>
            </a:xfrm>
            <a:custGeom>
              <a:avLst/>
              <a:gdLst/>
              <a:ahLst/>
              <a:cxnLst/>
              <a:rect l="l" t="t" r="r" b="b"/>
              <a:pathLst>
                <a:path w="821" h="4038" extrusionOk="0">
                  <a:moveTo>
                    <a:pt x="821" y="1"/>
                  </a:moveTo>
                  <a:lnTo>
                    <a:pt x="821" y="1"/>
                  </a:lnTo>
                  <a:cubicBezTo>
                    <a:pt x="765" y="26"/>
                    <a:pt x="707" y="54"/>
                    <a:pt x="651" y="79"/>
                  </a:cubicBezTo>
                  <a:cubicBezTo>
                    <a:pt x="478" y="528"/>
                    <a:pt x="324" y="986"/>
                    <a:pt x="221" y="1457"/>
                  </a:cubicBezTo>
                  <a:cubicBezTo>
                    <a:pt x="1" y="2411"/>
                    <a:pt x="6" y="3284"/>
                    <a:pt x="238" y="4038"/>
                  </a:cubicBezTo>
                  <a:lnTo>
                    <a:pt x="363" y="3996"/>
                  </a:lnTo>
                  <a:cubicBezTo>
                    <a:pt x="140" y="3262"/>
                    <a:pt x="135" y="2417"/>
                    <a:pt x="347" y="1488"/>
                  </a:cubicBezTo>
                  <a:cubicBezTo>
                    <a:pt x="461" y="983"/>
                    <a:pt x="631" y="486"/>
                    <a:pt x="82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03;p64">
              <a:extLst>
                <a:ext uri="{FF2B5EF4-FFF2-40B4-BE49-F238E27FC236}">
                  <a16:creationId xmlns:a16="http://schemas.microsoft.com/office/drawing/2014/main" id="{42ECD2BF-741D-6AF8-0ABE-9CEF69C89AFF}"/>
                </a:ext>
              </a:extLst>
            </p:cNvPr>
            <p:cNvSpPr/>
            <p:nvPr/>
          </p:nvSpPr>
          <p:spPr>
            <a:xfrm>
              <a:off x="7215530" y="2203059"/>
              <a:ext cx="74926" cy="340421"/>
            </a:xfrm>
            <a:custGeom>
              <a:avLst/>
              <a:gdLst/>
              <a:ahLst/>
              <a:cxnLst/>
              <a:rect l="l" t="t" r="r" b="b"/>
              <a:pathLst>
                <a:path w="863" h="3921" extrusionOk="0">
                  <a:moveTo>
                    <a:pt x="863" y="0"/>
                  </a:moveTo>
                  <a:cubicBezTo>
                    <a:pt x="807" y="20"/>
                    <a:pt x="751" y="37"/>
                    <a:pt x="695" y="59"/>
                  </a:cubicBezTo>
                  <a:cubicBezTo>
                    <a:pt x="238" y="1292"/>
                    <a:pt x="1" y="2612"/>
                    <a:pt x="12" y="3920"/>
                  </a:cubicBezTo>
                  <a:lnTo>
                    <a:pt x="151" y="3914"/>
                  </a:lnTo>
                  <a:cubicBezTo>
                    <a:pt x="140" y="2587"/>
                    <a:pt x="388" y="1247"/>
                    <a:pt x="86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04;p64">
              <a:extLst>
                <a:ext uri="{FF2B5EF4-FFF2-40B4-BE49-F238E27FC236}">
                  <a16:creationId xmlns:a16="http://schemas.microsoft.com/office/drawing/2014/main" id="{8656BB92-639E-AFE1-1363-F81F870CB6CB}"/>
                </a:ext>
              </a:extLst>
            </p:cNvPr>
            <p:cNvSpPr/>
            <p:nvPr/>
          </p:nvSpPr>
          <p:spPr>
            <a:xfrm>
              <a:off x="7043801" y="2324171"/>
              <a:ext cx="28651" cy="225558"/>
            </a:xfrm>
            <a:custGeom>
              <a:avLst/>
              <a:gdLst/>
              <a:ahLst/>
              <a:cxnLst/>
              <a:rect l="l" t="t" r="r" b="b"/>
              <a:pathLst>
                <a:path w="330" h="2598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99" y="39"/>
                    <a:pt x="146" y="84"/>
                    <a:pt x="96" y="126"/>
                  </a:cubicBezTo>
                  <a:cubicBezTo>
                    <a:pt x="1" y="943"/>
                    <a:pt x="34" y="1780"/>
                    <a:pt x="199" y="2598"/>
                  </a:cubicBezTo>
                  <a:lnTo>
                    <a:pt x="330" y="2570"/>
                  </a:lnTo>
                  <a:cubicBezTo>
                    <a:pt x="162" y="1719"/>
                    <a:pt x="135" y="851"/>
                    <a:pt x="246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205;p64">
              <a:extLst>
                <a:ext uri="{FF2B5EF4-FFF2-40B4-BE49-F238E27FC236}">
                  <a16:creationId xmlns:a16="http://schemas.microsoft.com/office/drawing/2014/main" id="{2F071FB8-CD9F-2B09-0D16-0F249A16AAAD}"/>
                </a:ext>
              </a:extLst>
            </p:cNvPr>
            <p:cNvSpPr/>
            <p:nvPr/>
          </p:nvSpPr>
          <p:spPr>
            <a:xfrm>
              <a:off x="6902894" y="2042704"/>
              <a:ext cx="1614157" cy="815066"/>
            </a:xfrm>
            <a:custGeom>
              <a:avLst/>
              <a:gdLst/>
              <a:ahLst/>
              <a:cxnLst/>
              <a:rect l="l" t="t" r="r" b="b"/>
              <a:pathLst>
                <a:path w="18592" h="9388" extrusionOk="0">
                  <a:moveTo>
                    <a:pt x="18591" y="1"/>
                  </a:moveTo>
                  <a:lnTo>
                    <a:pt x="18591" y="1"/>
                  </a:lnTo>
                  <a:cubicBezTo>
                    <a:pt x="17813" y="497"/>
                    <a:pt x="17007" y="943"/>
                    <a:pt x="16170" y="1334"/>
                  </a:cubicBezTo>
                  <a:cubicBezTo>
                    <a:pt x="15960" y="1429"/>
                    <a:pt x="15751" y="1527"/>
                    <a:pt x="15542" y="1616"/>
                  </a:cubicBezTo>
                  <a:cubicBezTo>
                    <a:pt x="15483" y="1644"/>
                    <a:pt x="15419" y="1669"/>
                    <a:pt x="15361" y="1697"/>
                  </a:cubicBezTo>
                  <a:cubicBezTo>
                    <a:pt x="14928" y="1884"/>
                    <a:pt x="14490" y="2062"/>
                    <a:pt x="14052" y="2241"/>
                  </a:cubicBezTo>
                  <a:cubicBezTo>
                    <a:pt x="13726" y="2377"/>
                    <a:pt x="13394" y="2511"/>
                    <a:pt x="13062" y="2645"/>
                  </a:cubicBezTo>
                  <a:lnTo>
                    <a:pt x="12906" y="2707"/>
                  </a:lnTo>
                  <a:cubicBezTo>
                    <a:pt x="12454" y="2894"/>
                    <a:pt x="11999" y="3075"/>
                    <a:pt x="11547" y="3251"/>
                  </a:cubicBezTo>
                  <a:cubicBezTo>
                    <a:pt x="11500" y="3273"/>
                    <a:pt x="11452" y="3290"/>
                    <a:pt x="11407" y="3306"/>
                  </a:cubicBezTo>
                  <a:cubicBezTo>
                    <a:pt x="11394" y="3312"/>
                    <a:pt x="11382" y="3318"/>
                    <a:pt x="11368" y="3320"/>
                  </a:cubicBezTo>
                  <a:cubicBezTo>
                    <a:pt x="11366" y="3326"/>
                    <a:pt x="11357" y="3326"/>
                    <a:pt x="11354" y="3329"/>
                  </a:cubicBezTo>
                  <a:cubicBezTo>
                    <a:pt x="10933" y="3493"/>
                    <a:pt x="10509" y="3655"/>
                    <a:pt x="10085" y="3814"/>
                  </a:cubicBezTo>
                  <a:lnTo>
                    <a:pt x="10082" y="3814"/>
                  </a:lnTo>
                  <a:cubicBezTo>
                    <a:pt x="9195" y="4141"/>
                    <a:pt x="8302" y="4450"/>
                    <a:pt x="7399" y="4729"/>
                  </a:cubicBezTo>
                  <a:cubicBezTo>
                    <a:pt x="7354" y="4740"/>
                    <a:pt x="7312" y="4754"/>
                    <a:pt x="7267" y="4768"/>
                  </a:cubicBezTo>
                  <a:cubicBezTo>
                    <a:pt x="7117" y="4818"/>
                    <a:pt x="6966" y="4860"/>
                    <a:pt x="6813" y="4905"/>
                  </a:cubicBezTo>
                  <a:cubicBezTo>
                    <a:pt x="6785" y="4911"/>
                    <a:pt x="6754" y="4922"/>
                    <a:pt x="6723" y="4930"/>
                  </a:cubicBezTo>
                  <a:cubicBezTo>
                    <a:pt x="6682" y="4938"/>
                    <a:pt x="6637" y="4952"/>
                    <a:pt x="6595" y="4964"/>
                  </a:cubicBezTo>
                  <a:cubicBezTo>
                    <a:pt x="6026" y="5128"/>
                    <a:pt x="5454" y="5273"/>
                    <a:pt x="4879" y="5410"/>
                  </a:cubicBezTo>
                  <a:cubicBezTo>
                    <a:pt x="4868" y="5410"/>
                    <a:pt x="4854" y="5413"/>
                    <a:pt x="4843" y="5418"/>
                  </a:cubicBezTo>
                  <a:cubicBezTo>
                    <a:pt x="4478" y="5505"/>
                    <a:pt x="4115" y="5586"/>
                    <a:pt x="3750" y="5661"/>
                  </a:cubicBezTo>
                  <a:cubicBezTo>
                    <a:pt x="3744" y="5661"/>
                    <a:pt x="3738" y="5664"/>
                    <a:pt x="3730" y="5664"/>
                  </a:cubicBezTo>
                  <a:cubicBezTo>
                    <a:pt x="3694" y="5672"/>
                    <a:pt x="3652" y="5683"/>
                    <a:pt x="3613" y="5689"/>
                  </a:cubicBezTo>
                  <a:cubicBezTo>
                    <a:pt x="3610" y="5692"/>
                    <a:pt x="3602" y="5692"/>
                    <a:pt x="3599" y="5692"/>
                  </a:cubicBezTo>
                  <a:cubicBezTo>
                    <a:pt x="2539" y="5912"/>
                    <a:pt x="1467" y="6096"/>
                    <a:pt x="393" y="6258"/>
                  </a:cubicBezTo>
                  <a:cubicBezTo>
                    <a:pt x="262" y="6278"/>
                    <a:pt x="131" y="6300"/>
                    <a:pt x="0" y="6317"/>
                  </a:cubicBezTo>
                  <a:cubicBezTo>
                    <a:pt x="8" y="6339"/>
                    <a:pt x="11" y="6356"/>
                    <a:pt x="20" y="6372"/>
                  </a:cubicBezTo>
                  <a:cubicBezTo>
                    <a:pt x="631" y="7614"/>
                    <a:pt x="1850" y="8479"/>
                    <a:pt x="3164" y="8914"/>
                  </a:cubicBezTo>
                  <a:cubicBezTo>
                    <a:pt x="4281" y="9290"/>
                    <a:pt x="5470" y="9388"/>
                    <a:pt x="6652" y="9388"/>
                  </a:cubicBezTo>
                  <a:cubicBezTo>
                    <a:pt x="6857" y="9388"/>
                    <a:pt x="7061" y="9385"/>
                    <a:pt x="7265" y="9380"/>
                  </a:cubicBezTo>
                  <a:cubicBezTo>
                    <a:pt x="7170" y="8928"/>
                    <a:pt x="7214" y="8493"/>
                    <a:pt x="7237" y="8043"/>
                  </a:cubicBezTo>
                  <a:cubicBezTo>
                    <a:pt x="7240" y="7988"/>
                    <a:pt x="7240" y="7932"/>
                    <a:pt x="7242" y="7876"/>
                  </a:cubicBezTo>
                  <a:cubicBezTo>
                    <a:pt x="7248" y="7823"/>
                    <a:pt x="7248" y="7770"/>
                    <a:pt x="7248" y="7720"/>
                  </a:cubicBezTo>
                  <a:cubicBezTo>
                    <a:pt x="7694" y="8096"/>
                    <a:pt x="8208" y="8423"/>
                    <a:pt x="8615" y="8850"/>
                  </a:cubicBezTo>
                  <a:cubicBezTo>
                    <a:pt x="10233" y="8194"/>
                    <a:pt x="11924" y="7343"/>
                    <a:pt x="13277" y="6236"/>
                  </a:cubicBezTo>
                  <a:cubicBezTo>
                    <a:pt x="12992" y="5923"/>
                    <a:pt x="12788" y="5505"/>
                    <a:pt x="12560" y="5131"/>
                  </a:cubicBezTo>
                  <a:cubicBezTo>
                    <a:pt x="12523" y="5070"/>
                    <a:pt x="12484" y="5005"/>
                    <a:pt x="12443" y="4947"/>
                  </a:cubicBezTo>
                  <a:cubicBezTo>
                    <a:pt x="12440" y="4944"/>
                    <a:pt x="12440" y="4938"/>
                    <a:pt x="12434" y="4936"/>
                  </a:cubicBezTo>
                  <a:lnTo>
                    <a:pt x="12434" y="4936"/>
                  </a:lnTo>
                  <a:cubicBezTo>
                    <a:pt x="12903" y="5139"/>
                    <a:pt x="13388" y="5159"/>
                    <a:pt x="13882" y="5265"/>
                  </a:cubicBezTo>
                  <a:cubicBezTo>
                    <a:pt x="15721" y="3828"/>
                    <a:pt x="17408" y="2006"/>
                    <a:pt x="1859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206;p64">
              <a:extLst>
                <a:ext uri="{FF2B5EF4-FFF2-40B4-BE49-F238E27FC236}">
                  <a16:creationId xmlns:a16="http://schemas.microsoft.com/office/drawing/2014/main" id="{E5BB6063-E471-95DC-596A-7833ED3245EE}"/>
                </a:ext>
              </a:extLst>
            </p:cNvPr>
            <p:cNvSpPr/>
            <p:nvPr/>
          </p:nvSpPr>
          <p:spPr>
            <a:xfrm>
              <a:off x="6284221" y="983775"/>
              <a:ext cx="939913" cy="1849961"/>
            </a:xfrm>
            <a:custGeom>
              <a:avLst/>
              <a:gdLst/>
              <a:ahLst/>
              <a:cxnLst/>
              <a:rect l="l" t="t" r="r" b="b"/>
              <a:pathLst>
                <a:path w="10826" h="21308" extrusionOk="0">
                  <a:moveTo>
                    <a:pt x="8702" y="1"/>
                  </a:moveTo>
                  <a:cubicBezTo>
                    <a:pt x="7067" y="1942"/>
                    <a:pt x="5572" y="4004"/>
                    <a:pt x="4465" y="6294"/>
                  </a:cubicBezTo>
                  <a:cubicBezTo>
                    <a:pt x="4771" y="6794"/>
                    <a:pt x="5076" y="7159"/>
                    <a:pt x="5491" y="7572"/>
                  </a:cubicBezTo>
                  <a:cubicBezTo>
                    <a:pt x="4875" y="7407"/>
                    <a:pt x="4339" y="7198"/>
                    <a:pt x="3787" y="6875"/>
                  </a:cubicBezTo>
                  <a:cubicBezTo>
                    <a:pt x="2565" y="8479"/>
                    <a:pt x="1739" y="10214"/>
                    <a:pt x="1360" y="12192"/>
                  </a:cubicBezTo>
                  <a:cubicBezTo>
                    <a:pt x="1870" y="12920"/>
                    <a:pt x="2439" y="13565"/>
                    <a:pt x="3165" y="14081"/>
                  </a:cubicBezTo>
                  <a:cubicBezTo>
                    <a:pt x="2456" y="13810"/>
                    <a:pt x="1811" y="13481"/>
                    <a:pt x="1223" y="13004"/>
                  </a:cubicBezTo>
                  <a:cubicBezTo>
                    <a:pt x="322" y="14870"/>
                    <a:pt x="1" y="17066"/>
                    <a:pt x="470" y="19086"/>
                  </a:cubicBezTo>
                  <a:cubicBezTo>
                    <a:pt x="657" y="19895"/>
                    <a:pt x="1025" y="21066"/>
                    <a:pt x="1828" y="21222"/>
                  </a:cubicBezTo>
                  <a:cubicBezTo>
                    <a:pt x="2127" y="21280"/>
                    <a:pt x="2428" y="21308"/>
                    <a:pt x="2729" y="21308"/>
                  </a:cubicBezTo>
                  <a:cubicBezTo>
                    <a:pt x="3981" y="21308"/>
                    <a:pt x="5231" y="20835"/>
                    <a:pt x="6270" y="20115"/>
                  </a:cubicBezTo>
                  <a:cubicBezTo>
                    <a:pt x="7561" y="19228"/>
                    <a:pt x="8574" y="17997"/>
                    <a:pt x="9486" y="16725"/>
                  </a:cubicBezTo>
                  <a:cubicBezTo>
                    <a:pt x="8900" y="16449"/>
                    <a:pt x="8487" y="16000"/>
                    <a:pt x="7974" y="15609"/>
                  </a:cubicBezTo>
                  <a:cubicBezTo>
                    <a:pt x="8621" y="15462"/>
                    <a:pt x="9271" y="15222"/>
                    <a:pt x="9930" y="15141"/>
                  </a:cubicBezTo>
                  <a:cubicBezTo>
                    <a:pt x="10443" y="13235"/>
                    <a:pt x="10825" y="11121"/>
                    <a:pt x="10756" y="9143"/>
                  </a:cubicBezTo>
                  <a:lnTo>
                    <a:pt x="10756" y="9143"/>
                  </a:lnTo>
                  <a:cubicBezTo>
                    <a:pt x="10672" y="9151"/>
                    <a:pt x="10588" y="9154"/>
                    <a:pt x="10503" y="9154"/>
                  </a:cubicBezTo>
                  <a:cubicBezTo>
                    <a:pt x="10010" y="9154"/>
                    <a:pt x="9486" y="9041"/>
                    <a:pt x="9004" y="9017"/>
                  </a:cubicBezTo>
                  <a:cubicBezTo>
                    <a:pt x="9506" y="8735"/>
                    <a:pt x="9849" y="8311"/>
                    <a:pt x="10287" y="7935"/>
                  </a:cubicBezTo>
                  <a:cubicBezTo>
                    <a:pt x="10245" y="5265"/>
                    <a:pt x="9734" y="2458"/>
                    <a:pt x="8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07;p64">
              <a:extLst>
                <a:ext uri="{FF2B5EF4-FFF2-40B4-BE49-F238E27FC236}">
                  <a16:creationId xmlns:a16="http://schemas.microsoft.com/office/drawing/2014/main" id="{6B56EC46-F34D-670F-B23B-B2CB37DB46C1}"/>
                </a:ext>
              </a:extLst>
            </p:cNvPr>
            <p:cNvSpPr/>
            <p:nvPr/>
          </p:nvSpPr>
          <p:spPr>
            <a:xfrm>
              <a:off x="6760684" y="1354318"/>
              <a:ext cx="170080" cy="245701"/>
            </a:xfrm>
            <a:custGeom>
              <a:avLst/>
              <a:gdLst/>
              <a:ahLst/>
              <a:cxnLst/>
              <a:rect l="l" t="t" r="r" b="b"/>
              <a:pathLst>
                <a:path w="1959" h="2830" extrusionOk="0">
                  <a:moveTo>
                    <a:pt x="90" y="1"/>
                  </a:moveTo>
                  <a:cubicBezTo>
                    <a:pt x="59" y="48"/>
                    <a:pt x="28" y="99"/>
                    <a:pt x="0" y="146"/>
                  </a:cubicBezTo>
                  <a:cubicBezTo>
                    <a:pt x="547" y="1086"/>
                    <a:pt x="1164" y="1982"/>
                    <a:pt x="1842" y="2830"/>
                  </a:cubicBezTo>
                  <a:lnTo>
                    <a:pt x="1959" y="2735"/>
                  </a:lnTo>
                  <a:cubicBezTo>
                    <a:pt x="1270" y="1870"/>
                    <a:pt x="642" y="955"/>
                    <a:pt x="9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08;p64">
              <a:extLst>
                <a:ext uri="{FF2B5EF4-FFF2-40B4-BE49-F238E27FC236}">
                  <a16:creationId xmlns:a16="http://schemas.microsoft.com/office/drawing/2014/main" id="{0F4FB981-7A01-6361-13DE-A85C29715585}"/>
                </a:ext>
              </a:extLst>
            </p:cNvPr>
            <p:cNvSpPr/>
            <p:nvPr/>
          </p:nvSpPr>
          <p:spPr>
            <a:xfrm>
              <a:off x="6697220" y="1565114"/>
              <a:ext cx="179110" cy="200381"/>
            </a:xfrm>
            <a:custGeom>
              <a:avLst/>
              <a:gdLst/>
              <a:ahLst/>
              <a:cxnLst/>
              <a:rect l="l" t="t" r="r" b="b"/>
              <a:pathLst>
                <a:path w="2063" h="2308" extrusionOk="0">
                  <a:moveTo>
                    <a:pt x="42" y="0"/>
                  </a:moveTo>
                  <a:lnTo>
                    <a:pt x="0" y="31"/>
                  </a:lnTo>
                  <a:cubicBezTo>
                    <a:pt x="221" y="332"/>
                    <a:pt x="452" y="592"/>
                    <a:pt x="737" y="876"/>
                  </a:cubicBezTo>
                  <a:cubicBezTo>
                    <a:pt x="651" y="851"/>
                    <a:pt x="567" y="826"/>
                    <a:pt x="483" y="801"/>
                  </a:cubicBezTo>
                  <a:lnTo>
                    <a:pt x="483" y="801"/>
                  </a:lnTo>
                  <a:cubicBezTo>
                    <a:pt x="935" y="1342"/>
                    <a:pt x="1432" y="1847"/>
                    <a:pt x="1967" y="2307"/>
                  </a:cubicBezTo>
                  <a:lnTo>
                    <a:pt x="2062" y="2190"/>
                  </a:lnTo>
                  <a:cubicBezTo>
                    <a:pt x="1309" y="1540"/>
                    <a:pt x="628" y="806"/>
                    <a:pt x="42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209;p64">
              <a:extLst>
                <a:ext uri="{FF2B5EF4-FFF2-40B4-BE49-F238E27FC236}">
                  <a16:creationId xmlns:a16="http://schemas.microsoft.com/office/drawing/2014/main" id="{996C86B5-73B2-4157-EE1E-41E4EE8AC666}"/>
                </a:ext>
              </a:extLst>
            </p:cNvPr>
            <p:cNvSpPr/>
            <p:nvPr/>
          </p:nvSpPr>
          <p:spPr>
            <a:xfrm>
              <a:off x="6851758" y="1214105"/>
              <a:ext cx="122677" cy="178155"/>
            </a:xfrm>
            <a:custGeom>
              <a:avLst/>
              <a:gdLst/>
              <a:ahLst/>
              <a:cxnLst/>
              <a:rect l="l" t="t" r="r" b="b"/>
              <a:pathLst>
                <a:path w="1413" h="2052" extrusionOk="0">
                  <a:moveTo>
                    <a:pt x="101" y="1"/>
                  </a:moveTo>
                  <a:cubicBezTo>
                    <a:pt x="67" y="45"/>
                    <a:pt x="31" y="96"/>
                    <a:pt x="0" y="143"/>
                  </a:cubicBezTo>
                  <a:cubicBezTo>
                    <a:pt x="346" y="838"/>
                    <a:pt x="779" y="1476"/>
                    <a:pt x="1298" y="2051"/>
                  </a:cubicBezTo>
                  <a:lnTo>
                    <a:pt x="1412" y="1951"/>
                  </a:lnTo>
                  <a:cubicBezTo>
                    <a:pt x="885" y="1362"/>
                    <a:pt x="447" y="709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210;p64">
              <a:extLst>
                <a:ext uri="{FF2B5EF4-FFF2-40B4-BE49-F238E27FC236}">
                  <a16:creationId xmlns:a16="http://schemas.microsoft.com/office/drawing/2014/main" id="{685BB09B-35F2-2403-E648-B99F3C7782B5}"/>
                </a:ext>
              </a:extLst>
            </p:cNvPr>
            <p:cNvSpPr/>
            <p:nvPr/>
          </p:nvSpPr>
          <p:spPr>
            <a:xfrm>
              <a:off x="6516549" y="1715484"/>
              <a:ext cx="290934" cy="245701"/>
            </a:xfrm>
            <a:custGeom>
              <a:avLst/>
              <a:gdLst/>
              <a:ahLst/>
              <a:cxnLst/>
              <a:rect l="l" t="t" r="r" b="b"/>
              <a:pathLst>
                <a:path w="3351" h="2830" extrusionOk="0">
                  <a:moveTo>
                    <a:pt x="81" y="1"/>
                  </a:moveTo>
                  <a:cubicBezTo>
                    <a:pt x="53" y="45"/>
                    <a:pt x="25" y="95"/>
                    <a:pt x="0" y="140"/>
                  </a:cubicBezTo>
                  <a:cubicBezTo>
                    <a:pt x="924" y="1217"/>
                    <a:pt x="2040" y="2135"/>
                    <a:pt x="3278" y="2829"/>
                  </a:cubicBezTo>
                  <a:lnTo>
                    <a:pt x="3351" y="2695"/>
                  </a:lnTo>
                  <a:cubicBezTo>
                    <a:pt x="2115" y="2006"/>
                    <a:pt x="1002" y="1086"/>
                    <a:pt x="8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211;p64">
              <a:extLst>
                <a:ext uri="{FF2B5EF4-FFF2-40B4-BE49-F238E27FC236}">
                  <a16:creationId xmlns:a16="http://schemas.microsoft.com/office/drawing/2014/main" id="{37796EDA-ACDF-4537-D248-3D14C4128A73}"/>
                </a:ext>
              </a:extLst>
            </p:cNvPr>
            <p:cNvSpPr/>
            <p:nvPr/>
          </p:nvSpPr>
          <p:spPr>
            <a:xfrm>
              <a:off x="6442406" y="1878964"/>
              <a:ext cx="311597" cy="283728"/>
            </a:xfrm>
            <a:custGeom>
              <a:avLst/>
              <a:gdLst/>
              <a:ahLst/>
              <a:cxnLst/>
              <a:rect l="l" t="t" r="r" b="b"/>
              <a:pathLst>
                <a:path w="3589" h="3268" extrusionOk="0">
                  <a:moveTo>
                    <a:pt x="59" y="1"/>
                  </a:moveTo>
                  <a:cubicBezTo>
                    <a:pt x="40" y="56"/>
                    <a:pt x="17" y="115"/>
                    <a:pt x="1" y="171"/>
                  </a:cubicBezTo>
                  <a:cubicBezTo>
                    <a:pt x="974" y="1398"/>
                    <a:pt x="2166" y="2456"/>
                    <a:pt x="3507" y="3267"/>
                  </a:cubicBezTo>
                  <a:lnTo>
                    <a:pt x="3588" y="3139"/>
                  </a:lnTo>
                  <a:cubicBezTo>
                    <a:pt x="2232" y="2316"/>
                    <a:pt x="1033" y="1250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212;p64">
              <a:extLst>
                <a:ext uri="{FF2B5EF4-FFF2-40B4-BE49-F238E27FC236}">
                  <a16:creationId xmlns:a16="http://schemas.microsoft.com/office/drawing/2014/main" id="{B4880ED3-EA7F-8F57-A034-6AD93233590D}"/>
                </a:ext>
              </a:extLst>
            </p:cNvPr>
            <p:cNvSpPr/>
            <p:nvPr/>
          </p:nvSpPr>
          <p:spPr>
            <a:xfrm>
              <a:off x="6387710" y="2112420"/>
              <a:ext cx="268447" cy="286940"/>
            </a:xfrm>
            <a:custGeom>
              <a:avLst/>
              <a:gdLst/>
              <a:ahLst/>
              <a:cxnLst/>
              <a:rect l="l" t="t" r="r" b="b"/>
              <a:pathLst>
                <a:path w="3092" h="3305" extrusionOk="0">
                  <a:moveTo>
                    <a:pt x="34" y="1"/>
                  </a:moveTo>
                  <a:cubicBezTo>
                    <a:pt x="22" y="29"/>
                    <a:pt x="9" y="54"/>
                    <a:pt x="0" y="76"/>
                  </a:cubicBezTo>
                  <a:cubicBezTo>
                    <a:pt x="770" y="1340"/>
                    <a:pt x="1797" y="2448"/>
                    <a:pt x="3005" y="3304"/>
                  </a:cubicBezTo>
                  <a:lnTo>
                    <a:pt x="3091" y="3181"/>
                  </a:lnTo>
                  <a:cubicBezTo>
                    <a:pt x="1947" y="2372"/>
                    <a:pt x="965" y="1329"/>
                    <a:pt x="215" y="143"/>
                  </a:cubicBezTo>
                  <a:cubicBezTo>
                    <a:pt x="156" y="99"/>
                    <a:pt x="92" y="48"/>
                    <a:pt x="3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213;p64">
              <a:extLst>
                <a:ext uri="{FF2B5EF4-FFF2-40B4-BE49-F238E27FC236}">
                  <a16:creationId xmlns:a16="http://schemas.microsoft.com/office/drawing/2014/main" id="{3AA363EA-1A52-EEE7-24C4-BCDC585407DE}"/>
                </a:ext>
              </a:extLst>
            </p:cNvPr>
            <p:cNvSpPr/>
            <p:nvPr/>
          </p:nvSpPr>
          <p:spPr>
            <a:xfrm>
              <a:off x="6320338" y="2309846"/>
              <a:ext cx="238668" cy="253167"/>
            </a:xfrm>
            <a:custGeom>
              <a:avLst/>
              <a:gdLst/>
              <a:ahLst/>
              <a:cxnLst/>
              <a:rect l="l" t="t" r="r" b="b"/>
              <a:pathLst>
                <a:path w="2749" h="2916" extrusionOk="0">
                  <a:moveTo>
                    <a:pt x="40" y="1"/>
                  </a:moveTo>
                  <a:cubicBezTo>
                    <a:pt x="26" y="68"/>
                    <a:pt x="12" y="129"/>
                    <a:pt x="1" y="196"/>
                  </a:cubicBezTo>
                  <a:cubicBezTo>
                    <a:pt x="768" y="1211"/>
                    <a:pt x="1661" y="2126"/>
                    <a:pt x="2654" y="2916"/>
                  </a:cubicBezTo>
                  <a:lnTo>
                    <a:pt x="2749" y="2796"/>
                  </a:lnTo>
                  <a:cubicBezTo>
                    <a:pt x="1730" y="1987"/>
                    <a:pt x="818" y="1041"/>
                    <a:pt x="40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214;p64">
              <a:extLst>
                <a:ext uri="{FF2B5EF4-FFF2-40B4-BE49-F238E27FC236}">
                  <a16:creationId xmlns:a16="http://schemas.microsoft.com/office/drawing/2014/main" id="{E2E1EA70-72AE-BF19-B50E-4DFE9A251B4E}"/>
                </a:ext>
              </a:extLst>
            </p:cNvPr>
            <p:cNvSpPr/>
            <p:nvPr/>
          </p:nvSpPr>
          <p:spPr>
            <a:xfrm>
              <a:off x="6601285" y="2492513"/>
              <a:ext cx="442348" cy="52873"/>
            </a:xfrm>
            <a:custGeom>
              <a:avLst/>
              <a:gdLst/>
              <a:ahLst/>
              <a:cxnLst/>
              <a:rect l="l" t="t" r="r" b="b"/>
              <a:pathLst>
                <a:path w="5095" h="609" extrusionOk="0">
                  <a:moveTo>
                    <a:pt x="54" y="0"/>
                  </a:moveTo>
                  <a:lnTo>
                    <a:pt x="1" y="145"/>
                  </a:lnTo>
                  <a:cubicBezTo>
                    <a:pt x="947" y="498"/>
                    <a:pt x="1968" y="608"/>
                    <a:pt x="2964" y="608"/>
                  </a:cubicBezTo>
                  <a:cubicBezTo>
                    <a:pt x="3653" y="608"/>
                    <a:pt x="4331" y="556"/>
                    <a:pt x="4964" y="494"/>
                  </a:cubicBezTo>
                  <a:cubicBezTo>
                    <a:pt x="5008" y="438"/>
                    <a:pt x="5053" y="382"/>
                    <a:pt x="5095" y="327"/>
                  </a:cubicBezTo>
                  <a:lnTo>
                    <a:pt x="5095" y="327"/>
                  </a:lnTo>
                  <a:cubicBezTo>
                    <a:pt x="4399" y="396"/>
                    <a:pt x="3673" y="458"/>
                    <a:pt x="2941" y="458"/>
                  </a:cubicBezTo>
                  <a:cubicBezTo>
                    <a:pt x="1966" y="458"/>
                    <a:pt x="982" y="348"/>
                    <a:pt x="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215;p64">
              <a:extLst>
                <a:ext uri="{FF2B5EF4-FFF2-40B4-BE49-F238E27FC236}">
                  <a16:creationId xmlns:a16="http://schemas.microsoft.com/office/drawing/2014/main" id="{7179DFDE-9570-EEC5-B3ED-922FFF5ACE18}"/>
                </a:ext>
              </a:extLst>
            </p:cNvPr>
            <p:cNvSpPr/>
            <p:nvPr/>
          </p:nvSpPr>
          <p:spPr>
            <a:xfrm>
              <a:off x="6671782" y="2348654"/>
              <a:ext cx="330263" cy="29866"/>
            </a:xfrm>
            <a:custGeom>
              <a:avLst/>
              <a:gdLst/>
              <a:ahLst/>
              <a:cxnLst/>
              <a:rect l="l" t="t" r="r" b="b"/>
              <a:pathLst>
                <a:path w="3804" h="344" extrusionOk="0">
                  <a:moveTo>
                    <a:pt x="3655" y="0"/>
                  </a:moveTo>
                  <a:cubicBezTo>
                    <a:pt x="3053" y="129"/>
                    <a:pt x="2435" y="193"/>
                    <a:pt x="1818" y="193"/>
                  </a:cubicBezTo>
                  <a:cubicBezTo>
                    <a:pt x="1219" y="193"/>
                    <a:pt x="620" y="132"/>
                    <a:pt x="37" y="11"/>
                  </a:cubicBezTo>
                  <a:lnTo>
                    <a:pt x="1" y="156"/>
                  </a:lnTo>
                  <a:cubicBezTo>
                    <a:pt x="594" y="282"/>
                    <a:pt x="1205" y="344"/>
                    <a:pt x="1817" y="344"/>
                  </a:cubicBezTo>
                  <a:cubicBezTo>
                    <a:pt x="2485" y="344"/>
                    <a:pt x="3154" y="270"/>
                    <a:pt x="3803" y="123"/>
                  </a:cubicBezTo>
                  <a:cubicBezTo>
                    <a:pt x="3753" y="84"/>
                    <a:pt x="3705" y="42"/>
                    <a:pt x="365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216;p64">
              <a:extLst>
                <a:ext uri="{FF2B5EF4-FFF2-40B4-BE49-F238E27FC236}">
                  <a16:creationId xmlns:a16="http://schemas.microsoft.com/office/drawing/2014/main" id="{32A7BDB6-0BA0-DB06-876D-87AC819FA18A}"/>
                </a:ext>
              </a:extLst>
            </p:cNvPr>
            <p:cNvSpPr/>
            <p:nvPr/>
          </p:nvSpPr>
          <p:spPr>
            <a:xfrm>
              <a:off x="6722137" y="2186303"/>
              <a:ext cx="451638" cy="73276"/>
            </a:xfrm>
            <a:custGeom>
              <a:avLst/>
              <a:gdLst/>
              <a:ahLst/>
              <a:cxnLst/>
              <a:rect l="l" t="t" r="r" b="b"/>
              <a:pathLst>
                <a:path w="5202" h="844" extrusionOk="0">
                  <a:moveTo>
                    <a:pt x="5201" y="1"/>
                  </a:moveTo>
                  <a:lnTo>
                    <a:pt x="5201" y="1"/>
                  </a:lnTo>
                  <a:cubicBezTo>
                    <a:pt x="4702" y="202"/>
                    <a:pt x="4186" y="378"/>
                    <a:pt x="3647" y="503"/>
                  </a:cubicBezTo>
                  <a:cubicBezTo>
                    <a:pt x="3197" y="605"/>
                    <a:pt x="2642" y="690"/>
                    <a:pt x="2040" y="690"/>
                  </a:cubicBezTo>
                  <a:cubicBezTo>
                    <a:pt x="1408" y="690"/>
                    <a:pt x="724" y="596"/>
                    <a:pt x="57" y="327"/>
                  </a:cubicBezTo>
                  <a:cubicBezTo>
                    <a:pt x="40" y="378"/>
                    <a:pt x="20" y="425"/>
                    <a:pt x="1" y="472"/>
                  </a:cubicBezTo>
                  <a:cubicBezTo>
                    <a:pt x="689" y="747"/>
                    <a:pt x="1391" y="844"/>
                    <a:pt x="2039" y="844"/>
                  </a:cubicBezTo>
                  <a:cubicBezTo>
                    <a:pt x="2656" y="844"/>
                    <a:pt x="3223" y="756"/>
                    <a:pt x="3683" y="648"/>
                  </a:cubicBezTo>
                  <a:cubicBezTo>
                    <a:pt x="3895" y="598"/>
                    <a:pt x="4102" y="542"/>
                    <a:pt x="4311" y="478"/>
                  </a:cubicBezTo>
                  <a:cubicBezTo>
                    <a:pt x="4596" y="389"/>
                    <a:pt x="4880" y="285"/>
                    <a:pt x="5159" y="174"/>
                  </a:cubicBezTo>
                  <a:cubicBezTo>
                    <a:pt x="5173" y="118"/>
                    <a:pt x="5187" y="59"/>
                    <a:pt x="520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217;p64">
              <a:extLst>
                <a:ext uri="{FF2B5EF4-FFF2-40B4-BE49-F238E27FC236}">
                  <a16:creationId xmlns:a16="http://schemas.microsoft.com/office/drawing/2014/main" id="{8AB24C0A-4535-B622-2E38-6DF9CCEBC487}"/>
                </a:ext>
              </a:extLst>
            </p:cNvPr>
            <p:cNvSpPr/>
            <p:nvPr/>
          </p:nvSpPr>
          <p:spPr>
            <a:xfrm>
              <a:off x="6771103" y="2031331"/>
              <a:ext cx="430974" cy="90901"/>
            </a:xfrm>
            <a:custGeom>
              <a:avLst/>
              <a:gdLst/>
              <a:ahLst/>
              <a:cxnLst/>
              <a:rect l="l" t="t" r="r" b="b"/>
              <a:pathLst>
                <a:path w="4964" h="1047" extrusionOk="0">
                  <a:moveTo>
                    <a:pt x="4963" y="0"/>
                  </a:moveTo>
                  <a:lnTo>
                    <a:pt x="4963" y="0"/>
                  </a:lnTo>
                  <a:cubicBezTo>
                    <a:pt x="4654" y="129"/>
                    <a:pt x="4311" y="243"/>
                    <a:pt x="3940" y="352"/>
                  </a:cubicBezTo>
                  <a:cubicBezTo>
                    <a:pt x="2678" y="712"/>
                    <a:pt x="1376" y="893"/>
                    <a:pt x="66" y="893"/>
                  </a:cubicBezTo>
                  <a:cubicBezTo>
                    <a:pt x="46" y="893"/>
                    <a:pt x="26" y="893"/>
                    <a:pt x="6" y="893"/>
                  </a:cubicBezTo>
                  <a:lnTo>
                    <a:pt x="0" y="1047"/>
                  </a:lnTo>
                  <a:cubicBezTo>
                    <a:pt x="20" y="1047"/>
                    <a:pt x="40" y="1047"/>
                    <a:pt x="60" y="1047"/>
                  </a:cubicBezTo>
                  <a:cubicBezTo>
                    <a:pt x="1387" y="1047"/>
                    <a:pt x="2703" y="863"/>
                    <a:pt x="3981" y="500"/>
                  </a:cubicBezTo>
                  <a:cubicBezTo>
                    <a:pt x="4051" y="477"/>
                    <a:pt x="4124" y="458"/>
                    <a:pt x="4193" y="436"/>
                  </a:cubicBezTo>
                  <a:cubicBezTo>
                    <a:pt x="4458" y="355"/>
                    <a:pt x="4707" y="271"/>
                    <a:pt x="4938" y="179"/>
                  </a:cubicBezTo>
                  <a:cubicBezTo>
                    <a:pt x="4949" y="118"/>
                    <a:pt x="4958" y="59"/>
                    <a:pt x="496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218;p64">
              <a:extLst>
                <a:ext uri="{FF2B5EF4-FFF2-40B4-BE49-F238E27FC236}">
                  <a16:creationId xmlns:a16="http://schemas.microsoft.com/office/drawing/2014/main" id="{E1557416-2194-2FFD-B0E8-FFADD2D7491A}"/>
                </a:ext>
              </a:extLst>
            </p:cNvPr>
            <p:cNvSpPr/>
            <p:nvPr/>
          </p:nvSpPr>
          <p:spPr>
            <a:xfrm>
              <a:off x="6809824" y="1851877"/>
              <a:ext cx="408228" cy="158186"/>
            </a:xfrm>
            <a:custGeom>
              <a:avLst/>
              <a:gdLst/>
              <a:ahLst/>
              <a:cxnLst/>
              <a:rect l="l" t="t" r="r" b="b"/>
              <a:pathLst>
                <a:path w="4702" h="1822" extrusionOk="0">
                  <a:moveTo>
                    <a:pt x="4702" y="0"/>
                  </a:moveTo>
                  <a:lnTo>
                    <a:pt x="4702" y="0"/>
                  </a:lnTo>
                  <a:cubicBezTo>
                    <a:pt x="3340" y="991"/>
                    <a:pt x="1683" y="1585"/>
                    <a:pt x="1" y="1674"/>
                  </a:cubicBezTo>
                  <a:lnTo>
                    <a:pt x="12" y="1822"/>
                  </a:lnTo>
                  <a:cubicBezTo>
                    <a:pt x="726" y="1786"/>
                    <a:pt x="1437" y="1655"/>
                    <a:pt x="2129" y="1445"/>
                  </a:cubicBezTo>
                  <a:cubicBezTo>
                    <a:pt x="3047" y="1166"/>
                    <a:pt x="3918" y="742"/>
                    <a:pt x="4699" y="190"/>
                  </a:cubicBezTo>
                  <a:cubicBezTo>
                    <a:pt x="4699" y="129"/>
                    <a:pt x="4702" y="62"/>
                    <a:pt x="4702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219;p64">
              <a:extLst>
                <a:ext uri="{FF2B5EF4-FFF2-40B4-BE49-F238E27FC236}">
                  <a16:creationId xmlns:a16="http://schemas.microsoft.com/office/drawing/2014/main" id="{83558FC3-DDE4-818E-2479-B3B48FD66F11}"/>
                </a:ext>
              </a:extLst>
            </p:cNvPr>
            <p:cNvSpPr/>
            <p:nvPr/>
          </p:nvSpPr>
          <p:spPr>
            <a:xfrm>
              <a:off x="6837693" y="1766620"/>
              <a:ext cx="251778" cy="130404"/>
            </a:xfrm>
            <a:custGeom>
              <a:avLst/>
              <a:gdLst/>
              <a:ahLst/>
              <a:cxnLst/>
              <a:rect l="l" t="t" r="r" b="b"/>
              <a:pathLst>
                <a:path w="2900" h="1502" extrusionOk="0">
                  <a:moveTo>
                    <a:pt x="2648" y="0"/>
                  </a:moveTo>
                  <a:cubicBezTo>
                    <a:pt x="1811" y="541"/>
                    <a:pt x="927" y="996"/>
                    <a:pt x="1" y="1359"/>
                  </a:cubicBezTo>
                  <a:lnTo>
                    <a:pt x="56" y="1501"/>
                  </a:lnTo>
                  <a:cubicBezTo>
                    <a:pt x="1055" y="1113"/>
                    <a:pt x="2009" y="614"/>
                    <a:pt x="2899" y="23"/>
                  </a:cubicBezTo>
                  <a:lnTo>
                    <a:pt x="2648" y="0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220;p64">
              <a:extLst>
                <a:ext uri="{FF2B5EF4-FFF2-40B4-BE49-F238E27FC236}">
                  <a16:creationId xmlns:a16="http://schemas.microsoft.com/office/drawing/2014/main" id="{04628A4C-3C2B-6B4B-44A0-ED94C5AA8EF6}"/>
                </a:ext>
              </a:extLst>
            </p:cNvPr>
            <p:cNvSpPr/>
            <p:nvPr/>
          </p:nvSpPr>
          <p:spPr>
            <a:xfrm>
              <a:off x="6877196" y="1513978"/>
              <a:ext cx="292931" cy="236758"/>
            </a:xfrm>
            <a:custGeom>
              <a:avLst/>
              <a:gdLst/>
              <a:ahLst/>
              <a:cxnLst/>
              <a:rect l="l" t="t" r="r" b="b"/>
              <a:pathLst>
                <a:path w="3374" h="2727" extrusionOk="0">
                  <a:moveTo>
                    <a:pt x="3359" y="0"/>
                  </a:moveTo>
                  <a:cubicBezTo>
                    <a:pt x="2796" y="589"/>
                    <a:pt x="2204" y="1150"/>
                    <a:pt x="1590" y="1677"/>
                  </a:cubicBezTo>
                  <a:cubicBezTo>
                    <a:pt x="1150" y="2048"/>
                    <a:pt x="639" y="2455"/>
                    <a:pt x="45" y="2561"/>
                  </a:cubicBezTo>
                  <a:cubicBezTo>
                    <a:pt x="31" y="2617"/>
                    <a:pt x="14" y="2670"/>
                    <a:pt x="0" y="2726"/>
                  </a:cubicBezTo>
                  <a:cubicBezTo>
                    <a:pt x="101" y="2712"/>
                    <a:pt x="201" y="2693"/>
                    <a:pt x="304" y="2659"/>
                  </a:cubicBezTo>
                  <a:cubicBezTo>
                    <a:pt x="837" y="2500"/>
                    <a:pt x="1289" y="2135"/>
                    <a:pt x="1688" y="1794"/>
                  </a:cubicBezTo>
                  <a:cubicBezTo>
                    <a:pt x="2271" y="1292"/>
                    <a:pt x="2835" y="762"/>
                    <a:pt x="3373" y="204"/>
                  </a:cubicBezTo>
                  <a:cubicBezTo>
                    <a:pt x="3368" y="140"/>
                    <a:pt x="3362" y="73"/>
                    <a:pt x="335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221;p64">
              <a:extLst>
                <a:ext uri="{FF2B5EF4-FFF2-40B4-BE49-F238E27FC236}">
                  <a16:creationId xmlns:a16="http://schemas.microsoft.com/office/drawing/2014/main" id="{365ECB7A-0790-415E-AE20-FD6649BF9C07}"/>
                </a:ext>
              </a:extLst>
            </p:cNvPr>
            <p:cNvSpPr/>
            <p:nvPr/>
          </p:nvSpPr>
          <p:spPr>
            <a:xfrm>
              <a:off x="6937709" y="1338604"/>
              <a:ext cx="209583" cy="206198"/>
            </a:xfrm>
            <a:custGeom>
              <a:avLst/>
              <a:gdLst/>
              <a:ahLst/>
              <a:cxnLst/>
              <a:rect l="l" t="t" r="r" b="b"/>
              <a:pathLst>
                <a:path w="2414" h="2375" extrusionOk="0">
                  <a:moveTo>
                    <a:pt x="2375" y="1"/>
                  </a:moveTo>
                  <a:cubicBezTo>
                    <a:pt x="1694" y="854"/>
                    <a:pt x="896" y="1616"/>
                    <a:pt x="1" y="2249"/>
                  </a:cubicBezTo>
                  <a:lnTo>
                    <a:pt x="90" y="2375"/>
                  </a:lnTo>
                  <a:cubicBezTo>
                    <a:pt x="963" y="1761"/>
                    <a:pt x="1744" y="1024"/>
                    <a:pt x="2414" y="202"/>
                  </a:cubicBezTo>
                  <a:cubicBezTo>
                    <a:pt x="2400" y="132"/>
                    <a:pt x="2389" y="68"/>
                    <a:pt x="23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222;p64">
              <a:extLst>
                <a:ext uri="{FF2B5EF4-FFF2-40B4-BE49-F238E27FC236}">
                  <a16:creationId xmlns:a16="http://schemas.microsoft.com/office/drawing/2014/main" id="{3C0B0E3D-C275-75CB-3C6E-42B812A95DB5}"/>
                </a:ext>
              </a:extLst>
            </p:cNvPr>
            <p:cNvSpPr/>
            <p:nvPr/>
          </p:nvSpPr>
          <p:spPr>
            <a:xfrm>
              <a:off x="6985199" y="1180420"/>
              <a:ext cx="127278" cy="164784"/>
            </a:xfrm>
            <a:custGeom>
              <a:avLst/>
              <a:gdLst/>
              <a:ahLst/>
              <a:cxnLst/>
              <a:rect l="l" t="t" r="r" b="b"/>
              <a:pathLst>
                <a:path w="1466" h="1898" extrusionOk="0">
                  <a:moveTo>
                    <a:pt x="1412" y="1"/>
                  </a:moveTo>
                  <a:cubicBezTo>
                    <a:pt x="1139" y="431"/>
                    <a:pt x="832" y="843"/>
                    <a:pt x="500" y="1237"/>
                  </a:cubicBezTo>
                  <a:cubicBezTo>
                    <a:pt x="366" y="1393"/>
                    <a:pt x="221" y="1558"/>
                    <a:pt x="54" y="1683"/>
                  </a:cubicBezTo>
                  <a:cubicBezTo>
                    <a:pt x="37" y="1756"/>
                    <a:pt x="17" y="1825"/>
                    <a:pt x="1" y="1898"/>
                  </a:cubicBezTo>
                  <a:cubicBezTo>
                    <a:pt x="249" y="1753"/>
                    <a:pt x="447" y="1532"/>
                    <a:pt x="614" y="1337"/>
                  </a:cubicBezTo>
                  <a:cubicBezTo>
                    <a:pt x="918" y="975"/>
                    <a:pt x="1203" y="595"/>
                    <a:pt x="1465" y="202"/>
                  </a:cubicBezTo>
                  <a:cubicBezTo>
                    <a:pt x="1448" y="135"/>
                    <a:pt x="1432" y="71"/>
                    <a:pt x="141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223;p64">
              <a:extLst>
                <a:ext uri="{FF2B5EF4-FFF2-40B4-BE49-F238E27FC236}">
                  <a16:creationId xmlns:a16="http://schemas.microsoft.com/office/drawing/2014/main" id="{E35949E9-F2AF-E8BE-86E4-185DB65FC25E}"/>
                </a:ext>
              </a:extLst>
            </p:cNvPr>
            <p:cNvSpPr/>
            <p:nvPr/>
          </p:nvSpPr>
          <p:spPr>
            <a:xfrm>
              <a:off x="6586265" y="1606006"/>
              <a:ext cx="249607" cy="293365"/>
            </a:xfrm>
            <a:custGeom>
              <a:avLst/>
              <a:gdLst/>
              <a:ahLst/>
              <a:cxnLst/>
              <a:rect l="l" t="t" r="r" b="b"/>
              <a:pathLst>
                <a:path w="2875" h="3379" extrusionOk="0">
                  <a:moveTo>
                    <a:pt x="93" y="1"/>
                  </a:moveTo>
                  <a:cubicBezTo>
                    <a:pt x="62" y="42"/>
                    <a:pt x="31" y="87"/>
                    <a:pt x="1" y="132"/>
                  </a:cubicBezTo>
                  <a:cubicBezTo>
                    <a:pt x="782" y="1326"/>
                    <a:pt x="1708" y="2414"/>
                    <a:pt x="2768" y="3379"/>
                  </a:cubicBezTo>
                  <a:lnTo>
                    <a:pt x="2874" y="3267"/>
                  </a:lnTo>
                  <a:cubicBezTo>
                    <a:pt x="1806" y="2297"/>
                    <a:pt x="874" y="1203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224;p64">
              <a:extLst>
                <a:ext uri="{FF2B5EF4-FFF2-40B4-BE49-F238E27FC236}">
                  <a16:creationId xmlns:a16="http://schemas.microsoft.com/office/drawing/2014/main" id="{53884AA4-6528-B005-D660-16DD17BCDCBB}"/>
                </a:ext>
              </a:extLst>
            </p:cNvPr>
            <p:cNvSpPr/>
            <p:nvPr/>
          </p:nvSpPr>
          <p:spPr>
            <a:xfrm>
              <a:off x="6713889" y="1434799"/>
              <a:ext cx="183017" cy="227208"/>
            </a:xfrm>
            <a:custGeom>
              <a:avLst/>
              <a:gdLst/>
              <a:ahLst/>
              <a:cxnLst/>
              <a:rect l="l" t="t" r="r" b="b"/>
              <a:pathLst>
                <a:path w="2108" h="2617" extrusionOk="0">
                  <a:moveTo>
                    <a:pt x="87" y="0"/>
                  </a:moveTo>
                  <a:cubicBezTo>
                    <a:pt x="57" y="56"/>
                    <a:pt x="29" y="109"/>
                    <a:pt x="1" y="162"/>
                  </a:cubicBezTo>
                  <a:cubicBezTo>
                    <a:pt x="506" y="1097"/>
                    <a:pt x="1195" y="1939"/>
                    <a:pt x="2010" y="2617"/>
                  </a:cubicBezTo>
                  <a:lnTo>
                    <a:pt x="2107" y="2497"/>
                  </a:lnTo>
                  <a:cubicBezTo>
                    <a:pt x="1284" y="1811"/>
                    <a:pt x="590" y="954"/>
                    <a:pt x="8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225;p64">
              <a:extLst>
                <a:ext uri="{FF2B5EF4-FFF2-40B4-BE49-F238E27FC236}">
                  <a16:creationId xmlns:a16="http://schemas.microsoft.com/office/drawing/2014/main" id="{188B43B1-8A13-2AB5-BDA3-CF9487578826}"/>
                </a:ext>
              </a:extLst>
            </p:cNvPr>
            <p:cNvSpPr/>
            <p:nvPr/>
          </p:nvSpPr>
          <p:spPr>
            <a:xfrm>
              <a:off x="6802618" y="1286773"/>
              <a:ext cx="148289" cy="187792"/>
            </a:xfrm>
            <a:custGeom>
              <a:avLst/>
              <a:gdLst/>
              <a:ahLst/>
              <a:cxnLst/>
              <a:rect l="l" t="t" r="r" b="b"/>
              <a:pathLst>
                <a:path w="1708" h="2163" extrusionOk="0">
                  <a:moveTo>
                    <a:pt x="95" y="1"/>
                  </a:moveTo>
                  <a:cubicBezTo>
                    <a:pt x="64" y="45"/>
                    <a:pt x="31" y="95"/>
                    <a:pt x="0" y="143"/>
                  </a:cubicBezTo>
                  <a:cubicBezTo>
                    <a:pt x="410" y="907"/>
                    <a:pt x="957" y="1602"/>
                    <a:pt x="1610" y="2163"/>
                  </a:cubicBezTo>
                  <a:lnTo>
                    <a:pt x="1707" y="2048"/>
                  </a:lnTo>
                  <a:cubicBezTo>
                    <a:pt x="1046" y="1479"/>
                    <a:pt x="499" y="776"/>
                    <a:pt x="9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226;p64">
              <a:extLst>
                <a:ext uri="{FF2B5EF4-FFF2-40B4-BE49-F238E27FC236}">
                  <a16:creationId xmlns:a16="http://schemas.microsoft.com/office/drawing/2014/main" id="{084D88E5-5385-7496-1338-C35BD8345F1D}"/>
                </a:ext>
              </a:extLst>
            </p:cNvPr>
            <p:cNvSpPr/>
            <p:nvPr/>
          </p:nvSpPr>
          <p:spPr>
            <a:xfrm>
              <a:off x="6929721" y="1108534"/>
              <a:ext cx="73971" cy="114168"/>
            </a:xfrm>
            <a:custGeom>
              <a:avLst/>
              <a:gdLst/>
              <a:ahLst/>
              <a:cxnLst/>
              <a:rect l="l" t="t" r="r" b="b"/>
              <a:pathLst>
                <a:path w="852" h="1315" extrusionOk="0">
                  <a:moveTo>
                    <a:pt x="107" y="0"/>
                  </a:moveTo>
                  <a:lnTo>
                    <a:pt x="1" y="137"/>
                  </a:lnTo>
                  <a:cubicBezTo>
                    <a:pt x="202" y="556"/>
                    <a:pt x="447" y="952"/>
                    <a:pt x="734" y="1314"/>
                  </a:cubicBezTo>
                  <a:lnTo>
                    <a:pt x="852" y="1219"/>
                  </a:lnTo>
                  <a:cubicBezTo>
                    <a:pt x="556" y="843"/>
                    <a:pt x="305" y="433"/>
                    <a:pt x="10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227;p64">
              <a:extLst>
                <a:ext uri="{FF2B5EF4-FFF2-40B4-BE49-F238E27FC236}">
                  <a16:creationId xmlns:a16="http://schemas.microsoft.com/office/drawing/2014/main" id="{98451471-3C74-152E-E95F-0CF42FBCC1B0}"/>
                </a:ext>
              </a:extLst>
            </p:cNvPr>
            <p:cNvSpPr/>
            <p:nvPr/>
          </p:nvSpPr>
          <p:spPr>
            <a:xfrm>
              <a:off x="6479998" y="1786415"/>
              <a:ext cx="298487" cy="270184"/>
            </a:xfrm>
            <a:custGeom>
              <a:avLst/>
              <a:gdLst/>
              <a:ahLst/>
              <a:cxnLst/>
              <a:rect l="l" t="t" r="r" b="b"/>
              <a:pathLst>
                <a:path w="3438" h="3112" extrusionOk="0">
                  <a:moveTo>
                    <a:pt x="73" y="1"/>
                  </a:moveTo>
                  <a:lnTo>
                    <a:pt x="0" y="157"/>
                  </a:lnTo>
                  <a:cubicBezTo>
                    <a:pt x="912" y="1343"/>
                    <a:pt x="2062" y="2358"/>
                    <a:pt x="3353" y="3112"/>
                  </a:cubicBezTo>
                  <a:lnTo>
                    <a:pt x="3437" y="2978"/>
                  </a:lnTo>
                  <a:cubicBezTo>
                    <a:pt x="2137" y="2222"/>
                    <a:pt x="990" y="1201"/>
                    <a:pt x="7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228;p64">
              <a:extLst>
                <a:ext uri="{FF2B5EF4-FFF2-40B4-BE49-F238E27FC236}">
                  <a16:creationId xmlns:a16="http://schemas.microsoft.com/office/drawing/2014/main" id="{7180D376-0574-C5F0-4D2E-79006AE4E572}"/>
                </a:ext>
              </a:extLst>
            </p:cNvPr>
            <p:cNvSpPr/>
            <p:nvPr/>
          </p:nvSpPr>
          <p:spPr>
            <a:xfrm>
              <a:off x="6409935" y="1988443"/>
              <a:ext cx="290760" cy="284683"/>
            </a:xfrm>
            <a:custGeom>
              <a:avLst/>
              <a:gdLst/>
              <a:ahLst/>
              <a:cxnLst/>
              <a:rect l="l" t="t" r="r" b="b"/>
              <a:pathLst>
                <a:path w="3349" h="3279" extrusionOk="0">
                  <a:moveTo>
                    <a:pt x="51" y="1"/>
                  </a:moveTo>
                  <a:cubicBezTo>
                    <a:pt x="31" y="68"/>
                    <a:pt x="15" y="137"/>
                    <a:pt x="1" y="207"/>
                  </a:cubicBezTo>
                  <a:cubicBezTo>
                    <a:pt x="291" y="667"/>
                    <a:pt x="601" y="1117"/>
                    <a:pt x="952" y="1535"/>
                  </a:cubicBezTo>
                  <a:cubicBezTo>
                    <a:pt x="1669" y="2383"/>
                    <a:pt x="2459" y="2972"/>
                    <a:pt x="3301" y="3279"/>
                  </a:cubicBezTo>
                  <a:lnTo>
                    <a:pt x="3349" y="3136"/>
                  </a:lnTo>
                  <a:cubicBezTo>
                    <a:pt x="2537" y="2841"/>
                    <a:pt x="1770" y="2269"/>
                    <a:pt x="1069" y="1443"/>
                  </a:cubicBezTo>
                  <a:cubicBezTo>
                    <a:pt x="693" y="997"/>
                    <a:pt x="361" y="506"/>
                    <a:pt x="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229;p64">
              <a:extLst>
                <a:ext uri="{FF2B5EF4-FFF2-40B4-BE49-F238E27FC236}">
                  <a16:creationId xmlns:a16="http://schemas.microsoft.com/office/drawing/2014/main" id="{F615293F-9D58-B141-8328-C6FEFBE02192}"/>
                </a:ext>
              </a:extLst>
            </p:cNvPr>
            <p:cNvSpPr/>
            <p:nvPr/>
          </p:nvSpPr>
          <p:spPr>
            <a:xfrm>
              <a:off x="6345516" y="2209310"/>
              <a:ext cx="270618" cy="299269"/>
            </a:xfrm>
            <a:custGeom>
              <a:avLst/>
              <a:gdLst/>
              <a:ahLst/>
              <a:cxnLst/>
              <a:rect l="l" t="t" r="r" b="b"/>
              <a:pathLst>
                <a:path w="3117" h="3447" extrusionOk="0">
                  <a:moveTo>
                    <a:pt x="62" y="1"/>
                  </a:moveTo>
                  <a:cubicBezTo>
                    <a:pt x="43" y="62"/>
                    <a:pt x="20" y="129"/>
                    <a:pt x="1" y="193"/>
                  </a:cubicBezTo>
                  <a:cubicBezTo>
                    <a:pt x="807" y="1449"/>
                    <a:pt x="1834" y="2559"/>
                    <a:pt x="3025" y="3446"/>
                  </a:cubicBezTo>
                  <a:lnTo>
                    <a:pt x="3117" y="3321"/>
                  </a:lnTo>
                  <a:cubicBezTo>
                    <a:pt x="1912" y="2425"/>
                    <a:pt x="868" y="1284"/>
                    <a:pt x="62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230;p64">
              <a:extLst>
                <a:ext uri="{FF2B5EF4-FFF2-40B4-BE49-F238E27FC236}">
                  <a16:creationId xmlns:a16="http://schemas.microsoft.com/office/drawing/2014/main" id="{D6CAF81F-70D8-456C-82B7-AC1125E327D2}"/>
                </a:ext>
              </a:extLst>
            </p:cNvPr>
            <p:cNvSpPr/>
            <p:nvPr/>
          </p:nvSpPr>
          <p:spPr>
            <a:xfrm>
              <a:off x="6306794" y="2495638"/>
              <a:ext cx="206892" cy="158273"/>
            </a:xfrm>
            <a:custGeom>
              <a:avLst/>
              <a:gdLst/>
              <a:ahLst/>
              <a:cxnLst/>
              <a:rect l="l" t="t" r="r" b="b"/>
              <a:pathLst>
                <a:path w="2383" h="1823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79"/>
                    <a:pt x="6" y="151"/>
                    <a:pt x="12" y="224"/>
                  </a:cubicBezTo>
                  <a:cubicBezTo>
                    <a:pt x="689" y="871"/>
                    <a:pt x="1468" y="1415"/>
                    <a:pt x="2316" y="1822"/>
                  </a:cubicBezTo>
                  <a:lnTo>
                    <a:pt x="2383" y="1683"/>
                  </a:lnTo>
                  <a:cubicBezTo>
                    <a:pt x="1496" y="1256"/>
                    <a:pt x="695" y="684"/>
                    <a:pt x="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231;p64">
              <a:extLst>
                <a:ext uri="{FF2B5EF4-FFF2-40B4-BE49-F238E27FC236}">
                  <a16:creationId xmlns:a16="http://schemas.microsoft.com/office/drawing/2014/main" id="{4D567CE1-AC3F-981A-A953-DA6153AD4B97}"/>
                </a:ext>
              </a:extLst>
            </p:cNvPr>
            <p:cNvSpPr/>
            <p:nvPr/>
          </p:nvSpPr>
          <p:spPr>
            <a:xfrm>
              <a:off x="6437544" y="991502"/>
              <a:ext cx="786589" cy="1843102"/>
            </a:xfrm>
            <a:custGeom>
              <a:avLst/>
              <a:gdLst/>
              <a:ahLst/>
              <a:cxnLst/>
              <a:rect l="l" t="t" r="r" b="b"/>
              <a:pathLst>
                <a:path w="9060" h="21229" extrusionOk="0">
                  <a:moveTo>
                    <a:pt x="6970" y="1"/>
                  </a:moveTo>
                  <a:cubicBezTo>
                    <a:pt x="6886" y="1041"/>
                    <a:pt x="6741" y="2074"/>
                    <a:pt x="6523" y="3098"/>
                  </a:cubicBezTo>
                  <a:cubicBezTo>
                    <a:pt x="6473" y="3354"/>
                    <a:pt x="6412" y="3608"/>
                    <a:pt x="6353" y="3859"/>
                  </a:cubicBezTo>
                  <a:cubicBezTo>
                    <a:pt x="6336" y="3932"/>
                    <a:pt x="6320" y="4001"/>
                    <a:pt x="6300" y="4074"/>
                  </a:cubicBezTo>
                  <a:cubicBezTo>
                    <a:pt x="6175" y="4596"/>
                    <a:pt x="6041" y="5112"/>
                    <a:pt x="5901" y="5628"/>
                  </a:cubicBezTo>
                  <a:cubicBezTo>
                    <a:pt x="5798" y="6018"/>
                    <a:pt x="5695" y="6409"/>
                    <a:pt x="5589" y="6800"/>
                  </a:cubicBezTo>
                  <a:cubicBezTo>
                    <a:pt x="5572" y="6861"/>
                    <a:pt x="5558" y="6925"/>
                    <a:pt x="5541" y="6984"/>
                  </a:cubicBezTo>
                  <a:cubicBezTo>
                    <a:pt x="5399" y="7517"/>
                    <a:pt x="5257" y="8049"/>
                    <a:pt x="5106" y="8585"/>
                  </a:cubicBezTo>
                  <a:cubicBezTo>
                    <a:pt x="5092" y="8641"/>
                    <a:pt x="5073" y="8691"/>
                    <a:pt x="5059" y="8747"/>
                  </a:cubicBezTo>
                  <a:cubicBezTo>
                    <a:pt x="5053" y="8761"/>
                    <a:pt x="5050" y="8780"/>
                    <a:pt x="5048" y="8794"/>
                  </a:cubicBezTo>
                  <a:cubicBezTo>
                    <a:pt x="5048" y="8800"/>
                    <a:pt x="5042" y="8803"/>
                    <a:pt x="5042" y="8811"/>
                  </a:cubicBezTo>
                  <a:cubicBezTo>
                    <a:pt x="4903" y="9305"/>
                    <a:pt x="4760" y="9799"/>
                    <a:pt x="4612" y="10290"/>
                  </a:cubicBezTo>
                  <a:lnTo>
                    <a:pt x="4612" y="10292"/>
                  </a:lnTo>
                  <a:cubicBezTo>
                    <a:pt x="4305" y="11319"/>
                    <a:pt x="3979" y="12337"/>
                    <a:pt x="3614" y="13344"/>
                  </a:cubicBezTo>
                  <a:lnTo>
                    <a:pt x="3561" y="13489"/>
                  </a:lnTo>
                  <a:lnTo>
                    <a:pt x="3374" y="13992"/>
                  </a:lnTo>
                  <a:cubicBezTo>
                    <a:pt x="3363" y="14028"/>
                    <a:pt x="3349" y="14059"/>
                    <a:pt x="3335" y="14095"/>
                  </a:cubicBezTo>
                  <a:cubicBezTo>
                    <a:pt x="3315" y="14142"/>
                    <a:pt x="3298" y="14193"/>
                    <a:pt x="3279" y="14237"/>
                  </a:cubicBezTo>
                  <a:cubicBezTo>
                    <a:pt x="3033" y="14862"/>
                    <a:pt x="2777" y="15479"/>
                    <a:pt x="2506" y="16092"/>
                  </a:cubicBezTo>
                  <a:cubicBezTo>
                    <a:pt x="2500" y="16106"/>
                    <a:pt x="2498" y="16120"/>
                    <a:pt x="2489" y="16131"/>
                  </a:cubicBezTo>
                  <a:cubicBezTo>
                    <a:pt x="2319" y="16516"/>
                    <a:pt x="2143" y="16901"/>
                    <a:pt x="1962" y="17284"/>
                  </a:cubicBezTo>
                  <a:cubicBezTo>
                    <a:pt x="1962" y="17292"/>
                    <a:pt x="1959" y="17298"/>
                    <a:pt x="1956" y="17306"/>
                  </a:cubicBezTo>
                  <a:cubicBezTo>
                    <a:pt x="1934" y="17348"/>
                    <a:pt x="1915" y="17390"/>
                    <a:pt x="1898" y="17431"/>
                  </a:cubicBezTo>
                  <a:cubicBezTo>
                    <a:pt x="1892" y="17434"/>
                    <a:pt x="1892" y="17443"/>
                    <a:pt x="1890" y="17445"/>
                  </a:cubicBezTo>
                  <a:cubicBezTo>
                    <a:pt x="1368" y="18556"/>
                    <a:pt x="802" y="19649"/>
                    <a:pt x="216" y="20729"/>
                  </a:cubicBezTo>
                  <a:cubicBezTo>
                    <a:pt x="143" y="20863"/>
                    <a:pt x="73" y="20994"/>
                    <a:pt x="1" y="21128"/>
                  </a:cubicBezTo>
                  <a:cubicBezTo>
                    <a:pt x="20" y="21133"/>
                    <a:pt x="37" y="21142"/>
                    <a:pt x="62" y="21145"/>
                  </a:cubicBezTo>
                  <a:cubicBezTo>
                    <a:pt x="360" y="21202"/>
                    <a:pt x="660" y="21229"/>
                    <a:pt x="960" y="21229"/>
                  </a:cubicBezTo>
                  <a:cubicBezTo>
                    <a:pt x="2212" y="21229"/>
                    <a:pt x="3461" y="20758"/>
                    <a:pt x="4501" y="20040"/>
                  </a:cubicBezTo>
                  <a:cubicBezTo>
                    <a:pt x="5795" y="19153"/>
                    <a:pt x="6808" y="17920"/>
                    <a:pt x="7720" y="16645"/>
                  </a:cubicBezTo>
                  <a:cubicBezTo>
                    <a:pt x="7246" y="16422"/>
                    <a:pt x="6883" y="16087"/>
                    <a:pt x="6493" y="15760"/>
                  </a:cubicBezTo>
                  <a:cubicBezTo>
                    <a:pt x="6445" y="15719"/>
                    <a:pt x="6395" y="15679"/>
                    <a:pt x="6348" y="15638"/>
                  </a:cubicBezTo>
                  <a:cubicBezTo>
                    <a:pt x="6303" y="15599"/>
                    <a:pt x="6256" y="15562"/>
                    <a:pt x="6208" y="15526"/>
                  </a:cubicBezTo>
                  <a:cubicBezTo>
                    <a:pt x="6855" y="15375"/>
                    <a:pt x="7505" y="15135"/>
                    <a:pt x="8164" y="15060"/>
                  </a:cubicBezTo>
                  <a:cubicBezTo>
                    <a:pt x="8677" y="13149"/>
                    <a:pt x="9059" y="11040"/>
                    <a:pt x="8984" y="9059"/>
                  </a:cubicBezTo>
                  <a:lnTo>
                    <a:pt x="8984" y="9059"/>
                  </a:lnTo>
                  <a:cubicBezTo>
                    <a:pt x="8900" y="9067"/>
                    <a:pt x="8816" y="9070"/>
                    <a:pt x="8730" y="9070"/>
                  </a:cubicBezTo>
                  <a:cubicBezTo>
                    <a:pt x="8324" y="9070"/>
                    <a:pt x="7900" y="8995"/>
                    <a:pt x="7494" y="8953"/>
                  </a:cubicBezTo>
                  <a:cubicBezTo>
                    <a:pt x="7411" y="8942"/>
                    <a:pt x="7327" y="8937"/>
                    <a:pt x="7246" y="8934"/>
                  </a:cubicBezTo>
                  <a:lnTo>
                    <a:pt x="7232" y="8934"/>
                  </a:lnTo>
                  <a:cubicBezTo>
                    <a:pt x="7734" y="8649"/>
                    <a:pt x="8083" y="8225"/>
                    <a:pt x="8515" y="7849"/>
                  </a:cubicBezTo>
                  <a:cubicBezTo>
                    <a:pt x="8473" y="5209"/>
                    <a:pt x="7980" y="2439"/>
                    <a:pt x="69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232;p64">
              <a:extLst>
                <a:ext uri="{FF2B5EF4-FFF2-40B4-BE49-F238E27FC236}">
                  <a16:creationId xmlns:a16="http://schemas.microsoft.com/office/drawing/2014/main" id="{AE1BE85D-C504-D12D-37CB-8ECDC3ABC867}"/>
                </a:ext>
              </a:extLst>
            </p:cNvPr>
            <p:cNvSpPr/>
            <p:nvPr/>
          </p:nvSpPr>
          <p:spPr>
            <a:xfrm>
              <a:off x="5138383" y="1231816"/>
              <a:ext cx="1044966" cy="2057200"/>
            </a:xfrm>
            <a:custGeom>
              <a:avLst/>
              <a:gdLst/>
              <a:ahLst/>
              <a:cxnLst/>
              <a:rect l="l" t="t" r="r" b="b"/>
              <a:pathLst>
                <a:path w="12036" h="23695" extrusionOk="0">
                  <a:moveTo>
                    <a:pt x="2358" y="0"/>
                  </a:moveTo>
                  <a:cubicBezTo>
                    <a:pt x="1211" y="2737"/>
                    <a:pt x="645" y="5853"/>
                    <a:pt x="600" y="8822"/>
                  </a:cubicBezTo>
                  <a:cubicBezTo>
                    <a:pt x="1083" y="9240"/>
                    <a:pt x="1468" y="9714"/>
                    <a:pt x="2026" y="10030"/>
                  </a:cubicBezTo>
                  <a:cubicBezTo>
                    <a:pt x="1485" y="10056"/>
                    <a:pt x="902" y="10181"/>
                    <a:pt x="351" y="10181"/>
                  </a:cubicBezTo>
                  <a:cubicBezTo>
                    <a:pt x="259" y="10181"/>
                    <a:pt x="168" y="10177"/>
                    <a:pt x="79" y="10169"/>
                  </a:cubicBezTo>
                  <a:lnTo>
                    <a:pt x="79" y="10169"/>
                  </a:lnTo>
                  <a:cubicBezTo>
                    <a:pt x="0" y="12367"/>
                    <a:pt x="430" y="14716"/>
                    <a:pt x="999" y="16839"/>
                  </a:cubicBezTo>
                  <a:cubicBezTo>
                    <a:pt x="1730" y="16926"/>
                    <a:pt x="2453" y="17194"/>
                    <a:pt x="3170" y="17358"/>
                  </a:cubicBezTo>
                  <a:cubicBezTo>
                    <a:pt x="2598" y="17791"/>
                    <a:pt x="2135" y="18293"/>
                    <a:pt x="1487" y="18600"/>
                  </a:cubicBezTo>
                  <a:cubicBezTo>
                    <a:pt x="2500" y="20017"/>
                    <a:pt x="3627" y="21387"/>
                    <a:pt x="5064" y="22369"/>
                  </a:cubicBezTo>
                  <a:cubicBezTo>
                    <a:pt x="6222" y="23169"/>
                    <a:pt x="7614" y="23694"/>
                    <a:pt x="9010" y="23694"/>
                  </a:cubicBezTo>
                  <a:cubicBezTo>
                    <a:pt x="9341" y="23694"/>
                    <a:pt x="9673" y="23665"/>
                    <a:pt x="10002" y="23602"/>
                  </a:cubicBezTo>
                  <a:cubicBezTo>
                    <a:pt x="10903" y="23429"/>
                    <a:pt x="11310" y="22126"/>
                    <a:pt x="11517" y="21225"/>
                  </a:cubicBezTo>
                  <a:cubicBezTo>
                    <a:pt x="12036" y="18979"/>
                    <a:pt x="11676" y="16538"/>
                    <a:pt x="10674" y="14465"/>
                  </a:cubicBezTo>
                  <a:cubicBezTo>
                    <a:pt x="10019" y="14993"/>
                    <a:pt x="9302" y="15358"/>
                    <a:pt x="8512" y="15659"/>
                  </a:cubicBezTo>
                  <a:cubicBezTo>
                    <a:pt x="9318" y="15085"/>
                    <a:pt x="9954" y="14371"/>
                    <a:pt x="10521" y="13559"/>
                  </a:cubicBezTo>
                  <a:cubicBezTo>
                    <a:pt x="10097" y="11358"/>
                    <a:pt x="9179" y="9424"/>
                    <a:pt x="7823" y="7644"/>
                  </a:cubicBezTo>
                  <a:cubicBezTo>
                    <a:pt x="7209" y="8007"/>
                    <a:pt x="6615" y="8236"/>
                    <a:pt x="5929" y="8417"/>
                  </a:cubicBezTo>
                  <a:cubicBezTo>
                    <a:pt x="6389" y="7957"/>
                    <a:pt x="6732" y="7549"/>
                    <a:pt x="7070" y="6997"/>
                  </a:cubicBezTo>
                  <a:cubicBezTo>
                    <a:pt x="5842" y="4453"/>
                    <a:pt x="4180" y="2162"/>
                    <a:pt x="2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233;p64">
              <a:extLst>
                <a:ext uri="{FF2B5EF4-FFF2-40B4-BE49-F238E27FC236}">
                  <a16:creationId xmlns:a16="http://schemas.microsoft.com/office/drawing/2014/main" id="{8FB1326A-12F5-792E-DAE6-B4AD31F22D51}"/>
                </a:ext>
              </a:extLst>
            </p:cNvPr>
            <p:cNvSpPr/>
            <p:nvPr/>
          </p:nvSpPr>
          <p:spPr>
            <a:xfrm>
              <a:off x="5464910" y="1644032"/>
              <a:ext cx="189441" cy="273309"/>
            </a:xfrm>
            <a:custGeom>
              <a:avLst/>
              <a:gdLst/>
              <a:ahLst/>
              <a:cxnLst/>
              <a:rect l="l" t="t" r="r" b="b"/>
              <a:pathLst>
                <a:path w="2182" h="3148" extrusionOk="0">
                  <a:moveTo>
                    <a:pt x="2084" y="1"/>
                  </a:moveTo>
                  <a:cubicBezTo>
                    <a:pt x="1465" y="1063"/>
                    <a:pt x="767" y="2082"/>
                    <a:pt x="0" y="3041"/>
                  </a:cubicBezTo>
                  <a:lnTo>
                    <a:pt x="131" y="3147"/>
                  </a:lnTo>
                  <a:cubicBezTo>
                    <a:pt x="884" y="2204"/>
                    <a:pt x="1571" y="1209"/>
                    <a:pt x="2182" y="165"/>
                  </a:cubicBezTo>
                  <a:cubicBezTo>
                    <a:pt x="2151" y="109"/>
                    <a:pt x="2115" y="56"/>
                    <a:pt x="20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234;p64">
              <a:extLst>
                <a:ext uri="{FF2B5EF4-FFF2-40B4-BE49-F238E27FC236}">
                  <a16:creationId xmlns:a16="http://schemas.microsoft.com/office/drawing/2014/main" id="{0664985A-4586-6990-222A-F7479A625FD5}"/>
                </a:ext>
              </a:extLst>
            </p:cNvPr>
            <p:cNvSpPr/>
            <p:nvPr/>
          </p:nvSpPr>
          <p:spPr>
            <a:xfrm>
              <a:off x="5525422" y="1878704"/>
              <a:ext cx="198905" cy="222954"/>
            </a:xfrm>
            <a:custGeom>
              <a:avLst/>
              <a:gdLst/>
              <a:ahLst/>
              <a:cxnLst/>
              <a:rect l="l" t="t" r="r" b="b"/>
              <a:pathLst>
                <a:path w="2291" h="2568" extrusionOk="0">
                  <a:moveTo>
                    <a:pt x="2241" y="1"/>
                  </a:moveTo>
                  <a:cubicBezTo>
                    <a:pt x="1593" y="894"/>
                    <a:pt x="837" y="1714"/>
                    <a:pt x="0" y="2434"/>
                  </a:cubicBezTo>
                  <a:lnTo>
                    <a:pt x="104" y="2567"/>
                  </a:lnTo>
                  <a:cubicBezTo>
                    <a:pt x="701" y="2054"/>
                    <a:pt x="1250" y="1493"/>
                    <a:pt x="1755" y="894"/>
                  </a:cubicBezTo>
                  <a:lnTo>
                    <a:pt x="1755" y="894"/>
                  </a:lnTo>
                  <a:cubicBezTo>
                    <a:pt x="1663" y="921"/>
                    <a:pt x="1568" y="949"/>
                    <a:pt x="1473" y="974"/>
                  </a:cubicBezTo>
                  <a:cubicBezTo>
                    <a:pt x="1792" y="659"/>
                    <a:pt x="2048" y="366"/>
                    <a:pt x="2291" y="3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235;p64">
              <a:extLst>
                <a:ext uri="{FF2B5EF4-FFF2-40B4-BE49-F238E27FC236}">
                  <a16:creationId xmlns:a16="http://schemas.microsoft.com/office/drawing/2014/main" id="{282AEB32-405C-ECB0-6E18-54316759C61C}"/>
                </a:ext>
              </a:extLst>
            </p:cNvPr>
            <p:cNvSpPr/>
            <p:nvPr/>
          </p:nvSpPr>
          <p:spPr>
            <a:xfrm>
              <a:off x="5416465" y="1488540"/>
              <a:ext cx="136394" cy="197950"/>
            </a:xfrm>
            <a:custGeom>
              <a:avLst/>
              <a:gdLst/>
              <a:ahLst/>
              <a:cxnLst/>
              <a:rect l="l" t="t" r="r" b="b"/>
              <a:pathLst>
                <a:path w="1571" h="2280" extrusionOk="0">
                  <a:moveTo>
                    <a:pt x="1459" y="1"/>
                  </a:moveTo>
                  <a:cubicBezTo>
                    <a:pt x="1074" y="787"/>
                    <a:pt x="586" y="1513"/>
                    <a:pt x="0" y="2165"/>
                  </a:cubicBezTo>
                  <a:lnTo>
                    <a:pt x="128" y="2280"/>
                  </a:lnTo>
                  <a:cubicBezTo>
                    <a:pt x="703" y="1641"/>
                    <a:pt x="1189" y="930"/>
                    <a:pt x="1571" y="160"/>
                  </a:cubicBezTo>
                  <a:cubicBezTo>
                    <a:pt x="1532" y="107"/>
                    <a:pt x="1498" y="51"/>
                    <a:pt x="145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236;p64">
              <a:extLst>
                <a:ext uri="{FF2B5EF4-FFF2-40B4-BE49-F238E27FC236}">
                  <a16:creationId xmlns:a16="http://schemas.microsoft.com/office/drawing/2014/main" id="{AB0DDEB0-8CB9-E85E-67A3-8072F6A6D79B}"/>
                </a:ext>
              </a:extLst>
            </p:cNvPr>
            <p:cNvSpPr/>
            <p:nvPr/>
          </p:nvSpPr>
          <p:spPr>
            <a:xfrm>
              <a:off x="5601736" y="2046090"/>
              <a:ext cx="323404" cy="273309"/>
            </a:xfrm>
            <a:custGeom>
              <a:avLst/>
              <a:gdLst/>
              <a:ahLst/>
              <a:cxnLst/>
              <a:rect l="l" t="t" r="r" b="b"/>
              <a:pathLst>
                <a:path w="3725" h="3148" extrusionOk="0">
                  <a:moveTo>
                    <a:pt x="3635" y="1"/>
                  </a:moveTo>
                  <a:cubicBezTo>
                    <a:pt x="2614" y="1203"/>
                    <a:pt x="1376" y="2227"/>
                    <a:pt x="0" y="2997"/>
                  </a:cubicBezTo>
                  <a:lnTo>
                    <a:pt x="78" y="3147"/>
                  </a:lnTo>
                  <a:cubicBezTo>
                    <a:pt x="1457" y="2375"/>
                    <a:pt x="2695" y="1354"/>
                    <a:pt x="3725" y="157"/>
                  </a:cubicBezTo>
                  <a:cubicBezTo>
                    <a:pt x="3697" y="107"/>
                    <a:pt x="3663" y="54"/>
                    <a:pt x="363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8237;p64">
              <a:extLst>
                <a:ext uri="{FF2B5EF4-FFF2-40B4-BE49-F238E27FC236}">
                  <a16:creationId xmlns:a16="http://schemas.microsoft.com/office/drawing/2014/main" id="{F8C5CD2B-AA9B-8007-7C24-08B14A216A79}"/>
                </a:ext>
              </a:extLst>
            </p:cNvPr>
            <p:cNvSpPr/>
            <p:nvPr/>
          </p:nvSpPr>
          <p:spPr>
            <a:xfrm>
              <a:off x="5661294" y="2227542"/>
              <a:ext cx="346672" cy="315417"/>
            </a:xfrm>
            <a:custGeom>
              <a:avLst/>
              <a:gdLst/>
              <a:ahLst/>
              <a:cxnLst/>
              <a:rect l="l" t="t" r="r" b="b"/>
              <a:pathLst>
                <a:path w="3993" h="3633" extrusionOk="0">
                  <a:moveTo>
                    <a:pt x="3926" y="0"/>
                  </a:moveTo>
                  <a:cubicBezTo>
                    <a:pt x="2843" y="1387"/>
                    <a:pt x="1510" y="2578"/>
                    <a:pt x="1" y="3490"/>
                  </a:cubicBezTo>
                  <a:lnTo>
                    <a:pt x="90" y="3632"/>
                  </a:lnTo>
                  <a:cubicBezTo>
                    <a:pt x="1582" y="2729"/>
                    <a:pt x="2908" y="1554"/>
                    <a:pt x="3993" y="193"/>
                  </a:cubicBezTo>
                  <a:cubicBezTo>
                    <a:pt x="3973" y="128"/>
                    <a:pt x="3948" y="67"/>
                    <a:pt x="3926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8238;p64">
              <a:extLst>
                <a:ext uri="{FF2B5EF4-FFF2-40B4-BE49-F238E27FC236}">
                  <a16:creationId xmlns:a16="http://schemas.microsoft.com/office/drawing/2014/main" id="{09F7CD05-2ECF-EDC8-FF02-8906A21CAB72}"/>
                </a:ext>
              </a:extLst>
            </p:cNvPr>
            <p:cNvSpPr/>
            <p:nvPr/>
          </p:nvSpPr>
          <p:spPr>
            <a:xfrm>
              <a:off x="5770079" y="2487651"/>
              <a:ext cx="298661" cy="318543"/>
            </a:xfrm>
            <a:custGeom>
              <a:avLst/>
              <a:gdLst/>
              <a:ahLst/>
              <a:cxnLst/>
              <a:rect l="l" t="t" r="r" b="b"/>
              <a:pathLst>
                <a:path w="3440" h="3669" extrusionOk="0">
                  <a:moveTo>
                    <a:pt x="3401" y="0"/>
                  </a:moveTo>
                  <a:cubicBezTo>
                    <a:pt x="3337" y="56"/>
                    <a:pt x="3267" y="106"/>
                    <a:pt x="3200" y="157"/>
                  </a:cubicBezTo>
                  <a:cubicBezTo>
                    <a:pt x="2363" y="1473"/>
                    <a:pt x="1272" y="2631"/>
                    <a:pt x="0" y="3532"/>
                  </a:cubicBezTo>
                  <a:lnTo>
                    <a:pt x="98" y="3669"/>
                  </a:lnTo>
                  <a:cubicBezTo>
                    <a:pt x="1440" y="2720"/>
                    <a:pt x="2584" y="1485"/>
                    <a:pt x="3440" y="84"/>
                  </a:cubicBezTo>
                  <a:cubicBezTo>
                    <a:pt x="3426" y="56"/>
                    <a:pt x="3412" y="28"/>
                    <a:pt x="340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8239;p64">
              <a:extLst>
                <a:ext uri="{FF2B5EF4-FFF2-40B4-BE49-F238E27FC236}">
                  <a16:creationId xmlns:a16="http://schemas.microsoft.com/office/drawing/2014/main" id="{5AF73102-D8B3-1532-41EB-2338812E8FEE}"/>
                </a:ext>
              </a:extLst>
            </p:cNvPr>
            <p:cNvSpPr/>
            <p:nvPr/>
          </p:nvSpPr>
          <p:spPr>
            <a:xfrm>
              <a:off x="5878082" y="2706868"/>
              <a:ext cx="265322" cy="281297"/>
            </a:xfrm>
            <a:custGeom>
              <a:avLst/>
              <a:gdLst/>
              <a:ahLst/>
              <a:cxnLst/>
              <a:rect l="l" t="t" r="r" b="b"/>
              <a:pathLst>
                <a:path w="3056" h="3240" extrusionOk="0">
                  <a:moveTo>
                    <a:pt x="3013" y="0"/>
                  </a:moveTo>
                  <a:cubicBezTo>
                    <a:pt x="2149" y="1161"/>
                    <a:pt x="1133" y="2210"/>
                    <a:pt x="0" y="3105"/>
                  </a:cubicBezTo>
                  <a:lnTo>
                    <a:pt x="104" y="3239"/>
                  </a:lnTo>
                  <a:cubicBezTo>
                    <a:pt x="1211" y="2360"/>
                    <a:pt x="2202" y="1342"/>
                    <a:pt x="3055" y="215"/>
                  </a:cubicBezTo>
                  <a:cubicBezTo>
                    <a:pt x="3041" y="142"/>
                    <a:pt x="3027" y="70"/>
                    <a:pt x="3013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8240;p64">
              <a:extLst>
                <a:ext uri="{FF2B5EF4-FFF2-40B4-BE49-F238E27FC236}">
                  <a16:creationId xmlns:a16="http://schemas.microsoft.com/office/drawing/2014/main" id="{9C72CC79-D3D7-6FDA-FAD4-011298D02173}"/>
                </a:ext>
              </a:extLst>
            </p:cNvPr>
            <p:cNvSpPr/>
            <p:nvPr/>
          </p:nvSpPr>
          <p:spPr>
            <a:xfrm>
              <a:off x="5339196" y="2909764"/>
              <a:ext cx="492183" cy="58603"/>
            </a:xfrm>
            <a:custGeom>
              <a:avLst/>
              <a:gdLst/>
              <a:ahLst/>
              <a:cxnLst/>
              <a:rect l="l" t="t" r="r" b="b"/>
              <a:pathLst>
                <a:path w="5669" h="675" extrusionOk="0">
                  <a:moveTo>
                    <a:pt x="5613" y="1"/>
                  </a:moveTo>
                  <a:cubicBezTo>
                    <a:pt x="4577" y="388"/>
                    <a:pt x="3484" y="509"/>
                    <a:pt x="2401" y="509"/>
                  </a:cubicBezTo>
                  <a:cubicBezTo>
                    <a:pt x="1585" y="509"/>
                    <a:pt x="775" y="440"/>
                    <a:pt x="0" y="364"/>
                  </a:cubicBezTo>
                  <a:lnTo>
                    <a:pt x="0" y="364"/>
                  </a:lnTo>
                  <a:cubicBezTo>
                    <a:pt x="48" y="428"/>
                    <a:pt x="98" y="489"/>
                    <a:pt x="151" y="551"/>
                  </a:cubicBezTo>
                  <a:cubicBezTo>
                    <a:pt x="854" y="617"/>
                    <a:pt x="1608" y="674"/>
                    <a:pt x="2374" y="674"/>
                  </a:cubicBezTo>
                  <a:cubicBezTo>
                    <a:pt x="3482" y="674"/>
                    <a:pt x="4617" y="554"/>
                    <a:pt x="5669" y="163"/>
                  </a:cubicBezTo>
                  <a:lnTo>
                    <a:pt x="5613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8241;p64">
              <a:extLst>
                <a:ext uri="{FF2B5EF4-FFF2-40B4-BE49-F238E27FC236}">
                  <a16:creationId xmlns:a16="http://schemas.microsoft.com/office/drawing/2014/main" id="{296D4A8B-4758-85A7-8061-E28D811F5F45}"/>
                </a:ext>
              </a:extLst>
            </p:cNvPr>
            <p:cNvSpPr/>
            <p:nvPr/>
          </p:nvSpPr>
          <p:spPr>
            <a:xfrm>
              <a:off x="5385644" y="2749931"/>
              <a:ext cx="367075" cy="33252"/>
            </a:xfrm>
            <a:custGeom>
              <a:avLst/>
              <a:gdLst/>
              <a:ahLst/>
              <a:cxnLst/>
              <a:rect l="l" t="t" r="r" b="b"/>
              <a:pathLst>
                <a:path w="4228" h="383" extrusionOk="0">
                  <a:moveTo>
                    <a:pt x="165" y="1"/>
                  </a:moveTo>
                  <a:cubicBezTo>
                    <a:pt x="110" y="48"/>
                    <a:pt x="54" y="87"/>
                    <a:pt x="1" y="135"/>
                  </a:cubicBezTo>
                  <a:cubicBezTo>
                    <a:pt x="729" y="299"/>
                    <a:pt x="1478" y="382"/>
                    <a:pt x="2225" y="382"/>
                  </a:cubicBezTo>
                  <a:cubicBezTo>
                    <a:pt x="2899" y="382"/>
                    <a:pt x="3572" y="314"/>
                    <a:pt x="4227" y="176"/>
                  </a:cubicBezTo>
                  <a:lnTo>
                    <a:pt x="4191" y="12"/>
                  </a:lnTo>
                  <a:cubicBezTo>
                    <a:pt x="3541" y="148"/>
                    <a:pt x="2874" y="217"/>
                    <a:pt x="2206" y="217"/>
                  </a:cubicBezTo>
                  <a:cubicBezTo>
                    <a:pt x="1521" y="217"/>
                    <a:pt x="835" y="145"/>
                    <a:pt x="16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8242;p64">
              <a:extLst>
                <a:ext uri="{FF2B5EF4-FFF2-40B4-BE49-F238E27FC236}">
                  <a16:creationId xmlns:a16="http://schemas.microsoft.com/office/drawing/2014/main" id="{BFD4E2E4-B15B-2B9F-18AC-522791913E22}"/>
                </a:ext>
              </a:extLst>
            </p:cNvPr>
            <p:cNvSpPr/>
            <p:nvPr/>
          </p:nvSpPr>
          <p:spPr>
            <a:xfrm>
              <a:off x="5194815" y="2569261"/>
              <a:ext cx="501906" cy="81264"/>
            </a:xfrm>
            <a:custGeom>
              <a:avLst/>
              <a:gdLst/>
              <a:ahLst/>
              <a:cxnLst/>
              <a:rect l="l" t="t" r="r" b="b"/>
              <a:pathLst>
                <a:path w="5781" h="936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67"/>
                    <a:pt x="28" y="129"/>
                    <a:pt x="45" y="196"/>
                  </a:cubicBezTo>
                  <a:cubicBezTo>
                    <a:pt x="355" y="319"/>
                    <a:pt x="670" y="433"/>
                    <a:pt x="991" y="531"/>
                  </a:cubicBezTo>
                  <a:cubicBezTo>
                    <a:pt x="1220" y="600"/>
                    <a:pt x="1451" y="664"/>
                    <a:pt x="1688" y="720"/>
                  </a:cubicBezTo>
                  <a:cubicBezTo>
                    <a:pt x="2198" y="838"/>
                    <a:pt x="2825" y="935"/>
                    <a:pt x="3507" y="935"/>
                  </a:cubicBezTo>
                  <a:cubicBezTo>
                    <a:pt x="4229" y="935"/>
                    <a:pt x="5012" y="826"/>
                    <a:pt x="5781" y="519"/>
                  </a:cubicBezTo>
                  <a:lnTo>
                    <a:pt x="5719" y="363"/>
                  </a:lnTo>
                  <a:cubicBezTo>
                    <a:pt x="4978" y="661"/>
                    <a:pt x="4219" y="766"/>
                    <a:pt x="3517" y="766"/>
                  </a:cubicBezTo>
                  <a:cubicBezTo>
                    <a:pt x="2845" y="766"/>
                    <a:pt x="2226" y="670"/>
                    <a:pt x="1725" y="556"/>
                  </a:cubicBezTo>
                  <a:cubicBezTo>
                    <a:pt x="1130" y="419"/>
                    <a:pt x="553" y="227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8243;p64">
              <a:extLst>
                <a:ext uri="{FF2B5EF4-FFF2-40B4-BE49-F238E27FC236}">
                  <a16:creationId xmlns:a16="http://schemas.microsoft.com/office/drawing/2014/main" id="{E91595FD-6586-D9C5-F893-9655702952B3}"/>
                </a:ext>
              </a:extLst>
            </p:cNvPr>
            <p:cNvSpPr/>
            <p:nvPr/>
          </p:nvSpPr>
          <p:spPr>
            <a:xfrm>
              <a:off x="5163300" y="2396838"/>
              <a:ext cx="479160" cy="101058"/>
            </a:xfrm>
            <a:custGeom>
              <a:avLst/>
              <a:gdLst/>
              <a:ahLst/>
              <a:cxnLst/>
              <a:rect l="l" t="t" r="r" b="b"/>
              <a:pathLst>
                <a:path w="5519" h="1164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70"/>
                    <a:pt x="17" y="134"/>
                    <a:pt x="29" y="201"/>
                  </a:cubicBezTo>
                  <a:cubicBezTo>
                    <a:pt x="285" y="307"/>
                    <a:pt x="561" y="399"/>
                    <a:pt x="857" y="488"/>
                  </a:cubicBezTo>
                  <a:cubicBezTo>
                    <a:pt x="935" y="508"/>
                    <a:pt x="1013" y="536"/>
                    <a:pt x="1094" y="558"/>
                  </a:cubicBezTo>
                  <a:cubicBezTo>
                    <a:pt x="2505" y="960"/>
                    <a:pt x="3962" y="1164"/>
                    <a:pt x="5430" y="1164"/>
                  </a:cubicBezTo>
                  <a:cubicBezTo>
                    <a:pt x="5460" y="1164"/>
                    <a:pt x="5489" y="1164"/>
                    <a:pt x="5519" y="1164"/>
                  </a:cubicBezTo>
                  <a:lnTo>
                    <a:pt x="5516" y="993"/>
                  </a:lnTo>
                  <a:cubicBezTo>
                    <a:pt x="5478" y="994"/>
                    <a:pt x="5439" y="994"/>
                    <a:pt x="5401" y="994"/>
                  </a:cubicBezTo>
                  <a:cubicBezTo>
                    <a:pt x="3961" y="994"/>
                    <a:pt x="2525" y="790"/>
                    <a:pt x="1139" y="388"/>
                  </a:cubicBezTo>
                  <a:cubicBezTo>
                    <a:pt x="726" y="271"/>
                    <a:pt x="344" y="14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8244;p64">
              <a:extLst>
                <a:ext uri="{FF2B5EF4-FFF2-40B4-BE49-F238E27FC236}">
                  <a16:creationId xmlns:a16="http://schemas.microsoft.com/office/drawing/2014/main" id="{C7CE98B8-9286-3D4A-196A-C13B428DFB45}"/>
                </a:ext>
              </a:extLst>
            </p:cNvPr>
            <p:cNvSpPr/>
            <p:nvPr/>
          </p:nvSpPr>
          <p:spPr>
            <a:xfrm>
              <a:off x="5145155" y="2197676"/>
              <a:ext cx="453721" cy="176245"/>
            </a:xfrm>
            <a:custGeom>
              <a:avLst/>
              <a:gdLst/>
              <a:ahLst/>
              <a:cxnLst/>
              <a:rect l="l" t="t" r="r" b="b"/>
              <a:pathLst>
                <a:path w="5226" h="2030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68"/>
                    <a:pt x="6" y="138"/>
                    <a:pt x="6" y="210"/>
                  </a:cubicBezTo>
                  <a:cubicBezTo>
                    <a:pt x="874" y="824"/>
                    <a:pt x="1845" y="1295"/>
                    <a:pt x="2863" y="1611"/>
                  </a:cubicBezTo>
                  <a:cubicBezTo>
                    <a:pt x="3630" y="1842"/>
                    <a:pt x="4422" y="1987"/>
                    <a:pt x="5217" y="2029"/>
                  </a:cubicBezTo>
                  <a:lnTo>
                    <a:pt x="5226" y="1862"/>
                  </a:lnTo>
                  <a:cubicBezTo>
                    <a:pt x="3357" y="1767"/>
                    <a:pt x="1515" y="1100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8245;p64">
              <a:extLst>
                <a:ext uri="{FF2B5EF4-FFF2-40B4-BE49-F238E27FC236}">
                  <a16:creationId xmlns:a16="http://schemas.microsoft.com/office/drawing/2014/main" id="{30DE35FD-123F-35B0-47B3-23DBDE04BFA6}"/>
                </a:ext>
              </a:extLst>
            </p:cNvPr>
            <p:cNvSpPr/>
            <p:nvPr/>
          </p:nvSpPr>
          <p:spPr>
            <a:xfrm>
              <a:off x="5288320" y="2102783"/>
              <a:ext cx="279560" cy="144903"/>
            </a:xfrm>
            <a:custGeom>
              <a:avLst/>
              <a:gdLst/>
              <a:ahLst/>
              <a:cxnLst/>
              <a:rect l="l" t="t" r="r" b="b"/>
              <a:pathLst>
                <a:path w="3220" h="1669" extrusionOk="0">
                  <a:moveTo>
                    <a:pt x="276" y="0"/>
                  </a:moveTo>
                  <a:cubicBezTo>
                    <a:pt x="184" y="6"/>
                    <a:pt x="95" y="14"/>
                    <a:pt x="0" y="26"/>
                  </a:cubicBezTo>
                  <a:cubicBezTo>
                    <a:pt x="991" y="684"/>
                    <a:pt x="2051" y="1239"/>
                    <a:pt x="3158" y="1669"/>
                  </a:cubicBezTo>
                  <a:lnTo>
                    <a:pt x="3220" y="1510"/>
                  </a:lnTo>
                  <a:cubicBezTo>
                    <a:pt x="2190" y="1108"/>
                    <a:pt x="1203" y="60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8246;p64">
              <a:extLst>
                <a:ext uri="{FF2B5EF4-FFF2-40B4-BE49-F238E27FC236}">
                  <a16:creationId xmlns:a16="http://schemas.microsoft.com/office/drawing/2014/main" id="{98120C4A-21ED-F1C3-6825-FAC2C3D76C57}"/>
                </a:ext>
              </a:extLst>
            </p:cNvPr>
            <p:cNvSpPr/>
            <p:nvPr/>
          </p:nvSpPr>
          <p:spPr>
            <a:xfrm>
              <a:off x="5198722" y="1822271"/>
              <a:ext cx="325835" cy="262891"/>
            </a:xfrm>
            <a:custGeom>
              <a:avLst/>
              <a:gdLst/>
              <a:ahLst/>
              <a:cxnLst/>
              <a:rect l="l" t="t" r="r" b="b"/>
              <a:pathLst>
                <a:path w="3753" h="3028" extrusionOk="0">
                  <a:moveTo>
                    <a:pt x="25" y="1"/>
                  </a:moveTo>
                  <a:cubicBezTo>
                    <a:pt x="14" y="76"/>
                    <a:pt x="6" y="149"/>
                    <a:pt x="0" y="224"/>
                  </a:cubicBezTo>
                  <a:cubicBezTo>
                    <a:pt x="597" y="846"/>
                    <a:pt x="1225" y="1435"/>
                    <a:pt x="1875" y="1993"/>
                  </a:cubicBezTo>
                  <a:cubicBezTo>
                    <a:pt x="2316" y="2369"/>
                    <a:pt x="2823" y="2774"/>
                    <a:pt x="3415" y="2955"/>
                  </a:cubicBezTo>
                  <a:cubicBezTo>
                    <a:pt x="3526" y="2991"/>
                    <a:pt x="3638" y="3014"/>
                    <a:pt x="3752" y="3028"/>
                  </a:cubicBezTo>
                  <a:cubicBezTo>
                    <a:pt x="3736" y="2966"/>
                    <a:pt x="3716" y="2908"/>
                    <a:pt x="3702" y="2846"/>
                  </a:cubicBezTo>
                  <a:cubicBezTo>
                    <a:pt x="3041" y="2726"/>
                    <a:pt x="2472" y="2280"/>
                    <a:pt x="1986" y="1864"/>
                  </a:cubicBezTo>
                  <a:cubicBezTo>
                    <a:pt x="1303" y="1279"/>
                    <a:pt x="644" y="654"/>
                    <a:pt x="2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8247;p64">
              <a:extLst>
                <a:ext uri="{FF2B5EF4-FFF2-40B4-BE49-F238E27FC236}">
                  <a16:creationId xmlns:a16="http://schemas.microsoft.com/office/drawing/2014/main" id="{19767749-7F34-E1B2-61E6-048627A050B5}"/>
                </a:ext>
              </a:extLst>
            </p:cNvPr>
            <p:cNvSpPr/>
            <p:nvPr/>
          </p:nvSpPr>
          <p:spPr>
            <a:xfrm>
              <a:off x="5224073" y="1626842"/>
              <a:ext cx="232678" cy="229205"/>
            </a:xfrm>
            <a:custGeom>
              <a:avLst/>
              <a:gdLst/>
              <a:ahLst/>
              <a:cxnLst/>
              <a:rect l="l" t="t" r="r" b="b"/>
              <a:pathLst>
                <a:path w="2680" h="2640" extrusionOk="0">
                  <a:moveTo>
                    <a:pt x="34" y="0"/>
                  </a:moveTo>
                  <a:cubicBezTo>
                    <a:pt x="29" y="73"/>
                    <a:pt x="15" y="146"/>
                    <a:pt x="1" y="224"/>
                  </a:cubicBezTo>
                  <a:cubicBezTo>
                    <a:pt x="746" y="1142"/>
                    <a:pt x="1616" y="1953"/>
                    <a:pt x="2582" y="2640"/>
                  </a:cubicBezTo>
                  <a:lnTo>
                    <a:pt x="2679" y="2500"/>
                  </a:lnTo>
                  <a:cubicBezTo>
                    <a:pt x="1686" y="1792"/>
                    <a:pt x="796" y="949"/>
                    <a:pt x="3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8248;p64">
              <a:extLst>
                <a:ext uri="{FF2B5EF4-FFF2-40B4-BE49-F238E27FC236}">
                  <a16:creationId xmlns:a16="http://schemas.microsoft.com/office/drawing/2014/main" id="{E47C9E5B-C3FE-8691-23EF-C5F90C0E0CD2}"/>
                </a:ext>
              </a:extLst>
            </p:cNvPr>
            <p:cNvSpPr/>
            <p:nvPr/>
          </p:nvSpPr>
          <p:spPr>
            <a:xfrm>
              <a:off x="5262882" y="1451208"/>
              <a:ext cx="141517" cy="183190"/>
            </a:xfrm>
            <a:custGeom>
              <a:avLst/>
              <a:gdLst/>
              <a:ahLst/>
              <a:cxnLst/>
              <a:rect l="l" t="t" r="r" b="b"/>
              <a:pathLst>
                <a:path w="1630" h="2110" extrusionOk="0">
                  <a:moveTo>
                    <a:pt x="59" y="1"/>
                  </a:moveTo>
                  <a:cubicBezTo>
                    <a:pt x="39" y="73"/>
                    <a:pt x="20" y="146"/>
                    <a:pt x="0" y="216"/>
                  </a:cubicBezTo>
                  <a:cubicBezTo>
                    <a:pt x="293" y="656"/>
                    <a:pt x="606" y="1078"/>
                    <a:pt x="946" y="1482"/>
                  </a:cubicBezTo>
                  <a:cubicBezTo>
                    <a:pt x="1133" y="1700"/>
                    <a:pt x="1353" y="1945"/>
                    <a:pt x="1630" y="2110"/>
                  </a:cubicBezTo>
                  <a:cubicBezTo>
                    <a:pt x="1607" y="2029"/>
                    <a:pt x="1591" y="1951"/>
                    <a:pt x="1574" y="1870"/>
                  </a:cubicBezTo>
                  <a:cubicBezTo>
                    <a:pt x="1384" y="1731"/>
                    <a:pt x="1225" y="1549"/>
                    <a:pt x="1077" y="1373"/>
                  </a:cubicBezTo>
                  <a:cubicBezTo>
                    <a:pt x="709" y="938"/>
                    <a:pt x="369" y="478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8249;p64">
              <a:extLst>
                <a:ext uri="{FF2B5EF4-FFF2-40B4-BE49-F238E27FC236}">
                  <a16:creationId xmlns:a16="http://schemas.microsoft.com/office/drawing/2014/main" id="{30378D38-00A8-3F24-4008-8298ECAE059C}"/>
                </a:ext>
              </a:extLst>
            </p:cNvPr>
            <p:cNvSpPr/>
            <p:nvPr/>
          </p:nvSpPr>
          <p:spPr>
            <a:xfrm>
              <a:off x="5570742" y="1924023"/>
              <a:ext cx="277650" cy="326617"/>
            </a:xfrm>
            <a:custGeom>
              <a:avLst/>
              <a:gdLst/>
              <a:ahLst/>
              <a:cxnLst/>
              <a:rect l="l" t="t" r="r" b="b"/>
              <a:pathLst>
                <a:path w="3198" h="3762" extrusionOk="0">
                  <a:moveTo>
                    <a:pt x="3094" y="1"/>
                  </a:moveTo>
                  <a:cubicBezTo>
                    <a:pt x="2218" y="1337"/>
                    <a:pt x="1183" y="2556"/>
                    <a:pt x="0" y="3636"/>
                  </a:cubicBezTo>
                  <a:lnTo>
                    <a:pt x="117" y="3761"/>
                  </a:lnTo>
                  <a:cubicBezTo>
                    <a:pt x="1297" y="2687"/>
                    <a:pt x="2330" y="1476"/>
                    <a:pt x="3197" y="151"/>
                  </a:cubicBezTo>
                  <a:cubicBezTo>
                    <a:pt x="3164" y="101"/>
                    <a:pt x="3128" y="54"/>
                    <a:pt x="309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8250;p64">
              <a:extLst>
                <a:ext uri="{FF2B5EF4-FFF2-40B4-BE49-F238E27FC236}">
                  <a16:creationId xmlns:a16="http://schemas.microsoft.com/office/drawing/2014/main" id="{A556FEBD-91AE-58C6-5B79-281149762C60}"/>
                </a:ext>
              </a:extLst>
            </p:cNvPr>
            <p:cNvSpPr/>
            <p:nvPr/>
          </p:nvSpPr>
          <p:spPr>
            <a:xfrm>
              <a:off x="5502415" y="1733369"/>
              <a:ext cx="203506" cy="252473"/>
            </a:xfrm>
            <a:custGeom>
              <a:avLst/>
              <a:gdLst/>
              <a:ahLst/>
              <a:cxnLst/>
              <a:rect l="l" t="t" r="r" b="b"/>
              <a:pathLst>
                <a:path w="2344" h="2908" extrusionOk="0">
                  <a:moveTo>
                    <a:pt x="2246" y="1"/>
                  </a:moveTo>
                  <a:cubicBezTo>
                    <a:pt x="1688" y="1061"/>
                    <a:pt x="916" y="2021"/>
                    <a:pt x="0" y="2780"/>
                  </a:cubicBezTo>
                  <a:lnTo>
                    <a:pt x="106" y="2908"/>
                  </a:lnTo>
                  <a:cubicBezTo>
                    <a:pt x="1013" y="2155"/>
                    <a:pt x="1778" y="1217"/>
                    <a:pt x="2344" y="180"/>
                  </a:cubicBezTo>
                  <a:cubicBezTo>
                    <a:pt x="2310" y="118"/>
                    <a:pt x="2280" y="60"/>
                    <a:pt x="224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8251;p64">
              <a:extLst>
                <a:ext uri="{FF2B5EF4-FFF2-40B4-BE49-F238E27FC236}">
                  <a16:creationId xmlns:a16="http://schemas.microsoft.com/office/drawing/2014/main" id="{80694E3A-A54E-DE5F-C131-079CF8509E63}"/>
                </a:ext>
              </a:extLst>
            </p:cNvPr>
            <p:cNvSpPr/>
            <p:nvPr/>
          </p:nvSpPr>
          <p:spPr>
            <a:xfrm>
              <a:off x="5442337" y="1568673"/>
              <a:ext cx="164524" cy="208889"/>
            </a:xfrm>
            <a:custGeom>
              <a:avLst/>
              <a:gdLst/>
              <a:ahLst/>
              <a:cxnLst/>
              <a:rect l="l" t="t" r="r" b="b"/>
              <a:pathLst>
                <a:path w="1895" h="2406" extrusionOk="0">
                  <a:moveTo>
                    <a:pt x="1789" y="1"/>
                  </a:moveTo>
                  <a:cubicBezTo>
                    <a:pt x="1342" y="869"/>
                    <a:pt x="737" y="1650"/>
                    <a:pt x="1" y="2280"/>
                  </a:cubicBezTo>
                  <a:lnTo>
                    <a:pt x="109" y="2406"/>
                  </a:lnTo>
                  <a:cubicBezTo>
                    <a:pt x="835" y="1784"/>
                    <a:pt x="1440" y="1011"/>
                    <a:pt x="1895" y="160"/>
                  </a:cubicBezTo>
                  <a:cubicBezTo>
                    <a:pt x="1859" y="110"/>
                    <a:pt x="1825" y="54"/>
                    <a:pt x="178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8252;p64">
              <a:extLst>
                <a:ext uri="{FF2B5EF4-FFF2-40B4-BE49-F238E27FC236}">
                  <a16:creationId xmlns:a16="http://schemas.microsoft.com/office/drawing/2014/main" id="{A42C03F8-8FC5-5D8B-2317-72E49D6AE3AA}"/>
                </a:ext>
              </a:extLst>
            </p:cNvPr>
            <p:cNvSpPr/>
            <p:nvPr/>
          </p:nvSpPr>
          <p:spPr>
            <a:xfrm>
              <a:off x="5383734" y="1371074"/>
              <a:ext cx="82392" cy="126757"/>
            </a:xfrm>
            <a:custGeom>
              <a:avLst/>
              <a:gdLst/>
              <a:ahLst/>
              <a:cxnLst/>
              <a:rect l="l" t="t" r="r" b="b"/>
              <a:pathLst>
                <a:path w="949" h="1460" extrusionOk="0">
                  <a:moveTo>
                    <a:pt x="832" y="0"/>
                  </a:moveTo>
                  <a:cubicBezTo>
                    <a:pt x="606" y="480"/>
                    <a:pt x="327" y="938"/>
                    <a:pt x="0" y="1356"/>
                  </a:cubicBezTo>
                  <a:lnTo>
                    <a:pt x="132" y="1460"/>
                  </a:lnTo>
                  <a:cubicBezTo>
                    <a:pt x="450" y="1055"/>
                    <a:pt x="726" y="617"/>
                    <a:pt x="949" y="148"/>
                  </a:cubicBezTo>
                  <a:cubicBezTo>
                    <a:pt x="910" y="98"/>
                    <a:pt x="871" y="48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8253;p64">
              <a:extLst>
                <a:ext uri="{FF2B5EF4-FFF2-40B4-BE49-F238E27FC236}">
                  <a16:creationId xmlns:a16="http://schemas.microsoft.com/office/drawing/2014/main" id="{61AF9A17-3A82-CDC5-D19A-F503C2D6587A}"/>
                </a:ext>
              </a:extLst>
            </p:cNvPr>
            <p:cNvSpPr/>
            <p:nvPr/>
          </p:nvSpPr>
          <p:spPr>
            <a:xfrm>
              <a:off x="5633946" y="2124574"/>
              <a:ext cx="331913" cy="300397"/>
            </a:xfrm>
            <a:custGeom>
              <a:avLst/>
              <a:gdLst/>
              <a:ahLst/>
              <a:cxnLst/>
              <a:rect l="l" t="t" r="r" b="b"/>
              <a:pathLst>
                <a:path w="3823" h="3460" extrusionOk="0">
                  <a:moveTo>
                    <a:pt x="3739" y="0"/>
                  </a:moveTo>
                  <a:cubicBezTo>
                    <a:pt x="2726" y="1337"/>
                    <a:pt x="1448" y="2472"/>
                    <a:pt x="0" y="3312"/>
                  </a:cubicBezTo>
                  <a:lnTo>
                    <a:pt x="92" y="3460"/>
                  </a:lnTo>
                  <a:cubicBezTo>
                    <a:pt x="1532" y="2623"/>
                    <a:pt x="2804" y="1496"/>
                    <a:pt x="3822" y="173"/>
                  </a:cubicBezTo>
                  <a:cubicBezTo>
                    <a:pt x="3794" y="115"/>
                    <a:pt x="3767" y="56"/>
                    <a:pt x="373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8254;p64">
              <a:extLst>
                <a:ext uri="{FF2B5EF4-FFF2-40B4-BE49-F238E27FC236}">
                  <a16:creationId xmlns:a16="http://schemas.microsoft.com/office/drawing/2014/main" id="{191FCCC1-F479-19A2-C7F4-3C498BD56AD4}"/>
                </a:ext>
              </a:extLst>
            </p:cNvPr>
            <p:cNvSpPr/>
            <p:nvPr/>
          </p:nvSpPr>
          <p:spPr>
            <a:xfrm>
              <a:off x="5720679" y="2349088"/>
              <a:ext cx="323144" cy="316893"/>
            </a:xfrm>
            <a:custGeom>
              <a:avLst/>
              <a:gdLst/>
              <a:ahLst/>
              <a:cxnLst/>
              <a:rect l="l" t="t" r="r" b="b"/>
              <a:pathLst>
                <a:path w="3722" h="3650" extrusionOk="0">
                  <a:moveTo>
                    <a:pt x="3669" y="1"/>
                  </a:moveTo>
                  <a:cubicBezTo>
                    <a:pt x="3323" y="559"/>
                    <a:pt x="2957" y="1103"/>
                    <a:pt x="2536" y="1605"/>
                  </a:cubicBezTo>
                  <a:cubicBezTo>
                    <a:pt x="1758" y="2525"/>
                    <a:pt x="904" y="3161"/>
                    <a:pt x="0" y="3493"/>
                  </a:cubicBezTo>
                  <a:lnTo>
                    <a:pt x="53" y="3650"/>
                  </a:lnTo>
                  <a:cubicBezTo>
                    <a:pt x="988" y="3307"/>
                    <a:pt x="1866" y="2656"/>
                    <a:pt x="2662" y="1711"/>
                  </a:cubicBezTo>
                  <a:cubicBezTo>
                    <a:pt x="3052" y="1248"/>
                    <a:pt x="3401" y="745"/>
                    <a:pt x="3722" y="232"/>
                  </a:cubicBezTo>
                  <a:lnTo>
                    <a:pt x="3669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8255;p64">
              <a:extLst>
                <a:ext uri="{FF2B5EF4-FFF2-40B4-BE49-F238E27FC236}">
                  <a16:creationId xmlns:a16="http://schemas.microsoft.com/office/drawing/2014/main" id="{EDA256FA-46ED-4F95-E032-6057DB5E7E9E}"/>
                </a:ext>
              </a:extLst>
            </p:cNvPr>
            <p:cNvSpPr/>
            <p:nvPr/>
          </p:nvSpPr>
          <p:spPr>
            <a:xfrm>
              <a:off x="5814356" y="2594959"/>
              <a:ext cx="301179" cy="332607"/>
            </a:xfrm>
            <a:custGeom>
              <a:avLst/>
              <a:gdLst/>
              <a:ahLst/>
              <a:cxnLst/>
              <a:rect l="l" t="t" r="r" b="b"/>
              <a:pathLst>
                <a:path w="3469" h="3831" extrusionOk="0">
                  <a:moveTo>
                    <a:pt x="3399" y="0"/>
                  </a:moveTo>
                  <a:cubicBezTo>
                    <a:pt x="2506" y="1429"/>
                    <a:pt x="1345" y="2692"/>
                    <a:pt x="1" y="3691"/>
                  </a:cubicBezTo>
                  <a:lnTo>
                    <a:pt x="107" y="3831"/>
                  </a:lnTo>
                  <a:cubicBezTo>
                    <a:pt x="1426" y="2846"/>
                    <a:pt x="2576" y="1610"/>
                    <a:pt x="3468" y="215"/>
                  </a:cubicBezTo>
                  <a:cubicBezTo>
                    <a:pt x="3446" y="145"/>
                    <a:pt x="3421" y="70"/>
                    <a:pt x="339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8256;p64">
              <a:extLst>
                <a:ext uri="{FF2B5EF4-FFF2-40B4-BE49-F238E27FC236}">
                  <a16:creationId xmlns:a16="http://schemas.microsoft.com/office/drawing/2014/main" id="{C2E8795F-63EE-EF96-5295-AD259C69A271}"/>
                </a:ext>
              </a:extLst>
            </p:cNvPr>
            <p:cNvSpPr/>
            <p:nvPr/>
          </p:nvSpPr>
          <p:spPr>
            <a:xfrm>
              <a:off x="5928697" y="2913410"/>
              <a:ext cx="229726" cy="175724"/>
            </a:xfrm>
            <a:custGeom>
              <a:avLst/>
              <a:gdLst/>
              <a:ahLst/>
              <a:cxnLst/>
              <a:rect l="l" t="t" r="r" b="b"/>
              <a:pathLst>
                <a:path w="2646" h="2024" extrusionOk="0">
                  <a:moveTo>
                    <a:pt x="2645" y="1"/>
                  </a:moveTo>
                  <a:cubicBezTo>
                    <a:pt x="1878" y="762"/>
                    <a:pt x="982" y="1396"/>
                    <a:pt x="0" y="1870"/>
                  </a:cubicBezTo>
                  <a:lnTo>
                    <a:pt x="73" y="2023"/>
                  </a:lnTo>
                  <a:cubicBezTo>
                    <a:pt x="1019" y="1571"/>
                    <a:pt x="1884" y="969"/>
                    <a:pt x="2637" y="249"/>
                  </a:cubicBezTo>
                  <a:cubicBezTo>
                    <a:pt x="2640" y="168"/>
                    <a:pt x="2642" y="85"/>
                    <a:pt x="26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8257;p64">
              <a:extLst>
                <a:ext uri="{FF2B5EF4-FFF2-40B4-BE49-F238E27FC236}">
                  <a16:creationId xmlns:a16="http://schemas.microsoft.com/office/drawing/2014/main" id="{238B28D8-DF35-6FD8-B3B6-02D2DF87F858}"/>
                </a:ext>
              </a:extLst>
            </p:cNvPr>
            <p:cNvSpPr/>
            <p:nvPr/>
          </p:nvSpPr>
          <p:spPr>
            <a:xfrm>
              <a:off x="5138383" y="1241453"/>
              <a:ext cx="874711" cy="2047823"/>
            </a:xfrm>
            <a:custGeom>
              <a:avLst/>
              <a:gdLst/>
              <a:ahLst/>
              <a:cxnLst/>
              <a:rect l="l" t="t" r="r" b="b"/>
              <a:pathLst>
                <a:path w="10075" h="23587" extrusionOk="0">
                  <a:moveTo>
                    <a:pt x="2327" y="1"/>
                  </a:moveTo>
                  <a:cubicBezTo>
                    <a:pt x="1208" y="2710"/>
                    <a:pt x="656" y="5790"/>
                    <a:pt x="609" y="8725"/>
                  </a:cubicBezTo>
                  <a:cubicBezTo>
                    <a:pt x="1088" y="9143"/>
                    <a:pt x="1476" y="9617"/>
                    <a:pt x="2034" y="9933"/>
                  </a:cubicBezTo>
                  <a:lnTo>
                    <a:pt x="2017" y="9933"/>
                  </a:lnTo>
                  <a:cubicBezTo>
                    <a:pt x="1925" y="9935"/>
                    <a:pt x="1836" y="9947"/>
                    <a:pt x="1741" y="9952"/>
                  </a:cubicBezTo>
                  <a:cubicBezTo>
                    <a:pt x="1284" y="9999"/>
                    <a:pt x="805" y="10083"/>
                    <a:pt x="350" y="10083"/>
                  </a:cubicBezTo>
                  <a:cubicBezTo>
                    <a:pt x="261" y="10083"/>
                    <a:pt x="174" y="10079"/>
                    <a:pt x="87" y="10072"/>
                  </a:cubicBezTo>
                  <a:lnTo>
                    <a:pt x="87" y="10072"/>
                  </a:lnTo>
                  <a:cubicBezTo>
                    <a:pt x="0" y="12268"/>
                    <a:pt x="430" y="14614"/>
                    <a:pt x="999" y="16734"/>
                  </a:cubicBezTo>
                  <a:cubicBezTo>
                    <a:pt x="1733" y="16823"/>
                    <a:pt x="2453" y="17091"/>
                    <a:pt x="3175" y="17256"/>
                  </a:cubicBezTo>
                  <a:cubicBezTo>
                    <a:pt x="3122" y="17292"/>
                    <a:pt x="3069" y="17334"/>
                    <a:pt x="3016" y="17376"/>
                  </a:cubicBezTo>
                  <a:cubicBezTo>
                    <a:pt x="2960" y="17423"/>
                    <a:pt x="2905" y="17468"/>
                    <a:pt x="2854" y="17510"/>
                  </a:cubicBezTo>
                  <a:cubicBezTo>
                    <a:pt x="2416" y="17872"/>
                    <a:pt x="2012" y="18246"/>
                    <a:pt x="1490" y="18492"/>
                  </a:cubicBezTo>
                  <a:cubicBezTo>
                    <a:pt x="2506" y="19909"/>
                    <a:pt x="3630" y="21279"/>
                    <a:pt x="5067" y="22263"/>
                  </a:cubicBezTo>
                  <a:cubicBezTo>
                    <a:pt x="6225" y="23063"/>
                    <a:pt x="7617" y="23586"/>
                    <a:pt x="9011" y="23586"/>
                  </a:cubicBezTo>
                  <a:cubicBezTo>
                    <a:pt x="9343" y="23586"/>
                    <a:pt x="9675" y="23557"/>
                    <a:pt x="10005" y="23494"/>
                  </a:cubicBezTo>
                  <a:cubicBezTo>
                    <a:pt x="10030" y="23491"/>
                    <a:pt x="10052" y="23483"/>
                    <a:pt x="10074" y="23471"/>
                  </a:cubicBezTo>
                  <a:cubicBezTo>
                    <a:pt x="9991" y="23324"/>
                    <a:pt x="9915" y="23178"/>
                    <a:pt x="9834" y="23031"/>
                  </a:cubicBezTo>
                  <a:cubicBezTo>
                    <a:pt x="9182" y="21831"/>
                    <a:pt x="8554" y="20612"/>
                    <a:pt x="7974" y="19379"/>
                  </a:cubicBezTo>
                  <a:cubicBezTo>
                    <a:pt x="7968" y="19370"/>
                    <a:pt x="7968" y="19368"/>
                    <a:pt x="7965" y="19365"/>
                  </a:cubicBezTo>
                  <a:cubicBezTo>
                    <a:pt x="7946" y="19320"/>
                    <a:pt x="7923" y="19270"/>
                    <a:pt x="7898" y="19225"/>
                  </a:cubicBezTo>
                  <a:lnTo>
                    <a:pt x="7890" y="19203"/>
                  </a:lnTo>
                  <a:cubicBezTo>
                    <a:pt x="7686" y="18779"/>
                    <a:pt x="7494" y="18349"/>
                    <a:pt x="7304" y="17920"/>
                  </a:cubicBezTo>
                  <a:cubicBezTo>
                    <a:pt x="7296" y="17906"/>
                    <a:pt x="7290" y="17892"/>
                    <a:pt x="7285" y="17878"/>
                  </a:cubicBezTo>
                  <a:cubicBezTo>
                    <a:pt x="6986" y="17200"/>
                    <a:pt x="6699" y="16508"/>
                    <a:pt x="6431" y="15813"/>
                  </a:cubicBezTo>
                  <a:lnTo>
                    <a:pt x="6369" y="15657"/>
                  </a:lnTo>
                  <a:cubicBezTo>
                    <a:pt x="6356" y="15618"/>
                    <a:pt x="6342" y="15585"/>
                    <a:pt x="6328" y="15546"/>
                  </a:cubicBezTo>
                  <a:cubicBezTo>
                    <a:pt x="6258" y="15361"/>
                    <a:pt x="6188" y="15177"/>
                    <a:pt x="6118" y="14988"/>
                  </a:cubicBezTo>
                  <a:cubicBezTo>
                    <a:pt x="6096" y="14935"/>
                    <a:pt x="6079" y="14879"/>
                    <a:pt x="6057" y="14829"/>
                  </a:cubicBezTo>
                  <a:cubicBezTo>
                    <a:pt x="5653" y="13707"/>
                    <a:pt x="5287" y="12574"/>
                    <a:pt x="4947" y="11433"/>
                  </a:cubicBezTo>
                  <a:lnTo>
                    <a:pt x="4947" y="11431"/>
                  </a:lnTo>
                  <a:cubicBezTo>
                    <a:pt x="4782" y="10887"/>
                    <a:pt x="4626" y="10337"/>
                    <a:pt x="4467" y="9787"/>
                  </a:cubicBezTo>
                  <a:cubicBezTo>
                    <a:pt x="4467" y="9782"/>
                    <a:pt x="4464" y="9779"/>
                    <a:pt x="4464" y="9771"/>
                  </a:cubicBezTo>
                  <a:cubicBezTo>
                    <a:pt x="4461" y="9754"/>
                    <a:pt x="4453" y="9737"/>
                    <a:pt x="4450" y="9718"/>
                  </a:cubicBezTo>
                  <a:cubicBezTo>
                    <a:pt x="4433" y="9656"/>
                    <a:pt x="4417" y="9598"/>
                    <a:pt x="4403" y="9536"/>
                  </a:cubicBezTo>
                  <a:cubicBezTo>
                    <a:pt x="4235" y="8945"/>
                    <a:pt x="4073" y="8351"/>
                    <a:pt x="3917" y="7759"/>
                  </a:cubicBezTo>
                  <a:cubicBezTo>
                    <a:pt x="3901" y="7692"/>
                    <a:pt x="3881" y="7623"/>
                    <a:pt x="3861" y="7556"/>
                  </a:cubicBezTo>
                  <a:cubicBezTo>
                    <a:pt x="3747" y="7123"/>
                    <a:pt x="3630" y="6688"/>
                    <a:pt x="3516" y="6256"/>
                  </a:cubicBezTo>
                  <a:cubicBezTo>
                    <a:pt x="3362" y="5684"/>
                    <a:pt x="3209" y="5109"/>
                    <a:pt x="3069" y="4529"/>
                  </a:cubicBezTo>
                  <a:cubicBezTo>
                    <a:pt x="3050" y="4451"/>
                    <a:pt x="3030" y="4370"/>
                    <a:pt x="3013" y="4289"/>
                  </a:cubicBezTo>
                  <a:cubicBezTo>
                    <a:pt x="2946" y="4007"/>
                    <a:pt x="2885" y="3728"/>
                    <a:pt x="2826" y="3446"/>
                  </a:cubicBezTo>
                  <a:cubicBezTo>
                    <a:pt x="2584" y="2308"/>
                    <a:pt x="2422" y="1159"/>
                    <a:pt x="232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8258;p64">
              <a:extLst>
                <a:ext uri="{FF2B5EF4-FFF2-40B4-BE49-F238E27FC236}">
                  <a16:creationId xmlns:a16="http://schemas.microsoft.com/office/drawing/2014/main" id="{A6776F75-7387-FA8C-9F23-3CE075B85734}"/>
                </a:ext>
              </a:extLst>
            </p:cNvPr>
            <p:cNvSpPr/>
            <p:nvPr/>
          </p:nvSpPr>
          <p:spPr>
            <a:xfrm>
              <a:off x="5604341" y="2095751"/>
              <a:ext cx="1211139" cy="1153230"/>
            </a:xfrm>
            <a:custGeom>
              <a:avLst/>
              <a:gdLst/>
              <a:ahLst/>
              <a:cxnLst/>
              <a:rect l="l" t="t" r="r" b="b"/>
              <a:pathLst>
                <a:path w="13950" h="13283" extrusionOk="0">
                  <a:moveTo>
                    <a:pt x="9330" y="1"/>
                  </a:moveTo>
                  <a:lnTo>
                    <a:pt x="1" y="2076"/>
                  </a:lnTo>
                  <a:lnTo>
                    <a:pt x="1647" y="11754"/>
                  </a:lnTo>
                  <a:lnTo>
                    <a:pt x="3675" y="12920"/>
                  </a:lnTo>
                  <a:cubicBezTo>
                    <a:pt x="3859" y="13145"/>
                    <a:pt x="4135" y="13283"/>
                    <a:pt x="4433" y="13283"/>
                  </a:cubicBezTo>
                  <a:cubicBezTo>
                    <a:pt x="4498" y="13283"/>
                    <a:pt x="4563" y="13277"/>
                    <a:pt x="4629" y="13263"/>
                  </a:cubicBezTo>
                  <a:lnTo>
                    <a:pt x="13071" y="11592"/>
                  </a:lnTo>
                  <a:cubicBezTo>
                    <a:pt x="13601" y="11489"/>
                    <a:pt x="13950" y="10970"/>
                    <a:pt x="13844" y="10437"/>
                  </a:cubicBezTo>
                  <a:lnTo>
                    <a:pt x="12176" y="1995"/>
                  </a:lnTo>
                  <a:cubicBezTo>
                    <a:pt x="12092" y="1591"/>
                    <a:pt x="11763" y="1292"/>
                    <a:pt x="11375" y="1225"/>
                  </a:cubicBezTo>
                  <a:lnTo>
                    <a:pt x="9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8259;p64">
              <a:extLst>
                <a:ext uri="{FF2B5EF4-FFF2-40B4-BE49-F238E27FC236}">
                  <a16:creationId xmlns:a16="http://schemas.microsoft.com/office/drawing/2014/main" id="{71BA199F-76F7-9417-95AF-83CFDAC6F1B1}"/>
                </a:ext>
              </a:extLst>
            </p:cNvPr>
            <p:cNvSpPr/>
            <p:nvPr/>
          </p:nvSpPr>
          <p:spPr>
            <a:xfrm>
              <a:off x="6362272" y="2158694"/>
              <a:ext cx="302134" cy="127539"/>
            </a:xfrm>
            <a:custGeom>
              <a:avLst/>
              <a:gdLst/>
              <a:ahLst/>
              <a:cxnLst/>
              <a:rect l="l" t="t" r="r" b="b"/>
              <a:pathLst>
                <a:path w="3480" h="1469" extrusionOk="0">
                  <a:moveTo>
                    <a:pt x="17" y="1"/>
                  </a:moveTo>
                  <a:lnTo>
                    <a:pt x="0" y="87"/>
                  </a:lnTo>
                  <a:cubicBezTo>
                    <a:pt x="198" y="126"/>
                    <a:pt x="394" y="193"/>
                    <a:pt x="586" y="255"/>
                  </a:cubicBezTo>
                  <a:cubicBezTo>
                    <a:pt x="1387" y="525"/>
                    <a:pt x="2218" y="804"/>
                    <a:pt x="2985" y="1195"/>
                  </a:cubicBezTo>
                  <a:cubicBezTo>
                    <a:pt x="3158" y="1281"/>
                    <a:pt x="3323" y="1376"/>
                    <a:pt x="3479" y="1468"/>
                  </a:cubicBezTo>
                  <a:lnTo>
                    <a:pt x="3454" y="1351"/>
                  </a:lnTo>
                  <a:cubicBezTo>
                    <a:pt x="3320" y="1267"/>
                    <a:pt x="3175" y="1189"/>
                    <a:pt x="3027" y="1114"/>
                  </a:cubicBezTo>
                  <a:cubicBezTo>
                    <a:pt x="2252" y="718"/>
                    <a:pt x="1417" y="439"/>
                    <a:pt x="614" y="171"/>
                  </a:cubicBezTo>
                  <a:cubicBezTo>
                    <a:pt x="421" y="110"/>
                    <a:pt x="218" y="40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8260;p64">
              <a:extLst>
                <a:ext uri="{FF2B5EF4-FFF2-40B4-BE49-F238E27FC236}">
                  <a16:creationId xmlns:a16="http://schemas.microsoft.com/office/drawing/2014/main" id="{8D704A8D-A654-26BE-E3F7-5E80EFD267A1}"/>
                </a:ext>
              </a:extLst>
            </p:cNvPr>
            <p:cNvSpPr/>
            <p:nvPr/>
          </p:nvSpPr>
          <p:spPr>
            <a:xfrm>
              <a:off x="6372429" y="2190210"/>
              <a:ext cx="308906" cy="181975"/>
            </a:xfrm>
            <a:custGeom>
              <a:avLst/>
              <a:gdLst/>
              <a:ahLst/>
              <a:cxnLst/>
              <a:rect l="l" t="t" r="r" b="b"/>
              <a:pathLst>
                <a:path w="3558" h="2096" extrusionOk="0">
                  <a:moveTo>
                    <a:pt x="37" y="1"/>
                  </a:moveTo>
                  <a:lnTo>
                    <a:pt x="0" y="84"/>
                  </a:lnTo>
                  <a:cubicBezTo>
                    <a:pt x="1273" y="609"/>
                    <a:pt x="2467" y="1281"/>
                    <a:pt x="3557" y="2096"/>
                  </a:cubicBezTo>
                  <a:lnTo>
                    <a:pt x="3529" y="1965"/>
                  </a:lnTo>
                  <a:cubicBezTo>
                    <a:pt x="2455" y="1169"/>
                    <a:pt x="1284" y="514"/>
                    <a:pt x="3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8261;p64">
              <a:extLst>
                <a:ext uri="{FF2B5EF4-FFF2-40B4-BE49-F238E27FC236}">
                  <a16:creationId xmlns:a16="http://schemas.microsoft.com/office/drawing/2014/main" id="{8BF7B429-5A87-1122-43E9-BBDDBD402404}"/>
                </a:ext>
              </a:extLst>
            </p:cNvPr>
            <p:cNvSpPr/>
            <p:nvPr/>
          </p:nvSpPr>
          <p:spPr>
            <a:xfrm>
              <a:off x="6351853" y="2264092"/>
              <a:ext cx="344936" cy="185100"/>
            </a:xfrm>
            <a:custGeom>
              <a:avLst/>
              <a:gdLst/>
              <a:ahLst/>
              <a:cxnLst/>
              <a:rect l="l" t="t" r="r" b="b"/>
              <a:pathLst>
                <a:path w="3973" h="2132" extrusionOk="0">
                  <a:moveTo>
                    <a:pt x="37" y="0"/>
                  </a:moveTo>
                  <a:lnTo>
                    <a:pt x="0" y="84"/>
                  </a:lnTo>
                  <a:cubicBezTo>
                    <a:pt x="988" y="491"/>
                    <a:pt x="2009" y="915"/>
                    <a:pt x="2952" y="1459"/>
                  </a:cubicBezTo>
                  <a:cubicBezTo>
                    <a:pt x="3320" y="1671"/>
                    <a:pt x="3658" y="1895"/>
                    <a:pt x="3973" y="2132"/>
                  </a:cubicBezTo>
                  <a:lnTo>
                    <a:pt x="3945" y="2003"/>
                  </a:lnTo>
                  <a:cubicBezTo>
                    <a:pt x="3652" y="1786"/>
                    <a:pt x="3334" y="1579"/>
                    <a:pt x="2996" y="1381"/>
                  </a:cubicBezTo>
                  <a:cubicBezTo>
                    <a:pt x="2051" y="832"/>
                    <a:pt x="1024" y="408"/>
                    <a:pt x="3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8262;p64">
              <a:extLst>
                <a:ext uri="{FF2B5EF4-FFF2-40B4-BE49-F238E27FC236}">
                  <a16:creationId xmlns:a16="http://schemas.microsoft.com/office/drawing/2014/main" id="{2238374E-6D91-43BC-171E-9915CE7559A2}"/>
                </a:ext>
              </a:extLst>
            </p:cNvPr>
            <p:cNvSpPr/>
            <p:nvPr/>
          </p:nvSpPr>
          <p:spPr>
            <a:xfrm>
              <a:off x="6369478" y="2346223"/>
              <a:ext cx="348148" cy="208802"/>
            </a:xfrm>
            <a:custGeom>
              <a:avLst/>
              <a:gdLst/>
              <a:ahLst/>
              <a:cxnLst/>
              <a:rect l="l" t="t" r="r" b="b"/>
              <a:pathLst>
                <a:path w="4010" h="2405" extrusionOk="0">
                  <a:moveTo>
                    <a:pt x="43" y="0"/>
                  </a:moveTo>
                  <a:lnTo>
                    <a:pt x="1" y="81"/>
                  </a:lnTo>
                  <a:cubicBezTo>
                    <a:pt x="1346" y="792"/>
                    <a:pt x="2735" y="1526"/>
                    <a:pt x="4010" y="2405"/>
                  </a:cubicBezTo>
                  <a:lnTo>
                    <a:pt x="3982" y="2279"/>
                  </a:lnTo>
                  <a:cubicBezTo>
                    <a:pt x="2724" y="1423"/>
                    <a:pt x="1362" y="700"/>
                    <a:pt x="4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8263;p64">
              <a:extLst>
                <a:ext uri="{FF2B5EF4-FFF2-40B4-BE49-F238E27FC236}">
                  <a16:creationId xmlns:a16="http://schemas.microsoft.com/office/drawing/2014/main" id="{0C66A6DC-F9F7-9834-23EA-C816548E55CD}"/>
                </a:ext>
              </a:extLst>
            </p:cNvPr>
            <p:cNvSpPr/>
            <p:nvPr/>
          </p:nvSpPr>
          <p:spPr>
            <a:xfrm>
              <a:off x="6402903" y="2426096"/>
              <a:ext cx="328353" cy="197776"/>
            </a:xfrm>
            <a:custGeom>
              <a:avLst/>
              <a:gdLst/>
              <a:ahLst/>
              <a:cxnLst/>
              <a:rect l="l" t="t" r="r" b="b"/>
              <a:pathLst>
                <a:path w="3782" h="2278" extrusionOk="0">
                  <a:moveTo>
                    <a:pt x="37" y="1"/>
                  </a:moveTo>
                  <a:lnTo>
                    <a:pt x="1" y="84"/>
                  </a:lnTo>
                  <a:cubicBezTo>
                    <a:pt x="1373" y="620"/>
                    <a:pt x="2643" y="1357"/>
                    <a:pt x="3781" y="2277"/>
                  </a:cubicBezTo>
                  <a:lnTo>
                    <a:pt x="3753" y="2141"/>
                  </a:lnTo>
                  <a:cubicBezTo>
                    <a:pt x="2629" y="1248"/>
                    <a:pt x="1379" y="531"/>
                    <a:pt x="3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8264;p64">
              <a:extLst>
                <a:ext uri="{FF2B5EF4-FFF2-40B4-BE49-F238E27FC236}">
                  <a16:creationId xmlns:a16="http://schemas.microsoft.com/office/drawing/2014/main" id="{2A6D98B5-4C83-FF6E-66B5-FCB69CE28AD9}"/>
                </a:ext>
              </a:extLst>
            </p:cNvPr>
            <p:cNvSpPr/>
            <p:nvPr/>
          </p:nvSpPr>
          <p:spPr>
            <a:xfrm>
              <a:off x="6410196" y="2467335"/>
              <a:ext cx="337209" cy="237626"/>
            </a:xfrm>
            <a:custGeom>
              <a:avLst/>
              <a:gdLst/>
              <a:ahLst/>
              <a:cxnLst/>
              <a:rect l="l" t="t" r="r" b="b"/>
              <a:pathLst>
                <a:path w="3884" h="2737" extrusionOk="0">
                  <a:moveTo>
                    <a:pt x="48" y="0"/>
                  </a:moveTo>
                  <a:lnTo>
                    <a:pt x="1" y="81"/>
                  </a:lnTo>
                  <a:cubicBezTo>
                    <a:pt x="1373" y="843"/>
                    <a:pt x="2673" y="1735"/>
                    <a:pt x="3884" y="2737"/>
                  </a:cubicBezTo>
                  <a:lnTo>
                    <a:pt x="3856" y="2597"/>
                  </a:lnTo>
                  <a:cubicBezTo>
                    <a:pt x="2665" y="1621"/>
                    <a:pt x="1390" y="750"/>
                    <a:pt x="4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8265;p64">
              <a:extLst>
                <a:ext uri="{FF2B5EF4-FFF2-40B4-BE49-F238E27FC236}">
                  <a16:creationId xmlns:a16="http://schemas.microsoft.com/office/drawing/2014/main" id="{79A72059-1D79-B108-5109-550264C86EDA}"/>
                </a:ext>
              </a:extLst>
            </p:cNvPr>
            <p:cNvSpPr/>
            <p:nvPr/>
          </p:nvSpPr>
          <p:spPr>
            <a:xfrm>
              <a:off x="6432769" y="2539916"/>
              <a:ext cx="326790" cy="225906"/>
            </a:xfrm>
            <a:custGeom>
              <a:avLst/>
              <a:gdLst/>
              <a:ahLst/>
              <a:cxnLst/>
              <a:rect l="l" t="t" r="r" b="b"/>
              <a:pathLst>
                <a:path w="3764" h="2602" extrusionOk="0">
                  <a:moveTo>
                    <a:pt x="47" y="1"/>
                  </a:moveTo>
                  <a:lnTo>
                    <a:pt x="0" y="76"/>
                  </a:lnTo>
                  <a:cubicBezTo>
                    <a:pt x="1122" y="785"/>
                    <a:pt x="2243" y="1527"/>
                    <a:pt x="3325" y="2291"/>
                  </a:cubicBezTo>
                  <a:cubicBezTo>
                    <a:pt x="3473" y="2392"/>
                    <a:pt x="3618" y="2498"/>
                    <a:pt x="3763" y="2601"/>
                  </a:cubicBezTo>
                  <a:lnTo>
                    <a:pt x="3736" y="2470"/>
                  </a:lnTo>
                  <a:cubicBezTo>
                    <a:pt x="3618" y="2386"/>
                    <a:pt x="3498" y="2300"/>
                    <a:pt x="3378" y="2216"/>
                  </a:cubicBezTo>
                  <a:cubicBezTo>
                    <a:pt x="2293" y="1452"/>
                    <a:pt x="1172" y="704"/>
                    <a:pt x="4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8266;p64">
              <a:extLst>
                <a:ext uri="{FF2B5EF4-FFF2-40B4-BE49-F238E27FC236}">
                  <a16:creationId xmlns:a16="http://schemas.microsoft.com/office/drawing/2014/main" id="{F7F9D519-D1A1-0673-9CFC-FB804E5B97F6}"/>
                </a:ext>
              </a:extLst>
            </p:cNvPr>
            <p:cNvSpPr/>
            <p:nvPr/>
          </p:nvSpPr>
          <p:spPr>
            <a:xfrm>
              <a:off x="6419138" y="2649221"/>
              <a:ext cx="363429" cy="233546"/>
            </a:xfrm>
            <a:custGeom>
              <a:avLst/>
              <a:gdLst/>
              <a:ahLst/>
              <a:cxnLst/>
              <a:rect l="l" t="t" r="r" b="b"/>
              <a:pathLst>
                <a:path w="4186" h="2690" extrusionOk="0">
                  <a:moveTo>
                    <a:pt x="37" y="0"/>
                  </a:moveTo>
                  <a:lnTo>
                    <a:pt x="1" y="81"/>
                  </a:lnTo>
                  <a:cubicBezTo>
                    <a:pt x="1231" y="639"/>
                    <a:pt x="2406" y="1328"/>
                    <a:pt x="3491" y="2137"/>
                  </a:cubicBezTo>
                  <a:cubicBezTo>
                    <a:pt x="3706" y="2299"/>
                    <a:pt x="3943" y="2483"/>
                    <a:pt x="4186" y="2690"/>
                  </a:cubicBezTo>
                  <a:lnTo>
                    <a:pt x="4160" y="2544"/>
                  </a:lnTo>
                  <a:cubicBezTo>
                    <a:pt x="3948" y="2369"/>
                    <a:pt x="3739" y="2207"/>
                    <a:pt x="3547" y="2065"/>
                  </a:cubicBezTo>
                  <a:cubicBezTo>
                    <a:pt x="2459" y="1256"/>
                    <a:pt x="1276" y="558"/>
                    <a:pt x="3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8267;p64">
              <a:extLst>
                <a:ext uri="{FF2B5EF4-FFF2-40B4-BE49-F238E27FC236}">
                  <a16:creationId xmlns:a16="http://schemas.microsoft.com/office/drawing/2014/main" id="{A1700B60-CD65-F8D8-82E3-9724424CA86F}"/>
                </a:ext>
              </a:extLst>
            </p:cNvPr>
            <p:cNvSpPr/>
            <p:nvPr/>
          </p:nvSpPr>
          <p:spPr>
            <a:xfrm>
              <a:off x="6414537" y="2701052"/>
              <a:ext cx="386175" cy="273743"/>
            </a:xfrm>
            <a:custGeom>
              <a:avLst/>
              <a:gdLst/>
              <a:ahLst/>
              <a:cxnLst/>
              <a:rect l="l" t="t" r="r" b="b"/>
              <a:pathLst>
                <a:path w="4448" h="3153" extrusionOk="0">
                  <a:moveTo>
                    <a:pt x="45" y="0"/>
                  </a:moveTo>
                  <a:lnTo>
                    <a:pt x="1" y="75"/>
                  </a:lnTo>
                  <a:cubicBezTo>
                    <a:pt x="1429" y="898"/>
                    <a:pt x="3028" y="1889"/>
                    <a:pt x="4448" y="3153"/>
                  </a:cubicBezTo>
                  <a:lnTo>
                    <a:pt x="4420" y="3010"/>
                  </a:lnTo>
                  <a:cubicBezTo>
                    <a:pt x="3017" y="1774"/>
                    <a:pt x="1449" y="809"/>
                    <a:pt x="4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8268;p64">
              <a:extLst>
                <a:ext uri="{FF2B5EF4-FFF2-40B4-BE49-F238E27FC236}">
                  <a16:creationId xmlns:a16="http://schemas.microsoft.com/office/drawing/2014/main" id="{E92B2A89-1140-BCB7-FC2E-77D6F383945F}"/>
                </a:ext>
              </a:extLst>
            </p:cNvPr>
            <p:cNvSpPr/>
            <p:nvPr/>
          </p:nvSpPr>
          <p:spPr>
            <a:xfrm>
              <a:off x="6423305" y="2781185"/>
              <a:ext cx="382529" cy="263586"/>
            </a:xfrm>
            <a:custGeom>
              <a:avLst/>
              <a:gdLst/>
              <a:ahLst/>
              <a:cxnLst/>
              <a:rect l="l" t="t" r="r" b="b"/>
              <a:pathLst>
                <a:path w="4406" h="3036" extrusionOk="0">
                  <a:moveTo>
                    <a:pt x="53" y="1"/>
                  </a:moveTo>
                  <a:lnTo>
                    <a:pt x="0" y="73"/>
                  </a:lnTo>
                  <a:lnTo>
                    <a:pt x="4380" y="3036"/>
                  </a:lnTo>
                  <a:cubicBezTo>
                    <a:pt x="4391" y="3002"/>
                    <a:pt x="4397" y="2972"/>
                    <a:pt x="4405" y="2941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8269;p64">
              <a:extLst>
                <a:ext uri="{FF2B5EF4-FFF2-40B4-BE49-F238E27FC236}">
                  <a16:creationId xmlns:a16="http://schemas.microsoft.com/office/drawing/2014/main" id="{88F39AF5-A873-72AC-3844-31592E5AC617}"/>
                </a:ext>
              </a:extLst>
            </p:cNvPr>
            <p:cNvSpPr/>
            <p:nvPr/>
          </p:nvSpPr>
          <p:spPr>
            <a:xfrm>
              <a:off x="6436155" y="2897696"/>
              <a:ext cx="301092" cy="207673"/>
            </a:xfrm>
            <a:custGeom>
              <a:avLst/>
              <a:gdLst/>
              <a:ahLst/>
              <a:cxnLst/>
              <a:rect l="l" t="t" r="r" b="b"/>
              <a:pathLst>
                <a:path w="3468" h="2392" extrusionOk="0">
                  <a:moveTo>
                    <a:pt x="61" y="0"/>
                  </a:moveTo>
                  <a:lnTo>
                    <a:pt x="0" y="65"/>
                  </a:lnTo>
                  <a:cubicBezTo>
                    <a:pt x="951" y="1005"/>
                    <a:pt x="2053" y="1708"/>
                    <a:pt x="3328" y="2391"/>
                  </a:cubicBezTo>
                  <a:lnTo>
                    <a:pt x="3468" y="2361"/>
                  </a:lnTo>
                  <a:cubicBezTo>
                    <a:pt x="2157" y="1663"/>
                    <a:pt x="1032" y="957"/>
                    <a:pt x="61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8270;p64">
              <a:extLst>
                <a:ext uri="{FF2B5EF4-FFF2-40B4-BE49-F238E27FC236}">
                  <a16:creationId xmlns:a16="http://schemas.microsoft.com/office/drawing/2014/main" id="{62535F0B-3D6A-EB79-9D2E-A5C67492EC26}"/>
                </a:ext>
              </a:extLst>
            </p:cNvPr>
            <p:cNvSpPr/>
            <p:nvPr/>
          </p:nvSpPr>
          <p:spPr>
            <a:xfrm>
              <a:off x="6362706" y="2896220"/>
              <a:ext cx="304304" cy="222693"/>
            </a:xfrm>
            <a:custGeom>
              <a:avLst/>
              <a:gdLst/>
              <a:ahLst/>
              <a:cxnLst/>
              <a:rect l="l" t="t" r="r" b="b"/>
              <a:pathLst>
                <a:path w="3505" h="2565" extrusionOk="0">
                  <a:moveTo>
                    <a:pt x="59" y="1"/>
                  </a:moveTo>
                  <a:lnTo>
                    <a:pt x="1" y="68"/>
                  </a:lnTo>
                  <a:cubicBezTo>
                    <a:pt x="1050" y="994"/>
                    <a:pt x="2180" y="1831"/>
                    <a:pt x="3376" y="2565"/>
                  </a:cubicBezTo>
                  <a:lnTo>
                    <a:pt x="3505" y="2539"/>
                  </a:lnTo>
                  <a:cubicBezTo>
                    <a:pt x="2286" y="1797"/>
                    <a:pt x="1128" y="946"/>
                    <a:pt x="59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8271;p64">
              <a:extLst>
                <a:ext uri="{FF2B5EF4-FFF2-40B4-BE49-F238E27FC236}">
                  <a16:creationId xmlns:a16="http://schemas.microsoft.com/office/drawing/2014/main" id="{4010C887-C066-D7A6-4DA2-4149D606E66E}"/>
                </a:ext>
              </a:extLst>
            </p:cNvPr>
            <p:cNvSpPr/>
            <p:nvPr/>
          </p:nvSpPr>
          <p:spPr>
            <a:xfrm>
              <a:off x="6280662" y="2873734"/>
              <a:ext cx="297966" cy="262631"/>
            </a:xfrm>
            <a:custGeom>
              <a:avLst/>
              <a:gdLst/>
              <a:ahLst/>
              <a:cxnLst/>
              <a:rect l="l" t="t" r="r" b="b"/>
              <a:pathLst>
                <a:path w="3432" h="3025" extrusionOk="0">
                  <a:moveTo>
                    <a:pt x="64" y="0"/>
                  </a:moveTo>
                  <a:lnTo>
                    <a:pt x="0" y="64"/>
                  </a:lnTo>
                  <a:cubicBezTo>
                    <a:pt x="1046" y="1111"/>
                    <a:pt x="2157" y="2101"/>
                    <a:pt x="3317" y="3024"/>
                  </a:cubicBezTo>
                  <a:lnTo>
                    <a:pt x="3432" y="3002"/>
                  </a:lnTo>
                  <a:cubicBezTo>
                    <a:pt x="2254" y="2068"/>
                    <a:pt x="1124" y="1058"/>
                    <a:pt x="64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8272;p64">
              <a:extLst>
                <a:ext uri="{FF2B5EF4-FFF2-40B4-BE49-F238E27FC236}">
                  <a16:creationId xmlns:a16="http://schemas.microsoft.com/office/drawing/2014/main" id="{988FF868-8760-E320-0D45-0DEF554E75FF}"/>
                </a:ext>
              </a:extLst>
            </p:cNvPr>
            <p:cNvSpPr/>
            <p:nvPr/>
          </p:nvSpPr>
          <p:spPr>
            <a:xfrm>
              <a:off x="6230741" y="2881982"/>
              <a:ext cx="300658" cy="263846"/>
            </a:xfrm>
            <a:custGeom>
              <a:avLst/>
              <a:gdLst/>
              <a:ahLst/>
              <a:cxnLst/>
              <a:rect l="l" t="t" r="r" b="b"/>
              <a:pathLst>
                <a:path w="3463" h="3039" extrusionOk="0">
                  <a:moveTo>
                    <a:pt x="67" y="0"/>
                  </a:moveTo>
                  <a:lnTo>
                    <a:pt x="0" y="59"/>
                  </a:lnTo>
                  <a:cubicBezTo>
                    <a:pt x="1019" y="1155"/>
                    <a:pt x="2137" y="2151"/>
                    <a:pt x="3345" y="3038"/>
                  </a:cubicBezTo>
                  <a:lnTo>
                    <a:pt x="3462" y="3013"/>
                  </a:lnTo>
                  <a:cubicBezTo>
                    <a:pt x="2235" y="2118"/>
                    <a:pt x="1100" y="1110"/>
                    <a:pt x="67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8273;p64">
              <a:extLst>
                <a:ext uri="{FF2B5EF4-FFF2-40B4-BE49-F238E27FC236}">
                  <a16:creationId xmlns:a16="http://schemas.microsoft.com/office/drawing/2014/main" id="{CCF9F5F3-AFF8-65AE-733F-F5295895B98C}"/>
                </a:ext>
              </a:extLst>
            </p:cNvPr>
            <p:cNvSpPr/>
            <p:nvPr/>
          </p:nvSpPr>
          <p:spPr>
            <a:xfrm>
              <a:off x="6149304" y="2914626"/>
              <a:ext cx="277216" cy="251518"/>
            </a:xfrm>
            <a:custGeom>
              <a:avLst/>
              <a:gdLst/>
              <a:ahLst/>
              <a:cxnLst/>
              <a:rect l="l" t="t" r="r" b="b"/>
              <a:pathLst>
                <a:path w="3193" h="2897" extrusionOk="0">
                  <a:moveTo>
                    <a:pt x="62" y="1"/>
                  </a:moveTo>
                  <a:lnTo>
                    <a:pt x="1" y="65"/>
                  </a:lnTo>
                  <a:cubicBezTo>
                    <a:pt x="980" y="1047"/>
                    <a:pt x="2012" y="1995"/>
                    <a:pt x="3081" y="2897"/>
                  </a:cubicBezTo>
                  <a:lnTo>
                    <a:pt x="3193" y="2874"/>
                  </a:lnTo>
                  <a:cubicBezTo>
                    <a:pt x="2107" y="1965"/>
                    <a:pt x="1058" y="1002"/>
                    <a:pt x="62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8274;p64">
              <a:extLst>
                <a:ext uri="{FF2B5EF4-FFF2-40B4-BE49-F238E27FC236}">
                  <a16:creationId xmlns:a16="http://schemas.microsoft.com/office/drawing/2014/main" id="{CDC087B3-D81E-5CAC-BF62-A097F16BAAD6}"/>
                </a:ext>
              </a:extLst>
            </p:cNvPr>
            <p:cNvSpPr/>
            <p:nvPr/>
          </p:nvSpPr>
          <p:spPr>
            <a:xfrm>
              <a:off x="6081065" y="2933552"/>
              <a:ext cx="261936" cy="249347"/>
            </a:xfrm>
            <a:custGeom>
              <a:avLst/>
              <a:gdLst/>
              <a:ahLst/>
              <a:cxnLst/>
              <a:rect l="l" t="t" r="r" b="b"/>
              <a:pathLst>
                <a:path w="3017" h="2872" extrusionOk="0">
                  <a:moveTo>
                    <a:pt x="67" y="0"/>
                  </a:moveTo>
                  <a:lnTo>
                    <a:pt x="0" y="59"/>
                  </a:lnTo>
                  <a:cubicBezTo>
                    <a:pt x="885" y="1080"/>
                    <a:pt x="1853" y="2017"/>
                    <a:pt x="2899" y="2871"/>
                  </a:cubicBezTo>
                  <a:lnTo>
                    <a:pt x="3016" y="2849"/>
                  </a:lnTo>
                  <a:cubicBezTo>
                    <a:pt x="1950" y="1992"/>
                    <a:pt x="966" y="1035"/>
                    <a:pt x="67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8275;p64">
              <a:extLst>
                <a:ext uri="{FF2B5EF4-FFF2-40B4-BE49-F238E27FC236}">
                  <a16:creationId xmlns:a16="http://schemas.microsoft.com/office/drawing/2014/main" id="{F16E84A6-BC63-B753-89F5-8F76DD114447}"/>
                </a:ext>
              </a:extLst>
            </p:cNvPr>
            <p:cNvSpPr/>
            <p:nvPr/>
          </p:nvSpPr>
          <p:spPr>
            <a:xfrm>
              <a:off x="6031665" y="2977135"/>
              <a:ext cx="243009" cy="219307"/>
            </a:xfrm>
            <a:custGeom>
              <a:avLst/>
              <a:gdLst/>
              <a:ahLst/>
              <a:cxnLst/>
              <a:rect l="l" t="t" r="r" b="b"/>
              <a:pathLst>
                <a:path w="2799" h="2526" extrusionOk="0">
                  <a:moveTo>
                    <a:pt x="62" y="1"/>
                  </a:moveTo>
                  <a:lnTo>
                    <a:pt x="0" y="62"/>
                  </a:lnTo>
                  <a:cubicBezTo>
                    <a:pt x="854" y="924"/>
                    <a:pt x="1752" y="1747"/>
                    <a:pt x="2687" y="2525"/>
                  </a:cubicBezTo>
                  <a:lnTo>
                    <a:pt x="2798" y="2503"/>
                  </a:lnTo>
                  <a:cubicBezTo>
                    <a:pt x="1844" y="1713"/>
                    <a:pt x="926" y="877"/>
                    <a:pt x="62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8276;p64">
              <a:extLst>
                <a:ext uri="{FF2B5EF4-FFF2-40B4-BE49-F238E27FC236}">
                  <a16:creationId xmlns:a16="http://schemas.microsoft.com/office/drawing/2014/main" id="{015FC129-9F53-7608-8D99-477791B958DD}"/>
                </a:ext>
              </a:extLst>
            </p:cNvPr>
            <p:cNvSpPr/>
            <p:nvPr/>
          </p:nvSpPr>
          <p:spPr>
            <a:xfrm>
              <a:off x="5977837" y="2987293"/>
              <a:ext cx="246656" cy="219047"/>
            </a:xfrm>
            <a:custGeom>
              <a:avLst/>
              <a:gdLst/>
              <a:ahLst/>
              <a:cxnLst/>
              <a:rect l="l" t="t" r="r" b="b"/>
              <a:pathLst>
                <a:path w="2841" h="2523" extrusionOk="0">
                  <a:moveTo>
                    <a:pt x="65" y="1"/>
                  </a:moveTo>
                  <a:lnTo>
                    <a:pt x="1" y="65"/>
                  </a:lnTo>
                  <a:cubicBezTo>
                    <a:pt x="860" y="932"/>
                    <a:pt x="1772" y="1753"/>
                    <a:pt x="2726" y="2523"/>
                  </a:cubicBezTo>
                  <a:lnTo>
                    <a:pt x="2841" y="2498"/>
                  </a:lnTo>
                  <a:cubicBezTo>
                    <a:pt x="1867" y="1716"/>
                    <a:pt x="941" y="885"/>
                    <a:pt x="65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8277;p64">
              <a:extLst>
                <a:ext uri="{FF2B5EF4-FFF2-40B4-BE49-F238E27FC236}">
                  <a16:creationId xmlns:a16="http://schemas.microsoft.com/office/drawing/2014/main" id="{3B05F67D-A5FC-BC87-BA35-C81286937734}"/>
                </a:ext>
              </a:extLst>
            </p:cNvPr>
            <p:cNvSpPr/>
            <p:nvPr/>
          </p:nvSpPr>
          <p:spPr>
            <a:xfrm>
              <a:off x="5837884" y="3000837"/>
              <a:ext cx="267753" cy="229031"/>
            </a:xfrm>
            <a:custGeom>
              <a:avLst/>
              <a:gdLst/>
              <a:ahLst/>
              <a:cxnLst/>
              <a:rect l="l" t="t" r="r" b="b"/>
              <a:pathLst>
                <a:path w="3084" h="2638" extrusionOk="0">
                  <a:moveTo>
                    <a:pt x="62" y="1"/>
                  </a:moveTo>
                  <a:lnTo>
                    <a:pt x="0" y="65"/>
                  </a:lnTo>
                  <a:cubicBezTo>
                    <a:pt x="921" y="997"/>
                    <a:pt x="1911" y="1856"/>
                    <a:pt x="2963" y="2637"/>
                  </a:cubicBezTo>
                  <a:lnTo>
                    <a:pt x="3083" y="2615"/>
                  </a:lnTo>
                  <a:cubicBezTo>
                    <a:pt x="2009" y="1823"/>
                    <a:pt x="996" y="947"/>
                    <a:pt x="62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8278;p64">
              <a:extLst>
                <a:ext uri="{FF2B5EF4-FFF2-40B4-BE49-F238E27FC236}">
                  <a16:creationId xmlns:a16="http://schemas.microsoft.com/office/drawing/2014/main" id="{0F397ECE-A017-53CF-3BA2-8F5C6F6659FD}"/>
                </a:ext>
              </a:extLst>
            </p:cNvPr>
            <p:cNvSpPr/>
            <p:nvPr/>
          </p:nvSpPr>
          <p:spPr>
            <a:xfrm>
              <a:off x="5754278" y="2979566"/>
              <a:ext cx="268968" cy="266537"/>
            </a:xfrm>
            <a:custGeom>
              <a:avLst/>
              <a:gdLst/>
              <a:ahLst/>
              <a:cxnLst/>
              <a:rect l="l" t="t" r="r" b="b"/>
              <a:pathLst>
                <a:path w="3098" h="3070" extrusionOk="0">
                  <a:moveTo>
                    <a:pt x="71" y="0"/>
                  </a:moveTo>
                  <a:lnTo>
                    <a:pt x="1" y="59"/>
                  </a:lnTo>
                  <a:cubicBezTo>
                    <a:pt x="799" y="1019"/>
                    <a:pt x="1678" y="1923"/>
                    <a:pt x="2612" y="2748"/>
                  </a:cubicBezTo>
                  <a:cubicBezTo>
                    <a:pt x="2729" y="2852"/>
                    <a:pt x="2852" y="2960"/>
                    <a:pt x="2980" y="3069"/>
                  </a:cubicBezTo>
                  <a:lnTo>
                    <a:pt x="3098" y="3047"/>
                  </a:lnTo>
                  <a:cubicBezTo>
                    <a:pt x="2950" y="2927"/>
                    <a:pt x="2807" y="2801"/>
                    <a:pt x="2671" y="2679"/>
                  </a:cubicBezTo>
                  <a:cubicBezTo>
                    <a:pt x="1739" y="1856"/>
                    <a:pt x="866" y="955"/>
                    <a:pt x="71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8279;p64">
              <a:extLst>
                <a:ext uri="{FF2B5EF4-FFF2-40B4-BE49-F238E27FC236}">
                  <a16:creationId xmlns:a16="http://schemas.microsoft.com/office/drawing/2014/main" id="{723983D2-545A-772F-38CD-98EC58EBF056}"/>
                </a:ext>
              </a:extLst>
            </p:cNvPr>
            <p:cNvSpPr/>
            <p:nvPr/>
          </p:nvSpPr>
          <p:spPr>
            <a:xfrm>
              <a:off x="5693504" y="3024625"/>
              <a:ext cx="172511" cy="159922"/>
            </a:xfrm>
            <a:custGeom>
              <a:avLst/>
              <a:gdLst/>
              <a:ahLst/>
              <a:cxnLst/>
              <a:rect l="l" t="t" r="r" b="b"/>
              <a:pathLst>
                <a:path w="1987" h="1842" extrusionOk="0">
                  <a:moveTo>
                    <a:pt x="68" y="0"/>
                  </a:moveTo>
                  <a:lnTo>
                    <a:pt x="1" y="59"/>
                  </a:lnTo>
                  <a:cubicBezTo>
                    <a:pt x="168" y="249"/>
                    <a:pt x="341" y="433"/>
                    <a:pt x="514" y="614"/>
                  </a:cubicBezTo>
                  <a:cubicBezTo>
                    <a:pt x="846" y="952"/>
                    <a:pt x="1192" y="1281"/>
                    <a:pt x="1546" y="1590"/>
                  </a:cubicBezTo>
                  <a:lnTo>
                    <a:pt x="1987" y="1842"/>
                  </a:lnTo>
                  <a:cubicBezTo>
                    <a:pt x="1457" y="1409"/>
                    <a:pt x="955" y="938"/>
                    <a:pt x="475" y="444"/>
                  </a:cubicBezTo>
                  <a:cubicBezTo>
                    <a:pt x="335" y="296"/>
                    <a:pt x="201" y="151"/>
                    <a:pt x="68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8280;p64">
              <a:extLst>
                <a:ext uri="{FF2B5EF4-FFF2-40B4-BE49-F238E27FC236}">
                  <a16:creationId xmlns:a16="http://schemas.microsoft.com/office/drawing/2014/main" id="{07B87766-8B34-2332-DDF7-707707317843}"/>
                </a:ext>
              </a:extLst>
            </p:cNvPr>
            <p:cNvSpPr/>
            <p:nvPr/>
          </p:nvSpPr>
          <p:spPr>
            <a:xfrm>
              <a:off x="5895011" y="2194116"/>
              <a:ext cx="920466" cy="1054689"/>
            </a:xfrm>
            <a:custGeom>
              <a:avLst/>
              <a:gdLst/>
              <a:ahLst/>
              <a:cxnLst/>
              <a:rect l="l" t="t" r="r" b="b"/>
              <a:pathLst>
                <a:path w="10602" h="12148" extrusionOk="0">
                  <a:moveTo>
                    <a:pt x="7879" y="0"/>
                  </a:moveTo>
                  <a:lnTo>
                    <a:pt x="7879" y="0"/>
                  </a:lnTo>
                  <a:cubicBezTo>
                    <a:pt x="7899" y="53"/>
                    <a:pt x="7913" y="106"/>
                    <a:pt x="7924" y="162"/>
                  </a:cubicBezTo>
                  <a:lnTo>
                    <a:pt x="9533" y="8646"/>
                  </a:lnTo>
                  <a:cubicBezTo>
                    <a:pt x="9634" y="9179"/>
                    <a:pt x="9280" y="9706"/>
                    <a:pt x="8738" y="9815"/>
                  </a:cubicBezTo>
                  <a:lnTo>
                    <a:pt x="171" y="11578"/>
                  </a:lnTo>
                  <a:cubicBezTo>
                    <a:pt x="112" y="11589"/>
                    <a:pt x="57" y="11597"/>
                    <a:pt x="1" y="11597"/>
                  </a:cubicBezTo>
                  <a:lnTo>
                    <a:pt x="327" y="11784"/>
                  </a:lnTo>
                  <a:cubicBezTo>
                    <a:pt x="511" y="12009"/>
                    <a:pt x="787" y="12147"/>
                    <a:pt x="1085" y="12147"/>
                  </a:cubicBezTo>
                  <a:cubicBezTo>
                    <a:pt x="1150" y="12147"/>
                    <a:pt x="1215" y="12141"/>
                    <a:pt x="1281" y="12127"/>
                  </a:cubicBezTo>
                  <a:lnTo>
                    <a:pt x="9723" y="10456"/>
                  </a:lnTo>
                  <a:cubicBezTo>
                    <a:pt x="10253" y="10350"/>
                    <a:pt x="10602" y="9834"/>
                    <a:pt x="10496" y="9301"/>
                  </a:cubicBezTo>
                  <a:lnTo>
                    <a:pt x="8828" y="859"/>
                  </a:lnTo>
                  <a:cubicBezTo>
                    <a:pt x="8744" y="458"/>
                    <a:pt x="8415" y="159"/>
                    <a:pt x="8027" y="92"/>
                  </a:cubicBezTo>
                  <a:lnTo>
                    <a:pt x="787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8281;p64">
              <a:extLst>
                <a:ext uri="{FF2B5EF4-FFF2-40B4-BE49-F238E27FC236}">
                  <a16:creationId xmlns:a16="http://schemas.microsoft.com/office/drawing/2014/main" id="{3E0212EA-A4B4-B546-B0A5-8BDF1375BD4D}"/>
                </a:ext>
              </a:extLst>
            </p:cNvPr>
            <p:cNvSpPr/>
            <p:nvPr/>
          </p:nvSpPr>
          <p:spPr>
            <a:xfrm>
              <a:off x="5592013" y="2433389"/>
              <a:ext cx="1207058" cy="815587"/>
            </a:xfrm>
            <a:custGeom>
              <a:avLst/>
              <a:gdLst/>
              <a:ahLst/>
              <a:cxnLst/>
              <a:rect l="l" t="t" r="r" b="b"/>
              <a:pathLst>
                <a:path w="13903" h="9394" extrusionOk="0">
                  <a:moveTo>
                    <a:pt x="1" y="0"/>
                  </a:moveTo>
                  <a:lnTo>
                    <a:pt x="1789" y="7865"/>
                  </a:lnTo>
                  <a:lnTo>
                    <a:pt x="3817" y="9031"/>
                  </a:lnTo>
                  <a:cubicBezTo>
                    <a:pt x="4001" y="9256"/>
                    <a:pt x="4277" y="9394"/>
                    <a:pt x="4575" y="9394"/>
                  </a:cubicBezTo>
                  <a:cubicBezTo>
                    <a:pt x="4640" y="9394"/>
                    <a:pt x="4705" y="9388"/>
                    <a:pt x="4771" y="9374"/>
                  </a:cubicBezTo>
                  <a:lnTo>
                    <a:pt x="13213" y="7703"/>
                  </a:lnTo>
                  <a:cubicBezTo>
                    <a:pt x="13526" y="7639"/>
                    <a:pt x="13774" y="7438"/>
                    <a:pt x="13902" y="71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8282;p64">
              <a:extLst>
                <a:ext uri="{FF2B5EF4-FFF2-40B4-BE49-F238E27FC236}">
                  <a16:creationId xmlns:a16="http://schemas.microsoft.com/office/drawing/2014/main" id="{F0CEA1A7-6E59-F700-120F-C50074871EBA}"/>
                </a:ext>
              </a:extLst>
            </p:cNvPr>
            <p:cNvSpPr/>
            <p:nvPr/>
          </p:nvSpPr>
          <p:spPr>
            <a:xfrm>
              <a:off x="5542873" y="2076216"/>
              <a:ext cx="1066497" cy="1053995"/>
            </a:xfrm>
            <a:custGeom>
              <a:avLst/>
              <a:gdLst/>
              <a:ahLst/>
              <a:cxnLst/>
              <a:rect l="l" t="t" r="r" b="b"/>
              <a:pathLst>
                <a:path w="12284" h="12140" extrusionOk="0">
                  <a:moveTo>
                    <a:pt x="9671" y="1"/>
                  </a:moveTo>
                  <a:cubicBezTo>
                    <a:pt x="9619" y="1"/>
                    <a:pt x="9567" y="6"/>
                    <a:pt x="9514" y="16"/>
                  </a:cubicBezTo>
                  <a:lnTo>
                    <a:pt x="720" y="1757"/>
                  </a:lnTo>
                  <a:cubicBezTo>
                    <a:pt x="282" y="1844"/>
                    <a:pt x="0" y="2265"/>
                    <a:pt x="87" y="2697"/>
                  </a:cubicBezTo>
                  <a:lnTo>
                    <a:pt x="1828" y="11493"/>
                  </a:lnTo>
                  <a:cubicBezTo>
                    <a:pt x="1901" y="11876"/>
                    <a:pt x="2235" y="12140"/>
                    <a:pt x="2612" y="12140"/>
                  </a:cubicBezTo>
                  <a:cubicBezTo>
                    <a:pt x="2664" y="12140"/>
                    <a:pt x="2717" y="12134"/>
                    <a:pt x="2771" y="12124"/>
                  </a:cubicBezTo>
                  <a:lnTo>
                    <a:pt x="11564" y="10383"/>
                  </a:lnTo>
                  <a:cubicBezTo>
                    <a:pt x="11999" y="10299"/>
                    <a:pt x="12284" y="9878"/>
                    <a:pt x="12195" y="9443"/>
                  </a:cubicBezTo>
                  <a:lnTo>
                    <a:pt x="10456" y="647"/>
                  </a:lnTo>
                  <a:cubicBezTo>
                    <a:pt x="10383" y="265"/>
                    <a:pt x="10047" y="1"/>
                    <a:pt x="96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8283;p64">
              <a:extLst>
                <a:ext uri="{FF2B5EF4-FFF2-40B4-BE49-F238E27FC236}">
                  <a16:creationId xmlns:a16="http://schemas.microsoft.com/office/drawing/2014/main" id="{0F81B965-93C9-3AF4-AA8C-A339911ABBF5}"/>
                </a:ext>
              </a:extLst>
            </p:cNvPr>
            <p:cNvSpPr/>
            <p:nvPr/>
          </p:nvSpPr>
          <p:spPr>
            <a:xfrm>
              <a:off x="5721894" y="2086287"/>
              <a:ext cx="876882" cy="889731"/>
            </a:xfrm>
            <a:custGeom>
              <a:avLst/>
              <a:gdLst/>
              <a:ahLst/>
              <a:cxnLst/>
              <a:rect l="l" t="t" r="r" b="b"/>
              <a:pathLst>
                <a:path w="10100" h="10248" extrusionOk="0">
                  <a:moveTo>
                    <a:pt x="4701" y="3945"/>
                  </a:moveTo>
                  <a:lnTo>
                    <a:pt x="5013" y="4091"/>
                  </a:lnTo>
                  <a:lnTo>
                    <a:pt x="4628" y="4102"/>
                  </a:lnTo>
                  <a:lnTo>
                    <a:pt x="4628" y="4102"/>
                  </a:lnTo>
                  <a:lnTo>
                    <a:pt x="4701" y="3945"/>
                  </a:lnTo>
                  <a:close/>
                  <a:moveTo>
                    <a:pt x="5543" y="4183"/>
                  </a:moveTo>
                  <a:cubicBezTo>
                    <a:pt x="5529" y="4197"/>
                    <a:pt x="5513" y="4208"/>
                    <a:pt x="5499" y="4222"/>
                  </a:cubicBezTo>
                  <a:cubicBezTo>
                    <a:pt x="5471" y="4208"/>
                    <a:pt x="5443" y="4194"/>
                    <a:pt x="5415" y="4183"/>
                  </a:cubicBezTo>
                  <a:close/>
                  <a:moveTo>
                    <a:pt x="5161" y="4180"/>
                  </a:moveTo>
                  <a:cubicBezTo>
                    <a:pt x="5097" y="4286"/>
                    <a:pt x="5036" y="4400"/>
                    <a:pt x="4971" y="4509"/>
                  </a:cubicBezTo>
                  <a:cubicBezTo>
                    <a:pt x="4838" y="4420"/>
                    <a:pt x="4701" y="4333"/>
                    <a:pt x="4564" y="4241"/>
                  </a:cubicBezTo>
                  <a:cubicBezTo>
                    <a:pt x="4572" y="4224"/>
                    <a:pt x="4578" y="4210"/>
                    <a:pt x="4586" y="4194"/>
                  </a:cubicBezTo>
                  <a:cubicBezTo>
                    <a:pt x="4776" y="4183"/>
                    <a:pt x="4969" y="4180"/>
                    <a:pt x="5161" y="4180"/>
                  </a:cubicBezTo>
                  <a:close/>
                  <a:moveTo>
                    <a:pt x="5250" y="4208"/>
                  </a:moveTo>
                  <a:cubicBezTo>
                    <a:pt x="5306" y="4236"/>
                    <a:pt x="5368" y="4261"/>
                    <a:pt x="5421" y="4289"/>
                  </a:cubicBezTo>
                  <a:cubicBezTo>
                    <a:pt x="5306" y="4381"/>
                    <a:pt x="5192" y="4478"/>
                    <a:pt x="5077" y="4582"/>
                  </a:cubicBezTo>
                  <a:cubicBezTo>
                    <a:pt x="5066" y="4573"/>
                    <a:pt x="5061" y="4568"/>
                    <a:pt x="5050" y="4562"/>
                  </a:cubicBezTo>
                  <a:cubicBezTo>
                    <a:pt x="5114" y="4445"/>
                    <a:pt x="5183" y="4322"/>
                    <a:pt x="5250" y="4208"/>
                  </a:cubicBezTo>
                  <a:close/>
                  <a:moveTo>
                    <a:pt x="5005" y="4640"/>
                  </a:moveTo>
                  <a:cubicBezTo>
                    <a:pt x="5005" y="4643"/>
                    <a:pt x="5005" y="4643"/>
                    <a:pt x="4999" y="4643"/>
                  </a:cubicBezTo>
                  <a:cubicBezTo>
                    <a:pt x="5005" y="4643"/>
                    <a:pt x="5005" y="4640"/>
                    <a:pt x="5005" y="4640"/>
                  </a:cubicBezTo>
                  <a:close/>
                  <a:moveTo>
                    <a:pt x="3604" y="4272"/>
                  </a:moveTo>
                  <a:cubicBezTo>
                    <a:pt x="3655" y="4403"/>
                    <a:pt x="3708" y="4531"/>
                    <a:pt x="3758" y="4660"/>
                  </a:cubicBezTo>
                  <a:cubicBezTo>
                    <a:pt x="3694" y="4590"/>
                    <a:pt x="3624" y="4523"/>
                    <a:pt x="3557" y="4453"/>
                  </a:cubicBezTo>
                  <a:cubicBezTo>
                    <a:pt x="3532" y="4400"/>
                    <a:pt x="3507" y="4344"/>
                    <a:pt x="3479" y="4286"/>
                  </a:cubicBezTo>
                  <a:cubicBezTo>
                    <a:pt x="3521" y="4283"/>
                    <a:pt x="3563" y="4277"/>
                    <a:pt x="3604" y="4272"/>
                  </a:cubicBezTo>
                  <a:close/>
                  <a:moveTo>
                    <a:pt x="4341" y="4205"/>
                  </a:moveTo>
                  <a:cubicBezTo>
                    <a:pt x="4374" y="4224"/>
                    <a:pt x="4411" y="4250"/>
                    <a:pt x="4444" y="4269"/>
                  </a:cubicBezTo>
                  <a:cubicBezTo>
                    <a:pt x="4335" y="4529"/>
                    <a:pt x="4224" y="4777"/>
                    <a:pt x="4115" y="5020"/>
                  </a:cubicBezTo>
                  <a:cubicBezTo>
                    <a:pt x="4020" y="4925"/>
                    <a:pt x="3931" y="4833"/>
                    <a:pt x="3836" y="4738"/>
                  </a:cubicBezTo>
                  <a:lnTo>
                    <a:pt x="3881" y="4715"/>
                  </a:lnTo>
                  <a:cubicBezTo>
                    <a:pt x="3819" y="4568"/>
                    <a:pt x="3755" y="4414"/>
                    <a:pt x="3696" y="4261"/>
                  </a:cubicBezTo>
                  <a:cubicBezTo>
                    <a:pt x="3819" y="4247"/>
                    <a:pt x="3936" y="4236"/>
                    <a:pt x="4059" y="4224"/>
                  </a:cubicBezTo>
                  <a:lnTo>
                    <a:pt x="4059" y="4224"/>
                  </a:lnTo>
                  <a:cubicBezTo>
                    <a:pt x="4020" y="4358"/>
                    <a:pt x="3987" y="4492"/>
                    <a:pt x="3948" y="4629"/>
                  </a:cubicBezTo>
                  <a:lnTo>
                    <a:pt x="4034" y="4654"/>
                  </a:lnTo>
                  <a:cubicBezTo>
                    <a:pt x="4073" y="4506"/>
                    <a:pt x="4115" y="4361"/>
                    <a:pt x="4154" y="4219"/>
                  </a:cubicBezTo>
                  <a:cubicBezTo>
                    <a:pt x="4215" y="4213"/>
                    <a:pt x="4280" y="4208"/>
                    <a:pt x="4341" y="4205"/>
                  </a:cubicBezTo>
                  <a:close/>
                  <a:moveTo>
                    <a:pt x="6972" y="1"/>
                  </a:moveTo>
                  <a:lnTo>
                    <a:pt x="6838" y="26"/>
                  </a:lnTo>
                  <a:cubicBezTo>
                    <a:pt x="6779" y="107"/>
                    <a:pt x="6723" y="188"/>
                    <a:pt x="6670" y="260"/>
                  </a:cubicBezTo>
                  <a:cubicBezTo>
                    <a:pt x="5873" y="1390"/>
                    <a:pt x="5222" y="2643"/>
                    <a:pt x="4665" y="3831"/>
                  </a:cubicBezTo>
                  <a:cubicBezTo>
                    <a:pt x="4575" y="3789"/>
                    <a:pt x="4480" y="3747"/>
                    <a:pt x="4391" y="3706"/>
                  </a:cubicBezTo>
                  <a:lnTo>
                    <a:pt x="4352" y="3786"/>
                  </a:lnTo>
                  <a:cubicBezTo>
                    <a:pt x="4441" y="3828"/>
                    <a:pt x="4536" y="3870"/>
                    <a:pt x="4628" y="3912"/>
                  </a:cubicBezTo>
                  <a:lnTo>
                    <a:pt x="4533" y="4110"/>
                  </a:lnTo>
                  <a:cubicBezTo>
                    <a:pt x="4480" y="4113"/>
                    <a:pt x="4427" y="4113"/>
                    <a:pt x="4377" y="4116"/>
                  </a:cubicBezTo>
                  <a:cubicBezTo>
                    <a:pt x="4355" y="4102"/>
                    <a:pt x="4335" y="4088"/>
                    <a:pt x="4316" y="4079"/>
                  </a:cubicBezTo>
                  <a:lnTo>
                    <a:pt x="4288" y="4124"/>
                  </a:lnTo>
                  <a:cubicBezTo>
                    <a:pt x="4257" y="4127"/>
                    <a:pt x="4227" y="4127"/>
                    <a:pt x="4196" y="4130"/>
                  </a:cubicBezTo>
                  <a:lnTo>
                    <a:pt x="4196" y="4127"/>
                  </a:lnTo>
                  <a:cubicBezTo>
                    <a:pt x="4645" y="2565"/>
                    <a:pt x="5192" y="1284"/>
                    <a:pt x="5864" y="218"/>
                  </a:cubicBezTo>
                  <a:lnTo>
                    <a:pt x="5864" y="218"/>
                  </a:lnTo>
                  <a:lnTo>
                    <a:pt x="5744" y="243"/>
                  </a:lnTo>
                  <a:cubicBezTo>
                    <a:pt x="5111" y="1262"/>
                    <a:pt x="4592" y="2475"/>
                    <a:pt x="4157" y="3932"/>
                  </a:cubicBezTo>
                  <a:cubicBezTo>
                    <a:pt x="4073" y="3480"/>
                    <a:pt x="4020" y="3011"/>
                    <a:pt x="3967" y="2559"/>
                  </a:cubicBezTo>
                  <a:cubicBezTo>
                    <a:pt x="3895" y="1923"/>
                    <a:pt x="3819" y="1278"/>
                    <a:pt x="3666" y="651"/>
                  </a:cubicBezTo>
                  <a:lnTo>
                    <a:pt x="3577" y="667"/>
                  </a:lnTo>
                  <a:cubicBezTo>
                    <a:pt x="3730" y="1292"/>
                    <a:pt x="3805" y="1937"/>
                    <a:pt x="3881" y="2567"/>
                  </a:cubicBezTo>
                  <a:cubicBezTo>
                    <a:pt x="3939" y="3081"/>
                    <a:pt x="4003" y="3611"/>
                    <a:pt x="4104" y="4124"/>
                  </a:cubicBezTo>
                  <a:cubicBezTo>
                    <a:pt x="4104" y="4127"/>
                    <a:pt x="4101" y="4135"/>
                    <a:pt x="4101" y="4138"/>
                  </a:cubicBezTo>
                  <a:cubicBezTo>
                    <a:pt x="3962" y="4149"/>
                    <a:pt x="3816" y="4163"/>
                    <a:pt x="3677" y="4177"/>
                  </a:cubicBezTo>
                  <a:cubicBezTo>
                    <a:pt x="3510" y="3719"/>
                    <a:pt x="3364" y="3248"/>
                    <a:pt x="3222" y="2790"/>
                  </a:cubicBezTo>
                  <a:cubicBezTo>
                    <a:pt x="3021" y="2154"/>
                    <a:pt x="2820" y="1499"/>
                    <a:pt x="2553" y="874"/>
                  </a:cubicBezTo>
                  <a:lnTo>
                    <a:pt x="2461" y="891"/>
                  </a:lnTo>
                  <a:cubicBezTo>
                    <a:pt x="2728" y="1518"/>
                    <a:pt x="2935" y="2177"/>
                    <a:pt x="3133" y="2818"/>
                  </a:cubicBezTo>
                  <a:cubicBezTo>
                    <a:pt x="3272" y="3273"/>
                    <a:pt x="3418" y="3733"/>
                    <a:pt x="3585" y="4185"/>
                  </a:cubicBezTo>
                  <a:cubicBezTo>
                    <a:pt x="3537" y="4191"/>
                    <a:pt x="3493" y="4197"/>
                    <a:pt x="3451" y="4205"/>
                  </a:cubicBezTo>
                  <a:cubicBezTo>
                    <a:pt x="2946" y="3109"/>
                    <a:pt x="2363" y="2051"/>
                    <a:pt x="1707" y="1041"/>
                  </a:cubicBezTo>
                  <a:lnTo>
                    <a:pt x="1613" y="1058"/>
                  </a:lnTo>
                  <a:cubicBezTo>
                    <a:pt x="2279" y="2087"/>
                    <a:pt x="2873" y="3162"/>
                    <a:pt x="3384" y="4275"/>
                  </a:cubicBezTo>
                  <a:cubicBezTo>
                    <a:pt x="2357" y="3248"/>
                    <a:pt x="1289" y="2238"/>
                    <a:pt x="117" y="1354"/>
                  </a:cubicBezTo>
                  <a:lnTo>
                    <a:pt x="0" y="1379"/>
                  </a:lnTo>
                  <a:cubicBezTo>
                    <a:pt x="1255" y="2316"/>
                    <a:pt x="2394" y="3410"/>
                    <a:pt x="3490" y="4506"/>
                  </a:cubicBezTo>
                  <a:cubicBezTo>
                    <a:pt x="3630" y="4819"/>
                    <a:pt x="3763" y="5134"/>
                    <a:pt x="3892" y="5452"/>
                  </a:cubicBezTo>
                  <a:lnTo>
                    <a:pt x="3975" y="5418"/>
                  </a:lnTo>
                  <a:cubicBezTo>
                    <a:pt x="3878" y="5173"/>
                    <a:pt x="3777" y="4925"/>
                    <a:pt x="3669" y="4685"/>
                  </a:cubicBezTo>
                  <a:lnTo>
                    <a:pt x="3669" y="4685"/>
                  </a:lnTo>
                  <a:cubicBezTo>
                    <a:pt x="3872" y="4891"/>
                    <a:pt x="4079" y="5100"/>
                    <a:pt x="4282" y="5307"/>
                  </a:cubicBezTo>
                  <a:lnTo>
                    <a:pt x="4344" y="5243"/>
                  </a:lnTo>
                  <a:cubicBezTo>
                    <a:pt x="4293" y="5190"/>
                    <a:pt x="4243" y="5139"/>
                    <a:pt x="4190" y="5086"/>
                  </a:cubicBezTo>
                  <a:cubicBezTo>
                    <a:pt x="4302" y="4838"/>
                    <a:pt x="4413" y="4582"/>
                    <a:pt x="4533" y="4322"/>
                  </a:cubicBezTo>
                  <a:cubicBezTo>
                    <a:pt x="4670" y="4409"/>
                    <a:pt x="4801" y="4498"/>
                    <a:pt x="4938" y="4587"/>
                  </a:cubicBezTo>
                  <a:cubicBezTo>
                    <a:pt x="4896" y="4660"/>
                    <a:pt x="4857" y="4735"/>
                    <a:pt x="4818" y="4807"/>
                  </a:cubicBezTo>
                  <a:cubicBezTo>
                    <a:pt x="4773" y="4847"/>
                    <a:pt x="4729" y="4888"/>
                    <a:pt x="4687" y="4925"/>
                  </a:cubicBezTo>
                  <a:lnTo>
                    <a:pt x="4567" y="4833"/>
                  </a:lnTo>
                  <a:lnTo>
                    <a:pt x="4511" y="4902"/>
                  </a:lnTo>
                  <a:lnTo>
                    <a:pt x="4617" y="4986"/>
                  </a:lnTo>
                  <a:cubicBezTo>
                    <a:pt x="4564" y="5033"/>
                    <a:pt x="4511" y="5078"/>
                    <a:pt x="4461" y="5128"/>
                  </a:cubicBezTo>
                  <a:lnTo>
                    <a:pt x="4519" y="5195"/>
                  </a:lnTo>
                  <a:cubicBezTo>
                    <a:pt x="4575" y="5142"/>
                    <a:pt x="4631" y="5092"/>
                    <a:pt x="4687" y="5042"/>
                  </a:cubicBezTo>
                  <a:lnTo>
                    <a:pt x="4692" y="5045"/>
                  </a:lnTo>
                  <a:cubicBezTo>
                    <a:pt x="4648" y="5131"/>
                    <a:pt x="4603" y="5223"/>
                    <a:pt x="4561" y="5310"/>
                  </a:cubicBezTo>
                  <a:cubicBezTo>
                    <a:pt x="4494" y="5243"/>
                    <a:pt x="4427" y="5173"/>
                    <a:pt x="4366" y="5106"/>
                  </a:cubicBezTo>
                  <a:lnTo>
                    <a:pt x="4302" y="5170"/>
                  </a:lnTo>
                  <a:cubicBezTo>
                    <a:pt x="4377" y="5243"/>
                    <a:pt x="4450" y="5321"/>
                    <a:pt x="4522" y="5393"/>
                  </a:cubicBezTo>
                  <a:cubicBezTo>
                    <a:pt x="4497" y="5441"/>
                    <a:pt x="4475" y="5491"/>
                    <a:pt x="4453" y="5538"/>
                  </a:cubicBezTo>
                  <a:lnTo>
                    <a:pt x="4533" y="5577"/>
                  </a:lnTo>
                  <a:cubicBezTo>
                    <a:pt x="4550" y="5538"/>
                    <a:pt x="4572" y="5502"/>
                    <a:pt x="4589" y="5460"/>
                  </a:cubicBezTo>
                  <a:cubicBezTo>
                    <a:pt x="4966" y="5851"/>
                    <a:pt x="5334" y="6250"/>
                    <a:pt x="5697" y="6640"/>
                  </a:cubicBezTo>
                  <a:cubicBezTo>
                    <a:pt x="6232" y="7221"/>
                    <a:pt x="6782" y="7818"/>
                    <a:pt x="7351" y="8378"/>
                  </a:cubicBezTo>
                  <a:cubicBezTo>
                    <a:pt x="8121" y="9143"/>
                    <a:pt x="8841" y="9757"/>
                    <a:pt x="9547" y="10248"/>
                  </a:cubicBezTo>
                  <a:cubicBezTo>
                    <a:pt x="9586" y="10239"/>
                    <a:pt x="9622" y="10225"/>
                    <a:pt x="9658" y="10217"/>
                  </a:cubicBezTo>
                  <a:cubicBezTo>
                    <a:pt x="8938" y="9720"/>
                    <a:pt x="8205" y="9095"/>
                    <a:pt x="7418" y="8314"/>
                  </a:cubicBezTo>
                  <a:cubicBezTo>
                    <a:pt x="6835" y="7767"/>
                    <a:pt x="6283" y="7170"/>
                    <a:pt x="5750" y="6593"/>
                  </a:cubicBezTo>
                  <a:cubicBezTo>
                    <a:pt x="5382" y="6194"/>
                    <a:pt x="5005" y="5784"/>
                    <a:pt x="4617" y="5385"/>
                  </a:cubicBezTo>
                  <a:cubicBezTo>
                    <a:pt x="4662" y="5293"/>
                    <a:pt x="4706" y="5201"/>
                    <a:pt x="4754" y="5112"/>
                  </a:cubicBezTo>
                  <a:lnTo>
                    <a:pt x="7357" y="7196"/>
                  </a:lnTo>
                  <a:cubicBezTo>
                    <a:pt x="7984" y="7698"/>
                    <a:pt x="8637" y="8217"/>
                    <a:pt x="9310" y="8685"/>
                  </a:cubicBezTo>
                  <a:cubicBezTo>
                    <a:pt x="9558" y="8855"/>
                    <a:pt x="9820" y="9023"/>
                    <a:pt x="10099" y="9171"/>
                  </a:cubicBezTo>
                  <a:lnTo>
                    <a:pt x="10077" y="9059"/>
                  </a:lnTo>
                  <a:cubicBezTo>
                    <a:pt x="9826" y="8925"/>
                    <a:pt x="9586" y="8769"/>
                    <a:pt x="9363" y="8616"/>
                  </a:cubicBezTo>
                  <a:cubicBezTo>
                    <a:pt x="8690" y="8152"/>
                    <a:pt x="8040" y="7636"/>
                    <a:pt x="7412" y="7134"/>
                  </a:cubicBezTo>
                  <a:lnTo>
                    <a:pt x="4793" y="5036"/>
                  </a:lnTo>
                  <a:cubicBezTo>
                    <a:pt x="4824" y="4986"/>
                    <a:pt x="4851" y="4933"/>
                    <a:pt x="4877" y="4877"/>
                  </a:cubicBezTo>
                  <a:cubicBezTo>
                    <a:pt x="4944" y="4819"/>
                    <a:pt x="5013" y="4757"/>
                    <a:pt x="5080" y="4699"/>
                  </a:cubicBezTo>
                  <a:cubicBezTo>
                    <a:pt x="6684" y="5756"/>
                    <a:pt x="8286" y="6844"/>
                    <a:pt x="9856" y="7949"/>
                  </a:cubicBezTo>
                  <a:lnTo>
                    <a:pt x="9834" y="7820"/>
                  </a:lnTo>
                  <a:cubicBezTo>
                    <a:pt x="8291" y="6738"/>
                    <a:pt x="6723" y="5672"/>
                    <a:pt x="5153" y="4637"/>
                  </a:cubicBezTo>
                  <a:cubicBezTo>
                    <a:pt x="5273" y="4534"/>
                    <a:pt x="5390" y="4434"/>
                    <a:pt x="5513" y="4333"/>
                  </a:cubicBezTo>
                  <a:cubicBezTo>
                    <a:pt x="6868" y="4975"/>
                    <a:pt x="8216" y="5647"/>
                    <a:pt x="9544" y="6345"/>
                  </a:cubicBezTo>
                  <a:lnTo>
                    <a:pt x="9524" y="6233"/>
                  </a:lnTo>
                  <a:cubicBezTo>
                    <a:pt x="8230" y="5552"/>
                    <a:pt x="6916" y="4894"/>
                    <a:pt x="5594" y="4269"/>
                  </a:cubicBezTo>
                  <a:cubicBezTo>
                    <a:pt x="5624" y="4247"/>
                    <a:pt x="5655" y="4219"/>
                    <a:pt x="5683" y="4194"/>
                  </a:cubicBezTo>
                  <a:cubicBezTo>
                    <a:pt x="6880" y="4227"/>
                    <a:pt x="8074" y="4409"/>
                    <a:pt x="9226" y="4729"/>
                  </a:cubicBezTo>
                  <a:lnTo>
                    <a:pt x="9206" y="4632"/>
                  </a:lnTo>
                  <a:cubicBezTo>
                    <a:pt x="8093" y="4325"/>
                    <a:pt x="6944" y="4149"/>
                    <a:pt x="5789" y="4107"/>
                  </a:cubicBezTo>
                  <a:cubicBezTo>
                    <a:pt x="6712" y="3354"/>
                    <a:pt x="7683" y="2659"/>
                    <a:pt x="8690" y="2021"/>
                  </a:cubicBezTo>
                  <a:lnTo>
                    <a:pt x="8673" y="1926"/>
                  </a:lnTo>
                  <a:cubicBezTo>
                    <a:pt x="7622" y="2590"/>
                    <a:pt x="6615" y="3315"/>
                    <a:pt x="5655" y="4102"/>
                  </a:cubicBezTo>
                  <a:cubicBezTo>
                    <a:pt x="5543" y="4099"/>
                    <a:pt x="5432" y="4099"/>
                    <a:pt x="5326" y="4096"/>
                  </a:cubicBezTo>
                  <a:cubicBezTo>
                    <a:pt x="6149" y="2718"/>
                    <a:pt x="7170" y="1451"/>
                    <a:pt x="8344" y="361"/>
                  </a:cubicBezTo>
                  <a:lnTo>
                    <a:pt x="8302" y="277"/>
                  </a:lnTo>
                  <a:cubicBezTo>
                    <a:pt x="7100" y="1393"/>
                    <a:pt x="6059" y="2684"/>
                    <a:pt x="5222" y="4093"/>
                  </a:cubicBezTo>
                  <a:cubicBezTo>
                    <a:pt x="5063" y="4018"/>
                    <a:pt x="4907" y="3943"/>
                    <a:pt x="4745" y="3870"/>
                  </a:cubicBezTo>
                  <a:cubicBezTo>
                    <a:pt x="5303" y="2684"/>
                    <a:pt x="5953" y="1437"/>
                    <a:pt x="6743" y="313"/>
                  </a:cubicBezTo>
                  <a:cubicBezTo>
                    <a:pt x="6813" y="216"/>
                    <a:pt x="6891" y="110"/>
                    <a:pt x="697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8284;p64">
              <a:extLst>
                <a:ext uri="{FF2B5EF4-FFF2-40B4-BE49-F238E27FC236}">
                  <a16:creationId xmlns:a16="http://schemas.microsoft.com/office/drawing/2014/main" id="{6DEEE056-3164-AC99-25CB-63A5EB882E76}"/>
                </a:ext>
              </a:extLst>
            </p:cNvPr>
            <p:cNvSpPr/>
            <p:nvPr/>
          </p:nvSpPr>
          <p:spPr>
            <a:xfrm>
              <a:off x="6160504" y="2631770"/>
              <a:ext cx="248566" cy="374976"/>
            </a:xfrm>
            <a:custGeom>
              <a:avLst/>
              <a:gdLst/>
              <a:ahLst/>
              <a:cxnLst/>
              <a:rect l="l" t="t" r="r" b="b"/>
              <a:pathLst>
                <a:path w="2863" h="4319" extrusionOk="0">
                  <a:moveTo>
                    <a:pt x="81" y="0"/>
                  </a:moveTo>
                  <a:lnTo>
                    <a:pt x="0" y="37"/>
                  </a:lnTo>
                  <a:cubicBezTo>
                    <a:pt x="742" y="1574"/>
                    <a:pt x="1730" y="2977"/>
                    <a:pt x="2765" y="4319"/>
                  </a:cubicBezTo>
                  <a:lnTo>
                    <a:pt x="2863" y="4299"/>
                  </a:lnTo>
                  <a:cubicBezTo>
                    <a:pt x="1816" y="2949"/>
                    <a:pt x="823" y="1540"/>
                    <a:pt x="8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8285;p64">
              <a:extLst>
                <a:ext uri="{FF2B5EF4-FFF2-40B4-BE49-F238E27FC236}">
                  <a16:creationId xmlns:a16="http://schemas.microsoft.com/office/drawing/2014/main" id="{C01FC6B1-B6FE-9DF2-7D92-E0330511C18A}"/>
                </a:ext>
              </a:extLst>
            </p:cNvPr>
            <p:cNvSpPr/>
            <p:nvPr/>
          </p:nvSpPr>
          <p:spPr>
            <a:xfrm>
              <a:off x="6102335" y="2650176"/>
              <a:ext cx="163135" cy="384960"/>
            </a:xfrm>
            <a:custGeom>
              <a:avLst/>
              <a:gdLst/>
              <a:ahLst/>
              <a:cxnLst/>
              <a:rect l="l" t="t" r="r" b="b"/>
              <a:pathLst>
                <a:path w="1879" h="4434" extrusionOk="0">
                  <a:moveTo>
                    <a:pt x="84" y="0"/>
                  </a:moveTo>
                  <a:lnTo>
                    <a:pt x="1" y="31"/>
                  </a:lnTo>
                  <a:lnTo>
                    <a:pt x="1786" y="4433"/>
                  </a:lnTo>
                  <a:lnTo>
                    <a:pt x="1878" y="441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8286;p64">
              <a:extLst>
                <a:ext uri="{FF2B5EF4-FFF2-40B4-BE49-F238E27FC236}">
                  <a16:creationId xmlns:a16="http://schemas.microsoft.com/office/drawing/2014/main" id="{8E3FF147-E9BD-8AAB-8405-D1EB0632917E}"/>
                </a:ext>
              </a:extLst>
            </p:cNvPr>
            <p:cNvSpPr/>
            <p:nvPr/>
          </p:nvSpPr>
          <p:spPr>
            <a:xfrm>
              <a:off x="6059707" y="2640192"/>
              <a:ext cx="75707" cy="420556"/>
            </a:xfrm>
            <a:custGeom>
              <a:avLst/>
              <a:gdLst/>
              <a:ahLst/>
              <a:cxnLst/>
              <a:rect l="l" t="t" r="r" b="b"/>
              <a:pathLst>
                <a:path w="872" h="4844" extrusionOk="0">
                  <a:moveTo>
                    <a:pt x="87" y="1"/>
                  </a:moveTo>
                  <a:lnTo>
                    <a:pt x="1" y="15"/>
                  </a:lnTo>
                  <a:lnTo>
                    <a:pt x="785" y="4844"/>
                  </a:lnTo>
                  <a:lnTo>
                    <a:pt x="871" y="482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8287;p64">
              <a:extLst>
                <a:ext uri="{FF2B5EF4-FFF2-40B4-BE49-F238E27FC236}">
                  <a16:creationId xmlns:a16="http://schemas.microsoft.com/office/drawing/2014/main" id="{50E07B9C-E30A-9B0C-2614-0F0626FC8023}"/>
                </a:ext>
              </a:extLst>
            </p:cNvPr>
            <p:cNvSpPr/>
            <p:nvPr/>
          </p:nvSpPr>
          <p:spPr>
            <a:xfrm>
              <a:off x="5832328" y="2587406"/>
              <a:ext cx="220696" cy="531772"/>
            </a:xfrm>
            <a:custGeom>
              <a:avLst/>
              <a:gdLst/>
              <a:ahLst/>
              <a:cxnLst/>
              <a:rect l="l" t="t" r="r" b="b"/>
              <a:pathLst>
                <a:path w="2542" h="6125" extrusionOk="0">
                  <a:moveTo>
                    <a:pt x="2466" y="1"/>
                  </a:moveTo>
                  <a:cubicBezTo>
                    <a:pt x="2416" y="93"/>
                    <a:pt x="2366" y="182"/>
                    <a:pt x="2316" y="274"/>
                  </a:cubicBezTo>
                  <a:cubicBezTo>
                    <a:pt x="2316" y="252"/>
                    <a:pt x="2318" y="235"/>
                    <a:pt x="2318" y="213"/>
                  </a:cubicBezTo>
                  <a:lnTo>
                    <a:pt x="2229" y="207"/>
                  </a:lnTo>
                  <a:cubicBezTo>
                    <a:pt x="2221" y="296"/>
                    <a:pt x="2212" y="389"/>
                    <a:pt x="2204" y="478"/>
                  </a:cubicBezTo>
                  <a:cubicBezTo>
                    <a:pt x="1283" y="2244"/>
                    <a:pt x="625" y="4110"/>
                    <a:pt x="0" y="6124"/>
                  </a:cubicBezTo>
                  <a:lnTo>
                    <a:pt x="101" y="6105"/>
                  </a:lnTo>
                  <a:cubicBezTo>
                    <a:pt x="698" y="4183"/>
                    <a:pt x="1328" y="2400"/>
                    <a:pt x="2187" y="712"/>
                  </a:cubicBezTo>
                  <a:lnTo>
                    <a:pt x="2187" y="712"/>
                  </a:lnTo>
                  <a:cubicBezTo>
                    <a:pt x="2039" y="2394"/>
                    <a:pt x="1892" y="4088"/>
                    <a:pt x="1738" y="5778"/>
                  </a:cubicBezTo>
                  <a:lnTo>
                    <a:pt x="1827" y="5762"/>
                  </a:lnTo>
                  <a:cubicBezTo>
                    <a:pt x="1984" y="4007"/>
                    <a:pt x="2143" y="2247"/>
                    <a:pt x="2296" y="503"/>
                  </a:cubicBezTo>
                  <a:cubicBezTo>
                    <a:pt x="2374" y="349"/>
                    <a:pt x="2458" y="196"/>
                    <a:pt x="2542" y="43"/>
                  </a:cubicBezTo>
                  <a:lnTo>
                    <a:pt x="2466" y="1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8288;p64">
              <a:extLst>
                <a:ext uri="{FF2B5EF4-FFF2-40B4-BE49-F238E27FC236}">
                  <a16:creationId xmlns:a16="http://schemas.microsoft.com/office/drawing/2014/main" id="{04902092-5A85-7FA8-44C9-9E1046C53E7A}"/>
                </a:ext>
              </a:extLst>
            </p:cNvPr>
            <p:cNvSpPr/>
            <p:nvPr/>
          </p:nvSpPr>
          <p:spPr>
            <a:xfrm>
              <a:off x="5706614" y="2541652"/>
              <a:ext cx="331652" cy="557124"/>
            </a:xfrm>
            <a:custGeom>
              <a:avLst/>
              <a:gdLst/>
              <a:ahLst/>
              <a:cxnLst/>
              <a:rect l="l" t="t" r="r" b="b"/>
              <a:pathLst>
                <a:path w="3820" h="6417" extrusionOk="0">
                  <a:moveTo>
                    <a:pt x="3761" y="0"/>
                  </a:moveTo>
                  <a:cubicBezTo>
                    <a:pt x="3147" y="528"/>
                    <a:pt x="2698" y="1211"/>
                    <a:pt x="2302" y="1870"/>
                  </a:cubicBezTo>
                  <a:cubicBezTo>
                    <a:pt x="1610" y="3036"/>
                    <a:pt x="1002" y="4274"/>
                    <a:pt x="416" y="5474"/>
                  </a:cubicBezTo>
                  <a:cubicBezTo>
                    <a:pt x="276" y="5756"/>
                    <a:pt x="140" y="6038"/>
                    <a:pt x="0" y="6319"/>
                  </a:cubicBezTo>
                  <a:cubicBezTo>
                    <a:pt x="14" y="6356"/>
                    <a:pt x="34" y="6386"/>
                    <a:pt x="53" y="6417"/>
                  </a:cubicBezTo>
                  <a:cubicBezTo>
                    <a:pt x="204" y="6118"/>
                    <a:pt x="349" y="5814"/>
                    <a:pt x="497" y="5516"/>
                  </a:cubicBezTo>
                  <a:cubicBezTo>
                    <a:pt x="1083" y="4319"/>
                    <a:pt x="1685" y="3080"/>
                    <a:pt x="2380" y="1920"/>
                  </a:cubicBezTo>
                  <a:cubicBezTo>
                    <a:pt x="2771" y="1267"/>
                    <a:pt x="3214" y="592"/>
                    <a:pt x="3819" y="70"/>
                  </a:cubicBezTo>
                  <a:lnTo>
                    <a:pt x="3761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8289;p64">
              <a:extLst>
                <a:ext uri="{FF2B5EF4-FFF2-40B4-BE49-F238E27FC236}">
                  <a16:creationId xmlns:a16="http://schemas.microsoft.com/office/drawing/2014/main" id="{371A9283-7E6F-BB2A-219B-820AD8AAA136}"/>
                </a:ext>
              </a:extLst>
            </p:cNvPr>
            <p:cNvSpPr/>
            <p:nvPr/>
          </p:nvSpPr>
          <p:spPr>
            <a:xfrm>
              <a:off x="5677269" y="2572907"/>
              <a:ext cx="279126" cy="388346"/>
            </a:xfrm>
            <a:custGeom>
              <a:avLst/>
              <a:gdLst/>
              <a:ahLst/>
              <a:cxnLst/>
              <a:rect l="l" t="t" r="r" b="b"/>
              <a:pathLst>
                <a:path w="3215" h="4473" extrusionOk="0">
                  <a:moveTo>
                    <a:pt x="3153" y="0"/>
                  </a:moveTo>
                  <a:cubicBezTo>
                    <a:pt x="2790" y="349"/>
                    <a:pt x="2517" y="782"/>
                    <a:pt x="2258" y="1203"/>
                  </a:cubicBezTo>
                  <a:lnTo>
                    <a:pt x="2180" y="1326"/>
                  </a:lnTo>
                  <a:cubicBezTo>
                    <a:pt x="1521" y="2374"/>
                    <a:pt x="790" y="3393"/>
                    <a:pt x="1" y="4355"/>
                  </a:cubicBezTo>
                  <a:lnTo>
                    <a:pt x="23" y="4472"/>
                  </a:lnTo>
                  <a:cubicBezTo>
                    <a:pt x="832" y="3488"/>
                    <a:pt x="1577" y="2450"/>
                    <a:pt x="2255" y="1376"/>
                  </a:cubicBezTo>
                  <a:lnTo>
                    <a:pt x="2330" y="1253"/>
                  </a:lnTo>
                  <a:cubicBezTo>
                    <a:pt x="2587" y="837"/>
                    <a:pt x="2860" y="408"/>
                    <a:pt x="3215" y="67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8290;p64">
              <a:extLst>
                <a:ext uri="{FF2B5EF4-FFF2-40B4-BE49-F238E27FC236}">
                  <a16:creationId xmlns:a16="http://schemas.microsoft.com/office/drawing/2014/main" id="{EBFD2815-CA6B-4633-C6C4-0F6F6833606F}"/>
                </a:ext>
              </a:extLst>
            </p:cNvPr>
            <p:cNvSpPr/>
            <p:nvPr/>
          </p:nvSpPr>
          <p:spPr>
            <a:xfrm>
              <a:off x="5648011" y="2531494"/>
              <a:ext cx="279821" cy="279821"/>
            </a:xfrm>
            <a:custGeom>
              <a:avLst/>
              <a:gdLst/>
              <a:ahLst/>
              <a:cxnLst/>
              <a:rect l="l" t="t" r="r" b="b"/>
              <a:pathLst>
                <a:path w="3223" h="3223" extrusionOk="0">
                  <a:moveTo>
                    <a:pt x="3169" y="0"/>
                  </a:moveTo>
                  <a:cubicBezTo>
                    <a:pt x="1986" y="885"/>
                    <a:pt x="977" y="1984"/>
                    <a:pt x="61" y="3038"/>
                  </a:cubicBezTo>
                  <a:lnTo>
                    <a:pt x="3" y="3108"/>
                  </a:lnTo>
                  <a:lnTo>
                    <a:pt x="0" y="3111"/>
                  </a:lnTo>
                  <a:lnTo>
                    <a:pt x="20" y="3223"/>
                  </a:lnTo>
                  <a:cubicBezTo>
                    <a:pt x="39" y="3200"/>
                    <a:pt x="56" y="3183"/>
                    <a:pt x="70" y="3164"/>
                  </a:cubicBezTo>
                  <a:lnTo>
                    <a:pt x="128" y="3097"/>
                  </a:lnTo>
                  <a:cubicBezTo>
                    <a:pt x="1044" y="2048"/>
                    <a:pt x="2048" y="952"/>
                    <a:pt x="3222" y="73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8291;p64">
              <a:extLst>
                <a:ext uri="{FF2B5EF4-FFF2-40B4-BE49-F238E27FC236}">
                  <a16:creationId xmlns:a16="http://schemas.microsoft.com/office/drawing/2014/main" id="{AB225E87-E4A8-3EB0-7A68-F34AE8066085}"/>
                </a:ext>
              </a:extLst>
            </p:cNvPr>
            <p:cNvSpPr/>
            <p:nvPr/>
          </p:nvSpPr>
          <p:spPr>
            <a:xfrm>
              <a:off x="5616756" y="2523247"/>
              <a:ext cx="261675" cy="130664"/>
            </a:xfrm>
            <a:custGeom>
              <a:avLst/>
              <a:gdLst/>
              <a:ahLst/>
              <a:cxnLst/>
              <a:rect l="l" t="t" r="r" b="b"/>
              <a:pathLst>
                <a:path w="3014" h="1505" extrusionOk="0">
                  <a:moveTo>
                    <a:pt x="2983" y="0"/>
                  </a:moveTo>
                  <a:cubicBezTo>
                    <a:pt x="1950" y="385"/>
                    <a:pt x="952" y="854"/>
                    <a:pt x="0" y="1409"/>
                  </a:cubicBezTo>
                  <a:lnTo>
                    <a:pt x="17" y="1504"/>
                  </a:lnTo>
                  <a:cubicBezTo>
                    <a:pt x="974" y="946"/>
                    <a:pt x="1978" y="472"/>
                    <a:pt x="3013" y="87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8292;p64">
              <a:extLst>
                <a:ext uri="{FF2B5EF4-FFF2-40B4-BE49-F238E27FC236}">
                  <a16:creationId xmlns:a16="http://schemas.microsoft.com/office/drawing/2014/main" id="{2CC0B65A-EC38-9FC5-D616-81CD8B09FB8A}"/>
                </a:ext>
              </a:extLst>
            </p:cNvPr>
            <p:cNvSpPr/>
            <p:nvPr/>
          </p:nvSpPr>
          <p:spPr>
            <a:xfrm>
              <a:off x="5588366" y="2485480"/>
              <a:ext cx="308211" cy="24570"/>
            </a:xfrm>
            <a:custGeom>
              <a:avLst/>
              <a:gdLst/>
              <a:ahLst/>
              <a:cxnLst/>
              <a:rect l="l" t="t" r="r" b="b"/>
              <a:pathLst>
                <a:path w="3550" h="283" extrusionOk="0">
                  <a:moveTo>
                    <a:pt x="3547" y="0"/>
                  </a:moveTo>
                  <a:cubicBezTo>
                    <a:pt x="2367" y="28"/>
                    <a:pt x="1178" y="95"/>
                    <a:pt x="1" y="196"/>
                  </a:cubicBezTo>
                  <a:lnTo>
                    <a:pt x="18" y="282"/>
                  </a:lnTo>
                  <a:cubicBezTo>
                    <a:pt x="1192" y="182"/>
                    <a:pt x="2375" y="117"/>
                    <a:pt x="3549" y="90"/>
                  </a:cubicBezTo>
                  <a:lnTo>
                    <a:pt x="354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8293;p64">
              <a:extLst>
                <a:ext uri="{FF2B5EF4-FFF2-40B4-BE49-F238E27FC236}">
                  <a16:creationId xmlns:a16="http://schemas.microsoft.com/office/drawing/2014/main" id="{8AFDF3C6-BC0C-8A9E-8A60-179129C2E9D6}"/>
                </a:ext>
              </a:extLst>
            </p:cNvPr>
            <p:cNvSpPr/>
            <p:nvPr/>
          </p:nvSpPr>
          <p:spPr>
            <a:xfrm>
              <a:off x="5552076" y="2228497"/>
              <a:ext cx="440177" cy="260720"/>
            </a:xfrm>
            <a:custGeom>
              <a:avLst/>
              <a:gdLst/>
              <a:ahLst/>
              <a:cxnLst/>
              <a:rect l="l" t="t" r="r" b="b"/>
              <a:pathLst>
                <a:path w="5070" h="3003" extrusionOk="0">
                  <a:moveTo>
                    <a:pt x="631" y="0"/>
                  </a:moveTo>
                  <a:lnTo>
                    <a:pt x="600" y="6"/>
                  </a:lnTo>
                  <a:cubicBezTo>
                    <a:pt x="564" y="11"/>
                    <a:pt x="530" y="23"/>
                    <a:pt x="497" y="34"/>
                  </a:cubicBezTo>
                  <a:cubicBezTo>
                    <a:pt x="2017" y="804"/>
                    <a:pt x="3451" y="1736"/>
                    <a:pt x="4776" y="2810"/>
                  </a:cubicBezTo>
                  <a:cubicBezTo>
                    <a:pt x="3250" y="2054"/>
                    <a:pt x="1649" y="1451"/>
                    <a:pt x="0" y="1013"/>
                  </a:cubicBezTo>
                  <a:lnTo>
                    <a:pt x="0" y="1013"/>
                  </a:lnTo>
                  <a:lnTo>
                    <a:pt x="20" y="1111"/>
                  </a:lnTo>
                  <a:cubicBezTo>
                    <a:pt x="1445" y="1487"/>
                    <a:pt x="2840" y="1995"/>
                    <a:pt x="4177" y="2617"/>
                  </a:cubicBezTo>
                  <a:cubicBezTo>
                    <a:pt x="3115" y="2422"/>
                    <a:pt x="2034" y="2325"/>
                    <a:pt x="956" y="2325"/>
                  </a:cubicBezTo>
                  <a:cubicBezTo>
                    <a:pt x="726" y="2325"/>
                    <a:pt x="495" y="2329"/>
                    <a:pt x="265" y="2338"/>
                  </a:cubicBezTo>
                  <a:lnTo>
                    <a:pt x="282" y="2427"/>
                  </a:lnTo>
                  <a:cubicBezTo>
                    <a:pt x="507" y="2419"/>
                    <a:pt x="732" y="2415"/>
                    <a:pt x="957" y="2415"/>
                  </a:cubicBezTo>
                  <a:cubicBezTo>
                    <a:pt x="2057" y="2415"/>
                    <a:pt x="3154" y="2517"/>
                    <a:pt x="4235" y="2720"/>
                  </a:cubicBezTo>
                  <a:lnTo>
                    <a:pt x="4244" y="2653"/>
                  </a:lnTo>
                  <a:cubicBezTo>
                    <a:pt x="4411" y="2729"/>
                    <a:pt x="4576" y="2810"/>
                    <a:pt x="4743" y="2893"/>
                  </a:cubicBezTo>
                  <a:lnTo>
                    <a:pt x="4779" y="2812"/>
                  </a:lnTo>
                  <a:lnTo>
                    <a:pt x="5011" y="3002"/>
                  </a:lnTo>
                  <a:lnTo>
                    <a:pt x="5069" y="2932"/>
                  </a:lnTo>
                  <a:cubicBezTo>
                    <a:pt x="3702" y="1791"/>
                    <a:pt x="2213" y="809"/>
                    <a:pt x="6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8294;p64">
              <a:extLst>
                <a:ext uri="{FF2B5EF4-FFF2-40B4-BE49-F238E27FC236}">
                  <a16:creationId xmlns:a16="http://schemas.microsoft.com/office/drawing/2014/main" id="{847C05B0-0CF0-E126-BB2F-6D561E96AFC6}"/>
                </a:ext>
              </a:extLst>
            </p:cNvPr>
            <p:cNvSpPr/>
            <p:nvPr/>
          </p:nvSpPr>
          <p:spPr>
            <a:xfrm>
              <a:off x="5650442" y="2195505"/>
              <a:ext cx="814372" cy="814458"/>
            </a:xfrm>
            <a:custGeom>
              <a:avLst/>
              <a:gdLst/>
              <a:ahLst/>
              <a:cxnLst/>
              <a:rect l="l" t="t" r="r" b="b"/>
              <a:pathLst>
                <a:path w="9380" h="9381" extrusionOk="0">
                  <a:moveTo>
                    <a:pt x="3761" y="1"/>
                  </a:moveTo>
                  <a:lnTo>
                    <a:pt x="0" y="5620"/>
                  </a:lnTo>
                  <a:lnTo>
                    <a:pt x="5619" y="9380"/>
                  </a:lnTo>
                  <a:lnTo>
                    <a:pt x="9379" y="3762"/>
                  </a:lnTo>
                  <a:lnTo>
                    <a:pt x="37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8295;p64">
              <a:extLst>
                <a:ext uri="{FF2B5EF4-FFF2-40B4-BE49-F238E27FC236}">
                  <a16:creationId xmlns:a16="http://schemas.microsoft.com/office/drawing/2014/main" id="{1C2539ED-9A67-30EE-9395-8F16E8CDB857}"/>
                </a:ext>
              </a:extLst>
            </p:cNvPr>
            <p:cNvSpPr/>
            <p:nvPr/>
          </p:nvSpPr>
          <p:spPr>
            <a:xfrm>
              <a:off x="5699582" y="2244732"/>
              <a:ext cx="716005" cy="716005"/>
            </a:xfrm>
            <a:custGeom>
              <a:avLst/>
              <a:gdLst/>
              <a:ahLst/>
              <a:cxnLst/>
              <a:rect l="l" t="t" r="r" b="b"/>
              <a:pathLst>
                <a:path w="8247" h="8247" extrusionOk="0">
                  <a:moveTo>
                    <a:pt x="3306" y="0"/>
                  </a:moveTo>
                  <a:lnTo>
                    <a:pt x="0" y="4941"/>
                  </a:lnTo>
                  <a:lnTo>
                    <a:pt x="4941" y="8247"/>
                  </a:lnTo>
                  <a:lnTo>
                    <a:pt x="8247" y="3306"/>
                  </a:lnTo>
                  <a:lnTo>
                    <a:pt x="3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8296;p64">
              <a:extLst>
                <a:ext uri="{FF2B5EF4-FFF2-40B4-BE49-F238E27FC236}">
                  <a16:creationId xmlns:a16="http://schemas.microsoft.com/office/drawing/2014/main" id="{0601CCE4-71F2-3CC9-B396-3305706FF04E}"/>
                </a:ext>
              </a:extLst>
            </p:cNvPr>
            <p:cNvSpPr/>
            <p:nvPr/>
          </p:nvSpPr>
          <p:spPr>
            <a:xfrm>
              <a:off x="5779021" y="2326081"/>
              <a:ext cx="554519" cy="554780"/>
            </a:xfrm>
            <a:custGeom>
              <a:avLst/>
              <a:gdLst/>
              <a:ahLst/>
              <a:cxnLst/>
              <a:rect l="l" t="t" r="r" b="b"/>
              <a:pathLst>
                <a:path w="6387" h="6390" extrusionOk="0">
                  <a:moveTo>
                    <a:pt x="3122" y="1"/>
                  </a:moveTo>
                  <a:cubicBezTo>
                    <a:pt x="3025" y="179"/>
                    <a:pt x="2849" y="316"/>
                    <a:pt x="2634" y="358"/>
                  </a:cubicBezTo>
                  <a:cubicBezTo>
                    <a:pt x="2586" y="367"/>
                    <a:pt x="2539" y="372"/>
                    <a:pt x="2493" y="372"/>
                  </a:cubicBezTo>
                  <a:cubicBezTo>
                    <a:pt x="2339" y="372"/>
                    <a:pt x="2194" y="320"/>
                    <a:pt x="2073" y="232"/>
                  </a:cubicBezTo>
                  <a:lnTo>
                    <a:pt x="0" y="3329"/>
                  </a:lnTo>
                  <a:cubicBezTo>
                    <a:pt x="165" y="3432"/>
                    <a:pt x="291" y="3599"/>
                    <a:pt x="332" y="3803"/>
                  </a:cubicBezTo>
                  <a:cubicBezTo>
                    <a:pt x="371" y="3987"/>
                    <a:pt x="330" y="4169"/>
                    <a:pt x="238" y="4319"/>
                  </a:cubicBezTo>
                  <a:lnTo>
                    <a:pt x="3331" y="6389"/>
                  </a:lnTo>
                  <a:cubicBezTo>
                    <a:pt x="3432" y="6247"/>
                    <a:pt x="3585" y="6144"/>
                    <a:pt x="3769" y="6105"/>
                  </a:cubicBezTo>
                  <a:cubicBezTo>
                    <a:pt x="3818" y="6095"/>
                    <a:pt x="3866" y="6091"/>
                    <a:pt x="3912" y="6091"/>
                  </a:cubicBezTo>
                  <a:cubicBezTo>
                    <a:pt x="4060" y="6091"/>
                    <a:pt x="4197" y="6136"/>
                    <a:pt x="4313" y="6216"/>
                  </a:cubicBezTo>
                  <a:lnTo>
                    <a:pt x="6386" y="3122"/>
                  </a:lnTo>
                  <a:cubicBezTo>
                    <a:pt x="6230" y="3022"/>
                    <a:pt x="6113" y="2860"/>
                    <a:pt x="6077" y="2662"/>
                  </a:cubicBezTo>
                  <a:cubicBezTo>
                    <a:pt x="6035" y="2447"/>
                    <a:pt x="6093" y="2232"/>
                    <a:pt x="6219" y="2076"/>
                  </a:cubicBezTo>
                  <a:lnTo>
                    <a:pt x="3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8297;p64">
              <a:extLst>
                <a:ext uri="{FF2B5EF4-FFF2-40B4-BE49-F238E27FC236}">
                  <a16:creationId xmlns:a16="http://schemas.microsoft.com/office/drawing/2014/main" id="{0E24949A-3ED1-ECA2-96C7-16890DE9F24B}"/>
                </a:ext>
              </a:extLst>
            </p:cNvPr>
            <p:cNvSpPr/>
            <p:nvPr/>
          </p:nvSpPr>
          <p:spPr>
            <a:xfrm>
              <a:off x="5945627" y="2558321"/>
              <a:ext cx="90206" cy="114429"/>
            </a:xfrm>
            <a:custGeom>
              <a:avLst/>
              <a:gdLst/>
              <a:ahLst/>
              <a:cxnLst/>
              <a:rect l="l" t="t" r="r" b="b"/>
              <a:pathLst>
                <a:path w="1039" h="1318" extrusionOk="0">
                  <a:moveTo>
                    <a:pt x="980" y="1"/>
                  </a:moveTo>
                  <a:lnTo>
                    <a:pt x="1" y="196"/>
                  </a:lnTo>
                  <a:lnTo>
                    <a:pt x="59" y="500"/>
                  </a:lnTo>
                  <a:lnTo>
                    <a:pt x="112" y="489"/>
                  </a:lnTo>
                  <a:cubicBezTo>
                    <a:pt x="129" y="467"/>
                    <a:pt x="143" y="445"/>
                    <a:pt x="154" y="417"/>
                  </a:cubicBezTo>
                  <a:cubicBezTo>
                    <a:pt x="177" y="347"/>
                    <a:pt x="185" y="280"/>
                    <a:pt x="171" y="210"/>
                  </a:cubicBezTo>
                  <a:lnTo>
                    <a:pt x="363" y="171"/>
                  </a:lnTo>
                  <a:lnTo>
                    <a:pt x="575" y="1254"/>
                  </a:lnTo>
                  <a:lnTo>
                    <a:pt x="478" y="1298"/>
                  </a:lnTo>
                  <a:lnTo>
                    <a:pt x="481" y="1318"/>
                  </a:lnTo>
                  <a:lnTo>
                    <a:pt x="958" y="1226"/>
                  </a:lnTo>
                  <a:lnTo>
                    <a:pt x="952" y="1201"/>
                  </a:lnTo>
                  <a:lnTo>
                    <a:pt x="846" y="1198"/>
                  </a:lnTo>
                  <a:lnTo>
                    <a:pt x="634" y="115"/>
                  </a:lnTo>
                  <a:lnTo>
                    <a:pt x="827" y="79"/>
                  </a:lnTo>
                  <a:cubicBezTo>
                    <a:pt x="843" y="149"/>
                    <a:pt x="871" y="210"/>
                    <a:pt x="921" y="263"/>
                  </a:cubicBezTo>
                  <a:cubicBezTo>
                    <a:pt x="941" y="283"/>
                    <a:pt x="963" y="305"/>
                    <a:pt x="986" y="316"/>
                  </a:cubicBezTo>
                  <a:lnTo>
                    <a:pt x="1039" y="30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8298;p64">
              <a:extLst>
                <a:ext uri="{FF2B5EF4-FFF2-40B4-BE49-F238E27FC236}">
                  <a16:creationId xmlns:a16="http://schemas.microsoft.com/office/drawing/2014/main" id="{4AF9B3AD-8E10-B866-97DD-1D882C83C544}"/>
                </a:ext>
              </a:extLst>
            </p:cNvPr>
            <p:cNvSpPr/>
            <p:nvPr/>
          </p:nvSpPr>
          <p:spPr>
            <a:xfrm>
              <a:off x="6044253" y="2549119"/>
              <a:ext cx="72929" cy="106615"/>
            </a:xfrm>
            <a:custGeom>
              <a:avLst/>
              <a:gdLst/>
              <a:ahLst/>
              <a:cxnLst/>
              <a:rect l="l" t="t" r="r" b="b"/>
              <a:pathLst>
                <a:path w="840" h="1228" extrusionOk="0">
                  <a:moveTo>
                    <a:pt x="268" y="1"/>
                  </a:moveTo>
                  <a:lnTo>
                    <a:pt x="81" y="327"/>
                  </a:lnTo>
                  <a:lnTo>
                    <a:pt x="137" y="316"/>
                  </a:lnTo>
                  <a:lnTo>
                    <a:pt x="296" y="163"/>
                  </a:lnTo>
                  <a:lnTo>
                    <a:pt x="505" y="244"/>
                  </a:lnTo>
                  <a:lnTo>
                    <a:pt x="567" y="233"/>
                  </a:lnTo>
                  <a:lnTo>
                    <a:pt x="268" y="1"/>
                  </a:lnTo>
                  <a:close/>
                  <a:moveTo>
                    <a:pt x="364" y="371"/>
                  </a:moveTo>
                  <a:cubicBezTo>
                    <a:pt x="395" y="371"/>
                    <a:pt x="423" y="386"/>
                    <a:pt x="449" y="417"/>
                  </a:cubicBezTo>
                  <a:cubicBezTo>
                    <a:pt x="483" y="456"/>
                    <a:pt x="511" y="520"/>
                    <a:pt x="527" y="612"/>
                  </a:cubicBezTo>
                  <a:cubicBezTo>
                    <a:pt x="533" y="645"/>
                    <a:pt x="539" y="676"/>
                    <a:pt x="539" y="704"/>
                  </a:cubicBezTo>
                  <a:lnTo>
                    <a:pt x="539" y="743"/>
                  </a:lnTo>
                  <a:cubicBezTo>
                    <a:pt x="516" y="751"/>
                    <a:pt x="497" y="760"/>
                    <a:pt x="477" y="763"/>
                  </a:cubicBezTo>
                  <a:cubicBezTo>
                    <a:pt x="433" y="777"/>
                    <a:pt x="377" y="790"/>
                    <a:pt x="304" y="807"/>
                  </a:cubicBezTo>
                  <a:cubicBezTo>
                    <a:pt x="251" y="534"/>
                    <a:pt x="265" y="389"/>
                    <a:pt x="349" y="372"/>
                  </a:cubicBezTo>
                  <a:cubicBezTo>
                    <a:pt x="354" y="371"/>
                    <a:pt x="359" y="371"/>
                    <a:pt x="364" y="371"/>
                  </a:cubicBezTo>
                  <a:close/>
                  <a:moveTo>
                    <a:pt x="448" y="319"/>
                  </a:moveTo>
                  <a:cubicBezTo>
                    <a:pt x="414" y="319"/>
                    <a:pt x="379" y="322"/>
                    <a:pt x="343" y="330"/>
                  </a:cubicBezTo>
                  <a:cubicBezTo>
                    <a:pt x="262" y="347"/>
                    <a:pt x="196" y="378"/>
                    <a:pt x="140" y="428"/>
                  </a:cubicBezTo>
                  <a:cubicBezTo>
                    <a:pt x="84" y="478"/>
                    <a:pt x="45" y="539"/>
                    <a:pt x="25" y="612"/>
                  </a:cubicBezTo>
                  <a:cubicBezTo>
                    <a:pt x="0" y="687"/>
                    <a:pt x="0" y="771"/>
                    <a:pt x="17" y="860"/>
                  </a:cubicBezTo>
                  <a:cubicBezTo>
                    <a:pt x="45" y="1000"/>
                    <a:pt x="109" y="1100"/>
                    <a:pt x="204" y="1164"/>
                  </a:cubicBezTo>
                  <a:cubicBezTo>
                    <a:pt x="270" y="1206"/>
                    <a:pt x="344" y="1228"/>
                    <a:pt x="429" y="1228"/>
                  </a:cubicBezTo>
                  <a:cubicBezTo>
                    <a:pt x="471" y="1228"/>
                    <a:pt x="514" y="1223"/>
                    <a:pt x="561" y="1212"/>
                  </a:cubicBezTo>
                  <a:cubicBezTo>
                    <a:pt x="625" y="1198"/>
                    <a:pt x="681" y="1178"/>
                    <a:pt x="723" y="1142"/>
                  </a:cubicBezTo>
                  <a:cubicBezTo>
                    <a:pt x="767" y="1109"/>
                    <a:pt x="798" y="1069"/>
                    <a:pt x="818" y="1025"/>
                  </a:cubicBezTo>
                  <a:cubicBezTo>
                    <a:pt x="834" y="977"/>
                    <a:pt x="840" y="933"/>
                    <a:pt x="832" y="888"/>
                  </a:cubicBezTo>
                  <a:lnTo>
                    <a:pt x="832" y="888"/>
                  </a:lnTo>
                  <a:lnTo>
                    <a:pt x="790" y="894"/>
                  </a:lnTo>
                  <a:cubicBezTo>
                    <a:pt x="793" y="930"/>
                    <a:pt x="790" y="969"/>
                    <a:pt x="776" y="1005"/>
                  </a:cubicBezTo>
                  <a:cubicBezTo>
                    <a:pt x="756" y="1044"/>
                    <a:pt x="737" y="1081"/>
                    <a:pt x="700" y="1109"/>
                  </a:cubicBezTo>
                  <a:cubicBezTo>
                    <a:pt x="667" y="1136"/>
                    <a:pt x="628" y="1156"/>
                    <a:pt x="586" y="1164"/>
                  </a:cubicBezTo>
                  <a:cubicBezTo>
                    <a:pt x="572" y="1167"/>
                    <a:pt x="559" y="1169"/>
                    <a:pt x="547" y="1169"/>
                  </a:cubicBezTo>
                  <a:cubicBezTo>
                    <a:pt x="500" y="1169"/>
                    <a:pt x="459" y="1149"/>
                    <a:pt x="421" y="1111"/>
                  </a:cubicBezTo>
                  <a:cubicBezTo>
                    <a:pt x="377" y="1061"/>
                    <a:pt x="338" y="972"/>
                    <a:pt x="313" y="843"/>
                  </a:cubicBezTo>
                  <a:cubicBezTo>
                    <a:pt x="433" y="821"/>
                    <a:pt x="547" y="788"/>
                    <a:pt x="661" y="749"/>
                  </a:cubicBezTo>
                  <a:cubicBezTo>
                    <a:pt x="714" y="732"/>
                    <a:pt x="767" y="712"/>
                    <a:pt x="812" y="693"/>
                  </a:cubicBezTo>
                  <a:lnTo>
                    <a:pt x="818" y="662"/>
                  </a:lnTo>
                  <a:cubicBezTo>
                    <a:pt x="818" y="640"/>
                    <a:pt x="818" y="615"/>
                    <a:pt x="809" y="587"/>
                  </a:cubicBezTo>
                  <a:cubicBezTo>
                    <a:pt x="795" y="525"/>
                    <a:pt x="767" y="472"/>
                    <a:pt x="726" y="428"/>
                  </a:cubicBezTo>
                  <a:cubicBezTo>
                    <a:pt x="684" y="383"/>
                    <a:pt x="628" y="350"/>
                    <a:pt x="561" y="333"/>
                  </a:cubicBezTo>
                  <a:cubicBezTo>
                    <a:pt x="526" y="324"/>
                    <a:pt x="488" y="319"/>
                    <a:pt x="448" y="3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8299;p64">
              <a:extLst>
                <a:ext uri="{FF2B5EF4-FFF2-40B4-BE49-F238E27FC236}">
                  <a16:creationId xmlns:a16="http://schemas.microsoft.com/office/drawing/2014/main" id="{A8D28D1E-26C4-57D4-0EAB-30F3551FC33A}"/>
                </a:ext>
              </a:extLst>
            </p:cNvPr>
            <p:cNvSpPr/>
            <p:nvPr/>
          </p:nvSpPr>
          <p:spPr>
            <a:xfrm>
              <a:off x="6116921" y="2544778"/>
              <a:ext cx="72929" cy="95155"/>
            </a:xfrm>
            <a:custGeom>
              <a:avLst/>
              <a:gdLst/>
              <a:ahLst/>
              <a:cxnLst/>
              <a:rect l="l" t="t" r="r" b="b"/>
              <a:pathLst>
                <a:path w="840" h="1096" extrusionOk="0">
                  <a:moveTo>
                    <a:pt x="343" y="1"/>
                  </a:moveTo>
                  <a:lnTo>
                    <a:pt x="223" y="26"/>
                  </a:lnTo>
                  <a:cubicBezTo>
                    <a:pt x="123" y="45"/>
                    <a:pt x="81" y="104"/>
                    <a:pt x="101" y="207"/>
                  </a:cubicBezTo>
                  <a:lnTo>
                    <a:pt x="120" y="291"/>
                  </a:lnTo>
                  <a:lnTo>
                    <a:pt x="0" y="313"/>
                  </a:lnTo>
                  <a:lnTo>
                    <a:pt x="9" y="355"/>
                  </a:lnTo>
                  <a:lnTo>
                    <a:pt x="126" y="333"/>
                  </a:lnTo>
                  <a:lnTo>
                    <a:pt x="226" y="843"/>
                  </a:lnTo>
                  <a:cubicBezTo>
                    <a:pt x="237" y="905"/>
                    <a:pt x="262" y="952"/>
                    <a:pt x="301" y="994"/>
                  </a:cubicBezTo>
                  <a:cubicBezTo>
                    <a:pt x="338" y="1036"/>
                    <a:pt x="388" y="1064"/>
                    <a:pt x="447" y="1080"/>
                  </a:cubicBezTo>
                  <a:cubicBezTo>
                    <a:pt x="478" y="1091"/>
                    <a:pt x="512" y="1096"/>
                    <a:pt x="550" y="1096"/>
                  </a:cubicBezTo>
                  <a:cubicBezTo>
                    <a:pt x="581" y="1096"/>
                    <a:pt x="614" y="1092"/>
                    <a:pt x="650" y="1086"/>
                  </a:cubicBezTo>
                  <a:cubicBezTo>
                    <a:pt x="714" y="1072"/>
                    <a:pt x="767" y="1036"/>
                    <a:pt x="798" y="983"/>
                  </a:cubicBezTo>
                  <a:cubicBezTo>
                    <a:pt x="832" y="927"/>
                    <a:pt x="840" y="863"/>
                    <a:pt x="823" y="776"/>
                  </a:cubicBezTo>
                  <a:lnTo>
                    <a:pt x="823" y="776"/>
                  </a:lnTo>
                  <a:lnTo>
                    <a:pt x="781" y="785"/>
                  </a:lnTo>
                  <a:cubicBezTo>
                    <a:pt x="795" y="852"/>
                    <a:pt x="792" y="907"/>
                    <a:pt x="767" y="952"/>
                  </a:cubicBezTo>
                  <a:cubicBezTo>
                    <a:pt x="742" y="997"/>
                    <a:pt x="714" y="1025"/>
                    <a:pt x="672" y="1033"/>
                  </a:cubicBezTo>
                  <a:cubicBezTo>
                    <a:pt x="665" y="1034"/>
                    <a:pt x="657" y="1035"/>
                    <a:pt x="650" y="1035"/>
                  </a:cubicBezTo>
                  <a:cubicBezTo>
                    <a:pt x="619" y="1035"/>
                    <a:pt x="592" y="1024"/>
                    <a:pt x="569" y="994"/>
                  </a:cubicBezTo>
                  <a:cubicBezTo>
                    <a:pt x="541" y="960"/>
                    <a:pt x="516" y="893"/>
                    <a:pt x="497" y="787"/>
                  </a:cubicBezTo>
                  <a:lnTo>
                    <a:pt x="394" y="277"/>
                  </a:lnTo>
                  <a:lnTo>
                    <a:pt x="628" y="230"/>
                  </a:lnTo>
                  <a:lnTo>
                    <a:pt x="622" y="188"/>
                  </a:lnTo>
                  <a:lnTo>
                    <a:pt x="388" y="235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8300;p64">
              <a:extLst>
                <a:ext uri="{FF2B5EF4-FFF2-40B4-BE49-F238E27FC236}">
                  <a16:creationId xmlns:a16="http://schemas.microsoft.com/office/drawing/2014/main" id="{8E9076D2-8A8D-9248-2ED9-A3FF2AE862DB}"/>
                </a:ext>
              </a:extLst>
            </p:cNvPr>
            <p:cNvSpPr/>
            <p:nvPr/>
          </p:nvSpPr>
          <p:spPr>
            <a:xfrm>
              <a:off x="5983393" y="2293611"/>
              <a:ext cx="28911" cy="28911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49" y="1"/>
                  </a:moveTo>
                  <a:lnTo>
                    <a:pt x="1" y="185"/>
                  </a:lnTo>
                  <a:lnTo>
                    <a:pt x="188" y="333"/>
                  </a:lnTo>
                  <a:lnTo>
                    <a:pt x="333" y="146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8301;p64">
              <a:extLst>
                <a:ext uri="{FF2B5EF4-FFF2-40B4-BE49-F238E27FC236}">
                  <a16:creationId xmlns:a16="http://schemas.microsoft.com/office/drawing/2014/main" id="{6D65457D-4677-84AA-32EF-33DC3F76C24B}"/>
                </a:ext>
              </a:extLst>
            </p:cNvPr>
            <p:cNvSpPr/>
            <p:nvPr/>
          </p:nvSpPr>
          <p:spPr>
            <a:xfrm>
              <a:off x="6099210" y="2885542"/>
              <a:ext cx="29172" cy="28911"/>
            </a:xfrm>
            <a:custGeom>
              <a:avLst/>
              <a:gdLst/>
              <a:ahLst/>
              <a:cxnLst/>
              <a:rect l="l" t="t" r="r" b="b"/>
              <a:pathLst>
                <a:path w="336" h="333" extrusionOk="0">
                  <a:moveTo>
                    <a:pt x="148" y="1"/>
                  </a:moveTo>
                  <a:lnTo>
                    <a:pt x="1" y="188"/>
                  </a:lnTo>
                  <a:lnTo>
                    <a:pt x="187" y="333"/>
                  </a:lnTo>
                  <a:lnTo>
                    <a:pt x="335" y="149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8302;p64">
              <a:extLst>
                <a:ext uri="{FF2B5EF4-FFF2-40B4-BE49-F238E27FC236}">
                  <a16:creationId xmlns:a16="http://schemas.microsoft.com/office/drawing/2014/main" id="{CF6A4DD6-BCE1-31FB-D189-67F959D637FE}"/>
                </a:ext>
              </a:extLst>
            </p:cNvPr>
            <p:cNvSpPr/>
            <p:nvPr/>
          </p:nvSpPr>
          <p:spPr>
            <a:xfrm>
              <a:off x="6339438" y="2531928"/>
              <a:ext cx="28911" cy="28911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46" y="1"/>
                  </a:moveTo>
                  <a:lnTo>
                    <a:pt x="1" y="185"/>
                  </a:lnTo>
                  <a:lnTo>
                    <a:pt x="185" y="333"/>
                  </a:lnTo>
                  <a:lnTo>
                    <a:pt x="333" y="14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8303;p64">
              <a:extLst>
                <a:ext uri="{FF2B5EF4-FFF2-40B4-BE49-F238E27FC236}">
                  <a16:creationId xmlns:a16="http://schemas.microsoft.com/office/drawing/2014/main" id="{77DC6E94-6E8C-1927-9FD6-9AE6916494A6}"/>
                </a:ext>
              </a:extLst>
            </p:cNvPr>
            <p:cNvSpPr/>
            <p:nvPr/>
          </p:nvSpPr>
          <p:spPr>
            <a:xfrm>
              <a:off x="5745335" y="2649394"/>
              <a:ext cx="29172" cy="29172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48" y="1"/>
                  </a:moveTo>
                  <a:lnTo>
                    <a:pt x="1" y="188"/>
                  </a:lnTo>
                  <a:lnTo>
                    <a:pt x="188" y="336"/>
                  </a:lnTo>
                  <a:lnTo>
                    <a:pt x="335" y="149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8304;p64">
              <a:extLst>
                <a:ext uri="{FF2B5EF4-FFF2-40B4-BE49-F238E27FC236}">
                  <a16:creationId xmlns:a16="http://schemas.microsoft.com/office/drawing/2014/main" id="{7E8D2F90-B775-57C5-8AFD-C0B9DDE09DAF}"/>
                </a:ext>
              </a:extLst>
            </p:cNvPr>
            <p:cNvSpPr/>
            <p:nvPr/>
          </p:nvSpPr>
          <p:spPr>
            <a:xfrm>
              <a:off x="6103117" y="2110597"/>
              <a:ext cx="416910" cy="1054950"/>
            </a:xfrm>
            <a:custGeom>
              <a:avLst/>
              <a:gdLst/>
              <a:ahLst/>
              <a:cxnLst/>
              <a:rect l="l" t="t" r="r" b="b"/>
              <a:pathLst>
                <a:path w="4802" h="12151" extrusionOk="0">
                  <a:moveTo>
                    <a:pt x="206" y="1"/>
                  </a:moveTo>
                  <a:cubicBezTo>
                    <a:pt x="194" y="1"/>
                    <a:pt x="181" y="2"/>
                    <a:pt x="168" y="5"/>
                  </a:cubicBezTo>
                  <a:cubicBezTo>
                    <a:pt x="64" y="25"/>
                    <a:pt x="0" y="122"/>
                    <a:pt x="20" y="223"/>
                  </a:cubicBezTo>
                  <a:lnTo>
                    <a:pt x="2073" y="10592"/>
                  </a:lnTo>
                  <a:cubicBezTo>
                    <a:pt x="2084" y="10640"/>
                    <a:pt x="2115" y="10685"/>
                    <a:pt x="2162" y="10712"/>
                  </a:cubicBezTo>
                  <a:lnTo>
                    <a:pt x="4494" y="12127"/>
                  </a:lnTo>
                  <a:cubicBezTo>
                    <a:pt x="4524" y="12143"/>
                    <a:pt x="4557" y="12151"/>
                    <a:pt x="4588" y="12151"/>
                  </a:cubicBezTo>
                  <a:cubicBezTo>
                    <a:pt x="4628" y="12151"/>
                    <a:pt x="4667" y="12139"/>
                    <a:pt x="4701" y="12116"/>
                  </a:cubicBezTo>
                  <a:cubicBezTo>
                    <a:pt x="4718" y="12102"/>
                    <a:pt x="4734" y="12085"/>
                    <a:pt x="4748" y="12063"/>
                  </a:cubicBezTo>
                  <a:cubicBezTo>
                    <a:pt x="4801" y="11971"/>
                    <a:pt x="4773" y="11856"/>
                    <a:pt x="4687" y="11803"/>
                  </a:cubicBezTo>
                  <a:lnTo>
                    <a:pt x="2422" y="10436"/>
                  </a:lnTo>
                  <a:lnTo>
                    <a:pt x="385" y="150"/>
                  </a:lnTo>
                  <a:cubicBezTo>
                    <a:pt x="368" y="63"/>
                    <a:pt x="292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8305;p64">
              <a:extLst>
                <a:ext uri="{FF2B5EF4-FFF2-40B4-BE49-F238E27FC236}">
                  <a16:creationId xmlns:a16="http://schemas.microsoft.com/office/drawing/2014/main" id="{95941B39-B34A-9BBB-A642-63BC4BA99850}"/>
                </a:ext>
              </a:extLst>
            </p:cNvPr>
            <p:cNvSpPr/>
            <p:nvPr/>
          </p:nvSpPr>
          <p:spPr>
            <a:xfrm>
              <a:off x="5817048" y="2167116"/>
              <a:ext cx="378882" cy="1062590"/>
            </a:xfrm>
            <a:custGeom>
              <a:avLst/>
              <a:gdLst/>
              <a:ahLst/>
              <a:cxnLst/>
              <a:rect l="l" t="t" r="r" b="b"/>
              <a:pathLst>
                <a:path w="4364" h="12239" extrusionOk="0">
                  <a:moveTo>
                    <a:pt x="206" y="1"/>
                  </a:moveTo>
                  <a:cubicBezTo>
                    <a:pt x="194" y="1"/>
                    <a:pt x="182" y="2"/>
                    <a:pt x="171" y="4"/>
                  </a:cubicBezTo>
                  <a:cubicBezTo>
                    <a:pt x="67" y="27"/>
                    <a:pt x="0" y="124"/>
                    <a:pt x="23" y="225"/>
                  </a:cubicBezTo>
                  <a:lnTo>
                    <a:pt x="2062" y="10527"/>
                  </a:lnTo>
                  <a:cubicBezTo>
                    <a:pt x="2073" y="10566"/>
                    <a:pt x="2093" y="10605"/>
                    <a:pt x="2129" y="10633"/>
                  </a:cubicBezTo>
                  <a:lnTo>
                    <a:pt x="4040" y="12196"/>
                  </a:lnTo>
                  <a:cubicBezTo>
                    <a:pt x="4076" y="12225"/>
                    <a:pt x="4119" y="12239"/>
                    <a:pt x="4162" y="12239"/>
                  </a:cubicBezTo>
                  <a:cubicBezTo>
                    <a:pt x="4201" y="12239"/>
                    <a:pt x="4239" y="12227"/>
                    <a:pt x="4272" y="12204"/>
                  </a:cubicBezTo>
                  <a:cubicBezTo>
                    <a:pt x="4280" y="12193"/>
                    <a:pt x="4294" y="12182"/>
                    <a:pt x="4299" y="12168"/>
                  </a:cubicBezTo>
                  <a:cubicBezTo>
                    <a:pt x="4364" y="12092"/>
                    <a:pt x="4355" y="11972"/>
                    <a:pt x="4274" y="11905"/>
                  </a:cubicBezTo>
                  <a:lnTo>
                    <a:pt x="2416" y="10385"/>
                  </a:lnTo>
                  <a:lnTo>
                    <a:pt x="388" y="152"/>
                  </a:lnTo>
                  <a:cubicBezTo>
                    <a:pt x="371" y="63"/>
                    <a:pt x="293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8306;p64">
              <a:extLst>
                <a:ext uri="{FF2B5EF4-FFF2-40B4-BE49-F238E27FC236}">
                  <a16:creationId xmlns:a16="http://schemas.microsoft.com/office/drawing/2014/main" id="{D040E78C-25D0-1E8D-23A3-452B835E89EB}"/>
                </a:ext>
              </a:extLst>
            </p:cNvPr>
            <p:cNvSpPr/>
            <p:nvPr/>
          </p:nvSpPr>
          <p:spPr>
            <a:xfrm>
              <a:off x="5627609" y="2642275"/>
              <a:ext cx="1155227" cy="210799"/>
            </a:xfrm>
            <a:custGeom>
              <a:avLst/>
              <a:gdLst/>
              <a:ahLst/>
              <a:cxnLst/>
              <a:rect l="l" t="t" r="r" b="b"/>
              <a:pathLst>
                <a:path w="13306" h="2428" extrusionOk="0">
                  <a:moveTo>
                    <a:pt x="10573" y="0"/>
                  </a:moveTo>
                  <a:cubicBezTo>
                    <a:pt x="10560" y="0"/>
                    <a:pt x="10548" y="2"/>
                    <a:pt x="10535" y="5"/>
                  </a:cubicBezTo>
                  <a:lnTo>
                    <a:pt x="168" y="2058"/>
                  </a:lnTo>
                  <a:cubicBezTo>
                    <a:pt x="68" y="2078"/>
                    <a:pt x="1" y="2175"/>
                    <a:pt x="23" y="2279"/>
                  </a:cubicBezTo>
                  <a:cubicBezTo>
                    <a:pt x="40" y="2366"/>
                    <a:pt x="116" y="2428"/>
                    <a:pt x="202" y="2428"/>
                  </a:cubicBezTo>
                  <a:cubicBezTo>
                    <a:pt x="215" y="2428"/>
                    <a:pt x="228" y="2426"/>
                    <a:pt x="241" y="2424"/>
                  </a:cubicBezTo>
                  <a:lnTo>
                    <a:pt x="10541" y="384"/>
                  </a:lnTo>
                  <a:lnTo>
                    <a:pt x="12996" y="1852"/>
                  </a:lnTo>
                  <a:cubicBezTo>
                    <a:pt x="13024" y="1869"/>
                    <a:pt x="13055" y="1877"/>
                    <a:pt x="13087" y="1877"/>
                  </a:cubicBezTo>
                  <a:cubicBezTo>
                    <a:pt x="13127" y="1877"/>
                    <a:pt x="13166" y="1864"/>
                    <a:pt x="13199" y="1841"/>
                  </a:cubicBezTo>
                  <a:cubicBezTo>
                    <a:pt x="13219" y="1827"/>
                    <a:pt x="13236" y="1810"/>
                    <a:pt x="13252" y="1785"/>
                  </a:cubicBezTo>
                  <a:cubicBezTo>
                    <a:pt x="13305" y="1698"/>
                    <a:pt x="13275" y="1584"/>
                    <a:pt x="13185" y="1531"/>
                  </a:cubicBezTo>
                  <a:lnTo>
                    <a:pt x="10669" y="27"/>
                  </a:lnTo>
                  <a:cubicBezTo>
                    <a:pt x="10638" y="11"/>
                    <a:pt x="10606" y="0"/>
                    <a:pt x="10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8307;p64">
              <a:extLst>
                <a:ext uri="{FF2B5EF4-FFF2-40B4-BE49-F238E27FC236}">
                  <a16:creationId xmlns:a16="http://schemas.microsoft.com/office/drawing/2014/main" id="{B7CEEF1F-F982-13E6-575F-55E9A595BA8F}"/>
                </a:ext>
              </a:extLst>
            </p:cNvPr>
            <p:cNvSpPr/>
            <p:nvPr/>
          </p:nvSpPr>
          <p:spPr>
            <a:xfrm>
              <a:off x="5576733" y="2356989"/>
              <a:ext cx="1149670" cy="209757"/>
            </a:xfrm>
            <a:custGeom>
              <a:avLst/>
              <a:gdLst/>
              <a:ahLst/>
              <a:cxnLst/>
              <a:rect l="l" t="t" r="r" b="b"/>
              <a:pathLst>
                <a:path w="13242" h="2416" extrusionOk="0">
                  <a:moveTo>
                    <a:pt x="10507" y="0"/>
                  </a:moveTo>
                  <a:cubicBezTo>
                    <a:pt x="10495" y="0"/>
                    <a:pt x="10483" y="2"/>
                    <a:pt x="10471" y="4"/>
                  </a:cubicBezTo>
                  <a:lnTo>
                    <a:pt x="168" y="2044"/>
                  </a:lnTo>
                  <a:cubicBezTo>
                    <a:pt x="68" y="2066"/>
                    <a:pt x="1" y="2164"/>
                    <a:pt x="23" y="2264"/>
                  </a:cubicBezTo>
                  <a:cubicBezTo>
                    <a:pt x="40" y="2353"/>
                    <a:pt x="119" y="2415"/>
                    <a:pt x="206" y="2415"/>
                  </a:cubicBezTo>
                  <a:cubicBezTo>
                    <a:pt x="217" y="2415"/>
                    <a:pt x="229" y="2414"/>
                    <a:pt x="241" y="2412"/>
                  </a:cubicBezTo>
                  <a:lnTo>
                    <a:pt x="10474" y="384"/>
                  </a:lnTo>
                  <a:lnTo>
                    <a:pt x="12932" y="1868"/>
                  </a:lnTo>
                  <a:cubicBezTo>
                    <a:pt x="12962" y="1884"/>
                    <a:pt x="12994" y="1892"/>
                    <a:pt x="13026" y="1892"/>
                  </a:cubicBezTo>
                  <a:cubicBezTo>
                    <a:pt x="13066" y="1892"/>
                    <a:pt x="13106" y="1880"/>
                    <a:pt x="13138" y="1857"/>
                  </a:cubicBezTo>
                  <a:cubicBezTo>
                    <a:pt x="13155" y="1843"/>
                    <a:pt x="13172" y="1823"/>
                    <a:pt x="13185" y="1807"/>
                  </a:cubicBezTo>
                  <a:cubicBezTo>
                    <a:pt x="13241" y="1717"/>
                    <a:pt x="13211" y="1600"/>
                    <a:pt x="13124" y="1550"/>
                  </a:cubicBezTo>
                  <a:lnTo>
                    <a:pt x="10602" y="30"/>
                  </a:lnTo>
                  <a:cubicBezTo>
                    <a:pt x="10573" y="11"/>
                    <a:pt x="10540" y="0"/>
                    <a:pt x="105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8308;p64">
              <a:extLst>
                <a:ext uri="{FF2B5EF4-FFF2-40B4-BE49-F238E27FC236}">
                  <a16:creationId xmlns:a16="http://schemas.microsoft.com/office/drawing/2014/main" id="{440CFEC9-9E56-7D7F-F483-C7511FBD8FAE}"/>
                </a:ext>
              </a:extLst>
            </p:cNvPr>
            <p:cNvSpPr/>
            <p:nvPr/>
          </p:nvSpPr>
          <p:spPr>
            <a:xfrm>
              <a:off x="6117876" y="2110683"/>
              <a:ext cx="402150" cy="1048004"/>
            </a:xfrm>
            <a:custGeom>
              <a:avLst/>
              <a:gdLst/>
              <a:ahLst/>
              <a:cxnLst/>
              <a:rect l="l" t="t" r="r" b="b"/>
              <a:pathLst>
                <a:path w="4632" h="12071" extrusionOk="0">
                  <a:moveTo>
                    <a:pt x="36" y="1"/>
                  </a:moveTo>
                  <a:cubicBezTo>
                    <a:pt x="24" y="1"/>
                    <a:pt x="12" y="2"/>
                    <a:pt x="0" y="4"/>
                  </a:cubicBezTo>
                  <a:lnTo>
                    <a:pt x="2084" y="10555"/>
                  </a:lnTo>
                  <a:lnTo>
                    <a:pt x="4576" y="12070"/>
                  </a:lnTo>
                  <a:cubicBezTo>
                    <a:pt x="4576" y="12064"/>
                    <a:pt x="4578" y="12064"/>
                    <a:pt x="4578" y="12064"/>
                  </a:cubicBezTo>
                  <a:cubicBezTo>
                    <a:pt x="4631" y="11978"/>
                    <a:pt x="4603" y="11864"/>
                    <a:pt x="4517" y="11808"/>
                  </a:cubicBezTo>
                  <a:lnTo>
                    <a:pt x="2252" y="10441"/>
                  </a:lnTo>
                  <a:lnTo>
                    <a:pt x="215" y="152"/>
                  </a:lnTo>
                  <a:cubicBezTo>
                    <a:pt x="198" y="61"/>
                    <a:pt x="123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8309;p64">
              <a:extLst>
                <a:ext uri="{FF2B5EF4-FFF2-40B4-BE49-F238E27FC236}">
                  <a16:creationId xmlns:a16="http://schemas.microsoft.com/office/drawing/2014/main" id="{6B0D1168-6B2C-B8CB-78DC-6AEC919CDDE9}"/>
                </a:ext>
              </a:extLst>
            </p:cNvPr>
            <p:cNvSpPr/>
            <p:nvPr/>
          </p:nvSpPr>
          <p:spPr>
            <a:xfrm>
              <a:off x="5832328" y="2167029"/>
              <a:ext cx="363342" cy="1052693"/>
            </a:xfrm>
            <a:custGeom>
              <a:avLst/>
              <a:gdLst/>
              <a:ahLst/>
              <a:cxnLst/>
              <a:rect l="l" t="t" r="r" b="b"/>
              <a:pathLst>
                <a:path w="4185" h="12125" extrusionOk="0">
                  <a:moveTo>
                    <a:pt x="28" y="1"/>
                  </a:moveTo>
                  <a:cubicBezTo>
                    <a:pt x="19" y="1"/>
                    <a:pt x="9" y="1"/>
                    <a:pt x="0" y="2"/>
                  </a:cubicBezTo>
                  <a:lnTo>
                    <a:pt x="2073" y="10489"/>
                  </a:lnTo>
                  <a:lnTo>
                    <a:pt x="4154" y="12124"/>
                  </a:lnTo>
                  <a:cubicBezTo>
                    <a:pt x="4185" y="12049"/>
                    <a:pt x="4168" y="11960"/>
                    <a:pt x="4101" y="11904"/>
                  </a:cubicBezTo>
                  <a:lnTo>
                    <a:pt x="2243" y="10383"/>
                  </a:lnTo>
                  <a:lnTo>
                    <a:pt x="215" y="148"/>
                  </a:lnTo>
                  <a:cubicBezTo>
                    <a:pt x="197" y="61"/>
                    <a:pt x="117" y="1"/>
                    <a:pt x="2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8310;p64">
              <a:extLst>
                <a:ext uri="{FF2B5EF4-FFF2-40B4-BE49-F238E27FC236}">
                  <a16:creationId xmlns:a16="http://schemas.microsoft.com/office/drawing/2014/main" id="{F247D204-2F29-AE9A-2759-B82CA2E8E9B5}"/>
                </a:ext>
              </a:extLst>
            </p:cNvPr>
            <p:cNvSpPr/>
            <p:nvPr/>
          </p:nvSpPr>
          <p:spPr>
            <a:xfrm>
              <a:off x="5629084" y="2658597"/>
              <a:ext cx="1148368" cy="194477"/>
            </a:xfrm>
            <a:custGeom>
              <a:avLst/>
              <a:gdLst/>
              <a:ahLst/>
              <a:cxnLst/>
              <a:rect l="l" t="t" r="r" b="b"/>
              <a:pathLst>
                <a:path w="13227" h="2240" extrusionOk="0">
                  <a:moveTo>
                    <a:pt x="10554" y="1"/>
                  </a:moveTo>
                  <a:lnTo>
                    <a:pt x="1" y="2077"/>
                  </a:lnTo>
                  <a:lnTo>
                    <a:pt x="1" y="2091"/>
                  </a:lnTo>
                  <a:cubicBezTo>
                    <a:pt x="20" y="2178"/>
                    <a:pt x="96" y="2240"/>
                    <a:pt x="182" y="2240"/>
                  </a:cubicBezTo>
                  <a:cubicBezTo>
                    <a:pt x="195" y="2240"/>
                    <a:pt x="208" y="2238"/>
                    <a:pt x="221" y="2236"/>
                  </a:cubicBezTo>
                  <a:lnTo>
                    <a:pt x="10518" y="196"/>
                  </a:lnTo>
                  <a:lnTo>
                    <a:pt x="12973" y="1664"/>
                  </a:lnTo>
                  <a:cubicBezTo>
                    <a:pt x="13003" y="1681"/>
                    <a:pt x="13036" y="1690"/>
                    <a:pt x="13069" y="1690"/>
                  </a:cubicBezTo>
                  <a:cubicBezTo>
                    <a:pt x="13108" y="1690"/>
                    <a:pt x="13147" y="1677"/>
                    <a:pt x="13179" y="1653"/>
                  </a:cubicBezTo>
                  <a:cubicBezTo>
                    <a:pt x="13196" y="1639"/>
                    <a:pt x="13216" y="1622"/>
                    <a:pt x="13227" y="1600"/>
                  </a:cubicBezTo>
                  <a:lnTo>
                    <a:pt x="1055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8311;p64">
              <a:extLst>
                <a:ext uri="{FF2B5EF4-FFF2-40B4-BE49-F238E27FC236}">
                  <a16:creationId xmlns:a16="http://schemas.microsoft.com/office/drawing/2014/main" id="{36B7C411-5C1E-316C-BFA5-27B98668A124}"/>
                </a:ext>
              </a:extLst>
            </p:cNvPr>
            <p:cNvSpPr/>
            <p:nvPr/>
          </p:nvSpPr>
          <p:spPr>
            <a:xfrm>
              <a:off x="5578208" y="2373050"/>
              <a:ext cx="1143072" cy="193695"/>
            </a:xfrm>
            <a:custGeom>
              <a:avLst/>
              <a:gdLst/>
              <a:ahLst/>
              <a:cxnLst/>
              <a:rect l="l" t="t" r="r" b="b"/>
              <a:pathLst>
                <a:path w="13166" h="2231" extrusionOk="0">
                  <a:moveTo>
                    <a:pt x="10487" y="1"/>
                  </a:moveTo>
                  <a:lnTo>
                    <a:pt x="1" y="2065"/>
                  </a:lnTo>
                  <a:lnTo>
                    <a:pt x="1" y="2079"/>
                  </a:lnTo>
                  <a:cubicBezTo>
                    <a:pt x="20" y="2168"/>
                    <a:pt x="99" y="2230"/>
                    <a:pt x="186" y="2230"/>
                  </a:cubicBezTo>
                  <a:cubicBezTo>
                    <a:pt x="198" y="2230"/>
                    <a:pt x="209" y="2229"/>
                    <a:pt x="221" y="2227"/>
                  </a:cubicBezTo>
                  <a:lnTo>
                    <a:pt x="10454" y="199"/>
                  </a:lnTo>
                  <a:lnTo>
                    <a:pt x="12912" y="1683"/>
                  </a:lnTo>
                  <a:cubicBezTo>
                    <a:pt x="12940" y="1702"/>
                    <a:pt x="12973" y="1710"/>
                    <a:pt x="13006" y="1710"/>
                  </a:cubicBezTo>
                  <a:cubicBezTo>
                    <a:pt x="13046" y="1710"/>
                    <a:pt x="13086" y="1697"/>
                    <a:pt x="13115" y="1672"/>
                  </a:cubicBezTo>
                  <a:cubicBezTo>
                    <a:pt x="13135" y="1658"/>
                    <a:pt x="13152" y="1638"/>
                    <a:pt x="13166" y="1619"/>
                  </a:cubicBezTo>
                  <a:lnTo>
                    <a:pt x="1048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8312;p64">
              <a:extLst>
                <a:ext uri="{FF2B5EF4-FFF2-40B4-BE49-F238E27FC236}">
                  <a16:creationId xmlns:a16="http://schemas.microsoft.com/office/drawing/2014/main" id="{86A7C31B-1E39-E57A-DC5B-13C7FED11F95}"/>
                </a:ext>
              </a:extLst>
            </p:cNvPr>
            <p:cNvSpPr/>
            <p:nvPr/>
          </p:nvSpPr>
          <p:spPr>
            <a:xfrm>
              <a:off x="5650876" y="2558321"/>
              <a:ext cx="1015881" cy="805082"/>
            </a:xfrm>
            <a:custGeom>
              <a:avLst/>
              <a:gdLst/>
              <a:ahLst/>
              <a:cxnLst/>
              <a:rect l="l" t="t" r="r" b="b"/>
              <a:pathLst>
                <a:path w="11701" h="9273" extrusionOk="0">
                  <a:moveTo>
                    <a:pt x="1806" y="1"/>
                  </a:moveTo>
                  <a:lnTo>
                    <a:pt x="1806" y="1"/>
                  </a:lnTo>
                  <a:cubicBezTo>
                    <a:pt x="1" y="2729"/>
                    <a:pt x="723" y="6406"/>
                    <a:pt x="3440" y="8245"/>
                  </a:cubicBezTo>
                  <a:cubicBezTo>
                    <a:pt x="4468" y="8940"/>
                    <a:pt x="5633" y="9273"/>
                    <a:pt x="6786" y="9273"/>
                  </a:cubicBezTo>
                  <a:cubicBezTo>
                    <a:pt x="8682" y="9273"/>
                    <a:pt x="10544" y="8372"/>
                    <a:pt x="11701" y="6699"/>
                  </a:cubicBezTo>
                  <a:lnTo>
                    <a:pt x="11196" y="6359"/>
                  </a:lnTo>
                  <a:cubicBezTo>
                    <a:pt x="10155" y="7856"/>
                    <a:pt x="8485" y="8662"/>
                    <a:pt x="6786" y="8662"/>
                  </a:cubicBezTo>
                  <a:cubicBezTo>
                    <a:pt x="5752" y="8662"/>
                    <a:pt x="4707" y="8364"/>
                    <a:pt x="3786" y="7740"/>
                  </a:cubicBezTo>
                  <a:cubicBezTo>
                    <a:pt x="1348" y="6088"/>
                    <a:pt x="698" y="2794"/>
                    <a:pt x="2313" y="347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8E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8313;p64">
              <a:extLst>
                <a:ext uri="{FF2B5EF4-FFF2-40B4-BE49-F238E27FC236}">
                  <a16:creationId xmlns:a16="http://schemas.microsoft.com/office/drawing/2014/main" id="{B843E661-82EC-B441-DB8C-007390AEA6D4}"/>
                </a:ext>
              </a:extLst>
            </p:cNvPr>
            <p:cNvSpPr/>
            <p:nvPr/>
          </p:nvSpPr>
          <p:spPr>
            <a:xfrm>
              <a:off x="5650876" y="2558148"/>
              <a:ext cx="1015881" cy="805256"/>
            </a:xfrm>
            <a:custGeom>
              <a:avLst/>
              <a:gdLst/>
              <a:ahLst/>
              <a:cxnLst/>
              <a:rect l="l" t="t" r="r" b="b"/>
              <a:pathLst>
                <a:path w="11701" h="9275" extrusionOk="0">
                  <a:moveTo>
                    <a:pt x="1806" y="0"/>
                  </a:moveTo>
                  <a:lnTo>
                    <a:pt x="1806" y="0"/>
                  </a:lnTo>
                  <a:cubicBezTo>
                    <a:pt x="1" y="2731"/>
                    <a:pt x="723" y="6408"/>
                    <a:pt x="3440" y="8247"/>
                  </a:cubicBezTo>
                  <a:cubicBezTo>
                    <a:pt x="4468" y="8942"/>
                    <a:pt x="5633" y="9275"/>
                    <a:pt x="6786" y="9275"/>
                  </a:cubicBezTo>
                  <a:cubicBezTo>
                    <a:pt x="8682" y="9275"/>
                    <a:pt x="10544" y="8374"/>
                    <a:pt x="11701" y="6701"/>
                  </a:cubicBezTo>
                  <a:lnTo>
                    <a:pt x="11475" y="6548"/>
                  </a:lnTo>
                  <a:cubicBezTo>
                    <a:pt x="10350" y="8040"/>
                    <a:pt x="8624" y="8844"/>
                    <a:pt x="6868" y="8844"/>
                  </a:cubicBezTo>
                  <a:cubicBezTo>
                    <a:pt x="5760" y="8844"/>
                    <a:pt x="4640" y="8523"/>
                    <a:pt x="3652" y="7853"/>
                  </a:cubicBezTo>
                  <a:cubicBezTo>
                    <a:pt x="1100" y="6127"/>
                    <a:pt x="377" y="2712"/>
                    <a:pt x="1956" y="103"/>
                  </a:cubicBezTo>
                  <a:lnTo>
                    <a:pt x="180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8314;p64">
              <a:extLst>
                <a:ext uri="{FF2B5EF4-FFF2-40B4-BE49-F238E27FC236}">
                  <a16:creationId xmlns:a16="http://schemas.microsoft.com/office/drawing/2014/main" id="{A7C1BFD7-D188-958B-EBA4-E22F8197870C}"/>
                </a:ext>
              </a:extLst>
            </p:cNvPr>
            <p:cNvSpPr/>
            <p:nvPr/>
          </p:nvSpPr>
          <p:spPr>
            <a:xfrm>
              <a:off x="5711215" y="2588361"/>
              <a:ext cx="911002" cy="721995"/>
            </a:xfrm>
            <a:custGeom>
              <a:avLst/>
              <a:gdLst/>
              <a:ahLst/>
              <a:cxnLst/>
              <a:rect l="l" t="t" r="r" b="b"/>
              <a:pathLst>
                <a:path w="10493" h="8316" extrusionOk="0">
                  <a:moveTo>
                    <a:pt x="1613" y="1"/>
                  </a:moveTo>
                  <a:lnTo>
                    <a:pt x="1613" y="1"/>
                  </a:lnTo>
                  <a:cubicBezTo>
                    <a:pt x="0" y="2448"/>
                    <a:pt x="650" y="5748"/>
                    <a:pt x="3083" y="7394"/>
                  </a:cubicBezTo>
                  <a:cubicBezTo>
                    <a:pt x="4005" y="8017"/>
                    <a:pt x="5050" y="8316"/>
                    <a:pt x="6085" y="8316"/>
                  </a:cubicBezTo>
                  <a:cubicBezTo>
                    <a:pt x="7785" y="8316"/>
                    <a:pt x="9455" y="7508"/>
                    <a:pt x="10493" y="6013"/>
                  </a:cubicBezTo>
                  <a:lnTo>
                    <a:pt x="10138" y="5770"/>
                  </a:lnTo>
                  <a:cubicBezTo>
                    <a:pt x="9180" y="7145"/>
                    <a:pt x="7646" y="7886"/>
                    <a:pt x="6084" y="7886"/>
                  </a:cubicBezTo>
                  <a:cubicBezTo>
                    <a:pt x="5133" y="7886"/>
                    <a:pt x="4171" y="7611"/>
                    <a:pt x="3323" y="7037"/>
                  </a:cubicBezTo>
                  <a:cubicBezTo>
                    <a:pt x="1088" y="5522"/>
                    <a:pt x="488" y="2489"/>
                    <a:pt x="1967" y="241"/>
                  </a:cubicBezTo>
                  <a:lnTo>
                    <a:pt x="1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8315;p64">
              <a:extLst>
                <a:ext uri="{FF2B5EF4-FFF2-40B4-BE49-F238E27FC236}">
                  <a16:creationId xmlns:a16="http://schemas.microsoft.com/office/drawing/2014/main" id="{2FF93035-5E56-84BB-8E5F-A75EE0B75032}"/>
                </a:ext>
              </a:extLst>
            </p:cNvPr>
            <p:cNvSpPr/>
            <p:nvPr/>
          </p:nvSpPr>
          <p:spPr>
            <a:xfrm>
              <a:off x="5753844" y="2609024"/>
              <a:ext cx="838073" cy="663999"/>
            </a:xfrm>
            <a:custGeom>
              <a:avLst/>
              <a:gdLst/>
              <a:ahLst/>
              <a:cxnLst/>
              <a:rect l="l" t="t" r="r" b="b"/>
              <a:pathLst>
                <a:path w="9653" h="7648" extrusionOk="0">
                  <a:moveTo>
                    <a:pt x="1479" y="0"/>
                  </a:moveTo>
                  <a:lnTo>
                    <a:pt x="1479" y="0"/>
                  </a:lnTo>
                  <a:cubicBezTo>
                    <a:pt x="0" y="2251"/>
                    <a:pt x="597" y="5284"/>
                    <a:pt x="2837" y="6799"/>
                  </a:cubicBezTo>
                  <a:cubicBezTo>
                    <a:pt x="3685" y="7372"/>
                    <a:pt x="4647" y="7647"/>
                    <a:pt x="5599" y="7647"/>
                  </a:cubicBezTo>
                  <a:cubicBezTo>
                    <a:pt x="7161" y="7647"/>
                    <a:pt x="8696" y="6908"/>
                    <a:pt x="9653" y="5535"/>
                  </a:cubicBezTo>
                  <a:lnTo>
                    <a:pt x="1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8316;p64">
              <a:extLst>
                <a:ext uri="{FF2B5EF4-FFF2-40B4-BE49-F238E27FC236}">
                  <a16:creationId xmlns:a16="http://schemas.microsoft.com/office/drawing/2014/main" id="{7D817ED5-76D6-B1AE-8467-2B804FA7AB29}"/>
                </a:ext>
              </a:extLst>
            </p:cNvPr>
            <p:cNvSpPr/>
            <p:nvPr/>
          </p:nvSpPr>
          <p:spPr>
            <a:xfrm>
              <a:off x="5753583" y="2609197"/>
              <a:ext cx="583604" cy="663826"/>
            </a:xfrm>
            <a:custGeom>
              <a:avLst/>
              <a:gdLst/>
              <a:ahLst/>
              <a:cxnLst/>
              <a:rect l="l" t="t" r="r" b="b"/>
              <a:pathLst>
                <a:path w="6722" h="7646" extrusionOk="0">
                  <a:moveTo>
                    <a:pt x="1482" y="1"/>
                  </a:moveTo>
                  <a:lnTo>
                    <a:pt x="1482" y="1"/>
                  </a:lnTo>
                  <a:cubicBezTo>
                    <a:pt x="0" y="2249"/>
                    <a:pt x="600" y="5282"/>
                    <a:pt x="2840" y="6797"/>
                  </a:cubicBezTo>
                  <a:cubicBezTo>
                    <a:pt x="3686" y="7372"/>
                    <a:pt x="4649" y="7646"/>
                    <a:pt x="5602" y="7646"/>
                  </a:cubicBezTo>
                  <a:cubicBezTo>
                    <a:pt x="5979" y="7646"/>
                    <a:pt x="6355" y="7603"/>
                    <a:pt x="6721" y="7519"/>
                  </a:cubicBezTo>
                  <a:lnTo>
                    <a:pt x="6721" y="7519"/>
                  </a:lnTo>
                  <a:cubicBezTo>
                    <a:pt x="6644" y="7523"/>
                    <a:pt x="6567" y="7525"/>
                    <a:pt x="6490" y="7525"/>
                  </a:cubicBezTo>
                  <a:cubicBezTo>
                    <a:pt x="5535" y="7525"/>
                    <a:pt x="4571" y="7252"/>
                    <a:pt x="3722" y="6677"/>
                  </a:cubicBezTo>
                  <a:cubicBezTo>
                    <a:pt x="1649" y="5274"/>
                    <a:pt x="985" y="2576"/>
                    <a:pt x="2068" y="394"/>
                  </a:cubicBezTo>
                  <a:lnTo>
                    <a:pt x="148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8317;p64">
              <a:extLst>
                <a:ext uri="{FF2B5EF4-FFF2-40B4-BE49-F238E27FC236}">
                  <a16:creationId xmlns:a16="http://schemas.microsoft.com/office/drawing/2014/main" id="{0DD3BF31-F4D9-06FB-1357-558109DEB80F}"/>
                </a:ext>
              </a:extLst>
            </p:cNvPr>
            <p:cNvSpPr/>
            <p:nvPr/>
          </p:nvSpPr>
          <p:spPr>
            <a:xfrm>
              <a:off x="6500574" y="3199218"/>
              <a:ext cx="71713" cy="74926"/>
            </a:xfrm>
            <a:custGeom>
              <a:avLst/>
              <a:gdLst/>
              <a:ahLst/>
              <a:cxnLst/>
              <a:rect l="l" t="t" r="r" b="b"/>
              <a:pathLst>
                <a:path w="826" h="863" extrusionOk="0">
                  <a:moveTo>
                    <a:pt x="474" y="1"/>
                  </a:moveTo>
                  <a:cubicBezTo>
                    <a:pt x="321" y="129"/>
                    <a:pt x="165" y="249"/>
                    <a:pt x="0" y="361"/>
                  </a:cubicBezTo>
                  <a:cubicBezTo>
                    <a:pt x="117" y="528"/>
                    <a:pt x="232" y="695"/>
                    <a:pt x="352" y="863"/>
                  </a:cubicBezTo>
                  <a:cubicBezTo>
                    <a:pt x="516" y="751"/>
                    <a:pt x="673" y="631"/>
                    <a:pt x="826" y="503"/>
                  </a:cubicBezTo>
                  <a:cubicBezTo>
                    <a:pt x="712" y="336"/>
                    <a:pt x="592" y="168"/>
                    <a:pt x="474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8318;p64">
              <a:extLst>
                <a:ext uri="{FF2B5EF4-FFF2-40B4-BE49-F238E27FC236}">
                  <a16:creationId xmlns:a16="http://schemas.microsoft.com/office/drawing/2014/main" id="{23371FB9-B260-E95D-F4FF-D2012DCE5F6E}"/>
                </a:ext>
              </a:extLst>
            </p:cNvPr>
            <p:cNvSpPr/>
            <p:nvPr/>
          </p:nvSpPr>
          <p:spPr>
            <a:xfrm>
              <a:off x="6380156" y="3269975"/>
              <a:ext cx="61121" cy="70324"/>
            </a:xfrm>
            <a:custGeom>
              <a:avLst/>
              <a:gdLst/>
              <a:ahLst/>
              <a:cxnLst/>
              <a:rect l="l" t="t" r="r" b="b"/>
              <a:pathLst>
                <a:path w="704" h="810" extrusionOk="0">
                  <a:moveTo>
                    <a:pt x="564" y="0"/>
                  </a:moveTo>
                  <a:cubicBezTo>
                    <a:pt x="380" y="78"/>
                    <a:pt x="193" y="148"/>
                    <a:pt x="1" y="212"/>
                  </a:cubicBezTo>
                  <a:cubicBezTo>
                    <a:pt x="48" y="410"/>
                    <a:pt x="93" y="609"/>
                    <a:pt x="140" y="809"/>
                  </a:cubicBezTo>
                  <a:cubicBezTo>
                    <a:pt x="330" y="754"/>
                    <a:pt x="520" y="684"/>
                    <a:pt x="704" y="606"/>
                  </a:cubicBezTo>
                  <a:cubicBezTo>
                    <a:pt x="653" y="405"/>
                    <a:pt x="609" y="201"/>
                    <a:pt x="564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8319;p64">
              <a:extLst>
                <a:ext uri="{FF2B5EF4-FFF2-40B4-BE49-F238E27FC236}">
                  <a16:creationId xmlns:a16="http://schemas.microsoft.com/office/drawing/2014/main" id="{8B641D73-B6A9-899C-F9EF-A0A7DB39B1D5}"/>
                </a:ext>
              </a:extLst>
            </p:cNvPr>
            <p:cNvSpPr/>
            <p:nvPr/>
          </p:nvSpPr>
          <p:spPr>
            <a:xfrm>
              <a:off x="6233866" y="3307047"/>
              <a:ext cx="58690" cy="56173"/>
            </a:xfrm>
            <a:custGeom>
              <a:avLst/>
              <a:gdLst/>
              <a:ahLst/>
              <a:cxnLst/>
              <a:rect l="l" t="t" r="r" b="b"/>
              <a:pathLst>
                <a:path w="676" h="647" extrusionOk="0">
                  <a:moveTo>
                    <a:pt x="676" y="0"/>
                  </a:moveTo>
                  <a:lnTo>
                    <a:pt x="676" y="0"/>
                  </a:lnTo>
                  <a:cubicBezTo>
                    <a:pt x="478" y="23"/>
                    <a:pt x="274" y="36"/>
                    <a:pt x="73" y="36"/>
                  </a:cubicBezTo>
                  <a:lnTo>
                    <a:pt x="1" y="645"/>
                  </a:lnTo>
                  <a:cubicBezTo>
                    <a:pt x="36" y="646"/>
                    <a:pt x="72" y="646"/>
                    <a:pt x="107" y="646"/>
                  </a:cubicBezTo>
                  <a:cubicBezTo>
                    <a:pt x="272" y="646"/>
                    <a:pt x="436" y="636"/>
                    <a:pt x="603" y="622"/>
                  </a:cubicBezTo>
                  <a:lnTo>
                    <a:pt x="676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8320;p64">
              <a:extLst>
                <a:ext uri="{FF2B5EF4-FFF2-40B4-BE49-F238E27FC236}">
                  <a16:creationId xmlns:a16="http://schemas.microsoft.com/office/drawing/2014/main" id="{ECE060DC-588C-25C5-8AE1-8EF842BEA43E}"/>
                </a:ext>
              </a:extLst>
            </p:cNvPr>
            <p:cNvSpPr/>
            <p:nvPr/>
          </p:nvSpPr>
          <p:spPr>
            <a:xfrm>
              <a:off x="6063093" y="3282825"/>
              <a:ext cx="70324" cy="64507"/>
            </a:xfrm>
            <a:custGeom>
              <a:avLst/>
              <a:gdLst/>
              <a:ahLst/>
              <a:cxnLst/>
              <a:rect l="l" t="t" r="r" b="b"/>
              <a:pathLst>
                <a:path w="810" h="743" extrusionOk="0">
                  <a:moveTo>
                    <a:pt x="232" y="0"/>
                  </a:moveTo>
                  <a:cubicBezTo>
                    <a:pt x="157" y="190"/>
                    <a:pt x="79" y="377"/>
                    <a:pt x="1" y="567"/>
                  </a:cubicBezTo>
                  <a:cubicBezTo>
                    <a:pt x="188" y="636"/>
                    <a:pt x="380" y="695"/>
                    <a:pt x="573" y="742"/>
                  </a:cubicBezTo>
                  <a:cubicBezTo>
                    <a:pt x="651" y="555"/>
                    <a:pt x="732" y="363"/>
                    <a:pt x="810" y="170"/>
                  </a:cubicBezTo>
                  <a:cubicBezTo>
                    <a:pt x="615" y="123"/>
                    <a:pt x="422" y="67"/>
                    <a:pt x="23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8321;p64">
              <a:extLst>
                <a:ext uri="{FF2B5EF4-FFF2-40B4-BE49-F238E27FC236}">
                  <a16:creationId xmlns:a16="http://schemas.microsoft.com/office/drawing/2014/main" id="{05B771CA-7A36-6FA4-C245-B032AD4D4B75}"/>
                </a:ext>
              </a:extLst>
            </p:cNvPr>
            <p:cNvSpPr/>
            <p:nvPr/>
          </p:nvSpPr>
          <p:spPr>
            <a:xfrm>
              <a:off x="5937900" y="3220315"/>
              <a:ext cx="71279" cy="73450"/>
            </a:xfrm>
            <a:custGeom>
              <a:avLst/>
              <a:gdLst/>
              <a:ahLst/>
              <a:cxnLst/>
              <a:rect l="l" t="t" r="r" b="b"/>
              <a:pathLst>
                <a:path w="821" h="846" extrusionOk="0">
                  <a:moveTo>
                    <a:pt x="319" y="0"/>
                  </a:moveTo>
                  <a:cubicBezTo>
                    <a:pt x="215" y="176"/>
                    <a:pt x="109" y="352"/>
                    <a:pt x="1" y="525"/>
                  </a:cubicBezTo>
                  <a:cubicBezTo>
                    <a:pt x="42" y="558"/>
                    <a:pt x="90" y="589"/>
                    <a:pt x="134" y="617"/>
                  </a:cubicBezTo>
                  <a:cubicBezTo>
                    <a:pt x="257" y="698"/>
                    <a:pt x="377" y="776"/>
                    <a:pt x="503" y="846"/>
                  </a:cubicBezTo>
                  <a:cubicBezTo>
                    <a:pt x="611" y="673"/>
                    <a:pt x="717" y="497"/>
                    <a:pt x="821" y="324"/>
                  </a:cubicBezTo>
                  <a:cubicBezTo>
                    <a:pt x="706" y="257"/>
                    <a:pt x="592" y="187"/>
                    <a:pt x="480" y="109"/>
                  </a:cubicBezTo>
                  <a:cubicBezTo>
                    <a:pt x="425" y="76"/>
                    <a:pt x="372" y="37"/>
                    <a:pt x="31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8322;p64">
              <a:extLst>
                <a:ext uri="{FF2B5EF4-FFF2-40B4-BE49-F238E27FC236}">
                  <a16:creationId xmlns:a16="http://schemas.microsoft.com/office/drawing/2014/main" id="{74A37A8C-AA44-ABAD-0944-FE7CC6417952}"/>
                </a:ext>
              </a:extLst>
            </p:cNvPr>
            <p:cNvSpPr/>
            <p:nvPr/>
          </p:nvSpPr>
          <p:spPr>
            <a:xfrm>
              <a:off x="5823820" y="3120560"/>
              <a:ext cx="74926" cy="72929"/>
            </a:xfrm>
            <a:custGeom>
              <a:avLst/>
              <a:gdLst/>
              <a:ahLst/>
              <a:cxnLst/>
              <a:rect l="l" t="t" r="r" b="b"/>
              <a:pathLst>
                <a:path w="863" h="840" extrusionOk="0">
                  <a:moveTo>
                    <a:pt x="478" y="0"/>
                  </a:moveTo>
                  <a:cubicBezTo>
                    <a:pt x="321" y="128"/>
                    <a:pt x="162" y="257"/>
                    <a:pt x="1" y="382"/>
                  </a:cubicBezTo>
                  <a:cubicBezTo>
                    <a:pt x="120" y="541"/>
                    <a:pt x="246" y="692"/>
                    <a:pt x="380" y="840"/>
                  </a:cubicBezTo>
                  <a:cubicBezTo>
                    <a:pt x="542" y="717"/>
                    <a:pt x="701" y="592"/>
                    <a:pt x="863" y="460"/>
                  </a:cubicBezTo>
                  <a:cubicBezTo>
                    <a:pt x="723" y="315"/>
                    <a:pt x="598" y="162"/>
                    <a:pt x="478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8323;p64">
              <a:extLst>
                <a:ext uri="{FF2B5EF4-FFF2-40B4-BE49-F238E27FC236}">
                  <a16:creationId xmlns:a16="http://schemas.microsoft.com/office/drawing/2014/main" id="{FC891926-9890-52ED-982B-7ECB29950CD3}"/>
                </a:ext>
              </a:extLst>
            </p:cNvPr>
            <p:cNvSpPr/>
            <p:nvPr/>
          </p:nvSpPr>
          <p:spPr>
            <a:xfrm>
              <a:off x="5750197" y="2991634"/>
              <a:ext cx="67372" cy="71366"/>
            </a:xfrm>
            <a:custGeom>
              <a:avLst/>
              <a:gdLst/>
              <a:ahLst/>
              <a:cxnLst/>
              <a:rect l="l" t="t" r="r" b="b"/>
              <a:pathLst>
                <a:path w="776" h="822" extrusionOk="0">
                  <a:moveTo>
                    <a:pt x="556" y="1"/>
                  </a:moveTo>
                  <a:cubicBezTo>
                    <a:pt x="374" y="93"/>
                    <a:pt x="190" y="185"/>
                    <a:pt x="0" y="269"/>
                  </a:cubicBezTo>
                  <a:cubicBezTo>
                    <a:pt x="67" y="458"/>
                    <a:pt x="140" y="643"/>
                    <a:pt x="224" y="821"/>
                  </a:cubicBezTo>
                  <a:cubicBezTo>
                    <a:pt x="411" y="737"/>
                    <a:pt x="595" y="648"/>
                    <a:pt x="776" y="556"/>
                  </a:cubicBezTo>
                  <a:cubicBezTo>
                    <a:pt x="692" y="378"/>
                    <a:pt x="620" y="193"/>
                    <a:pt x="55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8324;p64">
              <a:extLst>
                <a:ext uri="{FF2B5EF4-FFF2-40B4-BE49-F238E27FC236}">
                  <a16:creationId xmlns:a16="http://schemas.microsoft.com/office/drawing/2014/main" id="{44DB0B1D-184F-7D1A-9F8F-71FA5AEDC571}"/>
                </a:ext>
              </a:extLst>
            </p:cNvPr>
            <p:cNvSpPr/>
            <p:nvPr/>
          </p:nvSpPr>
          <p:spPr>
            <a:xfrm>
              <a:off x="5721634" y="2853332"/>
              <a:ext cx="57214" cy="52700"/>
            </a:xfrm>
            <a:custGeom>
              <a:avLst/>
              <a:gdLst/>
              <a:ahLst/>
              <a:cxnLst/>
              <a:rect l="l" t="t" r="r" b="b"/>
              <a:pathLst>
                <a:path w="659" h="607" extrusionOk="0">
                  <a:moveTo>
                    <a:pt x="0" y="1"/>
                  </a:moveTo>
                  <a:cubicBezTo>
                    <a:pt x="3" y="199"/>
                    <a:pt x="17" y="397"/>
                    <a:pt x="42" y="595"/>
                  </a:cubicBezTo>
                  <a:cubicBezTo>
                    <a:pt x="246" y="604"/>
                    <a:pt x="452" y="606"/>
                    <a:pt x="659" y="606"/>
                  </a:cubicBezTo>
                  <a:cubicBezTo>
                    <a:pt x="631" y="408"/>
                    <a:pt x="617" y="210"/>
                    <a:pt x="611" y="9"/>
                  </a:cubicBezTo>
                  <a:cubicBezTo>
                    <a:pt x="408" y="9"/>
                    <a:pt x="204" y="7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8325;p64">
              <a:extLst>
                <a:ext uri="{FF2B5EF4-FFF2-40B4-BE49-F238E27FC236}">
                  <a16:creationId xmlns:a16="http://schemas.microsoft.com/office/drawing/2014/main" id="{42EB1154-D4B4-D838-AA72-A1002F64A336}"/>
                </a:ext>
              </a:extLst>
            </p:cNvPr>
            <p:cNvSpPr/>
            <p:nvPr/>
          </p:nvSpPr>
          <p:spPr>
            <a:xfrm>
              <a:off x="5725975" y="2726229"/>
              <a:ext cx="61382" cy="61121"/>
            </a:xfrm>
            <a:custGeom>
              <a:avLst/>
              <a:gdLst/>
              <a:ahLst/>
              <a:cxnLst/>
              <a:rect l="l" t="t" r="r" b="b"/>
              <a:pathLst>
                <a:path w="707" h="704" extrusionOk="0">
                  <a:moveTo>
                    <a:pt x="106" y="0"/>
                  </a:moveTo>
                  <a:cubicBezTo>
                    <a:pt x="62" y="196"/>
                    <a:pt x="26" y="385"/>
                    <a:pt x="0" y="586"/>
                  </a:cubicBezTo>
                  <a:cubicBezTo>
                    <a:pt x="201" y="628"/>
                    <a:pt x="402" y="670"/>
                    <a:pt x="600" y="703"/>
                  </a:cubicBezTo>
                  <a:cubicBezTo>
                    <a:pt x="625" y="508"/>
                    <a:pt x="662" y="313"/>
                    <a:pt x="706" y="117"/>
                  </a:cubicBezTo>
                  <a:cubicBezTo>
                    <a:pt x="503" y="78"/>
                    <a:pt x="305" y="42"/>
                    <a:pt x="1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8326;p64">
              <a:extLst>
                <a:ext uri="{FF2B5EF4-FFF2-40B4-BE49-F238E27FC236}">
                  <a16:creationId xmlns:a16="http://schemas.microsoft.com/office/drawing/2014/main" id="{D868216D-FFE2-2D96-7DA5-D7E7F28F8BE7}"/>
                </a:ext>
              </a:extLst>
            </p:cNvPr>
            <p:cNvSpPr/>
            <p:nvPr/>
          </p:nvSpPr>
          <p:spPr>
            <a:xfrm>
              <a:off x="5755754" y="2611628"/>
              <a:ext cx="67633" cy="73016"/>
            </a:xfrm>
            <a:custGeom>
              <a:avLst/>
              <a:gdLst/>
              <a:ahLst/>
              <a:cxnLst/>
              <a:rect l="l" t="t" r="r" b="b"/>
              <a:pathLst>
                <a:path w="779" h="841" extrusionOk="0">
                  <a:moveTo>
                    <a:pt x="240" y="1"/>
                  </a:moveTo>
                  <a:cubicBezTo>
                    <a:pt x="148" y="179"/>
                    <a:pt x="70" y="363"/>
                    <a:pt x="1" y="548"/>
                  </a:cubicBezTo>
                  <a:cubicBezTo>
                    <a:pt x="182" y="645"/>
                    <a:pt x="363" y="743"/>
                    <a:pt x="542" y="840"/>
                  </a:cubicBezTo>
                  <a:cubicBezTo>
                    <a:pt x="612" y="656"/>
                    <a:pt x="687" y="472"/>
                    <a:pt x="779" y="294"/>
                  </a:cubicBezTo>
                  <a:cubicBezTo>
                    <a:pt x="600" y="196"/>
                    <a:pt x="419" y="98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8327;p64">
              <a:extLst>
                <a:ext uri="{FF2B5EF4-FFF2-40B4-BE49-F238E27FC236}">
                  <a16:creationId xmlns:a16="http://schemas.microsoft.com/office/drawing/2014/main" id="{453351F3-E495-A411-8C3F-82FD0ECDBACB}"/>
                </a:ext>
              </a:extLst>
            </p:cNvPr>
            <p:cNvSpPr/>
            <p:nvPr/>
          </p:nvSpPr>
          <p:spPr>
            <a:xfrm>
              <a:off x="6407765" y="3040052"/>
              <a:ext cx="31602" cy="39416"/>
            </a:xfrm>
            <a:custGeom>
              <a:avLst/>
              <a:gdLst/>
              <a:ahLst/>
              <a:cxnLst/>
              <a:rect l="l" t="t" r="r" b="b"/>
              <a:pathLst>
                <a:path w="364" h="454" extrusionOk="0">
                  <a:moveTo>
                    <a:pt x="344" y="1"/>
                  </a:moveTo>
                  <a:cubicBezTo>
                    <a:pt x="299" y="23"/>
                    <a:pt x="260" y="48"/>
                    <a:pt x="218" y="73"/>
                  </a:cubicBezTo>
                  <a:lnTo>
                    <a:pt x="160" y="112"/>
                  </a:lnTo>
                  <a:lnTo>
                    <a:pt x="104" y="151"/>
                  </a:lnTo>
                  <a:cubicBezTo>
                    <a:pt x="84" y="171"/>
                    <a:pt x="65" y="179"/>
                    <a:pt x="43" y="191"/>
                  </a:cubicBezTo>
                  <a:cubicBezTo>
                    <a:pt x="23" y="204"/>
                    <a:pt x="9" y="218"/>
                    <a:pt x="6" y="244"/>
                  </a:cubicBezTo>
                  <a:cubicBezTo>
                    <a:pt x="1" y="269"/>
                    <a:pt x="1" y="291"/>
                    <a:pt x="12" y="324"/>
                  </a:cubicBezTo>
                  <a:cubicBezTo>
                    <a:pt x="20" y="355"/>
                    <a:pt x="34" y="386"/>
                    <a:pt x="62" y="430"/>
                  </a:cubicBezTo>
                  <a:lnTo>
                    <a:pt x="90" y="450"/>
                  </a:lnTo>
                  <a:cubicBezTo>
                    <a:pt x="111" y="452"/>
                    <a:pt x="130" y="453"/>
                    <a:pt x="147" y="453"/>
                  </a:cubicBezTo>
                  <a:cubicBezTo>
                    <a:pt x="170" y="453"/>
                    <a:pt x="189" y="452"/>
                    <a:pt x="207" y="450"/>
                  </a:cubicBezTo>
                  <a:cubicBezTo>
                    <a:pt x="238" y="442"/>
                    <a:pt x="263" y="430"/>
                    <a:pt x="285" y="422"/>
                  </a:cubicBezTo>
                  <a:cubicBezTo>
                    <a:pt x="302" y="408"/>
                    <a:pt x="313" y="389"/>
                    <a:pt x="316" y="366"/>
                  </a:cubicBezTo>
                  <a:cubicBezTo>
                    <a:pt x="316" y="341"/>
                    <a:pt x="316" y="313"/>
                    <a:pt x="322" y="291"/>
                  </a:cubicBezTo>
                  <a:lnTo>
                    <a:pt x="341" y="227"/>
                  </a:lnTo>
                  <a:lnTo>
                    <a:pt x="349" y="157"/>
                  </a:lnTo>
                  <a:cubicBezTo>
                    <a:pt x="358" y="107"/>
                    <a:pt x="363" y="59"/>
                    <a:pt x="363" y="9"/>
                  </a:cubicBezTo>
                  <a:lnTo>
                    <a:pt x="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8328;p64">
              <a:extLst>
                <a:ext uri="{FF2B5EF4-FFF2-40B4-BE49-F238E27FC236}">
                  <a16:creationId xmlns:a16="http://schemas.microsoft.com/office/drawing/2014/main" id="{B2BAE361-E4F7-F0DD-D890-3E1C26112613}"/>
                </a:ext>
              </a:extLst>
            </p:cNvPr>
            <p:cNvSpPr/>
            <p:nvPr/>
          </p:nvSpPr>
          <p:spPr>
            <a:xfrm>
              <a:off x="6063874" y="2853853"/>
              <a:ext cx="31516" cy="39503"/>
            </a:xfrm>
            <a:custGeom>
              <a:avLst/>
              <a:gdLst/>
              <a:ahLst/>
              <a:cxnLst/>
              <a:rect l="l" t="t" r="r" b="b"/>
              <a:pathLst>
                <a:path w="363" h="455" extrusionOk="0">
                  <a:moveTo>
                    <a:pt x="343" y="1"/>
                  </a:moveTo>
                  <a:cubicBezTo>
                    <a:pt x="299" y="26"/>
                    <a:pt x="260" y="51"/>
                    <a:pt x="218" y="73"/>
                  </a:cubicBezTo>
                  <a:lnTo>
                    <a:pt x="159" y="112"/>
                  </a:lnTo>
                  <a:lnTo>
                    <a:pt x="103" y="154"/>
                  </a:lnTo>
                  <a:cubicBezTo>
                    <a:pt x="84" y="171"/>
                    <a:pt x="64" y="182"/>
                    <a:pt x="42" y="193"/>
                  </a:cubicBezTo>
                  <a:cubicBezTo>
                    <a:pt x="23" y="207"/>
                    <a:pt x="9" y="221"/>
                    <a:pt x="6" y="246"/>
                  </a:cubicBezTo>
                  <a:cubicBezTo>
                    <a:pt x="0" y="268"/>
                    <a:pt x="0" y="293"/>
                    <a:pt x="11" y="324"/>
                  </a:cubicBezTo>
                  <a:cubicBezTo>
                    <a:pt x="20" y="358"/>
                    <a:pt x="34" y="388"/>
                    <a:pt x="62" y="433"/>
                  </a:cubicBezTo>
                  <a:lnTo>
                    <a:pt x="89" y="450"/>
                  </a:lnTo>
                  <a:cubicBezTo>
                    <a:pt x="112" y="453"/>
                    <a:pt x="132" y="455"/>
                    <a:pt x="150" y="455"/>
                  </a:cubicBezTo>
                  <a:cubicBezTo>
                    <a:pt x="171" y="455"/>
                    <a:pt x="190" y="453"/>
                    <a:pt x="207" y="450"/>
                  </a:cubicBezTo>
                  <a:cubicBezTo>
                    <a:pt x="237" y="444"/>
                    <a:pt x="262" y="433"/>
                    <a:pt x="285" y="422"/>
                  </a:cubicBezTo>
                  <a:cubicBezTo>
                    <a:pt x="301" y="408"/>
                    <a:pt x="313" y="391"/>
                    <a:pt x="315" y="366"/>
                  </a:cubicBezTo>
                  <a:cubicBezTo>
                    <a:pt x="315" y="344"/>
                    <a:pt x="315" y="316"/>
                    <a:pt x="321" y="293"/>
                  </a:cubicBezTo>
                  <a:lnTo>
                    <a:pt x="341" y="226"/>
                  </a:lnTo>
                  <a:lnTo>
                    <a:pt x="349" y="157"/>
                  </a:lnTo>
                  <a:cubicBezTo>
                    <a:pt x="357" y="109"/>
                    <a:pt x="363" y="59"/>
                    <a:pt x="363" y="12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8329;p64">
              <a:extLst>
                <a:ext uri="{FF2B5EF4-FFF2-40B4-BE49-F238E27FC236}">
                  <a16:creationId xmlns:a16="http://schemas.microsoft.com/office/drawing/2014/main" id="{3D595D77-1F66-FC0C-B2C5-1AC206E08445}"/>
                </a:ext>
              </a:extLst>
            </p:cNvPr>
            <p:cNvSpPr/>
            <p:nvPr/>
          </p:nvSpPr>
          <p:spPr>
            <a:xfrm>
              <a:off x="5948318" y="3016898"/>
              <a:ext cx="31602" cy="39329"/>
            </a:xfrm>
            <a:custGeom>
              <a:avLst/>
              <a:gdLst/>
              <a:ahLst/>
              <a:cxnLst/>
              <a:rect l="l" t="t" r="r" b="b"/>
              <a:pathLst>
                <a:path w="364" h="453" extrusionOk="0">
                  <a:moveTo>
                    <a:pt x="341" y="0"/>
                  </a:moveTo>
                  <a:cubicBezTo>
                    <a:pt x="296" y="22"/>
                    <a:pt x="257" y="47"/>
                    <a:pt x="215" y="73"/>
                  </a:cubicBezTo>
                  <a:lnTo>
                    <a:pt x="157" y="112"/>
                  </a:lnTo>
                  <a:lnTo>
                    <a:pt x="101" y="151"/>
                  </a:lnTo>
                  <a:cubicBezTo>
                    <a:pt x="84" y="170"/>
                    <a:pt x="62" y="179"/>
                    <a:pt x="42" y="190"/>
                  </a:cubicBezTo>
                  <a:cubicBezTo>
                    <a:pt x="20" y="204"/>
                    <a:pt x="6" y="218"/>
                    <a:pt x="3" y="243"/>
                  </a:cubicBezTo>
                  <a:cubicBezTo>
                    <a:pt x="0" y="268"/>
                    <a:pt x="0" y="290"/>
                    <a:pt x="12" y="324"/>
                  </a:cubicBezTo>
                  <a:cubicBezTo>
                    <a:pt x="17" y="354"/>
                    <a:pt x="31" y="385"/>
                    <a:pt x="59" y="430"/>
                  </a:cubicBezTo>
                  <a:lnTo>
                    <a:pt x="87" y="449"/>
                  </a:lnTo>
                  <a:cubicBezTo>
                    <a:pt x="109" y="452"/>
                    <a:pt x="128" y="452"/>
                    <a:pt x="145" y="452"/>
                  </a:cubicBezTo>
                  <a:cubicBezTo>
                    <a:pt x="168" y="452"/>
                    <a:pt x="188" y="451"/>
                    <a:pt x="207" y="449"/>
                  </a:cubicBezTo>
                  <a:cubicBezTo>
                    <a:pt x="238" y="441"/>
                    <a:pt x="263" y="430"/>
                    <a:pt x="282" y="421"/>
                  </a:cubicBezTo>
                  <a:cubicBezTo>
                    <a:pt x="299" y="407"/>
                    <a:pt x="310" y="388"/>
                    <a:pt x="313" y="366"/>
                  </a:cubicBezTo>
                  <a:cubicBezTo>
                    <a:pt x="313" y="338"/>
                    <a:pt x="313" y="313"/>
                    <a:pt x="321" y="290"/>
                  </a:cubicBezTo>
                  <a:lnTo>
                    <a:pt x="338" y="226"/>
                  </a:lnTo>
                  <a:lnTo>
                    <a:pt x="349" y="156"/>
                  </a:lnTo>
                  <a:cubicBezTo>
                    <a:pt x="355" y="106"/>
                    <a:pt x="363" y="59"/>
                    <a:pt x="363" y="8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8330;p64">
              <a:extLst>
                <a:ext uri="{FF2B5EF4-FFF2-40B4-BE49-F238E27FC236}">
                  <a16:creationId xmlns:a16="http://schemas.microsoft.com/office/drawing/2014/main" id="{27545ABD-ABCA-85CD-FAA6-79FC8536778E}"/>
                </a:ext>
              </a:extLst>
            </p:cNvPr>
            <p:cNvSpPr/>
            <p:nvPr/>
          </p:nvSpPr>
          <p:spPr>
            <a:xfrm>
              <a:off x="6267812" y="3117608"/>
              <a:ext cx="31516" cy="39329"/>
            </a:xfrm>
            <a:custGeom>
              <a:avLst/>
              <a:gdLst/>
              <a:ahLst/>
              <a:cxnLst/>
              <a:rect l="l" t="t" r="r" b="b"/>
              <a:pathLst>
                <a:path w="363" h="453" extrusionOk="0">
                  <a:moveTo>
                    <a:pt x="338" y="1"/>
                  </a:moveTo>
                  <a:cubicBezTo>
                    <a:pt x="293" y="26"/>
                    <a:pt x="254" y="48"/>
                    <a:pt x="212" y="73"/>
                  </a:cubicBezTo>
                  <a:lnTo>
                    <a:pt x="154" y="112"/>
                  </a:lnTo>
                  <a:lnTo>
                    <a:pt x="101" y="154"/>
                  </a:lnTo>
                  <a:cubicBezTo>
                    <a:pt x="84" y="171"/>
                    <a:pt x="62" y="182"/>
                    <a:pt x="42" y="193"/>
                  </a:cubicBezTo>
                  <a:cubicBezTo>
                    <a:pt x="20" y="207"/>
                    <a:pt x="6" y="221"/>
                    <a:pt x="3" y="243"/>
                  </a:cubicBezTo>
                  <a:cubicBezTo>
                    <a:pt x="0" y="268"/>
                    <a:pt x="0" y="294"/>
                    <a:pt x="9" y="324"/>
                  </a:cubicBezTo>
                  <a:cubicBezTo>
                    <a:pt x="17" y="355"/>
                    <a:pt x="31" y="386"/>
                    <a:pt x="59" y="433"/>
                  </a:cubicBezTo>
                  <a:lnTo>
                    <a:pt x="87" y="450"/>
                  </a:lnTo>
                  <a:cubicBezTo>
                    <a:pt x="109" y="452"/>
                    <a:pt x="128" y="453"/>
                    <a:pt x="145" y="453"/>
                  </a:cubicBezTo>
                  <a:cubicBezTo>
                    <a:pt x="167" y="453"/>
                    <a:pt x="186" y="451"/>
                    <a:pt x="204" y="450"/>
                  </a:cubicBezTo>
                  <a:cubicBezTo>
                    <a:pt x="237" y="441"/>
                    <a:pt x="260" y="433"/>
                    <a:pt x="282" y="422"/>
                  </a:cubicBezTo>
                  <a:cubicBezTo>
                    <a:pt x="299" y="408"/>
                    <a:pt x="310" y="391"/>
                    <a:pt x="313" y="366"/>
                  </a:cubicBezTo>
                  <a:cubicBezTo>
                    <a:pt x="313" y="338"/>
                    <a:pt x="313" y="313"/>
                    <a:pt x="321" y="294"/>
                  </a:cubicBezTo>
                  <a:lnTo>
                    <a:pt x="338" y="227"/>
                  </a:lnTo>
                  <a:lnTo>
                    <a:pt x="349" y="157"/>
                  </a:lnTo>
                  <a:cubicBezTo>
                    <a:pt x="355" y="109"/>
                    <a:pt x="363" y="62"/>
                    <a:pt x="363" y="12"/>
                  </a:cubicBezTo>
                  <a:lnTo>
                    <a:pt x="338" y="1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8331;p64">
              <a:extLst>
                <a:ext uri="{FF2B5EF4-FFF2-40B4-BE49-F238E27FC236}">
                  <a16:creationId xmlns:a16="http://schemas.microsoft.com/office/drawing/2014/main" id="{7A3EBCDA-7337-AD49-2EB9-0D17E1EF43AF}"/>
                </a:ext>
              </a:extLst>
            </p:cNvPr>
            <p:cNvSpPr/>
            <p:nvPr/>
          </p:nvSpPr>
          <p:spPr>
            <a:xfrm>
              <a:off x="5900394" y="2875905"/>
              <a:ext cx="31516" cy="39503"/>
            </a:xfrm>
            <a:custGeom>
              <a:avLst/>
              <a:gdLst/>
              <a:ahLst/>
              <a:cxnLst/>
              <a:rect l="l" t="t" r="r" b="b"/>
              <a:pathLst>
                <a:path w="363" h="455" extrusionOk="0">
                  <a:moveTo>
                    <a:pt x="343" y="0"/>
                  </a:moveTo>
                  <a:cubicBezTo>
                    <a:pt x="299" y="26"/>
                    <a:pt x="260" y="51"/>
                    <a:pt x="218" y="76"/>
                  </a:cubicBezTo>
                  <a:lnTo>
                    <a:pt x="159" y="112"/>
                  </a:lnTo>
                  <a:lnTo>
                    <a:pt x="103" y="154"/>
                  </a:lnTo>
                  <a:cubicBezTo>
                    <a:pt x="84" y="171"/>
                    <a:pt x="64" y="182"/>
                    <a:pt x="42" y="193"/>
                  </a:cubicBezTo>
                  <a:cubicBezTo>
                    <a:pt x="22" y="207"/>
                    <a:pt x="8" y="221"/>
                    <a:pt x="6" y="246"/>
                  </a:cubicBezTo>
                  <a:cubicBezTo>
                    <a:pt x="0" y="271"/>
                    <a:pt x="0" y="293"/>
                    <a:pt x="11" y="327"/>
                  </a:cubicBezTo>
                  <a:cubicBezTo>
                    <a:pt x="20" y="357"/>
                    <a:pt x="34" y="388"/>
                    <a:pt x="61" y="433"/>
                  </a:cubicBezTo>
                  <a:lnTo>
                    <a:pt x="89" y="450"/>
                  </a:lnTo>
                  <a:cubicBezTo>
                    <a:pt x="112" y="453"/>
                    <a:pt x="132" y="455"/>
                    <a:pt x="150" y="455"/>
                  </a:cubicBezTo>
                  <a:cubicBezTo>
                    <a:pt x="171" y="455"/>
                    <a:pt x="190" y="453"/>
                    <a:pt x="207" y="450"/>
                  </a:cubicBezTo>
                  <a:cubicBezTo>
                    <a:pt x="237" y="444"/>
                    <a:pt x="262" y="433"/>
                    <a:pt x="285" y="422"/>
                  </a:cubicBezTo>
                  <a:cubicBezTo>
                    <a:pt x="301" y="408"/>
                    <a:pt x="313" y="391"/>
                    <a:pt x="315" y="366"/>
                  </a:cubicBezTo>
                  <a:cubicBezTo>
                    <a:pt x="315" y="344"/>
                    <a:pt x="315" y="316"/>
                    <a:pt x="321" y="293"/>
                  </a:cubicBezTo>
                  <a:lnTo>
                    <a:pt x="340" y="226"/>
                  </a:lnTo>
                  <a:lnTo>
                    <a:pt x="349" y="157"/>
                  </a:lnTo>
                  <a:cubicBezTo>
                    <a:pt x="357" y="109"/>
                    <a:pt x="363" y="62"/>
                    <a:pt x="363" y="12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8332;p64">
              <a:extLst>
                <a:ext uri="{FF2B5EF4-FFF2-40B4-BE49-F238E27FC236}">
                  <a16:creationId xmlns:a16="http://schemas.microsoft.com/office/drawing/2014/main" id="{140A5E80-95A7-FF8B-8E71-3A6E9042D411}"/>
                </a:ext>
              </a:extLst>
            </p:cNvPr>
            <p:cNvSpPr/>
            <p:nvPr/>
          </p:nvSpPr>
          <p:spPr>
            <a:xfrm>
              <a:off x="6087576" y="3002573"/>
              <a:ext cx="31602" cy="39329"/>
            </a:xfrm>
            <a:custGeom>
              <a:avLst/>
              <a:gdLst/>
              <a:ahLst/>
              <a:cxnLst/>
              <a:rect l="l" t="t" r="r" b="b"/>
              <a:pathLst>
                <a:path w="364" h="453" extrusionOk="0">
                  <a:moveTo>
                    <a:pt x="341" y="0"/>
                  </a:moveTo>
                  <a:cubicBezTo>
                    <a:pt x="296" y="26"/>
                    <a:pt x="257" y="48"/>
                    <a:pt x="215" y="73"/>
                  </a:cubicBezTo>
                  <a:lnTo>
                    <a:pt x="157" y="112"/>
                  </a:lnTo>
                  <a:lnTo>
                    <a:pt x="101" y="154"/>
                  </a:lnTo>
                  <a:cubicBezTo>
                    <a:pt x="84" y="171"/>
                    <a:pt x="62" y="182"/>
                    <a:pt x="42" y="193"/>
                  </a:cubicBezTo>
                  <a:cubicBezTo>
                    <a:pt x="20" y="207"/>
                    <a:pt x="6" y="221"/>
                    <a:pt x="3" y="243"/>
                  </a:cubicBezTo>
                  <a:cubicBezTo>
                    <a:pt x="1" y="268"/>
                    <a:pt x="1" y="293"/>
                    <a:pt x="12" y="324"/>
                  </a:cubicBezTo>
                  <a:cubicBezTo>
                    <a:pt x="17" y="355"/>
                    <a:pt x="31" y="385"/>
                    <a:pt x="59" y="433"/>
                  </a:cubicBezTo>
                  <a:lnTo>
                    <a:pt x="87" y="450"/>
                  </a:lnTo>
                  <a:cubicBezTo>
                    <a:pt x="109" y="452"/>
                    <a:pt x="128" y="453"/>
                    <a:pt x="145" y="453"/>
                  </a:cubicBezTo>
                  <a:cubicBezTo>
                    <a:pt x="168" y="453"/>
                    <a:pt x="188" y="451"/>
                    <a:pt x="207" y="450"/>
                  </a:cubicBezTo>
                  <a:cubicBezTo>
                    <a:pt x="238" y="441"/>
                    <a:pt x="263" y="433"/>
                    <a:pt x="282" y="422"/>
                  </a:cubicBezTo>
                  <a:cubicBezTo>
                    <a:pt x="299" y="408"/>
                    <a:pt x="310" y="391"/>
                    <a:pt x="313" y="366"/>
                  </a:cubicBezTo>
                  <a:cubicBezTo>
                    <a:pt x="313" y="341"/>
                    <a:pt x="313" y="313"/>
                    <a:pt x="321" y="293"/>
                  </a:cubicBezTo>
                  <a:lnTo>
                    <a:pt x="338" y="226"/>
                  </a:lnTo>
                  <a:lnTo>
                    <a:pt x="349" y="157"/>
                  </a:lnTo>
                  <a:cubicBezTo>
                    <a:pt x="355" y="109"/>
                    <a:pt x="363" y="59"/>
                    <a:pt x="363" y="12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8333;p64">
              <a:extLst>
                <a:ext uri="{FF2B5EF4-FFF2-40B4-BE49-F238E27FC236}">
                  <a16:creationId xmlns:a16="http://schemas.microsoft.com/office/drawing/2014/main" id="{66665457-A947-194C-0C50-3DEC26C263AC}"/>
                </a:ext>
              </a:extLst>
            </p:cNvPr>
            <p:cNvSpPr/>
            <p:nvPr/>
          </p:nvSpPr>
          <p:spPr>
            <a:xfrm>
              <a:off x="6108673" y="3151989"/>
              <a:ext cx="31516" cy="39590"/>
            </a:xfrm>
            <a:custGeom>
              <a:avLst/>
              <a:gdLst/>
              <a:ahLst/>
              <a:cxnLst/>
              <a:rect l="l" t="t" r="r" b="b"/>
              <a:pathLst>
                <a:path w="363" h="456" extrusionOk="0">
                  <a:moveTo>
                    <a:pt x="341" y="1"/>
                  </a:moveTo>
                  <a:cubicBezTo>
                    <a:pt x="293" y="26"/>
                    <a:pt x="257" y="51"/>
                    <a:pt x="215" y="76"/>
                  </a:cubicBezTo>
                  <a:lnTo>
                    <a:pt x="154" y="112"/>
                  </a:lnTo>
                  <a:lnTo>
                    <a:pt x="104" y="154"/>
                  </a:lnTo>
                  <a:cubicBezTo>
                    <a:pt x="84" y="174"/>
                    <a:pt x="64" y="182"/>
                    <a:pt x="42" y="193"/>
                  </a:cubicBezTo>
                  <a:cubicBezTo>
                    <a:pt x="23" y="207"/>
                    <a:pt x="9" y="221"/>
                    <a:pt x="6" y="246"/>
                  </a:cubicBezTo>
                  <a:cubicBezTo>
                    <a:pt x="0" y="271"/>
                    <a:pt x="0" y="294"/>
                    <a:pt x="11" y="327"/>
                  </a:cubicBezTo>
                  <a:cubicBezTo>
                    <a:pt x="20" y="358"/>
                    <a:pt x="34" y="391"/>
                    <a:pt x="62" y="433"/>
                  </a:cubicBezTo>
                  <a:lnTo>
                    <a:pt x="90" y="453"/>
                  </a:lnTo>
                  <a:cubicBezTo>
                    <a:pt x="111" y="455"/>
                    <a:pt x="130" y="456"/>
                    <a:pt x="146" y="456"/>
                  </a:cubicBezTo>
                  <a:cubicBezTo>
                    <a:pt x="169" y="456"/>
                    <a:pt x="189" y="454"/>
                    <a:pt x="207" y="453"/>
                  </a:cubicBezTo>
                  <a:cubicBezTo>
                    <a:pt x="237" y="444"/>
                    <a:pt x="263" y="433"/>
                    <a:pt x="285" y="425"/>
                  </a:cubicBezTo>
                  <a:cubicBezTo>
                    <a:pt x="302" y="408"/>
                    <a:pt x="313" y="391"/>
                    <a:pt x="316" y="369"/>
                  </a:cubicBezTo>
                  <a:cubicBezTo>
                    <a:pt x="316" y="341"/>
                    <a:pt x="316" y="316"/>
                    <a:pt x="321" y="294"/>
                  </a:cubicBezTo>
                  <a:lnTo>
                    <a:pt x="341" y="230"/>
                  </a:lnTo>
                  <a:lnTo>
                    <a:pt x="349" y="160"/>
                  </a:lnTo>
                  <a:cubicBezTo>
                    <a:pt x="357" y="110"/>
                    <a:pt x="363" y="62"/>
                    <a:pt x="363" y="12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8334;p64">
              <a:extLst>
                <a:ext uri="{FF2B5EF4-FFF2-40B4-BE49-F238E27FC236}">
                  <a16:creationId xmlns:a16="http://schemas.microsoft.com/office/drawing/2014/main" id="{90F40D71-6FA8-87B5-31E5-73025E5581C8}"/>
                </a:ext>
              </a:extLst>
            </p:cNvPr>
            <p:cNvSpPr/>
            <p:nvPr/>
          </p:nvSpPr>
          <p:spPr>
            <a:xfrm>
              <a:off x="6237513" y="2966023"/>
              <a:ext cx="31602" cy="39329"/>
            </a:xfrm>
            <a:custGeom>
              <a:avLst/>
              <a:gdLst/>
              <a:ahLst/>
              <a:cxnLst/>
              <a:rect l="l" t="t" r="r" b="b"/>
              <a:pathLst>
                <a:path w="364" h="453" extrusionOk="0">
                  <a:moveTo>
                    <a:pt x="341" y="0"/>
                  </a:moveTo>
                  <a:cubicBezTo>
                    <a:pt x="296" y="23"/>
                    <a:pt x="257" y="48"/>
                    <a:pt x="215" y="73"/>
                  </a:cubicBezTo>
                  <a:lnTo>
                    <a:pt x="157" y="112"/>
                  </a:lnTo>
                  <a:lnTo>
                    <a:pt x="101" y="154"/>
                  </a:lnTo>
                  <a:cubicBezTo>
                    <a:pt x="84" y="170"/>
                    <a:pt x="62" y="179"/>
                    <a:pt x="42" y="190"/>
                  </a:cubicBezTo>
                  <a:cubicBezTo>
                    <a:pt x="20" y="204"/>
                    <a:pt x="6" y="218"/>
                    <a:pt x="3" y="243"/>
                  </a:cubicBezTo>
                  <a:cubicBezTo>
                    <a:pt x="0" y="268"/>
                    <a:pt x="0" y="293"/>
                    <a:pt x="9" y="324"/>
                  </a:cubicBezTo>
                  <a:cubicBezTo>
                    <a:pt x="17" y="354"/>
                    <a:pt x="31" y="391"/>
                    <a:pt x="59" y="433"/>
                  </a:cubicBezTo>
                  <a:lnTo>
                    <a:pt x="87" y="449"/>
                  </a:lnTo>
                  <a:cubicBezTo>
                    <a:pt x="109" y="452"/>
                    <a:pt x="128" y="453"/>
                    <a:pt x="145" y="453"/>
                  </a:cubicBezTo>
                  <a:cubicBezTo>
                    <a:pt x="168" y="453"/>
                    <a:pt x="186" y="451"/>
                    <a:pt x="204" y="449"/>
                  </a:cubicBezTo>
                  <a:cubicBezTo>
                    <a:pt x="238" y="441"/>
                    <a:pt x="260" y="433"/>
                    <a:pt x="282" y="421"/>
                  </a:cubicBezTo>
                  <a:cubicBezTo>
                    <a:pt x="299" y="408"/>
                    <a:pt x="310" y="388"/>
                    <a:pt x="313" y="366"/>
                  </a:cubicBezTo>
                  <a:cubicBezTo>
                    <a:pt x="313" y="338"/>
                    <a:pt x="313" y="313"/>
                    <a:pt x="321" y="293"/>
                  </a:cubicBezTo>
                  <a:lnTo>
                    <a:pt x="338" y="226"/>
                  </a:lnTo>
                  <a:lnTo>
                    <a:pt x="349" y="156"/>
                  </a:lnTo>
                  <a:cubicBezTo>
                    <a:pt x="355" y="106"/>
                    <a:pt x="363" y="62"/>
                    <a:pt x="363" y="9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8335;p64">
              <a:extLst>
                <a:ext uri="{FF2B5EF4-FFF2-40B4-BE49-F238E27FC236}">
                  <a16:creationId xmlns:a16="http://schemas.microsoft.com/office/drawing/2014/main" id="{F1B87C17-6681-6439-96E7-68A2C6C6916B}"/>
                </a:ext>
              </a:extLst>
            </p:cNvPr>
            <p:cNvSpPr/>
            <p:nvPr/>
          </p:nvSpPr>
          <p:spPr>
            <a:xfrm>
              <a:off x="5902044" y="2737342"/>
              <a:ext cx="31602" cy="39503"/>
            </a:xfrm>
            <a:custGeom>
              <a:avLst/>
              <a:gdLst/>
              <a:ahLst/>
              <a:cxnLst/>
              <a:rect l="l" t="t" r="r" b="b"/>
              <a:pathLst>
                <a:path w="364" h="455" extrusionOk="0">
                  <a:moveTo>
                    <a:pt x="341" y="1"/>
                  </a:moveTo>
                  <a:cubicBezTo>
                    <a:pt x="296" y="26"/>
                    <a:pt x="257" y="48"/>
                    <a:pt x="215" y="73"/>
                  </a:cubicBezTo>
                  <a:lnTo>
                    <a:pt x="157" y="112"/>
                  </a:lnTo>
                  <a:lnTo>
                    <a:pt x="101" y="154"/>
                  </a:lnTo>
                  <a:cubicBezTo>
                    <a:pt x="84" y="171"/>
                    <a:pt x="62" y="182"/>
                    <a:pt x="42" y="193"/>
                  </a:cubicBezTo>
                  <a:cubicBezTo>
                    <a:pt x="20" y="207"/>
                    <a:pt x="6" y="221"/>
                    <a:pt x="3" y="243"/>
                  </a:cubicBezTo>
                  <a:cubicBezTo>
                    <a:pt x="1" y="268"/>
                    <a:pt x="1" y="294"/>
                    <a:pt x="9" y="324"/>
                  </a:cubicBezTo>
                  <a:cubicBezTo>
                    <a:pt x="17" y="355"/>
                    <a:pt x="31" y="388"/>
                    <a:pt x="59" y="433"/>
                  </a:cubicBezTo>
                  <a:lnTo>
                    <a:pt x="87" y="450"/>
                  </a:lnTo>
                  <a:cubicBezTo>
                    <a:pt x="108" y="453"/>
                    <a:pt x="126" y="454"/>
                    <a:pt x="141" y="454"/>
                  </a:cubicBezTo>
                  <a:cubicBezTo>
                    <a:pt x="166" y="454"/>
                    <a:pt x="186" y="451"/>
                    <a:pt x="204" y="450"/>
                  </a:cubicBezTo>
                  <a:cubicBezTo>
                    <a:pt x="238" y="441"/>
                    <a:pt x="260" y="433"/>
                    <a:pt x="282" y="422"/>
                  </a:cubicBezTo>
                  <a:cubicBezTo>
                    <a:pt x="299" y="408"/>
                    <a:pt x="310" y="391"/>
                    <a:pt x="313" y="366"/>
                  </a:cubicBezTo>
                  <a:cubicBezTo>
                    <a:pt x="313" y="341"/>
                    <a:pt x="313" y="313"/>
                    <a:pt x="321" y="294"/>
                  </a:cubicBezTo>
                  <a:lnTo>
                    <a:pt x="338" y="227"/>
                  </a:lnTo>
                  <a:lnTo>
                    <a:pt x="349" y="157"/>
                  </a:lnTo>
                  <a:cubicBezTo>
                    <a:pt x="355" y="109"/>
                    <a:pt x="363" y="59"/>
                    <a:pt x="363" y="12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8336;p64">
              <a:extLst>
                <a:ext uri="{FF2B5EF4-FFF2-40B4-BE49-F238E27FC236}">
                  <a16:creationId xmlns:a16="http://schemas.microsoft.com/office/drawing/2014/main" id="{C7BFAF60-1B80-8EE6-A1A4-65A98C64C15A}"/>
                </a:ext>
              </a:extLst>
            </p:cNvPr>
            <p:cNvSpPr/>
            <p:nvPr/>
          </p:nvSpPr>
          <p:spPr>
            <a:xfrm>
              <a:off x="5411342" y="1562857"/>
              <a:ext cx="2277549" cy="2277636"/>
            </a:xfrm>
            <a:custGeom>
              <a:avLst/>
              <a:gdLst/>
              <a:ahLst/>
              <a:cxnLst/>
              <a:rect l="l" t="t" r="r" b="b"/>
              <a:pathLst>
                <a:path w="26233" h="26234" extrusionOk="0">
                  <a:moveTo>
                    <a:pt x="13118" y="1346"/>
                  </a:moveTo>
                  <a:cubicBezTo>
                    <a:pt x="19618" y="1346"/>
                    <a:pt x="24888" y="6616"/>
                    <a:pt x="24888" y="13116"/>
                  </a:cubicBezTo>
                  <a:cubicBezTo>
                    <a:pt x="24888" y="19616"/>
                    <a:pt x="19618" y="24886"/>
                    <a:pt x="13118" y="24886"/>
                  </a:cubicBezTo>
                  <a:cubicBezTo>
                    <a:pt x="6618" y="24886"/>
                    <a:pt x="1348" y="19616"/>
                    <a:pt x="1348" y="13116"/>
                  </a:cubicBezTo>
                  <a:cubicBezTo>
                    <a:pt x="1348" y="6616"/>
                    <a:pt x="6618" y="1346"/>
                    <a:pt x="13118" y="1346"/>
                  </a:cubicBezTo>
                  <a:close/>
                  <a:moveTo>
                    <a:pt x="13118" y="1"/>
                  </a:moveTo>
                  <a:cubicBezTo>
                    <a:pt x="5876" y="1"/>
                    <a:pt x="0" y="5873"/>
                    <a:pt x="0" y="13116"/>
                  </a:cubicBezTo>
                  <a:cubicBezTo>
                    <a:pt x="0" y="20358"/>
                    <a:pt x="5873" y="26233"/>
                    <a:pt x="13118" y="26233"/>
                  </a:cubicBezTo>
                  <a:cubicBezTo>
                    <a:pt x="20360" y="26233"/>
                    <a:pt x="26233" y="20358"/>
                    <a:pt x="26233" y="13116"/>
                  </a:cubicBezTo>
                  <a:cubicBezTo>
                    <a:pt x="26233" y="5873"/>
                    <a:pt x="20360" y="1"/>
                    <a:pt x="13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8337;p64">
              <a:extLst>
                <a:ext uri="{FF2B5EF4-FFF2-40B4-BE49-F238E27FC236}">
                  <a16:creationId xmlns:a16="http://schemas.microsoft.com/office/drawing/2014/main" id="{3957669A-C204-A784-9245-324ACDAB1EC0}"/>
                </a:ext>
              </a:extLst>
            </p:cNvPr>
            <p:cNvSpPr/>
            <p:nvPr/>
          </p:nvSpPr>
          <p:spPr>
            <a:xfrm>
              <a:off x="5469945" y="1621286"/>
              <a:ext cx="2160603" cy="2160603"/>
            </a:xfrm>
            <a:custGeom>
              <a:avLst/>
              <a:gdLst/>
              <a:ahLst/>
              <a:cxnLst/>
              <a:rect l="l" t="t" r="r" b="b"/>
              <a:pathLst>
                <a:path w="24886" h="24886" extrusionOk="0">
                  <a:moveTo>
                    <a:pt x="12443" y="673"/>
                  </a:moveTo>
                  <a:cubicBezTo>
                    <a:pt x="18943" y="673"/>
                    <a:pt x="24213" y="5943"/>
                    <a:pt x="24213" y="12443"/>
                  </a:cubicBezTo>
                  <a:cubicBezTo>
                    <a:pt x="24213" y="18943"/>
                    <a:pt x="18943" y="24213"/>
                    <a:pt x="12443" y="24213"/>
                  </a:cubicBezTo>
                  <a:cubicBezTo>
                    <a:pt x="5943" y="24213"/>
                    <a:pt x="673" y="18943"/>
                    <a:pt x="673" y="12443"/>
                  </a:cubicBezTo>
                  <a:cubicBezTo>
                    <a:pt x="673" y="5943"/>
                    <a:pt x="5943" y="673"/>
                    <a:pt x="12443" y="673"/>
                  </a:cubicBezTo>
                  <a:close/>
                  <a:moveTo>
                    <a:pt x="12443" y="0"/>
                  </a:moveTo>
                  <a:cubicBezTo>
                    <a:pt x="5569" y="0"/>
                    <a:pt x="1" y="5572"/>
                    <a:pt x="1" y="12443"/>
                  </a:cubicBezTo>
                  <a:cubicBezTo>
                    <a:pt x="1" y="19317"/>
                    <a:pt x="5569" y="24885"/>
                    <a:pt x="12443" y="24885"/>
                  </a:cubicBezTo>
                  <a:cubicBezTo>
                    <a:pt x="19317" y="24885"/>
                    <a:pt x="24886" y="19317"/>
                    <a:pt x="24886" y="12443"/>
                  </a:cubicBezTo>
                  <a:cubicBezTo>
                    <a:pt x="24886" y="5574"/>
                    <a:pt x="19312" y="0"/>
                    <a:pt x="1244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8338;p64">
              <a:extLst>
                <a:ext uri="{FF2B5EF4-FFF2-40B4-BE49-F238E27FC236}">
                  <a16:creationId xmlns:a16="http://schemas.microsoft.com/office/drawing/2014/main" id="{8FBBB415-1D6C-991F-4B3E-D8FC48EEFC30}"/>
                </a:ext>
              </a:extLst>
            </p:cNvPr>
            <p:cNvSpPr/>
            <p:nvPr/>
          </p:nvSpPr>
          <p:spPr>
            <a:xfrm>
              <a:off x="5442076" y="2964286"/>
              <a:ext cx="129709" cy="34033"/>
            </a:xfrm>
            <a:custGeom>
              <a:avLst/>
              <a:gdLst/>
              <a:ahLst/>
              <a:cxnLst/>
              <a:rect l="l" t="t" r="r" b="b"/>
              <a:pathLst>
                <a:path w="1494" h="392" extrusionOk="0">
                  <a:moveTo>
                    <a:pt x="1" y="1"/>
                  </a:moveTo>
                  <a:lnTo>
                    <a:pt x="62" y="252"/>
                  </a:lnTo>
                  <a:cubicBezTo>
                    <a:pt x="202" y="288"/>
                    <a:pt x="347" y="316"/>
                    <a:pt x="489" y="338"/>
                  </a:cubicBezTo>
                  <a:cubicBezTo>
                    <a:pt x="709" y="374"/>
                    <a:pt x="924" y="391"/>
                    <a:pt x="1131" y="391"/>
                  </a:cubicBezTo>
                  <a:cubicBezTo>
                    <a:pt x="1253" y="391"/>
                    <a:pt x="1373" y="388"/>
                    <a:pt x="1493" y="374"/>
                  </a:cubicBezTo>
                  <a:cubicBezTo>
                    <a:pt x="1468" y="302"/>
                    <a:pt x="1449" y="229"/>
                    <a:pt x="1426" y="151"/>
                  </a:cubicBezTo>
                  <a:cubicBezTo>
                    <a:pt x="1329" y="161"/>
                    <a:pt x="1229" y="166"/>
                    <a:pt x="1126" y="166"/>
                  </a:cubicBezTo>
                  <a:cubicBezTo>
                    <a:pt x="932" y="166"/>
                    <a:pt x="729" y="149"/>
                    <a:pt x="522" y="118"/>
                  </a:cubicBezTo>
                  <a:cubicBezTo>
                    <a:pt x="347" y="84"/>
                    <a:pt x="171" y="4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8339;p64">
              <a:extLst>
                <a:ext uri="{FF2B5EF4-FFF2-40B4-BE49-F238E27FC236}">
                  <a16:creationId xmlns:a16="http://schemas.microsoft.com/office/drawing/2014/main" id="{B7504BFD-5455-C69D-6217-2A07F5F21483}"/>
                </a:ext>
              </a:extLst>
            </p:cNvPr>
            <p:cNvSpPr/>
            <p:nvPr/>
          </p:nvSpPr>
          <p:spPr>
            <a:xfrm>
              <a:off x="5425146" y="2877815"/>
              <a:ext cx="127712" cy="47317"/>
            </a:xfrm>
            <a:custGeom>
              <a:avLst/>
              <a:gdLst/>
              <a:ahLst/>
              <a:cxnLst/>
              <a:rect l="l" t="t" r="r" b="b"/>
              <a:pathLst>
                <a:path w="1471" h="545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87"/>
                    <a:pt x="28" y="174"/>
                    <a:pt x="42" y="257"/>
                  </a:cubicBezTo>
                  <a:cubicBezTo>
                    <a:pt x="503" y="419"/>
                    <a:pt x="988" y="517"/>
                    <a:pt x="1471" y="545"/>
                  </a:cubicBezTo>
                  <a:cubicBezTo>
                    <a:pt x="1454" y="467"/>
                    <a:pt x="1437" y="391"/>
                    <a:pt x="1423" y="313"/>
                  </a:cubicBezTo>
                  <a:cubicBezTo>
                    <a:pt x="938" y="280"/>
                    <a:pt x="458" y="17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8340;p64">
              <a:extLst>
                <a:ext uri="{FF2B5EF4-FFF2-40B4-BE49-F238E27FC236}">
                  <a16:creationId xmlns:a16="http://schemas.microsoft.com/office/drawing/2014/main" id="{C2196659-C1E2-EFE0-1140-D75CE7FE8E9F}"/>
                </a:ext>
              </a:extLst>
            </p:cNvPr>
            <p:cNvSpPr/>
            <p:nvPr/>
          </p:nvSpPr>
          <p:spPr>
            <a:xfrm>
              <a:off x="5415683" y="2801501"/>
              <a:ext cx="125108" cy="61121"/>
            </a:xfrm>
            <a:custGeom>
              <a:avLst/>
              <a:gdLst/>
              <a:ahLst/>
              <a:cxnLst/>
              <a:rect l="l" t="t" r="r" b="b"/>
              <a:pathLst>
                <a:path w="1441" h="704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87"/>
                    <a:pt x="15" y="174"/>
                    <a:pt x="26" y="260"/>
                  </a:cubicBezTo>
                  <a:cubicBezTo>
                    <a:pt x="483" y="458"/>
                    <a:pt x="958" y="606"/>
                    <a:pt x="1440" y="704"/>
                  </a:cubicBezTo>
                  <a:cubicBezTo>
                    <a:pt x="1426" y="626"/>
                    <a:pt x="1418" y="545"/>
                    <a:pt x="1407" y="464"/>
                  </a:cubicBezTo>
                  <a:cubicBezTo>
                    <a:pt x="924" y="364"/>
                    <a:pt x="450" y="207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8341;p64">
              <a:extLst>
                <a:ext uri="{FF2B5EF4-FFF2-40B4-BE49-F238E27FC236}">
                  <a16:creationId xmlns:a16="http://schemas.microsoft.com/office/drawing/2014/main" id="{67FF988E-1151-F9AA-396B-3A304E5492EC}"/>
                </a:ext>
              </a:extLst>
            </p:cNvPr>
            <p:cNvSpPr/>
            <p:nvPr/>
          </p:nvSpPr>
          <p:spPr>
            <a:xfrm>
              <a:off x="5411863" y="2733956"/>
              <a:ext cx="121114" cy="67893"/>
            </a:xfrm>
            <a:custGeom>
              <a:avLst/>
              <a:gdLst/>
              <a:ahLst/>
              <a:cxnLst/>
              <a:rect l="l" t="t" r="r" b="b"/>
              <a:pathLst>
                <a:path w="1395" h="782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87"/>
                    <a:pt x="6" y="179"/>
                    <a:pt x="11" y="266"/>
                  </a:cubicBezTo>
                  <a:cubicBezTo>
                    <a:pt x="449" y="497"/>
                    <a:pt x="918" y="670"/>
                    <a:pt x="1395" y="782"/>
                  </a:cubicBezTo>
                  <a:lnTo>
                    <a:pt x="1373" y="542"/>
                  </a:lnTo>
                  <a:cubicBezTo>
                    <a:pt x="896" y="427"/>
                    <a:pt x="432" y="24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8342;p64">
              <a:extLst>
                <a:ext uri="{FF2B5EF4-FFF2-40B4-BE49-F238E27FC236}">
                  <a16:creationId xmlns:a16="http://schemas.microsoft.com/office/drawing/2014/main" id="{B9483CB9-5755-D482-7117-2494F43B088E}"/>
                </a:ext>
              </a:extLst>
            </p:cNvPr>
            <p:cNvSpPr/>
            <p:nvPr/>
          </p:nvSpPr>
          <p:spPr>
            <a:xfrm>
              <a:off x="5411863" y="2654256"/>
              <a:ext cx="117554" cy="88990"/>
            </a:xfrm>
            <a:custGeom>
              <a:avLst/>
              <a:gdLst/>
              <a:ahLst/>
              <a:cxnLst/>
              <a:rect l="l" t="t" r="r" b="b"/>
              <a:pathLst>
                <a:path w="1354" h="1025" extrusionOk="0">
                  <a:moveTo>
                    <a:pt x="6" y="1"/>
                  </a:moveTo>
                  <a:cubicBezTo>
                    <a:pt x="3" y="90"/>
                    <a:pt x="0" y="179"/>
                    <a:pt x="0" y="271"/>
                  </a:cubicBezTo>
                  <a:cubicBezTo>
                    <a:pt x="432" y="556"/>
                    <a:pt x="882" y="807"/>
                    <a:pt x="1353" y="1025"/>
                  </a:cubicBezTo>
                  <a:cubicBezTo>
                    <a:pt x="1345" y="935"/>
                    <a:pt x="1345" y="852"/>
                    <a:pt x="1342" y="765"/>
                  </a:cubicBezTo>
                  <a:cubicBezTo>
                    <a:pt x="879" y="545"/>
                    <a:pt x="432" y="291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8343;p64">
              <a:extLst>
                <a:ext uri="{FF2B5EF4-FFF2-40B4-BE49-F238E27FC236}">
                  <a16:creationId xmlns:a16="http://schemas.microsoft.com/office/drawing/2014/main" id="{BFDE2920-0D27-FDF8-9C22-B8A686AC3A8F}"/>
                </a:ext>
              </a:extLst>
            </p:cNvPr>
            <p:cNvSpPr/>
            <p:nvPr/>
          </p:nvSpPr>
          <p:spPr>
            <a:xfrm>
              <a:off x="5415423" y="2584801"/>
              <a:ext cx="114429" cy="84129"/>
            </a:xfrm>
            <a:custGeom>
              <a:avLst/>
              <a:gdLst/>
              <a:ahLst/>
              <a:cxnLst/>
              <a:rect l="l" t="t" r="r" b="b"/>
              <a:pathLst>
                <a:path w="1318" h="969" extrusionOk="0">
                  <a:moveTo>
                    <a:pt x="23" y="0"/>
                  </a:moveTo>
                  <a:cubicBezTo>
                    <a:pt x="15" y="87"/>
                    <a:pt x="6" y="170"/>
                    <a:pt x="1" y="257"/>
                  </a:cubicBezTo>
                  <a:cubicBezTo>
                    <a:pt x="425" y="533"/>
                    <a:pt x="877" y="764"/>
                    <a:pt x="1309" y="968"/>
                  </a:cubicBezTo>
                  <a:cubicBezTo>
                    <a:pt x="1312" y="884"/>
                    <a:pt x="1315" y="806"/>
                    <a:pt x="1318" y="723"/>
                  </a:cubicBezTo>
                  <a:cubicBezTo>
                    <a:pt x="882" y="513"/>
                    <a:pt x="436" y="279"/>
                    <a:pt x="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8344;p64">
              <a:extLst>
                <a:ext uri="{FF2B5EF4-FFF2-40B4-BE49-F238E27FC236}">
                  <a16:creationId xmlns:a16="http://schemas.microsoft.com/office/drawing/2014/main" id="{0B4FC51B-6AD9-82AD-334C-4967F9AFE8E6}"/>
                </a:ext>
              </a:extLst>
            </p:cNvPr>
            <p:cNvSpPr/>
            <p:nvPr/>
          </p:nvSpPr>
          <p:spPr>
            <a:xfrm>
              <a:off x="5426622" y="2490342"/>
              <a:ext cx="111216" cy="91335"/>
            </a:xfrm>
            <a:custGeom>
              <a:avLst/>
              <a:gdLst/>
              <a:ahLst/>
              <a:cxnLst/>
              <a:rect l="l" t="t" r="r" b="b"/>
              <a:pathLst>
                <a:path w="1281" h="1052" extrusionOk="0">
                  <a:moveTo>
                    <a:pt x="45" y="0"/>
                  </a:moveTo>
                  <a:cubicBezTo>
                    <a:pt x="31" y="87"/>
                    <a:pt x="14" y="179"/>
                    <a:pt x="0" y="265"/>
                  </a:cubicBezTo>
                  <a:cubicBezTo>
                    <a:pt x="377" y="586"/>
                    <a:pt x="795" y="851"/>
                    <a:pt x="1250" y="1052"/>
                  </a:cubicBezTo>
                  <a:cubicBezTo>
                    <a:pt x="1258" y="974"/>
                    <a:pt x="1270" y="896"/>
                    <a:pt x="1281" y="815"/>
                  </a:cubicBezTo>
                  <a:cubicBezTo>
                    <a:pt x="834" y="605"/>
                    <a:pt x="419" y="332"/>
                    <a:pt x="4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8345;p64">
              <a:extLst>
                <a:ext uri="{FF2B5EF4-FFF2-40B4-BE49-F238E27FC236}">
                  <a16:creationId xmlns:a16="http://schemas.microsoft.com/office/drawing/2014/main" id="{7F07EF85-7411-199F-CA1B-2AFBE2DF8207}"/>
                </a:ext>
              </a:extLst>
            </p:cNvPr>
            <p:cNvSpPr/>
            <p:nvPr/>
          </p:nvSpPr>
          <p:spPr>
            <a:xfrm>
              <a:off x="5441903" y="2416633"/>
              <a:ext cx="104879" cy="112258"/>
            </a:xfrm>
            <a:custGeom>
              <a:avLst/>
              <a:gdLst/>
              <a:ahLst/>
              <a:cxnLst/>
              <a:rect l="l" t="t" r="r" b="b"/>
              <a:pathLst>
                <a:path w="1208" h="1293" extrusionOk="0">
                  <a:moveTo>
                    <a:pt x="64" y="1"/>
                  </a:moveTo>
                  <a:cubicBezTo>
                    <a:pt x="42" y="87"/>
                    <a:pt x="20" y="177"/>
                    <a:pt x="0" y="266"/>
                  </a:cubicBezTo>
                  <a:cubicBezTo>
                    <a:pt x="357" y="643"/>
                    <a:pt x="748" y="989"/>
                    <a:pt x="1163" y="1293"/>
                  </a:cubicBezTo>
                  <a:cubicBezTo>
                    <a:pt x="1177" y="1209"/>
                    <a:pt x="1191" y="1125"/>
                    <a:pt x="1208" y="1042"/>
                  </a:cubicBezTo>
                  <a:cubicBezTo>
                    <a:pt x="798" y="735"/>
                    <a:pt x="413" y="386"/>
                    <a:pt x="6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8346;p64">
              <a:extLst>
                <a:ext uri="{FF2B5EF4-FFF2-40B4-BE49-F238E27FC236}">
                  <a16:creationId xmlns:a16="http://schemas.microsoft.com/office/drawing/2014/main" id="{72095D1B-9429-575A-7414-D1CE0F43E448}"/>
                </a:ext>
              </a:extLst>
            </p:cNvPr>
            <p:cNvSpPr/>
            <p:nvPr/>
          </p:nvSpPr>
          <p:spPr>
            <a:xfrm>
              <a:off x="5463868" y="2336760"/>
              <a:ext cx="101579" cy="111477"/>
            </a:xfrm>
            <a:custGeom>
              <a:avLst/>
              <a:gdLst/>
              <a:ahLst/>
              <a:cxnLst/>
              <a:rect l="l" t="t" r="r" b="b"/>
              <a:pathLst>
                <a:path w="1170" h="1284" extrusionOk="0">
                  <a:moveTo>
                    <a:pt x="85" y="0"/>
                  </a:moveTo>
                  <a:cubicBezTo>
                    <a:pt x="57" y="84"/>
                    <a:pt x="29" y="171"/>
                    <a:pt x="1" y="260"/>
                  </a:cubicBezTo>
                  <a:cubicBezTo>
                    <a:pt x="324" y="642"/>
                    <a:pt x="698" y="991"/>
                    <a:pt x="1106" y="1284"/>
                  </a:cubicBezTo>
                  <a:cubicBezTo>
                    <a:pt x="1128" y="1203"/>
                    <a:pt x="1147" y="1127"/>
                    <a:pt x="1170" y="1047"/>
                  </a:cubicBezTo>
                  <a:cubicBezTo>
                    <a:pt x="768" y="748"/>
                    <a:pt x="403" y="394"/>
                    <a:pt x="8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8347;p64">
              <a:extLst>
                <a:ext uri="{FF2B5EF4-FFF2-40B4-BE49-F238E27FC236}">
                  <a16:creationId xmlns:a16="http://schemas.microsoft.com/office/drawing/2014/main" id="{04872BCF-8D77-B42F-7E65-12DD7BC3ABF4}"/>
                </a:ext>
              </a:extLst>
            </p:cNvPr>
            <p:cNvSpPr/>
            <p:nvPr/>
          </p:nvSpPr>
          <p:spPr>
            <a:xfrm>
              <a:off x="5501721" y="2235008"/>
              <a:ext cx="92116" cy="127018"/>
            </a:xfrm>
            <a:custGeom>
              <a:avLst/>
              <a:gdLst/>
              <a:ahLst/>
              <a:cxnLst/>
              <a:rect l="l" t="t" r="r" b="b"/>
              <a:pathLst>
                <a:path w="1061" h="1463" extrusionOk="0">
                  <a:moveTo>
                    <a:pt x="112" y="1"/>
                  </a:moveTo>
                  <a:cubicBezTo>
                    <a:pt x="73" y="84"/>
                    <a:pt x="36" y="168"/>
                    <a:pt x="0" y="252"/>
                  </a:cubicBezTo>
                  <a:cubicBezTo>
                    <a:pt x="260" y="645"/>
                    <a:pt x="580" y="1047"/>
                    <a:pt x="974" y="1462"/>
                  </a:cubicBezTo>
                  <a:cubicBezTo>
                    <a:pt x="1002" y="1382"/>
                    <a:pt x="1030" y="1301"/>
                    <a:pt x="1060" y="1223"/>
                  </a:cubicBezTo>
                  <a:cubicBezTo>
                    <a:pt x="670" y="799"/>
                    <a:pt x="357" y="394"/>
                    <a:pt x="1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8348;p64">
              <a:extLst>
                <a:ext uri="{FF2B5EF4-FFF2-40B4-BE49-F238E27FC236}">
                  <a16:creationId xmlns:a16="http://schemas.microsoft.com/office/drawing/2014/main" id="{792B40F5-15BA-7F6F-1BF4-0E2AB595CA8A}"/>
                </a:ext>
              </a:extLst>
            </p:cNvPr>
            <p:cNvSpPr/>
            <p:nvPr/>
          </p:nvSpPr>
          <p:spPr>
            <a:xfrm>
              <a:off x="5551555" y="2133517"/>
              <a:ext cx="84129" cy="131619"/>
            </a:xfrm>
            <a:custGeom>
              <a:avLst/>
              <a:gdLst/>
              <a:ahLst/>
              <a:cxnLst/>
              <a:rect l="l" t="t" r="r" b="b"/>
              <a:pathLst>
                <a:path w="969" h="1516" extrusionOk="0">
                  <a:moveTo>
                    <a:pt x="135" y="1"/>
                  </a:moveTo>
                  <a:cubicBezTo>
                    <a:pt x="90" y="82"/>
                    <a:pt x="43" y="160"/>
                    <a:pt x="1" y="238"/>
                  </a:cubicBezTo>
                  <a:cubicBezTo>
                    <a:pt x="224" y="665"/>
                    <a:pt x="511" y="1089"/>
                    <a:pt x="860" y="1516"/>
                  </a:cubicBezTo>
                  <a:cubicBezTo>
                    <a:pt x="894" y="1443"/>
                    <a:pt x="930" y="1365"/>
                    <a:pt x="969" y="1292"/>
                  </a:cubicBezTo>
                  <a:cubicBezTo>
                    <a:pt x="623" y="863"/>
                    <a:pt x="344" y="430"/>
                    <a:pt x="1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8349;p64">
              <a:extLst>
                <a:ext uri="{FF2B5EF4-FFF2-40B4-BE49-F238E27FC236}">
                  <a16:creationId xmlns:a16="http://schemas.microsoft.com/office/drawing/2014/main" id="{5908C60C-FFC6-642A-4821-45DAC0A4E493}"/>
                </a:ext>
              </a:extLst>
            </p:cNvPr>
            <p:cNvSpPr/>
            <p:nvPr/>
          </p:nvSpPr>
          <p:spPr>
            <a:xfrm>
              <a:off x="5604602" y="2048000"/>
              <a:ext cx="79527" cy="129188"/>
            </a:xfrm>
            <a:custGeom>
              <a:avLst/>
              <a:gdLst/>
              <a:ahLst/>
              <a:cxnLst/>
              <a:rect l="l" t="t" r="r" b="b"/>
              <a:pathLst>
                <a:path w="916" h="1488" extrusionOk="0">
                  <a:moveTo>
                    <a:pt x="149" y="1"/>
                  </a:moveTo>
                  <a:cubicBezTo>
                    <a:pt x="98" y="73"/>
                    <a:pt x="51" y="143"/>
                    <a:pt x="1" y="216"/>
                  </a:cubicBezTo>
                  <a:cubicBezTo>
                    <a:pt x="224" y="662"/>
                    <a:pt x="486" y="1092"/>
                    <a:pt x="785" y="1488"/>
                  </a:cubicBezTo>
                  <a:cubicBezTo>
                    <a:pt x="827" y="1418"/>
                    <a:pt x="874" y="1348"/>
                    <a:pt x="916" y="1279"/>
                  </a:cubicBezTo>
                  <a:cubicBezTo>
                    <a:pt x="623" y="880"/>
                    <a:pt x="366" y="450"/>
                    <a:pt x="1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8350;p64">
              <a:extLst>
                <a:ext uri="{FF2B5EF4-FFF2-40B4-BE49-F238E27FC236}">
                  <a16:creationId xmlns:a16="http://schemas.microsoft.com/office/drawing/2014/main" id="{573731A9-1B77-75D0-2A11-31973B7985A2}"/>
                </a:ext>
              </a:extLst>
            </p:cNvPr>
            <p:cNvSpPr/>
            <p:nvPr/>
          </p:nvSpPr>
          <p:spPr>
            <a:xfrm>
              <a:off x="5668587" y="1962310"/>
              <a:ext cx="63292" cy="145424"/>
            </a:xfrm>
            <a:custGeom>
              <a:avLst/>
              <a:gdLst/>
              <a:ahLst/>
              <a:cxnLst/>
              <a:rect l="l" t="t" r="r" b="b"/>
              <a:pathLst>
                <a:path w="729" h="1675" extrusionOk="0">
                  <a:moveTo>
                    <a:pt x="179" y="0"/>
                  </a:moveTo>
                  <a:cubicBezTo>
                    <a:pt x="117" y="70"/>
                    <a:pt x="59" y="143"/>
                    <a:pt x="0" y="212"/>
                  </a:cubicBezTo>
                  <a:cubicBezTo>
                    <a:pt x="112" y="592"/>
                    <a:pt x="257" y="985"/>
                    <a:pt x="444" y="1401"/>
                  </a:cubicBezTo>
                  <a:cubicBezTo>
                    <a:pt x="486" y="1496"/>
                    <a:pt x="530" y="1588"/>
                    <a:pt x="578" y="1674"/>
                  </a:cubicBezTo>
                  <a:cubicBezTo>
                    <a:pt x="628" y="1604"/>
                    <a:pt x="681" y="1535"/>
                    <a:pt x="728" y="1468"/>
                  </a:cubicBezTo>
                  <a:cubicBezTo>
                    <a:pt x="700" y="1415"/>
                    <a:pt x="675" y="1365"/>
                    <a:pt x="653" y="1309"/>
                  </a:cubicBezTo>
                  <a:cubicBezTo>
                    <a:pt x="444" y="848"/>
                    <a:pt x="285" y="41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8351;p64">
              <a:extLst>
                <a:ext uri="{FF2B5EF4-FFF2-40B4-BE49-F238E27FC236}">
                  <a16:creationId xmlns:a16="http://schemas.microsoft.com/office/drawing/2014/main" id="{DD4DD10A-9C4D-2C74-2F37-9381A335823A}"/>
                </a:ext>
              </a:extLst>
            </p:cNvPr>
            <p:cNvSpPr/>
            <p:nvPr/>
          </p:nvSpPr>
          <p:spPr>
            <a:xfrm>
              <a:off x="5745075" y="1879485"/>
              <a:ext cx="55825" cy="143427"/>
            </a:xfrm>
            <a:custGeom>
              <a:avLst/>
              <a:gdLst/>
              <a:ahLst/>
              <a:cxnLst/>
              <a:rect l="l" t="t" r="r" b="b"/>
              <a:pathLst>
                <a:path w="643" h="1652" extrusionOk="0">
                  <a:moveTo>
                    <a:pt x="193" y="0"/>
                  </a:moveTo>
                  <a:cubicBezTo>
                    <a:pt x="129" y="64"/>
                    <a:pt x="65" y="129"/>
                    <a:pt x="1" y="190"/>
                  </a:cubicBezTo>
                  <a:cubicBezTo>
                    <a:pt x="107" y="659"/>
                    <a:pt x="263" y="1147"/>
                    <a:pt x="472" y="1652"/>
                  </a:cubicBezTo>
                  <a:cubicBezTo>
                    <a:pt x="528" y="1588"/>
                    <a:pt x="587" y="1529"/>
                    <a:pt x="642" y="1468"/>
                  </a:cubicBezTo>
                  <a:cubicBezTo>
                    <a:pt x="436" y="960"/>
                    <a:pt x="291" y="472"/>
                    <a:pt x="19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8352;p64">
              <a:extLst>
                <a:ext uri="{FF2B5EF4-FFF2-40B4-BE49-F238E27FC236}">
                  <a16:creationId xmlns:a16="http://schemas.microsoft.com/office/drawing/2014/main" id="{8B2EA52C-610F-CC0D-A42A-749E15BFF76E}"/>
                </a:ext>
              </a:extLst>
            </p:cNvPr>
            <p:cNvSpPr/>
            <p:nvPr/>
          </p:nvSpPr>
          <p:spPr>
            <a:xfrm>
              <a:off x="5830157" y="1804126"/>
              <a:ext cx="43150" cy="146639"/>
            </a:xfrm>
            <a:custGeom>
              <a:avLst/>
              <a:gdLst/>
              <a:ahLst/>
              <a:cxnLst/>
              <a:rect l="l" t="t" r="r" b="b"/>
              <a:pathLst>
                <a:path w="497" h="1689" extrusionOk="0">
                  <a:moveTo>
                    <a:pt x="220" y="1"/>
                  </a:moveTo>
                  <a:cubicBezTo>
                    <a:pt x="148" y="56"/>
                    <a:pt x="75" y="118"/>
                    <a:pt x="0" y="176"/>
                  </a:cubicBezTo>
                  <a:cubicBezTo>
                    <a:pt x="39" y="692"/>
                    <a:pt x="145" y="1200"/>
                    <a:pt x="313" y="1688"/>
                  </a:cubicBezTo>
                  <a:cubicBezTo>
                    <a:pt x="371" y="1633"/>
                    <a:pt x="432" y="1577"/>
                    <a:pt x="497" y="1521"/>
                  </a:cubicBezTo>
                  <a:cubicBezTo>
                    <a:pt x="335" y="1033"/>
                    <a:pt x="243" y="522"/>
                    <a:pt x="2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8353;p64">
              <a:extLst>
                <a:ext uri="{FF2B5EF4-FFF2-40B4-BE49-F238E27FC236}">
                  <a16:creationId xmlns:a16="http://schemas.microsoft.com/office/drawing/2014/main" id="{028B9E9E-1E00-C79F-4F62-0AEB9C23981E}"/>
                </a:ext>
              </a:extLst>
            </p:cNvPr>
            <p:cNvSpPr/>
            <p:nvPr/>
          </p:nvSpPr>
          <p:spPr>
            <a:xfrm>
              <a:off x="5902304" y="1752035"/>
              <a:ext cx="33773" cy="145944"/>
            </a:xfrm>
            <a:custGeom>
              <a:avLst/>
              <a:gdLst/>
              <a:ahLst/>
              <a:cxnLst/>
              <a:rect l="l" t="t" r="r" b="b"/>
              <a:pathLst>
                <a:path w="389" h="1681" extrusionOk="0">
                  <a:moveTo>
                    <a:pt x="224" y="1"/>
                  </a:moveTo>
                  <a:cubicBezTo>
                    <a:pt x="145" y="51"/>
                    <a:pt x="73" y="98"/>
                    <a:pt x="0" y="151"/>
                  </a:cubicBezTo>
                  <a:cubicBezTo>
                    <a:pt x="12" y="411"/>
                    <a:pt x="31" y="679"/>
                    <a:pt x="59" y="958"/>
                  </a:cubicBezTo>
                  <a:cubicBezTo>
                    <a:pt x="84" y="1206"/>
                    <a:pt x="118" y="1451"/>
                    <a:pt x="196" y="1680"/>
                  </a:cubicBezTo>
                  <a:cubicBezTo>
                    <a:pt x="257" y="1630"/>
                    <a:pt x="321" y="1583"/>
                    <a:pt x="388" y="1532"/>
                  </a:cubicBezTo>
                  <a:cubicBezTo>
                    <a:pt x="332" y="1340"/>
                    <a:pt x="304" y="1131"/>
                    <a:pt x="285" y="935"/>
                  </a:cubicBezTo>
                  <a:cubicBezTo>
                    <a:pt x="251" y="609"/>
                    <a:pt x="229" y="299"/>
                    <a:pt x="2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8354;p64">
              <a:extLst>
                <a:ext uri="{FF2B5EF4-FFF2-40B4-BE49-F238E27FC236}">
                  <a16:creationId xmlns:a16="http://schemas.microsoft.com/office/drawing/2014/main" id="{599D33B0-D037-617E-6052-D588B1319EF4}"/>
                </a:ext>
              </a:extLst>
            </p:cNvPr>
            <p:cNvSpPr/>
            <p:nvPr/>
          </p:nvSpPr>
          <p:spPr>
            <a:xfrm>
              <a:off x="5981049" y="1702201"/>
              <a:ext cx="25438" cy="146379"/>
            </a:xfrm>
            <a:custGeom>
              <a:avLst/>
              <a:gdLst/>
              <a:ahLst/>
              <a:cxnLst/>
              <a:rect l="l" t="t" r="r" b="b"/>
              <a:pathLst>
                <a:path w="293" h="1686" extrusionOk="0">
                  <a:moveTo>
                    <a:pt x="265" y="0"/>
                  </a:moveTo>
                  <a:lnTo>
                    <a:pt x="265" y="0"/>
                  </a:lnTo>
                  <a:cubicBezTo>
                    <a:pt x="184" y="42"/>
                    <a:pt x="109" y="87"/>
                    <a:pt x="28" y="134"/>
                  </a:cubicBezTo>
                  <a:cubicBezTo>
                    <a:pt x="0" y="653"/>
                    <a:pt x="17" y="1169"/>
                    <a:pt x="75" y="1685"/>
                  </a:cubicBezTo>
                  <a:cubicBezTo>
                    <a:pt x="151" y="1635"/>
                    <a:pt x="220" y="1590"/>
                    <a:pt x="293" y="1546"/>
                  </a:cubicBezTo>
                  <a:cubicBezTo>
                    <a:pt x="240" y="1032"/>
                    <a:pt x="234" y="516"/>
                    <a:pt x="26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8355;p64">
              <a:extLst>
                <a:ext uri="{FF2B5EF4-FFF2-40B4-BE49-F238E27FC236}">
                  <a16:creationId xmlns:a16="http://schemas.microsoft.com/office/drawing/2014/main" id="{0C2C7057-B109-A1C8-5B50-CB407E0228C3}"/>
                </a:ext>
              </a:extLst>
            </p:cNvPr>
            <p:cNvSpPr/>
            <p:nvPr/>
          </p:nvSpPr>
          <p:spPr>
            <a:xfrm>
              <a:off x="6058492" y="1660962"/>
              <a:ext cx="28911" cy="143774"/>
            </a:xfrm>
            <a:custGeom>
              <a:avLst/>
              <a:gdLst/>
              <a:ahLst/>
              <a:cxnLst/>
              <a:rect l="l" t="t" r="r" b="b"/>
              <a:pathLst>
                <a:path w="333" h="1656" extrusionOk="0">
                  <a:moveTo>
                    <a:pt x="333" y="1"/>
                  </a:moveTo>
                  <a:lnTo>
                    <a:pt x="333" y="1"/>
                  </a:lnTo>
                  <a:cubicBezTo>
                    <a:pt x="252" y="37"/>
                    <a:pt x="168" y="73"/>
                    <a:pt x="87" y="112"/>
                  </a:cubicBezTo>
                  <a:cubicBezTo>
                    <a:pt x="26" y="623"/>
                    <a:pt x="1" y="1139"/>
                    <a:pt x="20" y="1655"/>
                  </a:cubicBezTo>
                  <a:cubicBezTo>
                    <a:pt x="96" y="1616"/>
                    <a:pt x="168" y="1574"/>
                    <a:pt x="244" y="1535"/>
                  </a:cubicBezTo>
                  <a:cubicBezTo>
                    <a:pt x="230" y="1022"/>
                    <a:pt x="263" y="511"/>
                    <a:pt x="33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8356;p64">
              <a:extLst>
                <a:ext uri="{FF2B5EF4-FFF2-40B4-BE49-F238E27FC236}">
                  <a16:creationId xmlns:a16="http://schemas.microsoft.com/office/drawing/2014/main" id="{F8CFB9E3-1448-0F6F-2B4C-985DB1AF56B3}"/>
                </a:ext>
              </a:extLst>
            </p:cNvPr>
            <p:cNvSpPr/>
            <p:nvPr/>
          </p:nvSpPr>
          <p:spPr>
            <a:xfrm>
              <a:off x="6162414" y="1614687"/>
              <a:ext cx="47838" cy="141603"/>
            </a:xfrm>
            <a:custGeom>
              <a:avLst/>
              <a:gdLst/>
              <a:ahLst/>
              <a:cxnLst/>
              <a:rect l="l" t="t" r="r" b="b"/>
              <a:pathLst>
                <a:path w="551" h="1631" extrusionOk="0">
                  <a:moveTo>
                    <a:pt x="550" y="1"/>
                  </a:moveTo>
                  <a:cubicBezTo>
                    <a:pt x="467" y="26"/>
                    <a:pt x="383" y="54"/>
                    <a:pt x="296" y="85"/>
                  </a:cubicBezTo>
                  <a:cubicBezTo>
                    <a:pt x="176" y="592"/>
                    <a:pt x="79" y="1109"/>
                    <a:pt x="1" y="1630"/>
                  </a:cubicBezTo>
                  <a:cubicBezTo>
                    <a:pt x="84" y="1594"/>
                    <a:pt x="162" y="1563"/>
                    <a:pt x="246" y="1533"/>
                  </a:cubicBezTo>
                  <a:cubicBezTo>
                    <a:pt x="330" y="1016"/>
                    <a:pt x="433" y="506"/>
                    <a:pt x="55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8357;p64">
              <a:extLst>
                <a:ext uri="{FF2B5EF4-FFF2-40B4-BE49-F238E27FC236}">
                  <a16:creationId xmlns:a16="http://schemas.microsoft.com/office/drawing/2014/main" id="{0EE6166E-7079-7A26-1065-4519B6CEADA0}"/>
                </a:ext>
              </a:extLst>
            </p:cNvPr>
            <p:cNvSpPr/>
            <p:nvPr/>
          </p:nvSpPr>
          <p:spPr>
            <a:xfrm>
              <a:off x="6249841" y="1591680"/>
              <a:ext cx="45407" cy="133356"/>
            </a:xfrm>
            <a:custGeom>
              <a:avLst/>
              <a:gdLst/>
              <a:ahLst/>
              <a:cxnLst/>
              <a:rect l="l" t="t" r="r" b="b"/>
              <a:pathLst>
                <a:path w="523" h="1536" extrusionOk="0">
                  <a:moveTo>
                    <a:pt x="522" y="1"/>
                  </a:moveTo>
                  <a:lnTo>
                    <a:pt x="522" y="1"/>
                  </a:lnTo>
                  <a:cubicBezTo>
                    <a:pt x="439" y="18"/>
                    <a:pt x="361" y="40"/>
                    <a:pt x="280" y="60"/>
                  </a:cubicBezTo>
                  <a:cubicBezTo>
                    <a:pt x="182" y="551"/>
                    <a:pt x="87" y="1044"/>
                    <a:pt x="1" y="1535"/>
                  </a:cubicBezTo>
                  <a:cubicBezTo>
                    <a:pt x="82" y="1510"/>
                    <a:pt x="160" y="1485"/>
                    <a:pt x="243" y="1463"/>
                  </a:cubicBezTo>
                  <a:cubicBezTo>
                    <a:pt x="333" y="975"/>
                    <a:pt x="425" y="486"/>
                    <a:pt x="52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8358;p64">
              <a:extLst>
                <a:ext uri="{FF2B5EF4-FFF2-40B4-BE49-F238E27FC236}">
                  <a16:creationId xmlns:a16="http://schemas.microsoft.com/office/drawing/2014/main" id="{61619C68-40EC-4CA1-2959-1D712C1272D2}"/>
                </a:ext>
              </a:extLst>
            </p:cNvPr>
            <p:cNvSpPr/>
            <p:nvPr/>
          </p:nvSpPr>
          <p:spPr>
            <a:xfrm>
              <a:off x="6351853" y="1573535"/>
              <a:ext cx="43150" cy="125542"/>
            </a:xfrm>
            <a:custGeom>
              <a:avLst/>
              <a:gdLst/>
              <a:ahLst/>
              <a:cxnLst/>
              <a:rect l="l" t="t" r="r" b="b"/>
              <a:pathLst>
                <a:path w="497" h="1446" extrusionOk="0">
                  <a:moveTo>
                    <a:pt x="497" y="1"/>
                  </a:moveTo>
                  <a:cubicBezTo>
                    <a:pt x="416" y="12"/>
                    <a:pt x="338" y="20"/>
                    <a:pt x="260" y="34"/>
                  </a:cubicBezTo>
                  <a:cubicBezTo>
                    <a:pt x="196" y="450"/>
                    <a:pt x="115" y="860"/>
                    <a:pt x="37" y="1264"/>
                  </a:cubicBezTo>
                  <a:lnTo>
                    <a:pt x="0" y="1446"/>
                  </a:lnTo>
                  <a:cubicBezTo>
                    <a:pt x="81" y="1429"/>
                    <a:pt x="165" y="1415"/>
                    <a:pt x="246" y="1401"/>
                  </a:cubicBezTo>
                  <a:lnTo>
                    <a:pt x="262" y="1312"/>
                  </a:lnTo>
                  <a:cubicBezTo>
                    <a:pt x="346" y="882"/>
                    <a:pt x="433" y="444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8359;p64">
              <a:extLst>
                <a:ext uri="{FF2B5EF4-FFF2-40B4-BE49-F238E27FC236}">
                  <a16:creationId xmlns:a16="http://schemas.microsoft.com/office/drawing/2014/main" id="{37EC0141-FBE1-C74E-F34C-23D4BA0BCFED}"/>
                </a:ext>
              </a:extLst>
            </p:cNvPr>
            <p:cNvSpPr/>
            <p:nvPr/>
          </p:nvSpPr>
          <p:spPr>
            <a:xfrm>
              <a:off x="6473140" y="1563638"/>
              <a:ext cx="45407" cy="119030"/>
            </a:xfrm>
            <a:custGeom>
              <a:avLst/>
              <a:gdLst/>
              <a:ahLst/>
              <a:cxnLst/>
              <a:rect l="l" t="t" r="r" b="b"/>
              <a:pathLst>
                <a:path w="523" h="1371" extrusionOk="0">
                  <a:moveTo>
                    <a:pt x="523" y="0"/>
                  </a:moveTo>
                  <a:cubicBezTo>
                    <a:pt x="445" y="0"/>
                    <a:pt x="369" y="3"/>
                    <a:pt x="288" y="6"/>
                  </a:cubicBezTo>
                  <a:cubicBezTo>
                    <a:pt x="246" y="469"/>
                    <a:pt x="152" y="927"/>
                    <a:pt x="1" y="1370"/>
                  </a:cubicBezTo>
                  <a:cubicBezTo>
                    <a:pt x="85" y="1367"/>
                    <a:pt x="166" y="1359"/>
                    <a:pt x="249" y="1356"/>
                  </a:cubicBezTo>
                  <a:cubicBezTo>
                    <a:pt x="392" y="915"/>
                    <a:pt x="484" y="461"/>
                    <a:pt x="5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8360;p64">
              <a:extLst>
                <a:ext uri="{FF2B5EF4-FFF2-40B4-BE49-F238E27FC236}">
                  <a16:creationId xmlns:a16="http://schemas.microsoft.com/office/drawing/2014/main" id="{3AF6B716-0A38-38B6-9F9E-54528F0AED5D}"/>
                </a:ext>
              </a:extLst>
            </p:cNvPr>
            <p:cNvSpPr/>
            <p:nvPr/>
          </p:nvSpPr>
          <p:spPr>
            <a:xfrm>
              <a:off x="6574197" y="1564333"/>
              <a:ext cx="47577" cy="116860"/>
            </a:xfrm>
            <a:custGeom>
              <a:avLst/>
              <a:gdLst/>
              <a:ahLst/>
              <a:cxnLst/>
              <a:rect l="l" t="t" r="r" b="b"/>
              <a:pathLst>
                <a:path w="548" h="1346" extrusionOk="0">
                  <a:moveTo>
                    <a:pt x="321" y="1"/>
                  </a:moveTo>
                  <a:cubicBezTo>
                    <a:pt x="254" y="455"/>
                    <a:pt x="140" y="902"/>
                    <a:pt x="0" y="1337"/>
                  </a:cubicBezTo>
                  <a:cubicBezTo>
                    <a:pt x="78" y="1337"/>
                    <a:pt x="157" y="1340"/>
                    <a:pt x="237" y="1345"/>
                  </a:cubicBezTo>
                  <a:cubicBezTo>
                    <a:pt x="371" y="907"/>
                    <a:pt x="483" y="467"/>
                    <a:pt x="547" y="12"/>
                  </a:cubicBezTo>
                  <a:cubicBezTo>
                    <a:pt x="469" y="6"/>
                    <a:pt x="394" y="1"/>
                    <a:pt x="3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8361;p64">
              <a:extLst>
                <a:ext uri="{FF2B5EF4-FFF2-40B4-BE49-F238E27FC236}">
                  <a16:creationId xmlns:a16="http://schemas.microsoft.com/office/drawing/2014/main" id="{F51C7889-0360-AFA8-968F-167D41A5C450}"/>
                </a:ext>
              </a:extLst>
            </p:cNvPr>
            <p:cNvSpPr/>
            <p:nvPr/>
          </p:nvSpPr>
          <p:spPr>
            <a:xfrm>
              <a:off x="6686107" y="1575706"/>
              <a:ext cx="54089" cy="116339"/>
            </a:xfrm>
            <a:custGeom>
              <a:avLst/>
              <a:gdLst/>
              <a:ahLst/>
              <a:cxnLst/>
              <a:rect l="l" t="t" r="r" b="b"/>
              <a:pathLst>
                <a:path w="623" h="1340" extrusionOk="0">
                  <a:moveTo>
                    <a:pt x="399" y="1"/>
                  </a:moveTo>
                  <a:cubicBezTo>
                    <a:pt x="321" y="450"/>
                    <a:pt x="190" y="888"/>
                    <a:pt x="0" y="1304"/>
                  </a:cubicBezTo>
                  <a:cubicBezTo>
                    <a:pt x="81" y="1315"/>
                    <a:pt x="156" y="1329"/>
                    <a:pt x="237" y="1340"/>
                  </a:cubicBezTo>
                  <a:cubicBezTo>
                    <a:pt x="416" y="924"/>
                    <a:pt x="547" y="483"/>
                    <a:pt x="622" y="37"/>
                  </a:cubicBezTo>
                  <a:cubicBezTo>
                    <a:pt x="544" y="23"/>
                    <a:pt x="469" y="9"/>
                    <a:pt x="39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8362;p64">
              <a:extLst>
                <a:ext uri="{FF2B5EF4-FFF2-40B4-BE49-F238E27FC236}">
                  <a16:creationId xmlns:a16="http://schemas.microsoft.com/office/drawing/2014/main" id="{BB28419D-2DFA-74C8-BB33-9977BC922B0C}"/>
                </a:ext>
              </a:extLst>
            </p:cNvPr>
            <p:cNvSpPr/>
            <p:nvPr/>
          </p:nvSpPr>
          <p:spPr>
            <a:xfrm>
              <a:off x="6786122" y="1599234"/>
              <a:ext cx="69109" cy="112953"/>
            </a:xfrm>
            <a:custGeom>
              <a:avLst/>
              <a:gdLst/>
              <a:ahLst/>
              <a:cxnLst/>
              <a:rect l="l" t="t" r="r" b="b"/>
              <a:pathLst>
                <a:path w="796" h="1301" extrusionOk="0">
                  <a:moveTo>
                    <a:pt x="572" y="0"/>
                  </a:moveTo>
                  <a:cubicBezTo>
                    <a:pt x="422" y="433"/>
                    <a:pt x="229" y="849"/>
                    <a:pt x="0" y="1245"/>
                  </a:cubicBezTo>
                  <a:cubicBezTo>
                    <a:pt x="76" y="1264"/>
                    <a:pt x="154" y="1281"/>
                    <a:pt x="229" y="1300"/>
                  </a:cubicBezTo>
                  <a:cubicBezTo>
                    <a:pt x="455" y="907"/>
                    <a:pt x="645" y="489"/>
                    <a:pt x="795" y="59"/>
                  </a:cubicBezTo>
                  <a:cubicBezTo>
                    <a:pt x="720" y="40"/>
                    <a:pt x="648" y="17"/>
                    <a:pt x="57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8363;p64">
              <a:extLst>
                <a:ext uri="{FF2B5EF4-FFF2-40B4-BE49-F238E27FC236}">
                  <a16:creationId xmlns:a16="http://schemas.microsoft.com/office/drawing/2014/main" id="{82564DB1-684E-DB7F-4919-7CC61449C15F}"/>
                </a:ext>
              </a:extLst>
            </p:cNvPr>
            <p:cNvSpPr/>
            <p:nvPr/>
          </p:nvSpPr>
          <p:spPr>
            <a:xfrm>
              <a:off x="6867993" y="1633180"/>
              <a:ext cx="94981" cy="104184"/>
            </a:xfrm>
            <a:custGeom>
              <a:avLst/>
              <a:gdLst/>
              <a:ahLst/>
              <a:cxnLst/>
              <a:rect l="l" t="t" r="r" b="b"/>
              <a:pathLst>
                <a:path w="1094" h="1200" extrusionOk="0">
                  <a:moveTo>
                    <a:pt x="876" y="0"/>
                  </a:moveTo>
                  <a:cubicBezTo>
                    <a:pt x="653" y="396"/>
                    <a:pt x="349" y="764"/>
                    <a:pt x="0" y="1119"/>
                  </a:cubicBezTo>
                  <a:cubicBezTo>
                    <a:pt x="81" y="1144"/>
                    <a:pt x="162" y="1172"/>
                    <a:pt x="243" y="1200"/>
                  </a:cubicBezTo>
                  <a:cubicBezTo>
                    <a:pt x="564" y="868"/>
                    <a:pt x="865" y="497"/>
                    <a:pt x="1094" y="81"/>
                  </a:cubicBezTo>
                  <a:cubicBezTo>
                    <a:pt x="1024" y="53"/>
                    <a:pt x="954" y="28"/>
                    <a:pt x="87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8364;p64">
              <a:extLst>
                <a:ext uri="{FF2B5EF4-FFF2-40B4-BE49-F238E27FC236}">
                  <a16:creationId xmlns:a16="http://schemas.microsoft.com/office/drawing/2014/main" id="{CDB299DF-90DE-1E72-8196-DA424B9ABF0B}"/>
                </a:ext>
              </a:extLst>
            </p:cNvPr>
            <p:cNvSpPr/>
            <p:nvPr/>
          </p:nvSpPr>
          <p:spPr>
            <a:xfrm>
              <a:off x="6956375" y="1669731"/>
              <a:ext cx="94026" cy="102795"/>
            </a:xfrm>
            <a:custGeom>
              <a:avLst/>
              <a:gdLst/>
              <a:ahLst/>
              <a:cxnLst/>
              <a:rect l="l" t="t" r="r" b="b"/>
              <a:pathLst>
                <a:path w="1083" h="1184" extrusionOk="0">
                  <a:moveTo>
                    <a:pt x="877" y="0"/>
                  </a:moveTo>
                  <a:cubicBezTo>
                    <a:pt x="734" y="229"/>
                    <a:pt x="567" y="438"/>
                    <a:pt x="405" y="628"/>
                  </a:cubicBezTo>
                  <a:cubicBezTo>
                    <a:pt x="274" y="787"/>
                    <a:pt x="140" y="935"/>
                    <a:pt x="1" y="1085"/>
                  </a:cubicBezTo>
                  <a:cubicBezTo>
                    <a:pt x="76" y="1116"/>
                    <a:pt x="148" y="1150"/>
                    <a:pt x="221" y="1183"/>
                  </a:cubicBezTo>
                  <a:cubicBezTo>
                    <a:pt x="344" y="1046"/>
                    <a:pt x="461" y="915"/>
                    <a:pt x="578" y="776"/>
                  </a:cubicBezTo>
                  <a:cubicBezTo>
                    <a:pt x="748" y="572"/>
                    <a:pt x="927" y="349"/>
                    <a:pt x="1083" y="103"/>
                  </a:cubicBezTo>
                  <a:cubicBezTo>
                    <a:pt x="1013" y="67"/>
                    <a:pt x="946" y="37"/>
                    <a:pt x="87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8365;p64">
              <a:extLst>
                <a:ext uri="{FF2B5EF4-FFF2-40B4-BE49-F238E27FC236}">
                  <a16:creationId xmlns:a16="http://schemas.microsoft.com/office/drawing/2014/main" id="{E4AE919B-FA45-BB88-729B-5D5181BF7B64}"/>
                </a:ext>
              </a:extLst>
            </p:cNvPr>
            <p:cNvSpPr/>
            <p:nvPr/>
          </p:nvSpPr>
          <p:spPr>
            <a:xfrm>
              <a:off x="7069934" y="1732240"/>
              <a:ext cx="94547" cy="100277"/>
            </a:xfrm>
            <a:custGeom>
              <a:avLst/>
              <a:gdLst/>
              <a:ahLst/>
              <a:cxnLst/>
              <a:rect l="l" t="t" r="r" b="b"/>
              <a:pathLst>
                <a:path w="1089" h="1155" extrusionOk="0">
                  <a:moveTo>
                    <a:pt x="897" y="0"/>
                  </a:moveTo>
                  <a:cubicBezTo>
                    <a:pt x="645" y="382"/>
                    <a:pt x="344" y="728"/>
                    <a:pt x="1" y="1032"/>
                  </a:cubicBezTo>
                  <a:cubicBezTo>
                    <a:pt x="68" y="1069"/>
                    <a:pt x="138" y="1113"/>
                    <a:pt x="205" y="1155"/>
                  </a:cubicBezTo>
                  <a:cubicBezTo>
                    <a:pt x="542" y="848"/>
                    <a:pt x="841" y="502"/>
                    <a:pt x="1089" y="123"/>
                  </a:cubicBezTo>
                  <a:cubicBezTo>
                    <a:pt x="1028" y="81"/>
                    <a:pt x="961" y="42"/>
                    <a:pt x="89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8366;p64">
              <a:extLst>
                <a:ext uri="{FF2B5EF4-FFF2-40B4-BE49-F238E27FC236}">
                  <a16:creationId xmlns:a16="http://schemas.microsoft.com/office/drawing/2014/main" id="{8AA5AEDF-2344-6253-1492-9B181FA10B58}"/>
                </a:ext>
              </a:extLst>
            </p:cNvPr>
            <p:cNvSpPr/>
            <p:nvPr/>
          </p:nvSpPr>
          <p:spPr>
            <a:xfrm>
              <a:off x="7136351" y="1784245"/>
              <a:ext cx="104184" cy="92376"/>
            </a:xfrm>
            <a:custGeom>
              <a:avLst/>
              <a:gdLst/>
              <a:ahLst/>
              <a:cxnLst/>
              <a:rect l="l" t="t" r="r" b="b"/>
              <a:pathLst>
                <a:path w="1200" h="1064" extrusionOk="0">
                  <a:moveTo>
                    <a:pt x="1021" y="1"/>
                  </a:moveTo>
                  <a:cubicBezTo>
                    <a:pt x="857" y="238"/>
                    <a:pt x="659" y="433"/>
                    <a:pt x="491" y="573"/>
                  </a:cubicBezTo>
                  <a:cubicBezTo>
                    <a:pt x="338" y="698"/>
                    <a:pt x="171" y="813"/>
                    <a:pt x="0" y="921"/>
                  </a:cubicBezTo>
                  <a:cubicBezTo>
                    <a:pt x="67" y="966"/>
                    <a:pt x="132" y="1014"/>
                    <a:pt x="198" y="1064"/>
                  </a:cubicBezTo>
                  <a:cubicBezTo>
                    <a:pt x="349" y="966"/>
                    <a:pt x="494" y="863"/>
                    <a:pt x="634" y="746"/>
                  </a:cubicBezTo>
                  <a:cubicBezTo>
                    <a:pt x="862" y="559"/>
                    <a:pt x="1049" y="352"/>
                    <a:pt x="1200" y="138"/>
                  </a:cubicBezTo>
                  <a:cubicBezTo>
                    <a:pt x="1141" y="90"/>
                    <a:pt x="1077" y="45"/>
                    <a:pt x="10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8367;p64">
              <a:extLst>
                <a:ext uri="{FF2B5EF4-FFF2-40B4-BE49-F238E27FC236}">
                  <a16:creationId xmlns:a16="http://schemas.microsoft.com/office/drawing/2014/main" id="{8AEF89C2-24F3-F2FC-F251-0E49F1C7905A}"/>
                </a:ext>
              </a:extLst>
            </p:cNvPr>
            <p:cNvSpPr/>
            <p:nvPr/>
          </p:nvSpPr>
          <p:spPr>
            <a:xfrm>
              <a:off x="7192523" y="1827133"/>
              <a:ext cx="101840" cy="93071"/>
            </a:xfrm>
            <a:custGeom>
              <a:avLst/>
              <a:gdLst/>
              <a:ahLst/>
              <a:cxnLst/>
              <a:rect l="l" t="t" r="r" b="b"/>
              <a:pathLst>
                <a:path w="1173" h="1072" extrusionOk="0">
                  <a:moveTo>
                    <a:pt x="999" y="1"/>
                  </a:moveTo>
                  <a:cubicBezTo>
                    <a:pt x="706" y="347"/>
                    <a:pt x="369" y="656"/>
                    <a:pt x="1" y="921"/>
                  </a:cubicBezTo>
                  <a:cubicBezTo>
                    <a:pt x="62" y="971"/>
                    <a:pt x="123" y="1022"/>
                    <a:pt x="182" y="1072"/>
                  </a:cubicBezTo>
                  <a:cubicBezTo>
                    <a:pt x="545" y="804"/>
                    <a:pt x="879" y="489"/>
                    <a:pt x="1172" y="148"/>
                  </a:cubicBezTo>
                  <a:cubicBezTo>
                    <a:pt x="1114" y="95"/>
                    <a:pt x="1058" y="48"/>
                    <a:pt x="99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8368;p64">
              <a:extLst>
                <a:ext uri="{FF2B5EF4-FFF2-40B4-BE49-F238E27FC236}">
                  <a16:creationId xmlns:a16="http://schemas.microsoft.com/office/drawing/2014/main" id="{10366CE7-09E1-AD3C-C0C8-762708829E18}"/>
                </a:ext>
              </a:extLst>
            </p:cNvPr>
            <p:cNvSpPr/>
            <p:nvPr/>
          </p:nvSpPr>
          <p:spPr>
            <a:xfrm>
              <a:off x="7247479" y="1877488"/>
              <a:ext cx="102534" cy="91421"/>
            </a:xfrm>
            <a:custGeom>
              <a:avLst/>
              <a:gdLst/>
              <a:ahLst/>
              <a:cxnLst/>
              <a:rect l="l" t="t" r="r" b="b"/>
              <a:pathLst>
                <a:path w="1181" h="1053" extrusionOk="0">
                  <a:moveTo>
                    <a:pt x="1019" y="1"/>
                  </a:moveTo>
                  <a:cubicBezTo>
                    <a:pt x="757" y="355"/>
                    <a:pt x="400" y="643"/>
                    <a:pt x="1" y="888"/>
                  </a:cubicBezTo>
                  <a:cubicBezTo>
                    <a:pt x="59" y="947"/>
                    <a:pt x="115" y="997"/>
                    <a:pt x="171" y="1053"/>
                  </a:cubicBezTo>
                  <a:cubicBezTo>
                    <a:pt x="564" y="807"/>
                    <a:pt x="916" y="520"/>
                    <a:pt x="1181" y="160"/>
                  </a:cubicBezTo>
                  <a:cubicBezTo>
                    <a:pt x="1125" y="104"/>
                    <a:pt x="1069" y="54"/>
                    <a:pt x="101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8369;p64">
              <a:extLst>
                <a:ext uri="{FF2B5EF4-FFF2-40B4-BE49-F238E27FC236}">
                  <a16:creationId xmlns:a16="http://schemas.microsoft.com/office/drawing/2014/main" id="{A5F01CC0-6FD1-B2F4-6099-B8574D14D8A5}"/>
                </a:ext>
              </a:extLst>
            </p:cNvPr>
            <p:cNvSpPr/>
            <p:nvPr/>
          </p:nvSpPr>
          <p:spPr>
            <a:xfrm>
              <a:off x="7328134" y="1948766"/>
              <a:ext cx="90466" cy="105920"/>
            </a:xfrm>
            <a:custGeom>
              <a:avLst/>
              <a:gdLst/>
              <a:ahLst/>
              <a:cxnLst/>
              <a:rect l="l" t="t" r="r" b="b"/>
              <a:pathLst>
                <a:path w="1042" h="1220" extrusionOk="0">
                  <a:moveTo>
                    <a:pt x="877" y="0"/>
                  </a:moveTo>
                  <a:cubicBezTo>
                    <a:pt x="684" y="413"/>
                    <a:pt x="375" y="776"/>
                    <a:pt x="1" y="1046"/>
                  </a:cubicBezTo>
                  <a:cubicBezTo>
                    <a:pt x="51" y="1102"/>
                    <a:pt x="99" y="1161"/>
                    <a:pt x="149" y="1219"/>
                  </a:cubicBezTo>
                  <a:cubicBezTo>
                    <a:pt x="523" y="951"/>
                    <a:pt x="832" y="592"/>
                    <a:pt x="1041" y="187"/>
                  </a:cubicBezTo>
                  <a:cubicBezTo>
                    <a:pt x="988" y="126"/>
                    <a:pt x="933" y="64"/>
                    <a:pt x="87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8370;p64">
              <a:extLst>
                <a:ext uri="{FF2B5EF4-FFF2-40B4-BE49-F238E27FC236}">
                  <a16:creationId xmlns:a16="http://schemas.microsoft.com/office/drawing/2014/main" id="{B8FEB871-2C96-FC62-626B-6D1A4CD96414}"/>
                </a:ext>
              </a:extLst>
            </p:cNvPr>
            <p:cNvSpPr/>
            <p:nvPr/>
          </p:nvSpPr>
          <p:spPr>
            <a:xfrm>
              <a:off x="7376405" y="2032286"/>
              <a:ext cx="107310" cy="84823"/>
            </a:xfrm>
            <a:custGeom>
              <a:avLst/>
              <a:gdLst/>
              <a:ahLst/>
              <a:cxnLst/>
              <a:rect l="l" t="t" r="r" b="b"/>
              <a:pathLst>
                <a:path w="1236" h="977" extrusionOk="0">
                  <a:moveTo>
                    <a:pt x="1096" y="1"/>
                  </a:moveTo>
                  <a:cubicBezTo>
                    <a:pt x="893" y="302"/>
                    <a:pt x="561" y="519"/>
                    <a:pt x="287" y="656"/>
                  </a:cubicBezTo>
                  <a:cubicBezTo>
                    <a:pt x="193" y="701"/>
                    <a:pt x="98" y="743"/>
                    <a:pt x="0" y="785"/>
                  </a:cubicBezTo>
                  <a:cubicBezTo>
                    <a:pt x="45" y="846"/>
                    <a:pt x="92" y="913"/>
                    <a:pt x="137" y="977"/>
                  </a:cubicBezTo>
                  <a:cubicBezTo>
                    <a:pt x="220" y="941"/>
                    <a:pt x="304" y="902"/>
                    <a:pt x="388" y="860"/>
                  </a:cubicBezTo>
                  <a:cubicBezTo>
                    <a:pt x="670" y="720"/>
                    <a:pt x="1004" y="506"/>
                    <a:pt x="1236" y="199"/>
                  </a:cubicBezTo>
                  <a:cubicBezTo>
                    <a:pt x="1189" y="132"/>
                    <a:pt x="1141" y="65"/>
                    <a:pt x="109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8371;p64">
              <a:extLst>
                <a:ext uri="{FF2B5EF4-FFF2-40B4-BE49-F238E27FC236}">
                  <a16:creationId xmlns:a16="http://schemas.microsoft.com/office/drawing/2014/main" id="{5FF92EEE-2F70-6E75-6FC1-76EEC98564D8}"/>
                </a:ext>
              </a:extLst>
            </p:cNvPr>
            <p:cNvSpPr/>
            <p:nvPr/>
          </p:nvSpPr>
          <p:spPr>
            <a:xfrm>
              <a:off x="7431362" y="2105214"/>
              <a:ext cx="99843" cy="96717"/>
            </a:xfrm>
            <a:custGeom>
              <a:avLst/>
              <a:gdLst/>
              <a:ahLst/>
              <a:cxnLst/>
              <a:rect l="l" t="t" r="r" b="b"/>
              <a:pathLst>
                <a:path w="1150" h="1114" extrusionOk="0">
                  <a:moveTo>
                    <a:pt x="1024" y="0"/>
                  </a:moveTo>
                  <a:cubicBezTo>
                    <a:pt x="748" y="366"/>
                    <a:pt x="397" y="675"/>
                    <a:pt x="0" y="913"/>
                  </a:cubicBezTo>
                  <a:lnTo>
                    <a:pt x="118" y="1113"/>
                  </a:lnTo>
                  <a:cubicBezTo>
                    <a:pt x="511" y="874"/>
                    <a:pt x="862" y="569"/>
                    <a:pt x="1150" y="210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8372;p64">
              <a:extLst>
                <a:ext uri="{FF2B5EF4-FFF2-40B4-BE49-F238E27FC236}">
                  <a16:creationId xmlns:a16="http://schemas.microsoft.com/office/drawing/2014/main" id="{ECE478BE-CEDB-B4E8-F086-08474F82E175}"/>
                </a:ext>
              </a:extLst>
            </p:cNvPr>
            <p:cNvSpPr/>
            <p:nvPr/>
          </p:nvSpPr>
          <p:spPr>
            <a:xfrm>
              <a:off x="7473035" y="2205924"/>
              <a:ext cx="111216" cy="75447"/>
            </a:xfrm>
            <a:custGeom>
              <a:avLst/>
              <a:gdLst/>
              <a:ahLst/>
              <a:cxnLst/>
              <a:rect l="l" t="t" r="r" b="b"/>
              <a:pathLst>
                <a:path w="1281" h="869" extrusionOk="0">
                  <a:moveTo>
                    <a:pt x="1177" y="1"/>
                  </a:moveTo>
                  <a:cubicBezTo>
                    <a:pt x="834" y="294"/>
                    <a:pt x="430" y="520"/>
                    <a:pt x="0" y="659"/>
                  </a:cubicBezTo>
                  <a:cubicBezTo>
                    <a:pt x="34" y="729"/>
                    <a:pt x="67" y="799"/>
                    <a:pt x="98" y="868"/>
                  </a:cubicBezTo>
                  <a:cubicBezTo>
                    <a:pt x="525" y="723"/>
                    <a:pt x="932" y="503"/>
                    <a:pt x="1281" y="213"/>
                  </a:cubicBezTo>
                  <a:cubicBezTo>
                    <a:pt x="1247" y="143"/>
                    <a:pt x="1214" y="71"/>
                    <a:pt x="11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8373;p64">
              <a:extLst>
                <a:ext uri="{FF2B5EF4-FFF2-40B4-BE49-F238E27FC236}">
                  <a16:creationId xmlns:a16="http://schemas.microsoft.com/office/drawing/2014/main" id="{2A26EB7B-C537-5F6E-A903-3C6AE81E5251}"/>
                </a:ext>
              </a:extLst>
            </p:cNvPr>
            <p:cNvSpPr/>
            <p:nvPr/>
          </p:nvSpPr>
          <p:spPr>
            <a:xfrm>
              <a:off x="7512017" y="2297952"/>
              <a:ext cx="110522" cy="77357"/>
            </a:xfrm>
            <a:custGeom>
              <a:avLst/>
              <a:gdLst/>
              <a:ahLst/>
              <a:cxnLst/>
              <a:rect l="l" t="t" r="r" b="b"/>
              <a:pathLst>
                <a:path w="1273" h="891" extrusionOk="0">
                  <a:moveTo>
                    <a:pt x="1189" y="1"/>
                  </a:moveTo>
                  <a:cubicBezTo>
                    <a:pt x="1055" y="143"/>
                    <a:pt x="874" y="255"/>
                    <a:pt x="698" y="350"/>
                  </a:cubicBezTo>
                  <a:cubicBezTo>
                    <a:pt x="472" y="472"/>
                    <a:pt x="237" y="581"/>
                    <a:pt x="0" y="673"/>
                  </a:cubicBezTo>
                  <a:cubicBezTo>
                    <a:pt x="28" y="749"/>
                    <a:pt x="53" y="818"/>
                    <a:pt x="78" y="891"/>
                  </a:cubicBezTo>
                  <a:cubicBezTo>
                    <a:pt x="330" y="790"/>
                    <a:pt x="569" y="676"/>
                    <a:pt x="807" y="548"/>
                  </a:cubicBezTo>
                  <a:cubicBezTo>
                    <a:pt x="960" y="464"/>
                    <a:pt x="1130" y="364"/>
                    <a:pt x="1273" y="233"/>
                  </a:cubicBezTo>
                  <a:lnTo>
                    <a:pt x="11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8374;p64">
              <a:extLst>
                <a:ext uri="{FF2B5EF4-FFF2-40B4-BE49-F238E27FC236}">
                  <a16:creationId xmlns:a16="http://schemas.microsoft.com/office/drawing/2014/main" id="{F9723D54-747B-1DE2-9F0C-7C5242879E7B}"/>
                </a:ext>
              </a:extLst>
            </p:cNvPr>
            <p:cNvSpPr/>
            <p:nvPr/>
          </p:nvSpPr>
          <p:spPr>
            <a:xfrm>
              <a:off x="7538931" y="2381558"/>
              <a:ext cx="110001" cy="81958"/>
            </a:xfrm>
            <a:custGeom>
              <a:avLst/>
              <a:gdLst/>
              <a:ahLst/>
              <a:cxnLst/>
              <a:rect l="l" t="t" r="r" b="b"/>
              <a:pathLst>
                <a:path w="1267" h="944" extrusionOk="0">
                  <a:moveTo>
                    <a:pt x="1200" y="0"/>
                  </a:moveTo>
                  <a:cubicBezTo>
                    <a:pt x="829" y="282"/>
                    <a:pt x="427" y="525"/>
                    <a:pt x="0" y="715"/>
                  </a:cubicBezTo>
                  <a:cubicBezTo>
                    <a:pt x="22" y="793"/>
                    <a:pt x="39" y="865"/>
                    <a:pt x="56" y="943"/>
                  </a:cubicBezTo>
                  <a:cubicBezTo>
                    <a:pt x="485" y="754"/>
                    <a:pt x="890" y="517"/>
                    <a:pt x="1267" y="238"/>
                  </a:cubicBezTo>
                  <a:cubicBezTo>
                    <a:pt x="1247" y="157"/>
                    <a:pt x="1225" y="81"/>
                    <a:pt x="120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8375;p64">
              <a:extLst>
                <a:ext uri="{FF2B5EF4-FFF2-40B4-BE49-F238E27FC236}">
                  <a16:creationId xmlns:a16="http://schemas.microsoft.com/office/drawing/2014/main" id="{53CBD60F-C163-4791-AA5D-7FD8299DFE63}"/>
                </a:ext>
              </a:extLst>
            </p:cNvPr>
            <p:cNvSpPr/>
            <p:nvPr/>
          </p:nvSpPr>
          <p:spPr>
            <a:xfrm>
              <a:off x="7555600" y="2464644"/>
              <a:ext cx="112692" cy="73189"/>
            </a:xfrm>
            <a:custGeom>
              <a:avLst/>
              <a:gdLst/>
              <a:ahLst/>
              <a:cxnLst/>
              <a:rect l="l" t="t" r="r" b="b"/>
              <a:pathLst>
                <a:path w="1298" h="843" extrusionOk="0">
                  <a:moveTo>
                    <a:pt x="1253" y="0"/>
                  </a:moveTo>
                  <a:cubicBezTo>
                    <a:pt x="849" y="232"/>
                    <a:pt x="430" y="436"/>
                    <a:pt x="1" y="614"/>
                  </a:cubicBezTo>
                  <a:cubicBezTo>
                    <a:pt x="14" y="689"/>
                    <a:pt x="28" y="768"/>
                    <a:pt x="40" y="843"/>
                  </a:cubicBezTo>
                  <a:cubicBezTo>
                    <a:pt x="472" y="664"/>
                    <a:pt x="890" y="463"/>
                    <a:pt x="1298" y="232"/>
                  </a:cubicBezTo>
                  <a:cubicBezTo>
                    <a:pt x="1281" y="154"/>
                    <a:pt x="1267" y="76"/>
                    <a:pt x="1253" y="0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8376;p64">
              <a:extLst>
                <a:ext uri="{FF2B5EF4-FFF2-40B4-BE49-F238E27FC236}">
                  <a16:creationId xmlns:a16="http://schemas.microsoft.com/office/drawing/2014/main" id="{67348B4B-F1FB-C932-D019-B994232E8FA0}"/>
                </a:ext>
              </a:extLst>
            </p:cNvPr>
            <p:cNvSpPr/>
            <p:nvPr/>
          </p:nvSpPr>
          <p:spPr>
            <a:xfrm>
              <a:off x="7568710" y="2572386"/>
              <a:ext cx="115123" cy="66938"/>
            </a:xfrm>
            <a:custGeom>
              <a:avLst/>
              <a:gdLst/>
              <a:ahLst/>
              <a:cxnLst/>
              <a:rect l="l" t="t" r="r" b="b"/>
              <a:pathLst>
                <a:path w="1326" h="771" extrusionOk="0">
                  <a:moveTo>
                    <a:pt x="1300" y="1"/>
                  </a:moveTo>
                  <a:cubicBezTo>
                    <a:pt x="879" y="210"/>
                    <a:pt x="447" y="391"/>
                    <a:pt x="0" y="536"/>
                  </a:cubicBezTo>
                  <a:cubicBezTo>
                    <a:pt x="6" y="615"/>
                    <a:pt x="14" y="693"/>
                    <a:pt x="17" y="771"/>
                  </a:cubicBezTo>
                  <a:cubicBezTo>
                    <a:pt x="463" y="628"/>
                    <a:pt x="904" y="450"/>
                    <a:pt x="1325" y="241"/>
                  </a:cubicBezTo>
                  <a:cubicBezTo>
                    <a:pt x="1317" y="157"/>
                    <a:pt x="1309" y="76"/>
                    <a:pt x="1300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8377;p64">
              <a:extLst>
                <a:ext uri="{FF2B5EF4-FFF2-40B4-BE49-F238E27FC236}">
                  <a16:creationId xmlns:a16="http://schemas.microsoft.com/office/drawing/2014/main" id="{2A111D80-20E3-0C6D-D1F5-F34BCB117CC0}"/>
                </a:ext>
              </a:extLst>
            </p:cNvPr>
            <p:cNvSpPr/>
            <p:nvPr/>
          </p:nvSpPr>
          <p:spPr>
            <a:xfrm>
              <a:off x="7571314" y="2664414"/>
              <a:ext cx="117381" cy="66938"/>
            </a:xfrm>
            <a:custGeom>
              <a:avLst/>
              <a:gdLst/>
              <a:ahLst/>
              <a:cxnLst/>
              <a:rect l="l" t="t" r="r" b="b"/>
              <a:pathLst>
                <a:path w="1352" h="771" extrusionOk="0">
                  <a:moveTo>
                    <a:pt x="1343" y="1"/>
                  </a:moveTo>
                  <a:cubicBezTo>
                    <a:pt x="910" y="210"/>
                    <a:pt x="461" y="383"/>
                    <a:pt x="4" y="531"/>
                  </a:cubicBezTo>
                  <a:cubicBezTo>
                    <a:pt x="4" y="609"/>
                    <a:pt x="4" y="690"/>
                    <a:pt x="1" y="771"/>
                  </a:cubicBezTo>
                  <a:cubicBezTo>
                    <a:pt x="461" y="629"/>
                    <a:pt x="910" y="453"/>
                    <a:pt x="1351" y="252"/>
                  </a:cubicBezTo>
                  <a:cubicBezTo>
                    <a:pt x="1351" y="163"/>
                    <a:pt x="1351" y="85"/>
                    <a:pt x="1343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8378;p64">
              <a:extLst>
                <a:ext uri="{FF2B5EF4-FFF2-40B4-BE49-F238E27FC236}">
                  <a16:creationId xmlns:a16="http://schemas.microsoft.com/office/drawing/2014/main" id="{9E8D49EE-84FB-BF1F-1B36-B13EE25FE445}"/>
                </a:ext>
              </a:extLst>
            </p:cNvPr>
            <p:cNvSpPr/>
            <p:nvPr/>
          </p:nvSpPr>
          <p:spPr>
            <a:xfrm>
              <a:off x="7566713" y="2755313"/>
              <a:ext cx="120940" cy="49227"/>
            </a:xfrm>
            <a:custGeom>
              <a:avLst/>
              <a:gdLst/>
              <a:ahLst/>
              <a:cxnLst/>
              <a:rect l="l" t="t" r="r" b="b"/>
              <a:pathLst>
                <a:path w="1393" h="567" extrusionOk="0">
                  <a:moveTo>
                    <a:pt x="1393" y="0"/>
                  </a:moveTo>
                  <a:lnTo>
                    <a:pt x="1393" y="0"/>
                  </a:lnTo>
                  <a:cubicBezTo>
                    <a:pt x="941" y="128"/>
                    <a:pt x="483" y="240"/>
                    <a:pt x="23" y="329"/>
                  </a:cubicBezTo>
                  <a:cubicBezTo>
                    <a:pt x="15" y="410"/>
                    <a:pt x="9" y="488"/>
                    <a:pt x="1" y="566"/>
                  </a:cubicBezTo>
                  <a:cubicBezTo>
                    <a:pt x="467" y="477"/>
                    <a:pt x="927" y="366"/>
                    <a:pt x="1379" y="240"/>
                  </a:cubicBezTo>
                  <a:cubicBezTo>
                    <a:pt x="1387" y="159"/>
                    <a:pt x="1390" y="78"/>
                    <a:pt x="1393" y="0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8379;p64">
              <a:extLst>
                <a:ext uri="{FF2B5EF4-FFF2-40B4-BE49-F238E27FC236}">
                  <a16:creationId xmlns:a16="http://schemas.microsoft.com/office/drawing/2014/main" id="{3B427B9E-9F93-8776-C14C-EA3204444BA3}"/>
                </a:ext>
              </a:extLst>
            </p:cNvPr>
            <p:cNvSpPr/>
            <p:nvPr/>
          </p:nvSpPr>
          <p:spPr>
            <a:xfrm>
              <a:off x="7552214" y="2868351"/>
              <a:ext cx="124587" cy="34033"/>
            </a:xfrm>
            <a:custGeom>
              <a:avLst/>
              <a:gdLst/>
              <a:ahLst/>
              <a:cxnLst/>
              <a:rect l="l" t="t" r="r" b="b"/>
              <a:pathLst>
                <a:path w="1435" h="392" extrusionOk="0">
                  <a:moveTo>
                    <a:pt x="1434" y="1"/>
                  </a:moveTo>
                  <a:lnTo>
                    <a:pt x="48" y="154"/>
                  </a:lnTo>
                  <a:cubicBezTo>
                    <a:pt x="31" y="235"/>
                    <a:pt x="20" y="316"/>
                    <a:pt x="0" y="391"/>
                  </a:cubicBezTo>
                  <a:lnTo>
                    <a:pt x="1401" y="235"/>
                  </a:lnTo>
                  <a:cubicBezTo>
                    <a:pt x="1409" y="157"/>
                    <a:pt x="1423" y="79"/>
                    <a:pt x="1434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8380;p64">
              <a:extLst>
                <a:ext uri="{FF2B5EF4-FFF2-40B4-BE49-F238E27FC236}">
                  <a16:creationId xmlns:a16="http://schemas.microsoft.com/office/drawing/2014/main" id="{46C2DB4A-7F5D-CE62-CDBA-52D06545A59E}"/>
                </a:ext>
              </a:extLst>
            </p:cNvPr>
            <p:cNvSpPr/>
            <p:nvPr/>
          </p:nvSpPr>
          <p:spPr>
            <a:xfrm>
              <a:off x="7531638" y="2952653"/>
              <a:ext cx="129449" cy="33773"/>
            </a:xfrm>
            <a:custGeom>
              <a:avLst/>
              <a:gdLst/>
              <a:ahLst/>
              <a:cxnLst/>
              <a:rect l="l" t="t" r="r" b="b"/>
              <a:pathLst>
                <a:path w="1491" h="389" extrusionOk="0">
                  <a:moveTo>
                    <a:pt x="1490" y="1"/>
                  </a:moveTo>
                  <a:cubicBezTo>
                    <a:pt x="1387" y="37"/>
                    <a:pt x="1267" y="54"/>
                    <a:pt x="1144" y="71"/>
                  </a:cubicBezTo>
                  <a:cubicBezTo>
                    <a:pt x="790" y="115"/>
                    <a:pt x="427" y="143"/>
                    <a:pt x="67" y="160"/>
                  </a:cubicBezTo>
                  <a:cubicBezTo>
                    <a:pt x="48" y="235"/>
                    <a:pt x="23" y="313"/>
                    <a:pt x="0" y="389"/>
                  </a:cubicBezTo>
                  <a:cubicBezTo>
                    <a:pt x="391" y="372"/>
                    <a:pt x="781" y="341"/>
                    <a:pt x="1169" y="296"/>
                  </a:cubicBezTo>
                  <a:cubicBezTo>
                    <a:pt x="1261" y="285"/>
                    <a:pt x="1348" y="274"/>
                    <a:pt x="1431" y="255"/>
                  </a:cubicBezTo>
                  <a:cubicBezTo>
                    <a:pt x="1451" y="171"/>
                    <a:pt x="1471" y="87"/>
                    <a:pt x="1490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8381;p64">
              <a:extLst>
                <a:ext uri="{FF2B5EF4-FFF2-40B4-BE49-F238E27FC236}">
                  <a16:creationId xmlns:a16="http://schemas.microsoft.com/office/drawing/2014/main" id="{545BCE64-8537-1CE4-1DFF-EAEEF5548C6A}"/>
                </a:ext>
              </a:extLst>
            </p:cNvPr>
            <p:cNvSpPr/>
            <p:nvPr/>
          </p:nvSpPr>
          <p:spPr>
            <a:xfrm>
              <a:off x="7513232" y="3014902"/>
              <a:ext cx="132053" cy="29866"/>
            </a:xfrm>
            <a:custGeom>
              <a:avLst/>
              <a:gdLst/>
              <a:ahLst/>
              <a:cxnLst/>
              <a:rect l="l" t="t" r="r" b="b"/>
              <a:pathLst>
                <a:path w="1521" h="344" extrusionOk="0">
                  <a:moveTo>
                    <a:pt x="1521" y="1"/>
                  </a:moveTo>
                  <a:lnTo>
                    <a:pt x="1521" y="1"/>
                  </a:lnTo>
                  <a:cubicBezTo>
                    <a:pt x="1044" y="65"/>
                    <a:pt x="558" y="101"/>
                    <a:pt x="81" y="112"/>
                  </a:cubicBezTo>
                  <a:cubicBezTo>
                    <a:pt x="53" y="190"/>
                    <a:pt x="28" y="266"/>
                    <a:pt x="0" y="344"/>
                  </a:cubicBezTo>
                  <a:cubicBezTo>
                    <a:pt x="486" y="336"/>
                    <a:pt x="971" y="299"/>
                    <a:pt x="1451" y="241"/>
                  </a:cubicBezTo>
                  <a:cubicBezTo>
                    <a:pt x="1476" y="160"/>
                    <a:pt x="1496" y="82"/>
                    <a:pt x="1521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8382;p64">
              <a:extLst>
                <a:ext uri="{FF2B5EF4-FFF2-40B4-BE49-F238E27FC236}">
                  <a16:creationId xmlns:a16="http://schemas.microsoft.com/office/drawing/2014/main" id="{A94AFA61-88FB-609F-12D2-35B510C35321}"/>
                </a:ext>
              </a:extLst>
            </p:cNvPr>
            <p:cNvSpPr/>
            <p:nvPr/>
          </p:nvSpPr>
          <p:spPr>
            <a:xfrm>
              <a:off x="6495192" y="2295087"/>
              <a:ext cx="987838" cy="1248472"/>
            </a:xfrm>
            <a:custGeom>
              <a:avLst/>
              <a:gdLst/>
              <a:ahLst/>
              <a:cxnLst/>
              <a:rect l="l" t="t" r="r" b="b"/>
              <a:pathLst>
                <a:path w="11378" h="14380" extrusionOk="0">
                  <a:moveTo>
                    <a:pt x="4660" y="0"/>
                  </a:moveTo>
                  <a:lnTo>
                    <a:pt x="1" y="11706"/>
                  </a:lnTo>
                  <a:lnTo>
                    <a:pt x="6721" y="14379"/>
                  </a:lnTo>
                  <a:lnTo>
                    <a:pt x="11378" y="2673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8383;p64">
              <a:extLst>
                <a:ext uri="{FF2B5EF4-FFF2-40B4-BE49-F238E27FC236}">
                  <a16:creationId xmlns:a16="http://schemas.microsoft.com/office/drawing/2014/main" id="{C0F9D933-FDC6-24EE-F2FD-8A8C781ACCC4}"/>
                </a:ext>
              </a:extLst>
            </p:cNvPr>
            <p:cNvSpPr/>
            <p:nvPr/>
          </p:nvSpPr>
          <p:spPr>
            <a:xfrm>
              <a:off x="6896817" y="2209831"/>
              <a:ext cx="588640" cy="402150"/>
            </a:xfrm>
            <a:custGeom>
              <a:avLst/>
              <a:gdLst/>
              <a:ahLst/>
              <a:cxnLst/>
              <a:rect l="l" t="t" r="r" b="b"/>
              <a:pathLst>
                <a:path w="6780" h="4632" extrusionOk="0">
                  <a:moveTo>
                    <a:pt x="2347" y="0"/>
                  </a:moveTo>
                  <a:lnTo>
                    <a:pt x="0" y="971"/>
                  </a:lnTo>
                  <a:lnTo>
                    <a:pt x="1044" y="3287"/>
                  </a:lnTo>
                  <a:lnTo>
                    <a:pt x="4433" y="4632"/>
                  </a:lnTo>
                  <a:lnTo>
                    <a:pt x="6779" y="3666"/>
                  </a:lnTo>
                  <a:lnTo>
                    <a:pt x="5736" y="1351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8384;p64">
              <a:extLst>
                <a:ext uri="{FF2B5EF4-FFF2-40B4-BE49-F238E27FC236}">
                  <a16:creationId xmlns:a16="http://schemas.microsoft.com/office/drawing/2014/main" id="{4C4E4198-279C-74A6-2D98-6DD59ABF8231}"/>
                </a:ext>
              </a:extLst>
            </p:cNvPr>
            <p:cNvSpPr/>
            <p:nvPr/>
          </p:nvSpPr>
          <p:spPr>
            <a:xfrm>
              <a:off x="6896817" y="2294132"/>
              <a:ext cx="588640" cy="317848"/>
            </a:xfrm>
            <a:custGeom>
              <a:avLst/>
              <a:gdLst/>
              <a:ahLst/>
              <a:cxnLst/>
              <a:rect l="l" t="t" r="r" b="b"/>
              <a:pathLst>
                <a:path w="6780" h="3661" extrusionOk="0">
                  <a:moveTo>
                    <a:pt x="0" y="0"/>
                  </a:moveTo>
                  <a:lnTo>
                    <a:pt x="1044" y="2316"/>
                  </a:lnTo>
                  <a:lnTo>
                    <a:pt x="4433" y="3661"/>
                  </a:lnTo>
                  <a:lnTo>
                    <a:pt x="6779" y="2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8385;p64">
              <a:extLst>
                <a:ext uri="{FF2B5EF4-FFF2-40B4-BE49-F238E27FC236}">
                  <a16:creationId xmlns:a16="http://schemas.microsoft.com/office/drawing/2014/main" id="{9CD1177B-01B8-CA12-D682-2F7953D05827}"/>
                </a:ext>
              </a:extLst>
            </p:cNvPr>
            <p:cNvSpPr/>
            <p:nvPr/>
          </p:nvSpPr>
          <p:spPr>
            <a:xfrm>
              <a:off x="6971394" y="2337888"/>
              <a:ext cx="382095" cy="274091"/>
            </a:xfrm>
            <a:custGeom>
              <a:avLst/>
              <a:gdLst/>
              <a:ahLst/>
              <a:cxnLst/>
              <a:rect l="l" t="t" r="r" b="b"/>
              <a:pathLst>
                <a:path w="4401" h="3157" extrusionOk="0">
                  <a:moveTo>
                    <a:pt x="1991" y="0"/>
                  </a:moveTo>
                  <a:cubicBezTo>
                    <a:pt x="1151" y="0"/>
                    <a:pt x="356" y="502"/>
                    <a:pt x="23" y="1329"/>
                  </a:cubicBezTo>
                  <a:cubicBezTo>
                    <a:pt x="14" y="1352"/>
                    <a:pt x="9" y="1377"/>
                    <a:pt x="1" y="1396"/>
                  </a:cubicBezTo>
                  <a:lnTo>
                    <a:pt x="185" y="1809"/>
                  </a:lnTo>
                  <a:lnTo>
                    <a:pt x="3574" y="3157"/>
                  </a:lnTo>
                  <a:lnTo>
                    <a:pt x="3915" y="3014"/>
                  </a:lnTo>
                  <a:cubicBezTo>
                    <a:pt x="3929" y="2984"/>
                    <a:pt x="3948" y="2950"/>
                    <a:pt x="3962" y="2917"/>
                  </a:cubicBezTo>
                  <a:cubicBezTo>
                    <a:pt x="4400" y="1829"/>
                    <a:pt x="3873" y="590"/>
                    <a:pt x="2785" y="155"/>
                  </a:cubicBezTo>
                  <a:cubicBezTo>
                    <a:pt x="2524" y="50"/>
                    <a:pt x="2255" y="0"/>
                    <a:pt x="199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8386;p64">
              <a:extLst>
                <a:ext uri="{FF2B5EF4-FFF2-40B4-BE49-F238E27FC236}">
                  <a16:creationId xmlns:a16="http://schemas.microsoft.com/office/drawing/2014/main" id="{E69C8B66-8F5F-A8B1-A965-02E6564DE0B1}"/>
                </a:ext>
              </a:extLst>
            </p:cNvPr>
            <p:cNvSpPr/>
            <p:nvPr/>
          </p:nvSpPr>
          <p:spPr>
            <a:xfrm>
              <a:off x="6587480" y="2538527"/>
              <a:ext cx="746131" cy="903709"/>
            </a:xfrm>
            <a:custGeom>
              <a:avLst/>
              <a:gdLst/>
              <a:ahLst/>
              <a:cxnLst/>
              <a:rect l="l" t="t" r="r" b="b"/>
              <a:pathLst>
                <a:path w="8594" h="10409" extrusionOk="0">
                  <a:moveTo>
                    <a:pt x="3839" y="0"/>
                  </a:moveTo>
                  <a:cubicBezTo>
                    <a:pt x="3725" y="284"/>
                    <a:pt x="3451" y="457"/>
                    <a:pt x="3161" y="457"/>
                  </a:cubicBezTo>
                  <a:cubicBezTo>
                    <a:pt x="3078" y="457"/>
                    <a:pt x="2993" y="443"/>
                    <a:pt x="2910" y="413"/>
                  </a:cubicBezTo>
                  <a:lnTo>
                    <a:pt x="1" y="7734"/>
                  </a:lnTo>
                  <a:cubicBezTo>
                    <a:pt x="358" y="7890"/>
                    <a:pt x="534" y="8305"/>
                    <a:pt x="386" y="8671"/>
                  </a:cubicBezTo>
                  <a:cubicBezTo>
                    <a:pt x="383" y="8676"/>
                    <a:pt x="383" y="8679"/>
                    <a:pt x="383" y="8679"/>
                  </a:cubicBezTo>
                  <a:lnTo>
                    <a:pt x="4729" y="10409"/>
                  </a:lnTo>
                  <a:cubicBezTo>
                    <a:pt x="4732" y="10406"/>
                    <a:pt x="4732" y="10401"/>
                    <a:pt x="4732" y="10401"/>
                  </a:cubicBezTo>
                  <a:cubicBezTo>
                    <a:pt x="4850" y="10117"/>
                    <a:pt x="5126" y="9942"/>
                    <a:pt x="5415" y="9942"/>
                  </a:cubicBezTo>
                  <a:cubicBezTo>
                    <a:pt x="5504" y="9942"/>
                    <a:pt x="5594" y="9959"/>
                    <a:pt x="5681" y="9993"/>
                  </a:cubicBezTo>
                  <a:lnTo>
                    <a:pt x="8593" y="2673"/>
                  </a:lnTo>
                  <a:cubicBezTo>
                    <a:pt x="8219" y="2522"/>
                    <a:pt x="8038" y="2101"/>
                    <a:pt x="8183" y="1730"/>
                  </a:cubicBezTo>
                  <a:lnTo>
                    <a:pt x="38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8387;p64">
              <a:extLst>
                <a:ext uri="{FF2B5EF4-FFF2-40B4-BE49-F238E27FC236}">
                  <a16:creationId xmlns:a16="http://schemas.microsoft.com/office/drawing/2014/main" id="{90FFEB0C-3846-22C9-A8EA-4C8C29E71C58}"/>
                </a:ext>
              </a:extLst>
            </p:cNvPr>
            <p:cNvSpPr/>
            <p:nvPr/>
          </p:nvSpPr>
          <p:spPr>
            <a:xfrm>
              <a:off x="6788032" y="2747413"/>
              <a:ext cx="405797" cy="509633"/>
            </a:xfrm>
            <a:custGeom>
              <a:avLst/>
              <a:gdLst/>
              <a:ahLst/>
              <a:cxnLst/>
              <a:rect l="l" t="t" r="r" b="b"/>
              <a:pathLst>
                <a:path w="4674" h="5870" extrusionOk="0">
                  <a:moveTo>
                    <a:pt x="1016" y="1573"/>
                  </a:moveTo>
                  <a:cubicBezTo>
                    <a:pt x="1020" y="1573"/>
                    <a:pt x="1023" y="1574"/>
                    <a:pt x="1027" y="1575"/>
                  </a:cubicBezTo>
                  <a:cubicBezTo>
                    <a:pt x="1033" y="1578"/>
                    <a:pt x="1041" y="1581"/>
                    <a:pt x="1044" y="1589"/>
                  </a:cubicBezTo>
                  <a:lnTo>
                    <a:pt x="1055" y="1617"/>
                  </a:lnTo>
                  <a:lnTo>
                    <a:pt x="1030" y="1628"/>
                  </a:lnTo>
                  <a:cubicBezTo>
                    <a:pt x="1027" y="1630"/>
                    <a:pt x="1024" y="1630"/>
                    <a:pt x="1020" y="1630"/>
                  </a:cubicBezTo>
                  <a:cubicBezTo>
                    <a:pt x="1017" y="1630"/>
                    <a:pt x="1013" y="1630"/>
                    <a:pt x="1011" y="1628"/>
                  </a:cubicBezTo>
                  <a:cubicBezTo>
                    <a:pt x="1002" y="1625"/>
                    <a:pt x="997" y="1620"/>
                    <a:pt x="991" y="1614"/>
                  </a:cubicBezTo>
                  <a:cubicBezTo>
                    <a:pt x="985" y="1600"/>
                    <a:pt x="991" y="1581"/>
                    <a:pt x="1005" y="1575"/>
                  </a:cubicBezTo>
                  <a:cubicBezTo>
                    <a:pt x="1009" y="1574"/>
                    <a:pt x="1013" y="1573"/>
                    <a:pt x="1016" y="1573"/>
                  </a:cubicBezTo>
                  <a:close/>
                  <a:moveTo>
                    <a:pt x="3743" y="2653"/>
                  </a:moveTo>
                  <a:cubicBezTo>
                    <a:pt x="3747" y="2653"/>
                    <a:pt x="3750" y="2653"/>
                    <a:pt x="3753" y="2655"/>
                  </a:cubicBezTo>
                  <a:cubicBezTo>
                    <a:pt x="3761" y="2660"/>
                    <a:pt x="3767" y="2666"/>
                    <a:pt x="3772" y="2669"/>
                  </a:cubicBezTo>
                  <a:cubicBezTo>
                    <a:pt x="3775" y="2677"/>
                    <a:pt x="3775" y="2683"/>
                    <a:pt x="3772" y="2691"/>
                  </a:cubicBezTo>
                  <a:cubicBezTo>
                    <a:pt x="3767" y="2697"/>
                    <a:pt x="3761" y="2705"/>
                    <a:pt x="3759" y="2708"/>
                  </a:cubicBezTo>
                  <a:cubicBezTo>
                    <a:pt x="3754" y="2709"/>
                    <a:pt x="3751" y="2710"/>
                    <a:pt x="3747" y="2710"/>
                  </a:cubicBezTo>
                  <a:cubicBezTo>
                    <a:pt x="3744" y="2710"/>
                    <a:pt x="3740" y="2709"/>
                    <a:pt x="3736" y="2708"/>
                  </a:cubicBezTo>
                  <a:cubicBezTo>
                    <a:pt x="3725" y="2705"/>
                    <a:pt x="3719" y="2702"/>
                    <a:pt x="3717" y="2694"/>
                  </a:cubicBezTo>
                  <a:lnTo>
                    <a:pt x="3706" y="2666"/>
                  </a:lnTo>
                  <a:lnTo>
                    <a:pt x="3733" y="2655"/>
                  </a:lnTo>
                  <a:cubicBezTo>
                    <a:pt x="3736" y="2653"/>
                    <a:pt x="3740" y="2653"/>
                    <a:pt x="3743" y="2653"/>
                  </a:cubicBezTo>
                  <a:close/>
                  <a:moveTo>
                    <a:pt x="2097" y="0"/>
                  </a:moveTo>
                  <a:cubicBezTo>
                    <a:pt x="2002" y="0"/>
                    <a:pt x="1908" y="19"/>
                    <a:pt x="1820" y="58"/>
                  </a:cubicBezTo>
                  <a:cubicBezTo>
                    <a:pt x="1644" y="136"/>
                    <a:pt x="1504" y="275"/>
                    <a:pt x="1435" y="457"/>
                  </a:cubicBezTo>
                  <a:cubicBezTo>
                    <a:pt x="1396" y="557"/>
                    <a:pt x="1379" y="660"/>
                    <a:pt x="1382" y="766"/>
                  </a:cubicBezTo>
                  <a:lnTo>
                    <a:pt x="1362" y="755"/>
                  </a:lnTo>
                  <a:cubicBezTo>
                    <a:pt x="1253" y="712"/>
                    <a:pt x="1141" y="691"/>
                    <a:pt x="1029" y="691"/>
                  </a:cubicBezTo>
                  <a:cubicBezTo>
                    <a:pt x="907" y="691"/>
                    <a:pt x="785" y="717"/>
                    <a:pt x="670" y="766"/>
                  </a:cubicBezTo>
                  <a:cubicBezTo>
                    <a:pt x="213" y="964"/>
                    <a:pt x="1" y="1497"/>
                    <a:pt x="196" y="1955"/>
                  </a:cubicBezTo>
                  <a:cubicBezTo>
                    <a:pt x="291" y="2178"/>
                    <a:pt x="469" y="2345"/>
                    <a:pt x="693" y="2437"/>
                  </a:cubicBezTo>
                  <a:cubicBezTo>
                    <a:pt x="698" y="2440"/>
                    <a:pt x="706" y="2443"/>
                    <a:pt x="712" y="2443"/>
                  </a:cubicBezTo>
                  <a:cubicBezTo>
                    <a:pt x="640" y="2513"/>
                    <a:pt x="581" y="2599"/>
                    <a:pt x="542" y="2697"/>
                  </a:cubicBezTo>
                  <a:cubicBezTo>
                    <a:pt x="472" y="2878"/>
                    <a:pt x="472" y="3076"/>
                    <a:pt x="547" y="3249"/>
                  </a:cubicBezTo>
                  <a:cubicBezTo>
                    <a:pt x="626" y="3425"/>
                    <a:pt x="765" y="3564"/>
                    <a:pt x="938" y="3634"/>
                  </a:cubicBezTo>
                  <a:cubicBezTo>
                    <a:pt x="944" y="3634"/>
                    <a:pt x="944" y="3637"/>
                    <a:pt x="944" y="3637"/>
                  </a:cubicBezTo>
                  <a:cubicBezTo>
                    <a:pt x="994" y="3656"/>
                    <a:pt x="1052" y="3670"/>
                    <a:pt x="1105" y="3679"/>
                  </a:cubicBezTo>
                  <a:cubicBezTo>
                    <a:pt x="1050" y="3737"/>
                    <a:pt x="1005" y="3804"/>
                    <a:pt x="974" y="3882"/>
                  </a:cubicBezTo>
                  <a:cubicBezTo>
                    <a:pt x="930" y="3994"/>
                    <a:pt x="919" y="4111"/>
                    <a:pt x="935" y="4226"/>
                  </a:cubicBezTo>
                  <a:lnTo>
                    <a:pt x="489" y="4717"/>
                  </a:lnTo>
                  <a:cubicBezTo>
                    <a:pt x="366" y="4853"/>
                    <a:pt x="319" y="5043"/>
                    <a:pt x="358" y="5219"/>
                  </a:cubicBezTo>
                  <a:cubicBezTo>
                    <a:pt x="394" y="5397"/>
                    <a:pt x="525" y="5545"/>
                    <a:pt x="693" y="5615"/>
                  </a:cubicBezTo>
                  <a:cubicBezTo>
                    <a:pt x="693" y="5615"/>
                    <a:pt x="695" y="5615"/>
                    <a:pt x="695" y="5618"/>
                  </a:cubicBezTo>
                  <a:lnTo>
                    <a:pt x="1231" y="5830"/>
                  </a:lnTo>
                  <a:cubicBezTo>
                    <a:pt x="1299" y="5856"/>
                    <a:pt x="1370" y="5869"/>
                    <a:pt x="1440" y="5869"/>
                  </a:cubicBezTo>
                  <a:cubicBezTo>
                    <a:pt x="1548" y="5869"/>
                    <a:pt x="1654" y="5838"/>
                    <a:pt x="1747" y="5774"/>
                  </a:cubicBezTo>
                  <a:cubicBezTo>
                    <a:pt x="1901" y="5673"/>
                    <a:pt x="1993" y="5503"/>
                    <a:pt x="1995" y="5322"/>
                  </a:cubicBezTo>
                  <a:lnTo>
                    <a:pt x="2007" y="4655"/>
                  </a:lnTo>
                  <a:cubicBezTo>
                    <a:pt x="2099" y="4585"/>
                    <a:pt x="2168" y="4493"/>
                    <a:pt x="2213" y="4379"/>
                  </a:cubicBezTo>
                  <a:cubicBezTo>
                    <a:pt x="2244" y="4298"/>
                    <a:pt x="2260" y="4214"/>
                    <a:pt x="2260" y="4131"/>
                  </a:cubicBezTo>
                  <a:cubicBezTo>
                    <a:pt x="2316" y="4173"/>
                    <a:pt x="2375" y="4209"/>
                    <a:pt x="2442" y="4234"/>
                  </a:cubicBezTo>
                  <a:cubicBezTo>
                    <a:pt x="2530" y="4268"/>
                    <a:pt x="2621" y="4285"/>
                    <a:pt x="2712" y="4285"/>
                  </a:cubicBezTo>
                  <a:cubicBezTo>
                    <a:pt x="2808" y="4285"/>
                    <a:pt x="2904" y="4266"/>
                    <a:pt x="2994" y="4226"/>
                  </a:cubicBezTo>
                  <a:cubicBezTo>
                    <a:pt x="3170" y="4150"/>
                    <a:pt x="3307" y="4011"/>
                    <a:pt x="3376" y="3829"/>
                  </a:cubicBezTo>
                  <a:cubicBezTo>
                    <a:pt x="3415" y="3732"/>
                    <a:pt x="3432" y="3629"/>
                    <a:pt x="3429" y="3528"/>
                  </a:cubicBezTo>
                  <a:lnTo>
                    <a:pt x="3429" y="3528"/>
                  </a:lnTo>
                  <a:cubicBezTo>
                    <a:pt x="3533" y="3566"/>
                    <a:pt x="3642" y="3586"/>
                    <a:pt x="3750" y="3586"/>
                  </a:cubicBezTo>
                  <a:cubicBezTo>
                    <a:pt x="3871" y="3586"/>
                    <a:pt x="3991" y="3561"/>
                    <a:pt x="4104" y="3511"/>
                  </a:cubicBezTo>
                  <a:cubicBezTo>
                    <a:pt x="4322" y="3419"/>
                    <a:pt x="4498" y="3244"/>
                    <a:pt x="4584" y="3015"/>
                  </a:cubicBezTo>
                  <a:cubicBezTo>
                    <a:pt x="4674" y="2789"/>
                    <a:pt x="4668" y="2546"/>
                    <a:pt x="4573" y="2326"/>
                  </a:cubicBezTo>
                  <a:cubicBezTo>
                    <a:pt x="4478" y="2108"/>
                    <a:pt x="4308" y="1938"/>
                    <a:pt x="4088" y="1849"/>
                  </a:cubicBezTo>
                  <a:cubicBezTo>
                    <a:pt x="4166" y="1779"/>
                    <a:pt x="4224" y="1687"/>
                    <a:pt x="4266" y="1589"/>
                  </a:cubicBezTo>
                  <a:cubicBezTo>
                    <a:pt x="4336" y="1408"/>
                    <a:pt x="4336" y="1213"/>
                    <a:pt x="4261" y="1040"/>
                  </a:cubicBezTo>
                  <a:cubicBezTo>
                    <a:pt x="4183" y="861"/>
                    <a:pt x="4043" y="724"/>
                    <a:pt x="3870" y="655"/>
                  </a:cubicBezTo>
                  <a:cubicBezTo>
                    <a:pt x="3865" y="655"/>
                    <a:pt x="3865" y="652"/>
                    <a:pt x="3865" y="652"/>
                  </a:cubicBezTo>
                  <a:cubicBezTo>
                    <a:pt x="3776" y="618"/>
                    <a:pt x="3683" y="600"/>
                    <a:pt x="3592" y="600"/>
                  </a:cubicBezTo>
                  <a:cubicBezTo>
                    <a:pt x="3497" y="600"/>
                    <a:pt x="3403" y="619"/>
                    <a:pt x="3315" y="657"/>
                  </a:cubicBezTo>
                  <a:lnTo>
                    <a:pt x="2930" y="822"/>
                  </a:lnTo>
                  <a:lnTo>
                    <a:pt x="2763" y="437"/>
                  </a:lnTo>
                  <a:cubicBezTo>
                    <a:pt x="2687" y="261"/>
                    <a:pt x="2548" y="125"/>
                    <a:pt x="2372" y="55"/>
                  </a:cubicBezTo>
                  <a:cubicBezTo>
                    <a:pt x="2369" y="55"/>
                    <a:pt x="2369" y="52"/>
                    <a:pt x="2369" y="52"/>
                  </a:cubicBezTo>
                  <a:cubicBezTo>
                    <a:pt x="2280" y="18"/>
                    <a:pt x="2188" y="0"/>
                    <a:pt x="2097" y="0"/>
                  </a:cubicBez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8388;p64">
              <a:extLst>
                <a:ext uri="{FF2B5EF4-FFF2-40B4-BE49-F238E27FC236}">
                  <a16:creationId xmlns:a16="http://schemas.microsoft.com/office/drawing/2014/main" id="{13E1F528-A1FB-DAA9-2687-341A221850CB}"/>
                </a:ext>
              </a:extLst>
            </p:cNvPr>
            <p:cNvSpPr/>
            <p:nvPr/>
          </p:nvSpPr>
          <p:spPr>
            <a:xfrm>
              <a:off x="6819982" y="2776063"/>
              <a:ext cx="349624" cy="314288"/>
            </a:xfrm>
            <a:custGeom>
              <a:avLst/>
              <a:gdLst/>
              <a:ahLst/>
              <a:cxnLst/>
              <a:rect l="l" t="t" r="r" b="b"/>
              <a:pathLst>
                <a:path w="4027" h="3620" extrusionOk="0">
                  <a:moveTo>
                    <a:pt x="1727" y="217"/>
                  </a:moveTo>
                  <a:cubicBezTo>
                    <a:pt x="1796" y="217"/>
                    <a:pt x="1861" y="257"/>
                    <a:pt x="1892" y="325"/>
                  </a:cubicBezTo>
                  <a:lnTo>
                    <a:pt x="2171" y="969"/>
                  </a:lnTo>
                  <a:lnTo>
                    <a:pt x="1848" y="1109"/>
                  </a:lnTo>
                  <a:lnTo>
                    <a:pt x="1569" y="464"/>
                  </a:lnTo>
                  <a:cubicBezTo>
                    <a:pt x="1527" y="375"/>
                    <a:pt x="1569" y="269"/>
                    <a:pt x="1661" y="230"/>
                  </a:cubicBezTo>
                  <a:cubicBezTo>
                    <a:pt x="1683" y="221"/>
                    <a:pt x="1705" y="217"/>
                    <a:pt x="1727" y="217"/>
                  </a:cubicBezTo>
                  <a:close/>
                  <a:moveTo>
                    <a:pt x="3232" y="813"/>
                  </a:moveTo>
                  <a:cubicBezTo>
                    <a:pt x="3254" y="813"/>
                    <a:pt x="3275" y="816"/>
                    <a:pt x="3296" y="824"/>
                  </a:cubicBezTo>
                  <a:cubicBezTo>
                    <a:pt x="3340" y="841"/>
                    <a:pt x="3371" y="877"/>
                    <a:pt x="3393" y="919"/>
                  </a:cubicBezTo>
                  <a:cubicBezTo>
                    <a:pt x="3432" y="1008"/>
                    <a:pt x="3391" y="1109"/>
                    <a:pt x="3298" y="1150"/>
                  </a:cubicBezTo>
                  <a:lnTo>
                    <a:pt x="2632" y="1438"/>
                  </a:lnTo>
                  <a:lnTo>
                    <a:pt x="2492" y="1111"/>
                  </a:lnTo>
                  <a:lnTo>
                    <a:pt x="3159" y="827"/>
                  </a:lnTo>
                  <a:cubicBezTo>
                    <a:pt x="3182" y="818"/>
                    <a:pt x="3207" y="813"/>
                    <a:pt x="3232" y="813"/>
                  </a:cubicBezTo>
                  <a:close/>
                  <a:moveTo>
                    <a:pt x="651" y="912"/>
                  </a:moveTo>
                  <a:cubicBezTo>
                    <a:pt x="697" y="912"/>
                    <a:pt x="742" y="921"/>
                    <a:pt x="785" y="938"/>
                  </a:cubicBezTo>
                  <a:cubicBezTo>
                    <a:pt x="869" y="972"/>
                    <a:pt x="941" y="1039"/>
                    <a:pt x="983" y="1131"/>
                  </a:cubicBezTo>
                  <a:lnTo>
                    <a:pt x="1125" y="1457"/>
                  </a:lnTo>
                  <a:cubicBezTo>
                    <a:pt x="1125" y="1460"/>
                    <a:pt x="1122" y="1460"/>
                    <a:pt x="1122" y="1466"/>
                  </a:cubicBezTo>
                  <a:lnTo>
                    <a:pt x="796" y="1600"/>
                  </a:lnTo>
                  <a:cubicBezTo>
                    <a:pt x="748" y="1620"/>
                    <a:pt x="700" y="1630"/>
                    <a:pt x="652" y="1630"/>
                  </a:cubicBezTo>
                  <a:cubicBezTo>
                    <a:pt x="607" y="1630"/>
                    <a:pt x="563" y="1621"/>
                    <a:pt x="520" y="1605"/>
                  </a:cubicBezTo>
                  <a:cubicBezTo>
                    <a:pt x="428" y="1569"/>
                    <a:pt x="358" y="1499"/>
                    <a:pt x="322" y="1413"/>
                  </a:cubicBezTo>
                  <a:cubicBezTo>
                    <a:pt x="244" y="1231"/>
                    <a:pt x="327" y="1019"/>
                    <a:pt x="509" y="941"/>
                  </a:cubicBezTo>
                  <a:cubicBezTo>
                    <a:pt x="556" y="921"/>
                    <a:pt x="604" y="912"/>
                    <a:pt x="651" y="912"/>
                  </a:cubicBezTo>
                  <a:close/>
                  <a:moveTo>
                    <a:pt x="2280" y="1159"/>
                  </a:moveTo>
                  <a:lnTo>
                    <a:pt x="2434" y="1519"/>
                  </a:lnTo>
                  <a:lnTo>
                    <a:pt x="2074" y="1672"/>
                  </a:lnTo>
                  <a:lnTo>
                    <a:pt x="1920" y="1312"/>
                  </a:lnTo>
                  <a:lnTo>
                    <a:pt x="2280" y="1159"/>
                  </a:lnTo>
                  <a:close/>
                  <a:moveTo>
                    <a:pt x="1722" y="1396"/>
                  </a:moveTo>
                  <a:lnTo>
                    <a:pt x="1876" y="1756"/>
                  </a:lnTo>
                  <a:lnTo>
                    <a:pt x="1516" y="1909"/>
                  </a:lnTo>
                  <a:lnTo>
                    <a:pt x="1362" y="1552"/>
                  </a:lnTo>
                  <a:cubicBezTo>
                    <a:pt x="1362" y="1552"/>
                    <a:pt x="1362" y="1549"/>
                    <a:pt x="1368" y="1549"/>
                  </a:cubicBezTo>
                  <a:lnTo>
                    <a:pt x="1722" y="1396"/>
                  </a:lnTo>
                  <a:close/>
                  <a:moveTo>
                    <a:pt x="2520" y="1717"/>
                  </a:moveTo>
                  <a:lnTo>
                    <a:pt x="2668" y="2057"/>
                  </a:lnTo>
                  <a:cubicBezTo>
                    <a:pt x="2665" y="2065"/>
                    <a:pt x="2660" y="2071"/>
                    <a:pt x="2657" y="2082"/>
                  </a:cubicBezTo>
                  <a:lnTo>
                    <a:pt x="2316" y="2227"/>
                  </a:lnTo>
                  <a:lnTo>
                    <a:pt x="2163" y="1870"/>
                  </a:lnTo>
                  <a:lnTo>
                    <a:pt x="2520" y="1717"/>
                  </a:lnTo>
                  <a:close/>
                  <a:moveTo>
                    <a:pt x="1968" y="1954"/>
                  </a:moveTo>
                  <a:lnTo>
                    <a:pt x="2121" y="2314"/>
                  </a:lnTo>
                  <a:lnTo>
                    <a:pt x="1761" y="2467"/>
                  </a:lnTo>
                  <a:lnTo>
                    <a:pt x="1608" y="2107"/>
                  </a:lnTo>
                  <a:lnTo>
                    <a:pt x="1968" y="1954"/>
                  </a:lnTo>
                  <a:close/>
                  <a:moveTo>
                    <a:pt x="3370" y="1990"/>
                  </a:moveTo>
                  <a:cubicBezTo>
                    <a:pt x="3511" y="1990"/>
                    <a:pt x="3646" y="2072"/>
                    <a:pt x="3703" y="2208"/>
                  </a:cubicBezTo>
                  <a:cubicBezTo>
                    <a:pt x="3784" y="2392"/>
                    <a:pt x="3700" y="2607"/>
                    <a:pt x="3519" y="2682"/>
                  </a:cubicBezTo>
                  <a:cubicBezTo>
                    <a:pt x="3472" y="2702"/>
                    <a:pt x="3425" y="2712"/>
                    <a:pt x="3378" y="2712"/>
                  </a:cubicBezTo>
                  <a:cubicBezTo>
                    <a:pt x="3333" y="2712"/>
                    <a:pt x="3288" y="2703"/>
                    <a:pt x="3243" y="2685"/>
                  </a:cubicBezTo>
                  <a:cubicBezTo>
                    <a:pt x="3153" y="2651"/>
                    <a:pt x="3084" y="2582"/>
                    <a:pt x="3045" y="2492"/>
                  </a:cubicBezTo>
                  <a:lnTo>
                    <a:pt x="2908" y="2180"/>
                  </a:lnTo>
                  <a:cubicBezTo>
                    <a:pt x="2911" y="2177"/>
                    <a:pt x="2911" y="2174"/>
                    <a:pt x="2916" y="2169"/>
                  </a:cubicBezTo>
                  <a:cubicBezTo>
                    <a:pt x="2919" y="2166"/>
                    <a:pt x="2919" y="2163"/>
                    <a:pt x="2919" y="2155"/>
                  </a:cubicBezTo>
                  <a:lnTo>
                    <a:pt x="3232" y="2018"/>
                  </a:lnTo>
                  <a:cubicBezTo>
                    <a:pt x="3277" y="1999"/>
                    <a:pt x="3324" y="1990"/>
                    <a:pt x="3370" y="1990"/>
                  </a:cubicBezTo>
                  <a:close/>
                  <a:moveTo>
                    <a:pt x="1410" y="2197"/>
                  </a:moveTo>
                  <a:lnTo>
                    <a:pt x="1549" y="2523"/>
                  </a:lnTo>
                  <a:lnTo>
                    <a:pt x="908" y="2802"/>
                  </a:lnTo>
                  <a:cubicBezTo>
                    <a:pt x="885" y="2811"/>
                    <a:pt x="862" y="2815"/>
                    <a:pt x="840" y="2815"/>
                  </a:cubicBezTo>
                  <a:cubicBezTo>
                    <a:pt x="770" y="2815"/>
                    <a:pt x="705" y="2775"/>
                    <a:pt x="673" y="2707"/>
                  </a:cubicBezTo>
                  <a:cubicBezTo>
                    <a:pt x="634" y="2615"/>
                    <a:pt x="676" y="2515"/>
                    <a:pt x="768" y="2473"/>
                  </a:cubicBezTo>
                  <a:lnTo>
                    <a:pt x="1410" y="2197"/>
                  </a:lnTo>
                  <a:close/>
                  <a:moveTo>
                    <a:pt x="2210" y="2506"/>
                  </a:moveTo>
                  <a:lnTo>
                    <a:pt x="2501" y="3165"/>
                  </a:lnTo>
                  <a:cubicBezTo>
                    <a:pt x="2540" y="3254"/>
                    <a:pt x="2498" y="3354"/>
                    <a:pt x="2406" y="3396"/>
                  </a:cubicBezTo>
                  <a:cubicBezTo>
                    <a:pt x="2381" y="3405"/>
                    <a:pt x="2356" y="3411"/>
                    <a:pt x="2331" y="3411"/>
                  </a:cubicBezTo>
                  <a:cubicBezTo>
                    <a:pt x="2311" y="3411"/>
                    <a:pt x="2290" y="3408"/>
                    <a:pt x="2269" y="3399"/>
                  </a:cubicBezTo>
                  <a:cubicBezTo>
                    <a:pt x="2227" y="3382"/>
                    <a:pt x="2194" y="3349"/>
                    <a:pt x="2171" y="3307"/>
                  </a:cubicBezTo>
                  <a:lnTo>
                    <a:pt x="1887" y="2646"/>
                  </a:lnTo>
                  <a:lnTo>
                    <a:pt x="2210" y="2506"/>
                  </a:lnTo>
                  <a:close/>
                  <a:moveTo>
                    <a:pt x="1730" y="1"/>
                  </a:moveTo>
                  <a:cubicBezTo>
                    <a:pt x="1678" y="1"/>
                    <a:pt x="1625" y="11"/>
                    <a:pt x="1574" y="32"/>
                  </a:cubicBezTo>
                  <a:cubicBezTo>
                    <a:pt x="1477" y="74"/>
                    <a:pt x="1404" y="152"/>
                    <a:pt x="1365" y="244"/>
                  </a:cubicBezTo>
                  <a:cubicBezTo>
                    <a:pt x="1329" y="341"/>
                    <a:pt x="1332" y="447"/>
                    <a:pt x="1371" y="545"/>
                  </a:cubicBezTo>
                  <a:lnTo>
                    <a:pt x="1650" y="1189"/>
                  </a:lnTo>
                  <a:lnTo>
                    <a:pt x="1312" y="1337"/>
                  </a:lnTo>
                  <a:lnTo>
                    <a:pt x="1181" y="1036"/>
                  </a:lnTo>
                  <a:cubicBezTo>
                    <a:pt x="1087" y="820"/>
                    <a:pt x="876" y="690"/>
                    <a:pt x="653" y="690"/>
                  </a:cubicBezTo>
                  <a:cubicBezTo>
                    <a:pt x="577" y="690"/>
                    <a:pt x="500" y="706"/>
                    <a:pt x="425" y="738"/>
                  </a:cubicBezTo>
                  <a:cubicBezTo>
                    <a:pt x="135" y="863"/>
                    <a:pt x="1" y="1201"/>
                    <a:pt x="126" y="1494"/>
                  </a:cubicBezTo>
                  <a:cubicBezTo>
                    <a:pt x="185" y="1636"/>
                    <a:pt x="297" y="1745"/>
                    <a:pt x="442" y="1800"/>
                  </a:cubicBezTo>
                  <a:cubicBezTo>
                    <a:pt x="512" y="1827"/>
                    <a:pt x="584" y="1841"/>
                    <a:pt x="656" y="1841"/>
                  </a:cubicBezTo>
                  <a:cubicBezTo>
                    <a:pt x="734" y="1841"/>
                    <a:pt x="810" y="1825"/>
                    <a:pt x="882" y="1792"/>
                  </a:cubicBezTo>
                  <a:lnTo>
                    <a:pt x="1181" y="1664"/>
                  </a:lnTo>
                  <a:lnTo>
                    <a:pt x="1326" y="1998"/>
                  </a:lnTo>
                  <a:lnTo>
                    <a:pt x="684" y="2275"/>
                  </a:lnTo>
                  <a:cubicBezTo>
                    <a:pt x="587" y="2317"/>
                    <a:pt x="511" y="2392"/>
                    <a:pt x="475" y="2487"/>
                  </a:cubicBezTo>
                  <a:cubicBezTo>
                    <a:pt x="436" y="2584"/>
                    <a:pt x="439" y="2690"/>
                    <a:pt x="478" y="2788"/>
                  </a:cubicBezTo>
                  <a:cubicBezTo>
                    <a:pt x="520" y="2886"/>
                    <a:pt x="595" y="2958"/>
                    <a:pt x="690" y="2997"/>
                  </a:cubicBezTo>
                  <a:cubicBezTo>
                    <a:pt x="736" y="3014"/>
                    <a:pt x="784" y="3023"/>
                    <a:pt x="832" y="3023"/>
                  </a:cubicBezTo>
                  <a:cubicBezTo>
                    <a:pt x="886" y="3023"/>
                    <a:pt x="940" y="3012"/>
                    <a:pt x="991" y="2992"/>
                  </a:cubicBezTo>
                  <a:lnTo>
                    <a:pt x="1661" y="2704"/>
                  </a:lnTo>
                  <a:lnTo>
                    <a:pt x="1664" y="2704"/>
                  </a:lnTo>
                  <a:cubicBezTo>
                    <a:pt x="1669" y="2707"/>
                    <a:pt x="1680" y="2710"/>
                    <a:pt x="1689" y="2710"/>
                  </a:cubicBezTo>
                  <a:lnTo>
                    <a:pt x="1976" y="3382"/>
                  </a:lnTo>
                  <a:cubicBezTo>
                    <a:pt x="2018" y="3480"/>
                    <a:pt x="2096" y="3555"/>
                    <a:pt x="2191" y="3591"/>
                  </a:cubicBezTo>
                  <a:cubicBezTo>
                    <a:pt x="2238" y="3610"/>
                    <a:pt x="2286" y="3619"/>
                    <a:pt x="2335" y="3619"/>
                  </a:cubicBezTo>
                  <a:cubicBezTo>
                    <a:pt x="2387" y="3619"/>
                    <a:pt x="2439" y="3609"/>
                    <a:pt x="2489" y="3589"/>
                  </a:cubicBezTo>
                  <a:cubicBezTo>
                    <a:pt x="2587" y="3547"/>
                    <a:pt x="2660" y="3471"/>
                    <a:pt x="2699" y="3377"/>
                  </a:cubicBezTo>
                  <a:cubicBezTo>
                    <a:pt x="2738" y="3279"/>
                    <a:pt x="2735" y="3173"/>
                    <a:pt x="2696" y="3075"/>
                  </a:cubicBezTo>
                  <a:lnTo>
                    <a:pt x="2414" y="2417"/>
                  </a:lnTo>
                  <a:lnTo>
                    <a:pt x="2724" y="2286"/>
                  </a:lnTo>
                  <a:lnTo>
                    <a:pt x="2849" y="2579"/>
                  </a:lnTo>
                  <a:cubicBezTo>
                    <a:pt x="2908" y="2721"/>
                    <a:pt x="3019" y="2830"/>
                    <a:pt x="3167" y="2886"/>
                  </a:cubicBezTo>
                  <a:cubicBezTo>
                    <a:pt x="3236" y="2913"/>
                    <a:pt x="3308" y="2926"/>
                    <a:pt x="3380" y="2926"/>
                  </a:cubicBezTo>
                  <a:cubicBezTo>
                    <a:pt x="3456" y="2926"/>
                    <a:pt x="3533" y="2910"/>
                    <a:pt x="3605" y="2877"/>
                  </a:cubicBezTo>
                  <a:cubicBezTo>
                    <a:pt x="3895" y="2755"/>
                    <a:pt x="4027" y="2417"/>
                    <a:pt x="3901" y="2124"/>
                  </a:cubicBezTo>
                  <a:cubicBezTo>
                    <a:pt x="3808" y="1908"/>
                    <a:pt x="3596" y="1778"/>
                    <a:pt x="3373" y="1778"/>
                  </a:cubicBezTo>
                  <a:cubicBezTo>
                    <a:pt x="3297" y="1778"/>
                    <a:pt x="3220" y="1794"/>
                    <a:pt x="3145" y="1826"/>
                  </a:cubicBezTo>
                  <a:lnTo>
                    <a:pt x="2852" y="1948"/>
                  </a:lnTo>
                  <a:lnTo>
                    <a:pt x="2715" y="1636"/>
                  </a:lnTo>
                  <a:lnTo>
                    <a:pt x="3382" y="1351"/>
                  </a:lnTo>
                  <a:cubicBezTo>
                    <a:pt x="3480" y="1309"/>
                    <a:pt x="3552" y="1231"/>
                    <a:pt x="3591" y="1136"/>
                  </a:cubicBezTo>
                  <a:cubicBezTo>
                    <a:pt x="3630" y="1039"/>
                    <a:pt x="3628" y="936"/>
                    <a:pt x="3589" y="838"/>
                  </a:cubicBezTo>
                  <a:cubicBezTo>
                    <a:pt x="3547" y="740"/>
                    <a:pt x="3469" y="668"/>
                    <a:pt x="3377" y="629"/>
                  </a:cubicBezTo>
                  <a:cubicBezTo>
                    <a:pt x="3329" y="610"/>
                    <a:pt x="3280" y="601"/>
                    <a:pt x="3231" y="601"/>
                  </a:cubicBezTo>
                  <a:cubicBezTo>
                    <a:pt x="3179" y="601"/>
                    <a:pt x="3126" y="611"/>
                    <a:pt x="3075" y="631"/>
                  </a:cubicBezTo>
                  <a:lnTo>
                    <a:pt x="2392" y="924"/>
                  </a:lnTo>
                  <a:cubicBezTo>
                    <a:pt x="2389" y="922"/>
                    <a:pt x="2386" y="922"/>
                    <a:pt x="2381" y="919"/>
                  </a:cubicBezTo>
                  <a:lnTo>
                    <a:pt x="2088" y="238"/>
                  </a:lnTo>
                  <a:cubicBezTo>
                    <a:pt x="2046" y="140"/>
                    <a:pt x="1971" y="68"/>
                    <a:pt x="1876" y="29"/>
                  </a:cubicBezTo>
                  <a:cubicBezTo>
                    <a:pt x="1829" y="10"/>
                    <a:pt x="1780" y="1"/>
                    <a:pt x="1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8389;p64">
              <a:extLst>
                <a:ext uri="{FF2B5EF4-FFF2-40B4-BE49-F238E27FC236}">
                  <a16:creationId xmlns:a16="http://schemas.microsoft.com/office/drawing/2014/main" id="{9982CD76-4D08-ED18-5C47-A9AD31DB88FA}"/>
                </a:ext>
              </a:extLst>
            </p:cNvPr>
            <p:cNvSpPr/>
            <p:nvPr/>
          </p:nvSpPr>
          <p:spPr>
            <a:xfrm>
              <a:off x="6581924" y="2534359"/>
              <a:ext cx="756984" cy="912999"/>
            </a:xfrm>
            <a:custGeom>
              <a:avLst/>
              <a:gdLst/>
              <a:ahLst/>
              <a:cxnLst/>
              <a:rect l="l" t="t" r="r" b="b"/>
              <a:pathLst>
                <a:path w="8719" h="10516" extrusionOk="0">
                  <a:moveTo>
                    <a:pt x="3937" y="124"/>
                  </a:moveTo>
                  <a:lnTo>
                    <a:pt x="8183" y="1811"/>
                  </a:lnTo>
                  <a:cubicBezTo>
                    <a:pt x="8127" y="1993"/>
                    <a:pt x="8133" y="2185"/>
                    <a:pt x="8211" y="2358"/>
                  </a:cubicBezTo>
                  <a:cubicBezTo>
                    <a:pt x="8283" y="2534"/>
                    <a:pt x="8415" y="2676"/>
                    <a:pt x="8588" y="2757"/>
                  </a:cubicBezTo>
                  <a:lnTo>
                    <a:pt x="5717" y="9971"/>
                  </a:lnTo>
                  <a:cubicBezTo>
                    <a:pt x="5639" y="9947"/>
                    <a:pt x="5560" y="9935"/>
                    <a:pt x="5481" y="9935"/>
                  </a:cubicBezTo>
                  <a:cubicBezTo>
                    <a:pt x="5186" y="9935"/>
                    <a:pt x="4906" y="10103"/>
                    <a:pt x="4771" y="10387"/>
                  </a:cubicBezTo>
                  <a:lnTo>
                    <a:pt x="528" y="8699"/>
                  </a:lnTo>
                  <a:cubicBezTo>
                    <a:pt x="645" y="8328"/>
                    <a:pt x="486" y="7935"/>
                    <a:pt x="143" y="7756"/>
                  </a:cubicBezTo>
                  <a:lnTo>
                    <a:pt x="3014" y="536"/>
                  </a:lnTo>
                  <a:cubicBezTo>
                    <a:pt x="3086" y="557"/>
                    <a:pt x="3159" y="566"/>
                    <a:pt x="3231" y="566"/>
                  </a:cubicBezTo>
                  <a:cubicBezTo>
                    <a:pt x="3527" y="566"/>
                    <a:pt x="3802" y="402"/>
                    <a:pt x="3937" y="124"/>
                  </a:cubicBezTo>
                  <a:close/>
                  <a:moveTo>
                    <a:pt x="3903" y="0"/>
                  </a:moveTo>
                  <a:cubicBezTo>
                    <a:pt x="3895" y="0"/>
                    <a:pt x="3888" y="2"/>
                    <a:pt x="3881" y="6"/>
                  </a:cubicBezTo>
                  <a:cubicBezTo>
                    <a:pt x="3867" y="12"/>
                    <a:pt x="3859" y="23"/>
                    <a:pt x="3850" y="37"/>
                  </a:cubicBezTo>
                  <a:cubicBezTo>
                    <a:pt x="3745" y="299"/>
                    <a:pt x="3494" y="458"/>
                    <a:pt x="3229" y="458"/>
                  </a:cubicBezTo>
                  <a:cubicBezTo>
                    <a:pt x="3152" y="458"/>
                    <a:pt x="3073" y="445"/>
                    <a:pt x="2997" y="416"/>
                  </a:cubicBezTo>
                  <a:cubicBezTo>
                    <a:pt x="2990" y="414"/>
                    <a:pt x="2983" y="413"/>
                    <a:pt x="2976" y="413"/>
                  </a:cubicBezTo>
                  <a:cubicBezTo>
                    <a:pt x="2953" y="413"/>
                    <a:pt x="2931" y="426"/>
                    <a:pt x="2924" y="447"/>
                  </a:cubicBezTo>
                  <a:lnTo>
                    <a:pt x="12" y="7768"/>
                  </a:lnTo>
                  <a:cubicBezTo>
                    <a:pt x="1" y="7795"/>
                    <a:pt x="15" y="7826"/>
                    <a:pt x="42" y="7840"/>
                  </a:cubicBezTo>
                  <a:cubicBezTo>
                    <a:pt x="380" y="7985"/>
                    <a:pt x="539" y="8365"/>
                    <a:pt x="399" y="8711"/>
                  </a:cubicBezTo>
                  <a:cubicBezTo>
                    <a:pt x="391" y="8719"/>
                    <a:pt x="391" y="8738"/>
                    <a:pt x="399" y="8752"/>
                  </a:cubicBezTo>
                  <a:cubicBezTo>
                    <a:pt x="405" y="8766"/>
                    <a:pt x="416" y="8775"/>
                    <a:pt x="430" y="8783"/>
                  </a:cubicBezTo>
                  <a:lnTo>
                    <a:pt x="4774" y="10513"/>
                  </a:lnTo>
                  <a:cubicBezTo>
                    <a:pt x="4782" y="10513"/>
                    <a:pt x="4785" y="10515"/>
                    <a:pt x="4793" y="10515"/>
                  </a:cubicBezTo>
                  <a:cubicBezTo>
                    <a:pt x="4821" y="10515"/>
                    <a:pt x="4844" y="10496"/>
                    <a:pt x="4855" y="10482"/>
                  </a:cubicBezTo>
                  <a:cubicBezTo>
                    <a:pt x="4960" y="10217"/>
                    <a:pt x="5215" y="10057"/>
                    <a:pt x="5484" y="10057"/>
                  </a:cubicBezTo>
                  <a:cubicBezTo>
                    <a:pt x="5565" y="10057"/>
                    <a:pt x="5648" y="10071"/>
                    <a:pt x="5728" y="10103"/>
                  </a:cubicBezTo>
                  <a:cubicBezTo>
                    <a:pt x="5735" y="10105"/>
                    <a:pt x="5741" y="10106"/>
                    <a:pt x="5748" y="10106"/>
                  </a:cubicBezTo>
                  <a:cubicBezTo>
                    <a:pt x="5770" y="10106"/>
                    <a:pt x="5792" y="10093"/>
                    <a:pt x="5801" y="10072"/>
                  </a:cubicBezTo>
                  <a:lnTo>
                    <a:pt x="8713" y="2752"/>
                  </a:lnTo>
                  <a:cubicBezTo>
                    <a:pt x="8719" y="2740"/>
                    <a:pt x="8719" y="2726"/>
                    <a:pt x="8713" y="2710"/>
                  </a:cubicBezTo>
                  <a:cubicBezTo>
                    <a:pt x="8705" y="2696"/>
                    <a:pt x="8694" y="2687"/>
                    <a:pt x="8680" y="2679"/>
                  </a:cubicBezTo>
                  <a:cubicBezTo>
                    <a:pt x="8512" y="2612"/>
                    <a:pt x="8381" y="2484"/>
                    <a:pt x="8311" y="2319"/>
                  </a:cubicBezTo>
                  <a:cubicBezTo>
                    <a:pt x="8242" y="2157"/>
                    <a:pt x="8239" y="1976"/>
                    <a:pt x="8303" y="1809"/>
                  </a:cubicBezTo>
                  <a:cubicBezTo>
                    <a:pt x="8314" y="1781"/>
                    <a:pt x="8300" y="1744"/>
                    <a:pt x="8272" y="1733"/>
                  </a:cubicBezTo>
                  <a:lnTo>
                    <a:pt x="3929" y="6"/>
                  </a:lnTo>
                  <a:cubicBezTo>
                    <a:pt x="3919" y="2"/>
                    <a:pt x="3910" y="0"/>
                    <a:pt x="3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8390;p64">
              <a:extLst>
                <a:ext uri="{FF2B5EF4-FFF2-40B4-BE49-F238E27FC236}">
                  <a16:creationId xmlns:a16="http://schemas.microsoft.com/office/drawing/2014/main" id="{E5E50B8F-5116-7FF2-EB4D-328D8C380FE5}"/>
                </a:ext>
              </a:extLst>
            </p:cNvPr>
            <p:cNvSpPr/>
            <p:nvPr/>
          </p:nvSpPr>
          <p:spPr>
            <a:xfrm>
              <a:off x="6892910" y="3076977"/>
              <a:ext cx="66504" cy="58864"/>
            </a:xfrm>
            <a:custGeom>
              <a:avLst/>
              <a:gdLst/>
              <a:ahLst/>
              <a:cxnLst/>
              <a:rect l="l" t="t" r="r" b="b"/>
              <a:pathLst>
                <a:path w="766" h="678" extrusionOk="0">
                  <a:moveTo>
                    <a:pt x="383" y="0"/>
                  </a:moveTo>
                  <a:cubicBezTo>
                    <a:pt x="249" y="0"/>
                    <a:pt x="123" y="81"/>
                    <a:pt x="70" y="215"/>
                  </a:cubicBezTo>
                  <a:cubicBezTo>
                    <a:pt x="1" y="388"/>
                    <a:pt x="84" y="583"/>
                    <a:pt x="257" y="653"/>
                  </a:cubicBezTo>
                  <a:cubicBezTo>
                    <a:pt x="299" y="669"/>
                    <a:pt x="343" y="677"/>
                    <a:pt x="385" y="677"/>
                  </a:cubicBezTo>
                  <a:cubicBezTo>
                    <a:pt x="519" y="677"/>
                    <a:pt x="645" y="597"/>
                    <a:pt x="698" y="466"/>
                  </a:cubicBezTo>
                  <a:cubicBezTo>
                    <a:pt x="765" y="290"/>
                    <a:pt x="681" y="95"/>
                    <a:pt x="508" y="25"/>
                  </a:cubicBezTo>
                  <a:cubicBezTo>
                    <a:pt x="467" y="8"/>
                    <a:pt x="425" y="0"/>
                    <a:pt x="383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8391;p64">
              <a:extLst>
                <a:ext uri="{FF2B5EF4-FFF2-40B4-BE49-F238E27FC236}">
                  <a16:creationId xmlns:a16="http://schemas.microsoft.com/office/drawing/2014/main" id="{96998636-04EC-5BA8-C097-27E537EFC634}"/>
                </a:ext>
              </a:extLst>
            </p:cNvPr>
            <p:cNvSpPr/>
            <p:nvPr/>
          </p:nvSpPr>
          <p:spPr>
            <a:xfrm>
              <a:off x="6837172" y="3103110"/>
              <a:ext cx="96891" cy="129362"/>
            </a:xfrm>
            <a:custGeom>
              <a:avLst/>
              <a:gdLst/>
              <a:ahLst/>
              <a:cxnLst/>
              <a:rect l="l" t="t" r="r" b="b"/>
              <a:pathLst>
                <a:path w="1116" h="1490" extrusionOk="0">
                  <a:moveTo>
                    <a:pt x="987" y="1"/>
                  </a:moveTo>
                  <a:cubicBezTo>
                    <a:pt x="954" y="1"/>
                    <a:pt x="921" y="13"/>
                    <a:pt x="894" y="42"/>
                  </a:cubicBezTo>
                  <a:lnTo>
                    <a:pt x="60" y="954"/>
                  </a:lnTo>
                  <a:cubicBezTo>
                    <a:pt x="1" y="1021"/>
                    <a:pt x="26" y="1122"/>
                    <a:pt x="110" y="1158"/>
                  </a:cubicBezTo>
                  <a:lnTo>
                    <a:pt x="922" y="1482"/>
                  </a:lnTo>
                  <a:cubicBezTo>
                    <a:pt x="936" y="1487"/>
                    <a:pt x="952" y="1490"/>
                    <a:pt x="966" y="1490"/>
                  </a:cubicBezTo>
                  <a:cubicBezTo>
                    <a:pt x="1032" y="1490"/>
                    <a:pt x="1092" y="1438"/>
                    <a:pt x="1092" y="1367"/>
                  </a:cubicBezTo>
                  <a:lnTo>
                    <a:pt x="1114" y="129"/>
                  </a:lnTo>
                  <a:cubicBezTo>
                    <a:pt x="1116" y="52"/>
                    <a:pt x="1053" y="1"/>
                    <a:pt x="987" y="1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8392;p64">
              <a:extLst>
                <a:ext uri="{FF2B5EF4-FFF2-40B4-BE49-F238E27FC236}">
                  <a16:creationId xmlns:a16="http://schemas.microsoft.com/office/drawing/2014/main" id="{AE62BA42-F85F-7579-0EE6-20B1B23A21EA}"/>
                </a:ext>
              </a:extLst>
            </p:cNvPr>
            <p:cNvSpPr/>
            <p:nvPr/>
          </p:nvSpPr>
          <p:spPr>
            <a:xfrm>
              <a:off x="6925641" y="2992589"/>
              <a:ext cx="49921" cy="103924"/>
            </a:xfrm>
            <a:custGeom>
              <a:avLst/>
              <a:gdLst/>
              <a:ahLst/>
              <a:cxnLst/>
              <a:rect l="l" t="t" r="r" b="b"/>
              <a:pathLst>
                <a:path w="575" h="1197" extrusionOk="0">
                  <a:moveTo>
                    <a:pt x="496" y="0"/>
                  </a:moveTo>
                  <a:cubicBezTo>
                    <a:pt x="472" y="0"/>
                    <a:pt x="449" y="16"/>
                    <a:pt x="438" y="43"/>
                  </a:cubicBezTo>
                  <a:lnTo>
                    <a:pt x="17" y="1106"/>
                  </a:lnTo>
                  <a:cubicBezTo>
                    <a:pt x="0" y="1137"/>
                    <a:pt x="17" y="1176"/>
                    <a:pt x="53" y="1190"/>
                  </a:cubicBezTo>
                  <a:cubicBezTo>
                    <a:pt x="62" y="1194"/>
                    <a:pt x="71" y="1196"/>
                    <a:pt x="80" y="1196"/>
                  </a:cubicBezTo>
                  <a:cubicBezTo>
                    <a:pt x="105" y="1196"/>
                    <a:pt x="128" y="1180"/>
                    <a:pt x="134" y="1153"/>
                  </a:cubicBezTo>
                  <a:lnTo>
                    <a:pt x="558" y="90"/>
                  </a:lnTo>
                  <a:cubicBezTo>
                    <a:pt x="575" y="60"/>
                    <a:pt x="558" y="21"/>
                    <a:pt x="522" y="7"/>
                  </a:cubicBezTo>
                  <a:cubicBezTo>
                    <a:pt x="514" y="2"/>
                    <a:pt x="505" y="0"/>
                    <a:pt x="496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8393;p64">
              <a:extLst>
                <a:ext uri="{FF2B5EF4-FFF2-40B4-BE49-F238E27FC236}">
                  <a16:creationId xmlns:a16="http://schemas.microsoft.com/office/drawing/2014/main" id="{9DA85070-10D5-F706-00DD-E3460DB5D9BD}"/>
                </a:ext>
              </a:extLst>
            </p:cNvPr>
            <p:cNvSpPr/>
            <p:nvPr/>
          </p:nvSpPr>
          <p:spPr>
            <a:xfrm>
              <a:off x="6986675" y="2389806"/>
              <a:ext cx="315417" cy="278171"/>
            </a:xfrm>
            <a:custGeom>
              <a:avLst/>
              <a:gdLst/>
              <a:ahLst/>
              <a:cxnLst/>
              <a:rect l="l" t="t" r="r" b="b"/>
              <a:pathLst>
                <a:path w="3633" h="3204" extrusionOk="0">
                  <a:moveTo>
                    <a:pt x="1490" y="851"/>
                  </a:moveTo>
                  <a:lnTo>
                    <a:pt x="2564" y="1275"/>
                  </a:lnTo>
                  <a:lnTo>
                    <a:pt x="2140" y="2349"/>
                  </a:lnTo>
                  <a:lnTo>
                    <a:pt x="1066" y="1925"/>
                  </a:lnTo>
                  <a:lnTo>
                    <a:pt x="1490" y="851"/>
                  </a:lnTo>
                  <a:close/>
                  <a:moveTo>
                    <a:pt x="1816" y="1"/>
                  </a:moveTo>
                  <a:cubicBezTo>
                    <a:pt x="1180" y="1"/>
                    <a:pt x="577" y="382"/>
                    <a:pt x="329" y="1010"/>
                  </a:cubicBezTo>
                  <a:cubicBezTo>
                    <a:pt x="0" y="1830"/>
                    <a:pt x="402" y="2765"/>
                    <a:pt x="1225" y="3089"/>
                  </a:cubicBezTo>
                  <a:cubicBezTo>
                    <a:pt x="1419" y="3167"/>
                    <a:pt x="1620" y="3204"/>
                    <a:pt x="1818" y="3204"/>
                  </a:cubicBezTo>
                  <a:cubicBezTo>
                    <a:pt x="2454" y="3204"/>
                    <a:pt x="3057" y="2821"/>
                    <a:pt x="3303" y="2193"/>
                  </a:cubicBezTo>
                  <a:cubicBezTo>
                    <a:pt x="3633" y="1373"/>
                    <a:pt x="3231" y="444"/>
                    <a:pt x="2408" y="115"/>
                  </a:cubicBezTo>
                  <a:cubicBezTo>
                    <a:pt x="2214" y="37"/>
                    <a:pt x="2013" y="1"/>
                    <a:pt x="1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8394;p64">
              <a:extLst>
                <a:ext uri="{FF2B5EF4-FFF2-40B4-BE49-F238E27FC236}">
                  <a16:creationId xmlns:a16="http://schemas.microsoft.com/office/drawing/2014/main" id="{4878F289-146B-7AB8-86F1-78DB78EB9EC8}"/>
                </a:ext>
              </a:extLst>
            </p:cNvPr>
            <p:cNvSpPr/>
            <p:nvPr/>
          </p:nvSpPr>
          <p:spPr>
            <a:xfrm>
              <a:off x="7006990" y="2407778"/>
              <a:ext cx="275219" cy="242749"/>
            </a:xfrm>
            <a:custGeom>
              <a:avLst/>
              <a:gdLst/>
              <a:ahLst/>
              <a:cxnLst/>
              <a:rect l="l" t="t" r="r" b="b"/>
              <a:pathLst>
                <a:path w="3170" h="2796" extrusionOk="0">
                  <a:moveTo>
                    <a:pt x="1585" y="111"/>
                  </a:moveTo>
                  <a:cubicBezTo>
                    <a:pt x="1741" y="111"/>
                    <a:pt x="1900" y="142"/>
                    <a:pt x="2054" y="201"/>
                  </a:cubicBezTo>
                  <a:cubicBezTo>
                    <a:pt x="2715" y="463"/>
                    <a:pt x="3036" y="1208"/>
                    <a:pt x="2774" y="1869"/>
                  </a:cubicBezTo>
                  <a:cubicBezTo>
                    <a:pt x="2574" y="2371"/>
                    <a:pt x="2092" y="2677"/>
                    <a:pt x="1581" y="2677"/>
                  </a:cubicBezTo>
                  <a:cubicBezTo>
                    <a:pt x="1423" y="2677"/>
                    <a:pt x="1262" y="2648"/>
                    <a:pt x="1105" y="2586"/>
                  </a:cubicBezTo>
                  <a:cubicBezTo>
                    <a:pt x="447" y="2324"/>
                    <a:pt x="126" y="1579"/>
                    <a:pt x="388" y="920"/>
                  </a:cubicBezTo>
                  <a:cubicBezTo>
                    <a:pt x="589" y="418"/>
                    <a:pt x="1075" y="111"/>
                    <a:pt x="1585" y="111"/>
                  </a:cubicBezTo>
                  <a:close/>
                  <a:moveTo>
                    <a:pt x="1587" y="0"/>
                  </a:moveTo>
                  <a:cubicBezTo>
                    <a:pt x="1030" y="0"/>
                    <a:pt x="505" y="336"/>
                    <a:pt x="288" y="881"/>
                  </a:cubicBezTo>
                  <a:cubicBezTo>
                    <a:pt x="1" y="1598"/>
                    <a:pt x="352" y="2413"/>
                    <a:pt x="1069" y="2697"/>
                  </a:cubicBezTo>
                  <a:cubicBezTo>
                    <a:pt x="1237" y="2764"/>
                    <a:pt x="1409" y="2795"/>
                    <a:pt x="1580" y="2795"/>
                  </a:cubicBezTo>
                  <a:cubicBezTo>
                    <a:pt x="2135" y="2795"/>
                    <a:pt x="2662" y="2460"/>
                    <a:pt x="2885" y="1916"/>
                  </a:cubicBezTo>
                  <a:cubicBezTo>
                    <a:pt x="3170" y="1199"/>
                    <a:pt x="2818" y="385"/>
                    <a:pt x="2104" y="100"/>
                  </a:cubicBezTo>
                  <a:cubicBezTo>
                    <a:pt x="1934" y="32"/>
                    <a:pt x="1759" y="0"/>
                    <a:pt x="1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8395;p64">
              <a:extLst>
                <a:ext uri="{FF2B5EF4-FFF2-40B4-BE49-F238E27FC236}">
                  <a16:creationId xmlns:a16="http://schemas.microsoft.com/office/drawing/2014/main" id="{AA7765F2-BDD2-071F-2C90-530A80962126}"/>
                </a:ext>
              </a:extLst>
            </p:cNvPr>
            <p:cNvSpPr/>
            <p:nvPr/>
          </p:nvSpPr>
          <p:spPr>
            <a:xfrm>
              <a:off x="7063943" y="2448409"/>
              <a:ext cx="160877" cy="160877"/>
            </a:xfrm>
            <a:custGeom>
              <a:avLst/>
              <a:gdLst/>
              <a:ahLst/>
              <a:cxnLst/>
              <a:rect l="l" t="t" r="r" b="b"/>
              <a:pathLst>
                <a:path w="1853" h="1853" extrusionOk="0">
                  <a:moveTo>
                    <a:pt x="600" y="176"/>
                  </a:moveTo>
                  <a:lnTo>
                    <a:pt x="1674" y="600"/>
                  </a:lnTo>
                  <a:lnTo>
                    <a:pt x="1250" y="1674"/>
                  </a:lnTo>
                  <a:lnTo>
                    <a:pt x="176" y="1250"/>
                  </a:lnTo>
                  <a:lnTo>
                    <a:pt x="600" y="176"/>
                  </a:lnTo>
                  <a:close/>
                  <a:moveTo>
                    <a:pt x="528" y="0"/>
                  </a:moveTo>
                  <a:lnTo>
                    <a:pt x="0" y="1326"/>
                  </a:lnTo>
                  <a:lnTo>
                    <a:pt x="1325" y="1853"/>
                  </a:lnTo>
                  <a:lnTo>
                    <a:pt x="1853" y="528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8396;p64">
              <a:extLst>
                <a:ext uri="{FF2B5EF4-FFF2-40B4-BE49-F238E27FC236}">
                  <a16:creationId xmlns:a16="http://schemas.microsoft.com/office/drawing/2014/main" id="{73E5F8AA-08E7-C374-1E95-368E9730BE00}"/>
                </a:ext>
              </a:extLst>
            </p:cNvPr>
            <p:cNvSpPr/>
            <p:nvPr/>
          </p:nvSpPr>
          <p:spPr>
            <a:xfrm>
              <a:off x="7005514" y="2466814"/>
              <a:ext cx="283294" cy="201162"/>
            </a:xfrm>
            <a:custGeom>
              <a:avLst/>
              <a:gdLst/>
              <a:ahLst/>
              <a:cxnLst/>
              <a:rect l="l" t="t" r="r" b="b"/>
              <a:pathLst>
                <a:path w="3263" h="2317" extrusionOk="0">
                  <a:moveTo>
                    <a:pt x="3031" y="0"/>
                  </a:moveTo>
                  <a:cubicBezTo>
                    <a:pt x="3033" y="204"/>
                    <a:pt x="3000" y="411"/>
                    <a:pt x="2919" y="609"/>
                  </a:cubicBezTo>
                  <a:cubicBezTo>
                    <a:pt x="2670" y="1235"/>
                    <a:pt x="2068" y="1619"/>
                    <a:pt x="1432" y="1619"/>
                  </a:cubicBezTo>
                  <a:cubicBezTo>
                    <a:pt x="1235" y="1619"/>
                    <a:pt x="1035" y="1582"/>
                    <a:pt x="841" y="1504"/>
                  </a:cubicBezTo>
                  <a:cubicBezTo>
                    <a:pt x="461" y="1351"/>
                    <a:pt x="171" y="1072"/>
                    <a:pt x="1" y="731"/>
                  </a:cubicBezTo>
                  <a:lnTo>
                    <a:pt x="1" y="731"/>
                  </a:lnTo>
                  <a:cubicBezTo>
                    <a:pt x="6" y="1362"/>
                    <a:pt x="389" y="1953"/>
                    <a:pt x="1011" y="2202"/>
                  </a:cubicBezTo>
                  <a:cubicBezTo>
                    <a:pt x="1205" y="2280"/>
                    <a:pt x="1406" y="2317"/>
                    <a:pt x="1604" y="2317"/>
                  </a:cubicBezTo>
                  <a:cubicBezTo>
                    <a:pt x="2240" y="2317"/>
                    <a:pt x="2842" y="1934"/>
                    <a:pt x="3089" y="1306"/>
                  </a:cubicBezTo>
                  <a:cubicBezTo>
                    <a:pt x="3262" y="868"/>
                    <a:pt x="3226" y="397"/>
                    <a:pt x="30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8397;p64">
              <a:extLst>
                <a:ext uri="{FF2B5EF4-FFF2-40B4-BE49-F238E27FC236}">
                  <a16:creationId xmlns:a16="http://schemas.microsoft.com/office/drawing/2014/main" id="{EA37D922-2505-645C-303E-82BD38E50530}"/>
                </a:ext>
              </a:extLst>
            </p:cNvPr>
            <p:cNvSpPr/>
            <p:nvPr/>
          </p:nvSpPr>
          <p:spPr>
            <a:xfrm>
              <a:off x="6546328" y="3245753"/>
              <a:ext cx="56520" cy="56780"/>
            </a:xfrm>
            <a:custGeom>
              <a:avLst/>
              <a:gdLst/>
              <a:ahLst/>
              <a:cxnLst/>
              <a:rect l="l" t="t" r="r" b="b"/>
              <a:pathLst>
                <a:path w="651" h="654" extrusionOk="0">
                  <a:moveTo>
                    <a:pt x="455" y="0"/>
                  </a:moveTo>
                  <a:lnTo>
                    <a:pt x="0" y="198"/>
                  </a:lnTo>
                  <a:lnTo>
                    <a:pt x="196" y="653"/>
                  </a:lnTo>
                  <a:lnTo>
                    <a:pt x="650" y="455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8398;p64">
              <a:extLst>
                <a:ext uri="{FF2B5EF4-FFF2-40B4-BE49-F238E27FC236}">
                  <a16:creationId xmlns:a16="http://schemas.microsoft.com/office/drawing/2014/main" id="{EF2C9577-E304-97AE-C188-72BBDFE391A6}"/>
                </a:ext>
              </a:extLst>
            </p:cNvPr>
            <p:cNvSpPr/>
            <p:nvPr/>
          </p:nvSpPr>
          <p:spPr>
            <a:xfrm>
              <a:off x="6558222" y="3258081"/>
              <a:ext cx="32037" cy="32037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257" y="1"/>
                  </a:moveTo>
                  <a:lnTo>
                    <a:pt x="0" y="112"/>
                  </a:lnTo>
                  <a:lnTo>
                    <a:pt x="112" y="369"/>
                  </a:lnTo>
                  <a:lnTo>
                    <a:pt x="368" y="25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8399;p64">
              <a:extLst>
                <a:ext uri="{FF2B5EF4-FFF2-40B4-BE49-F238E27FC236}">
                  <a16:creationId xmlns:a16="http://schemas.microsoft.com/office/drawing/2014/main" id="{8BA87004-DF2B-A47D-DA32-0AA15DE3FE01}"/>
                </a:ext>
              </a:extLst>
            </p:cNvPr>
            <p:cNvSpPr/>
            <p:nvPr/>
          </p:nvSpPr>
          <p:spPr>
            <a:xfrm>
              <a:off x="7022270" y="3437796"/>
              <a:ext cx="56780" cy="56520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455" y="1"/>
                  </a:moveTo>
                  <a:lnTo>
                    <a:pt x="0" y="196"/>
                  </a:lnTo>
                  <a:lnTo>
                    <a:pt x="198" y="651"/>
                  </a:lnTo>
                  <a:lnTo>
                    <a:pt x="653" y="455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8400;p64">
              <a:extLst>
                <a:ext uri="{FF2B5EF4-FFF2-40B4-BE49-F238E27FC236}">
                  <a16:creationId xmlns:a16="http://schemas.microsoft.com/office/drawing/2014/main" id="{4E8E1938-ED90-FF7B-75CB-82B3B004C779}"/>
                </a:ext>
              </a:extLst>
            </p:cNvPr>
            <p:cNvSpPr/>
            <p:nvPr/>
          </p:nvSpPr>
          <p:spPr>
            <a:xfrm>
              <a:off x="7035120" y="3450385"/>
              <a:ext cx="32037" cy="31863"/>
            </a:xfrm>
            <a:custGeom>
              <a:avLst/>
              <a:gdLst/>
              <a:ahLst/>
              <a:cxnLst/>
              <a:rect l="l" t="t" r="r" b="b"/>
              <a:pathLst>
                <a:path w="369" h="367" extrusionOk="0">
                  <a:moveTo>
                    <a:pt x="257" y="1"/>
                  </a:moveTo>
                  <a:lnTo>
                    <a:pt x="0" y="110"/>
                  </a:lnTo>
                  <a:lnTo>
                    <a:pt x="112" y="366"/>
                  </a:lnTo>
                  <a:lnTo>
                    <a:pt x="369" y="25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8401;p64">
              <a:extLst>
                <a:ext uri="{FF2B5EF4-FFF2-40B4-BE49-F238E27FC236}">
                  <a16:creationId xmlns:a16="http://schemas.microsoft.com/office/drawing/2014/main" id="{EB0DE7F6-377D-0F69-9F8F-17BEC0DD3835}"/>
                </a:ext>
              </a:extLst>
            </p:cNvPr>
            <p:cNvSpPr/>
            <p:nvPr/>
          </p:nvSpPr>
          <p:spPr>
            <a:xfrm>
              <a:off x="6846462" y="2501716"/>
              <a:ext cx="56693" cy="56520"/>
            </a:xfrm>
            <a:custGeom>
              <a:avLst/>
              <a:gdLst/>
              <a:ahLst/>
              <a:cxnLst/>
              <a:rect l="l" t="t" r="r" b="b"/>
              <a:pathLst>
                <a:path w="653" h="651" extrusionOk="0">
                  <a:moveTo>
                    <a:pt x="455" y="0"/>
                  </a:moveTo>
                  <a:lnTo>
                    <a:pt x="0" y="195"/>
                  </a:lnTo>
                  <a:lnTo>
                    <a:pt x="198" y="650"/>
                  </a:lnTo>
                  <a:lnTo>
                    <a:pt x="653" y="455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8402;p64">
              <a:extLst>
                <a:ext uri="{FF2B5EF4-FFF2-40B4-BE49-F238E27FC236}">
                  <a16:creationId xmlns:a16="http://schemas.microsoft.com/office/drawing/2014/main" id="{D9C3CFD6-3876-5BB6-BDE2-3DA9E7665AFC}"/>
                </a:ext>
              </a:extLst>
            </p:cNvPr>
            <p:cNvSpPr/>
            <p:nvPr/>
          </p:nvSpPr>
          <p:spPr>
            <a:xfrm>
              <a:off x="6859224" y="2513783"/>
              <a:ext cx="31863" cy="32037"/>
            </a:xfrm>
            <a:custGeom>
              <a:avLst/>
              <a:gdLst/>
              <a:ahLst/>
              <a:cxnLst/>
              <a:rect l="l" t="t" r="r" b="b"/>
              <a:pathLst>
                <a:path w="367" h="369" extrusionOk="0">
                  <a:moveTo>
                    <a:pt x="258" y="1"/>
                  </a:moveTo>
                  <a:lnTo>
                    <a:pt x="1" y="112"/>
                  </a:lnTo>
                  <a:lnTo>
                    <a:pt x="110" y="369"/>
                  </a:lnTo>
                  <a:lnTo>
                    <a:pt x="366" y="257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8403;p64">
              <a:extLst>
                <a:ext uri="{FF2B5EF4-FFF2-40B4-BE49-F238E27FC236}">
                  <a16:creationId xmlns:a16="http://schemas.microsoft.com/office/drawing/2014/main" id="{6FAA979F-CFB9-3DA5-830F-D9C286F8C332}"/>
                </a:ext>
              </a:extLst>
            </p:cNvPr>
            <p:cNvSpPr/>
            <p:nvPr/>
          </p:nvSpPr>
          <p:spPr>
            <a:xfrm>
              <a:off x="7322838" y="2693498"/>
              <a:ext cx="56520" cy="56520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455" y="1"/>
                  </a:moveTo>
                  <a:lnTo>
                    <a:pt x="1" y="196"/>
                  </a:lnTo>
                  <a:lnTo>
                    <a:pt x="196" y="651"/>
                  </a:lnTo>
                  <a:lnTo>
                    <a:pt x="651" y="455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8404;p64">
              <a:extLst>
                <a:ext uri="{FF2B5EF4-FFF2-40B4-BE49-F238E27FC236}">
                  <a16:creationId xmlns:a16="http://schemas.microsoft.com/office/drawing/2014/main" id="{DEE90A18-5CF7-D68B-AB62-6B32B0C6FB9C}"/>
                </a:ext>
              </a:extLst>
            </p:cNvPr>
            <p:cNvSpPr/>
            <p:nvPr/>
          </p:nvSpPr>
          <p:spPr>
            <a:xfrm>
              <a:off x="7335427" y="2705827"/>
              <a:ext cx="31863" cy="32123"/>
            </a:xfrm>
            <a:custGeom>
              <a:avLst/>
              <a:gdLst/>
              <a:ahLst/>
              <a:cxnLst/>
              <a:rect l="l" t="t" r="r" b="b"/>
              <a:pathLst>
                <a:path w="367" h="370" extrusionOk="0">
                  <a:moveTo>
                    <a:pt x="257" y="1"/>
                  </a:moveTo>
                  <a:lnTo>
                    <a:pt x="1" y="113"/>
                  </a:lnTo>
                  <a:lnTo>
                    <a:pt x="109" y="369"/>
                  </a:lnTo>
                  <a:lnTo>
                    <a:pt x="366" y="258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8405;p64">
              <a:extLst>
                <a:ext uri="{FF2B5EF4-FFF2-40B4-BE49-F238E27FC236}">
                  <a16:creationId xmlns:a16="http://schemas.microsoft.com/office/drawing/2014/main" id="{5BF91D42-06DD-EACF-85DF-247D84F78D24}"/>
                </a:ext>
              </a:extLst>
            </p:cNvPr>
            <p:cNvSpPr/>
            <p:nvPr/>
          </p:nvSpPr>
          <p:spPr>
            <a:xfrm>
              <a:off x="6684110" y="2439900"/>
              <a:ext cx="1207493" cy="1226159"/>
            </a:xfrm>
            <a:custGeom>
              <a:avLst/>
              <a:gdLst/>
              <a:ahLst/>
              <a:cxnLst/>
              <a:rect l="l" t="t" r="r" b="b"/>
              <a:pathLst>
                <a:path w="13908" h="14123" extrusionOk="0">
                  <a:moveTo>
                    <a:pt x="8652" y="1"/>
                  </a:moveTo>
                  <a:lnTo>
                    <a:pt x="1" y="9154"/>
                  </a:lnTo>
                  <a:lnTo>
                    <a:pt x="5257" y="14123"/>
                  </a:lnTo>
                  <a:lnTo>
                    <a:pt x="13908" y="4967"/>
                  </a:lnTo>
                  <a:lnTo>
                    <a:pt x="86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8406;p64">
              <a:extLst>
                <a:ext uri="{FF2B5EF4-FFF2-40B4-BE49-F238E27FC236}">
                  <a16:creationId xmlns:a16="http://schemas.microsoft.com/office/drawing/2014/main" id="{96CD8ABF-AF07-F5F7-C45D-C6D0E91D70F5}"/>
                </a:ext>
              </a:extLst>
            </p:cNvPr>
            <p:cNvSpPr/>
            <p:nvPr/>
          </p:nvSpPr>
          <p:spPr>
            <a:xfrm>
              <a:off x="7434227" y="2435820"/>
              <a:ext cx="460320" cy="440177"/>
            </a:xfrm>
            <a:custGeom>
              <a:avLst/>
              <a:gdLst/>
              <a:ahLst/>
              <a:cxnLst/>
              <a:rect l="l" t="t" r="r" b="b"/>
              <a:pathLst>
                <a:path w="5302" h="5070" extrusionOk="0">
                  <a:moveTo>
                    <a:pt x="2540" y="0"/>
                  </a:moveTo>
                  <a:lnTo>
                    <a:pt x="1" y="31"/>
                  </a:lnTo>
                  <a:lnTo>
                    <a:pt x="112" y="2567"/>
                  </a:lnTo>
                  <a:lnTo>
                    <a:pt x="2763" y="5069"/>
                  </a:lnTo>
                  <a:lnTo>
                    <a:pt x="5301" y="5041"/>
                  </a:lnTo>
                  <a:lnTo>
                    <a:pt x="5190" y="2503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8407;p64">
              <a:extLst>
                <a:ext uri="{FF2B5EF4-FFF2-40B4-BE49-F238E27FC236}">
                  <a16:creationId xmlns:a16="http://schemas.microsoft.com/office/drawing/2014/main" id="{458FC4B3-66C5-2B7F-D7B1-DF97FC394C2F}"/>
                </a:ext>
              </a:extLst>
            </p:cNvPr>
            <p:cNvSpPr/>
            <p:nvPr/>
          </p:nvSpPr>
          <p:spPr>
            <a:xfrm>
              <a:off x="7434227" y="2438511"/>
              <a:ext cx="460320" cy="437486"/>
            </a:xfrm>
            <a:custGeom>
              <a:avLst/>
              <a:gdLst/>
              <a:ahLst/>
              <a:cxnLst/>
              <a:rect l="l" t="t" r="r" b="b"/>
              <a:pathLst>
                <a:path w="5302" h="5039" extrusionOk="0">
                  <a:moveTo>
                    <a:pt x="1" y="0"/>
                  </a:moveTo>
                  <a:lnTo>
                    <a:pt x="112" y="2536"/>
                  </a:lnTo>
                  <a:lnTo>
                    <a:pt x="2763" y="5038"/>
                  </a:lnTo>
                  <a:lnTo>
                    <a:pt x="5301" y="50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8408;p64">
              <a:extLst>
                <a:ext uri="{FF2B5EF4-FFF2-40B4-BE49-F238E27FC236}">
                  <a16:creationId xmlns:a16="http://schemas.microsoft.com/office/drawing/2014/main" id="{71FA1B73-E30B-D686-3F1D-4905F53DABE6}"/>
                </a:ext>
              </a:extLst>
            </p:cNvPr>
            <p:cNvSpPr/>
            <p:nvPr/>
          </p:nvSpPr>
          <p:spPr>
            <a:xfrm>
              <a:off x="7441780" y="2557800"/>
              <a:ext cx="341376" cy="318195"/>
            </a:xfrm>
            <a:custGeom>
              <a:avLst/>
              <a:gdLst/>
              <a:ahLst/>
              <a:cxnLst/>
              <a:rect l="l" t="t" r="r" b="b"/>
              <a:pathLst>
                <a:path w="3932" h="3665" extrusionOk="0">
                  <a:moveTo>
                    <a:pt x="1586" y="0"/>
                  </a:moveTo>
                  <a:cubicBezTo>
                    <a:pt x="1026" y="0"/>
                    <a:pt x="467" y="220"/>
                    <a:pt x="51" y="657"/>
                  </a:cubicBezTo>
                  <a:cubicBezTo>
                    <a:pt x="31" y="674"/>
                    <a:pt x="17" y="690"/>
                    <a:pt x="0" y="713"/>
                  </a:cubicBezTo>
                  <a:lnTo>
                    <a:pt x="23" y="1162"/>
                  </a:lnTo>
                  <a:lnTo>
                    <a:pt x="2676" y="3664"/>
                  </a:lnTo>
                  <a:lnTo>
                    <a:pt x="3044" y="3662"/>
                  </a:lnTo>
                  <a:cubicBezTo>
                    <a:pt x="3069" y="3636"/>
                    <a:pt x="3097" y="3614"/>
                    <a:pt x="3122" y="3589"/>
                  </a:cubicBezTo>
                  <a:cubicBezTo>
                    <a:pt x="3931" y="2741"/>
                    <a:pt x="3900" y="1396"/>
                    <a:pt x="3052" y="587"/>
                  </a:cubicBezTo>
                  <a:cubicBezTo>
                    <a:pt x="2641" y="195"/>
                    <a:pt x="2113" y="0"/>
                    <a:pt x="158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8409;p64">
              <a:extLst>
                <a:ext uri="{FF2B5EF4-FFF2-40B4-BE49-F238E27FC236}">
                  <a16:creationId xmlns:a16="http://schemas.microsoft.com/office/drawing/2014/main" id="{748BA5A0-5300-3D32-966C-C4293E24EE60}"/>
                </a:ext>
              </a:extLst>
            </p:cNvPr>
            <p:cNvSpPr/>
            <p:nvPr/>
          </p:nvSpPr>
          <p:spPr>
            <a:xfrm>
              <a:off x="6808609" y="2674659"/>
              <a:ext cx="855611" cy="868374"/>
            </a:xfrm>
            <a:custGeom>
              <a:avLst/>
              <a:gdLst/>
              <a:ahLst/>
              <a:cxnLst/>
              <a:rect l="l" t="t" r="r" b="b"/>
              <a:pathLst>
                <a:path w="9855" h="10002" extrusionOk="0">
                  <a:moveTo>
                    <a:pt x="6428" y="0"/>
                  </a:moveTo>
                  <a:cubicBezTo>
                    <a:pt x="6286" y="151"/>
                    <a:pt x="6093" y="228"/>
                    <a:pt x="5900" y="228"/>
                  </a:cubicBezTo>
                  <a:cubicBezTo>
                    <a:pt x="5726" y="228"/>
                    <a:pt x="5552" y="166"/>
                    <a:pt x="5413" y="42"/>
                  </a:cubicBezTo>
                  <a:lnTo>
                    <a:pt x="1" y="5767"/>
                  </a:lnTo>
                  <a:cubicBezTo>
                    <a:pt x="280" y="6046"/>
                    <a:pt x="288" y="6495"/>
                    <a:pt x="15" y="6782"/>
                  </a:cubicBezTo>
                  <a:lnTo>
                    <a:pt x="9" y="6790"/>
                  </a:lnTo>
                  <a:lnTo>
                    <a:pt x="3410" y="10001"/>
                  </a:lnTo>
                  <a:lnTo>
                    <a:pt x="3416" y="9993"/>
                  </a:lnTo>
                  <a:cubicBezTo>
                    <a:pt x="3557" y="9843"/>
                    <a:pt x="3748" y="9767"/>
                    <a:pt x="3941" y="9767"/>
                  </a:cubicBezTo>
                  <a:cubicBezTo>
                    <a:pt x="4120" y="9767"/>
                    <a:pt x="4301" y="9833"/>
                    <a:pt x="4442" y="9968"/>
                  </a:cubicBezTo>
                  <a:lnTo>
                    <a:pt x="9854" y="4241"/>
                  </a:lnTo>
                  <a:cubicBezTo>
                    <a:pt x="9561" y="3964"/>
                    <a:pt x="9547" y="3504"/>
                    <a:pt x="9826" y="3211"/>
                  </a:cubicBezTo>
                  <a:lnTo>
                    <a:pt x="64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8410;p64">
              <a:extLst>
                <a:ext uri="{FF2B5EF4-FFF2-40B4-BE49-F238E27FC236}">
                  <a16:creationId xmlns:a16="http://schemas.microsoft.com/office/drawing/2014/main" id="{A3EDD533-E799-CAB0-8DCF-46F3DB699FE3}"/>
                </a:ext>
              </a:extLst>
            </p:cNvPr>
            <p:cNvSpPr/>
            <p:nvPr/>
          </p:nvSpPr>
          <p:spPr>
            <a:xfrm>
              <a:off x="7023920" y="2882677"/>
              <a:ext cx="452593" cy="460406"/>
            </a:xfrm>
            <a:custGeom>
              <a:avLst/>
              <a:gdLst/>
              <a:ahLst/>
              <a:cxnLst/>
              <a:rect l="l" t="t" r="r" b="b"/>
              <a:pathLst>
                <a:path w="5213" h="5303" extrusionOk="0">
                  <a:moveTo>
                    <a:pt x="1984" y="1108"/>
                  </a:moveTo>
                  <a:cubicBezTo>
                    <a:pt x="1993" y="1108"/>
                    <a:pt x="1998" y="1111"/>
                    <a:pt x="2007" y="1116"/>
                  </a:cubicBezTo>
                  <a:cubicBezTo>
                    <a:pt x="2012" y="1122"/>
                    <a:pt x="2018" y="1130"/>
                    <a:pt x="2018" y="1136"/>
                  </a:cubicBezTo>
                  <a:lnTo>
                    <a:pt x="2018" y="1164"/>
                  </a:lnTo>
                  <a:lnTo>
                    <a:pt x="1990" y="1164"/>
                  </a:lnTo>
                  <a:cubicBezTo>
                    <a:pt x="1982" y="1164"/>
                    <a:pt x="1976" y="1161"/>
                    <a:pt x="1968" y="1158"/>
                  </a:cubicBezTo>
                  <a:cubicBezTo>
                    <a:pt x="1962" y="1150"/>
                    <a:pt x="1957" y="1147"/>
                    <a:pt x="1957" y="1136"/>
                  </a:cubicBezTo>
                  <a:cubicBezTo>
                    <a:pt x="1957" y="1119"/>
                    <a:pt x="1971" y="1108"/>
                    <a:pt x="1984" y="1108"/>
                  </a:cubicBezTo>
                  <a:close/>
                  <a:moveTo>
                    <a:pt x="4116" y="3122"/>
                  </a:moveTo>
                  <a:cubicBezTo>
                    <a:pt x="4124" y="3122"/>
                    <a:pt x="4130" y="3125"/>
                    <a:pt x="4138" y="3128"/>
                  </a:cubicBezTo>
                  <a:cubicBezTo>
                    <a:pt x="4144" y="3133"/>
                    <a:pt x="4147" y="3142"/>
                    <a:pt x="4147" y="3147"/>
                  </a:cubicBezTo>
                  <a:cubicBezTo>
                    <a:pt x="4147" y="3156"/>
                    <a:pt x="4144" y="3161"/>
                    <a:pt x="4141" y="3170"/>
                  </a:cubicBezTo>
                  <a:cubicBezTo>
                    <a:pt x="4133" y="3175"/>
                    <a:pt x="4127" y="3181"/>
                    <a:pt x="4119" y="3181"/>
                  </a:cubicBezTo>
                  <a:cubicBezTo>
                    <a:pt x="4110" y="3181"/>
                    <a:pt x="4105" y="3178"/>
                    <a:pt x="4099" y="3172"/>
                  </a:cubicBezTo>
                  <a:cubicBezTo>
                    <a:pt x="4096" y="3161"/>
                    <a:pt x="4088" y="3156"/>
                    <a:pt x="4088" y="3150"/>
                  </a:cubicBezTo>
                  <a:lnTo>
                    <a:pt x="4088" y="3122"/>
                  </a:lnTo>
                  <a:close/>
                  <a:moveTo>
                    <a:pt x="3308" y="0"/>
                  </a:moveTo>
                  <a:cubicBezTo>
                    <a:pt x="3301" y="0"/>
                    <a:pt x="3294" y="0"/>
                    <a:pt x="3287" y="1"/>
                  </a:cubicBezTo>
                  <a:cubicBezTo>
                    <a:pt x="3095" y="6"/>
                    <a:pt x="2913" y="84"/>
                    <a:pt x="2780" y="226"/>
                  </a:cubicBezTo>
                  <a:cubicBezTo>
                    <a:pt x="2707" y="302"/>
                    <a:pt x="2651" y="397"/>
                    <a:pt x="2621" y="500"/>
                  </a:cubicBezTo>
                  <a:cubicBezTo>
                    <a:pt x="2612" y="492"/>
                    <a:pt x="2609" y="489"/>
                    <a:pt x="2604" y="486"/>
                  </a:cubicBezTo>
                  <a:cubicBezTo>
                    <a:pt x="2433" y="326"/>
                    <a:pt x="2219" y="237"/>
                    <a:pt x="1988" y="237"/>
                  </a:cubicBezTo>
                  <a:cubicBezTo>
                    <a:pt x="1977" y="237"/>
                    <a:pt x="1967" y="237"/>
                    <a:pt x="1957" y="238"/>
                  </a:cubicBezTo>
                  <a:cubicBezTo>
                    <a:pt x="1460" y="252"/>
                    <a:pt x="1064" y="670"/>
                    <a:pt x="1078" y="1169"/>
                  </a:cubicBezTo>
                  <a:cubicBezTo>
                    <a:pt x="1086" y="1409"/>
                    <a:pt x="1184" y="1633"/>
                    <a:pt x="1357" y="1800"/>
                  </a:cubicBezTo>
                  <a:cubicBezTo>
                    <a:pt x="1365" y="1805"/>
                    <a:pt x="1368" y="1811"/>
                    <a:pt x="1376" y="1814"/>
                  </a:cubicBezTo>
                  <a:cubicBezTo>
                    <a:pt x="1281" y="1853"/>
                    <a:pt x="1195" y="1912"/>
                    <a:pt x="1125" y="1984"/>
                  </a:cubicBezTo>
                  <a:cubicBezTo>
                    <a:pt x="991" y="2124"/>
                    <a:pt x="922" y="2308"/>
                    <a:pt x="930" y="2500"/>
                  </a:cubicBezTo>
                  <a:cubicBezTo>
                    <a:pt x="936" y="2693"/>
                    <a:pt x="1014" y="2871"/>
                    <a:pt x="1153" y="3002"/>
                  </a:cubicBezTo>
                  <a:cubicBezTo>
                    <a:pt x="1156" y="3002"/>
                    <a:pt x="1156" y="3005"/>
                    <a:pt x="1156" y="3005"/>
                  </a:cubicBezTo>
                  <a:cubicBezTo>
                    <a:pt x="1198" y="3044"/>
                    <a:pt x="1242" y="3075"/>
                    <a:pt x="1293" y="3108"/>
                  </a:cubicBezTo>
                  <a:cubicBezTo>
                    <a:pt x="1217" y="3142"/>
                    <a:pt x="1148" y="3186"/>
                    <a:pt x="1092" y="3251"/>
                  </a:cubicBezTo>
                  <a:cubicBezTo>
                    <a:pt x="1014" y="3334"/>
                    <a:pt x="958" y="3443"/>
                    <a:pt x="933" y="3555"/>
                  </a:cubicBezTo>
                  <a:lnTo>
                    <a:pt x="336" y="3842"/>
                  </a:lnTo>
                  <a:cubicBezTo>
                    <a:pt x="171" y="3923"/>
                    <a:pt x="57" y="4079"/>
                    <a:pt x="29" y="4261"/>
                  </a:cubicBezTo>
                  <a:cubicBezTo>
                    <a:pt x="1" y="4442"/>
                    <a:pt x="62" y="4623"/>
                    <a:pt x="196" y="4749"/>
                  </a:cubicBezTo>
                  <a:lnTo>
                    <a:pt x="199" y="4754"/>
                  </a:lnTo>
                  <a:lnTo>
                    <a:pt x="623" y="5150"/>
                  </a:lnTo>
                  <a:cubicBezTo>
                    <a:pt x="726" y="5249"/>
                    <a:pt x="864" y="5303"/>
                    <a:pt x="1004" y="5303"/>
                  </a:cubicBezTo>
                  <a:cubicBezTo>
                    <a:pt x="1043" y="5303"/>
                    <a:pt x="1081" y="5298"/>
                    <a:pt x="1120" y="5290"/>
                  </a:cubicBezTo>
                  <a:cubicBezTo>
                    <a:pt x="1301" y="5251"/>
                    <a:pt x="1449" y="5131"/>
                    <a:pt x="1521" y="4958"/>
                  </a:cubicBezTo>
                  <a:lnTo>
                    <a:pt x="1775" y="4344"/>
                  </a:lnTo>
                  <a:cubicBezTo>
                    <a:pt x="1884" y="4314"/>
                    <a:pt x="1984" y="4255"/>
                    <a:pt x="2068" y="4168"/>
                  </a:cubicBezTo>
                  <a:cubicBezTo>
                    <a:pt x="2130" y="4104"/>
                    <a:pt x="2174" y="4032"/>
                    <a:pt x="2205" y="3954"/>
                  </a:cubicBezTo>
                  <a:cubicBezTo>
                    <a:pt x="2241" y="4015"/>
                    <a:pt x="2280" y="4071"/>
                    <a:pt x="2339" y="4115"/>
                  </a:cubicBezTo>
                  <a:cubicBezTo>
                    <a:pt x="2473" y="4242"/>
                    <a:pt x="2649" y="4311"/>
                    <a:pt x="2833" y="4311"/>
                  </a:cubicBezTo>
                  <a:cubicBezTo>
                    <a:pt x="2841" y="4311"/>
                    <a:pt x="2848" y="4311"/>
                    <a:pt x="2855" y="4311"/>
                  </a:cubicBezTo>
                  <a:cubicBezTo>
                    <a:pt x="3045" y="4302"/>
                    <a:pt x="3226" y="4227"/>
                    <a:pt x="3360" y="4085"/>
                  </a:cubicBezTo>
                  <a:cubicBezTo>
                    <a:pt x="3432" y="4007"/>
                    <a:pt x="3485" y="3920"/>
                    <a:pt x="3516" y="3823"/>
                  </a:cubicBezTo>
                  <a:cubicBezTo>
                    <a:pt x="3686" y="3974"/>
                    <a:pt x="3901" y="4057"/>
                    <a:pt x="4130" y="4057"/>
                  </a:cubicBezTo>
                  <a:cubicBezTo>
                    <a:pt x="4137" y="4057"/>
                    <a:pt x="4145" y="4057"/>
                    <a:pt x="4152" y="4057"/>
                  </a:cubicBezTo>
                  <a:cubicBezTo>
                    <a:pt x="4384" y="4046"/>
                    <a:pt x="4612" y="3945"/>
                    <a:pt x="4774" y="3770"/>
                  </a:cubicBezTo>
                  <a:cubicBezTo>
                    <a:pt x="4942" y="3591"/>
                    <a:pt x="5031" y="3365"/>
                    <a:pt x="5023" y="3125"/>
                  </a:cubicBezTo>
                  <a:cubicBezTo>
                    <a:pt x="5017" y="2888"/>
                    <a:pt x="4919" y="2668"/>
                    <a:pt x="4752" y="2503"/>
                  </a:cubicBezTo>
                  <a:cubicBezTo>
                    <a:pt x="4850" y="2464"/>
                    <a:pt x="4939" y="2405"/>
                    <a:pt x="5009" y="2324"/>
                  </a:cubicBezTo>
                  <a:cubicBezTo>
                    <a:pt x="5143" y="2185"/>
                    <a:pt x="5212" y="2001"/>
                    <a:pt x="5204" y="1808"/>
                  </a:cubicBezTo>
                  <a:cubicBezTo>
                    <a:pt x="5198" y="1619"/>
                    <a:pt x="5120" y="1440"/>
                    <a:pt x="4981" y="1306"/>
                  </a:cubicBezTo>
                  <a:cubicBezTo>
                    <a:pt x="4978" y="1306"/>
                    <a:pt x="4978" y="1303"/>
                    <a:pt x="4978" y="1303"/>
                  </a:cubicBezTo>
                  <a:cubicBezTo>
                    <a:pt x="4844" y="1177"/>
                    <a:pt x="4668" y="1108"/>
                    <a:pt x="4483" y="1108"/>
                  </a:cubicBezTo>
                  <a:cubicBezTo>
                    <a:pt x="4476" y="1108"/>
                    <a:pt x="4469" y="1108"/>
                    <a:pt x="4462" y="1108"/>
                  </a:cubicBezTo>
                  <a:lnTo>
                    <a:pt x="4043" y="1122"/>
                  </a:lnTo>
                  <a:lnTo>
                    <a:pt x="4029" y="704"/>
                  </a:lnTo>
                  <a:cubicBezTo>
                    <a:pt x="4021" y="511"/>
                    <a:pt x="3946" y="335"/>
                    <a:pt x="3806" y="201"/>
                  </a:cubicBezTo>
                  <a:cubicBezTo>
                    <a:pt x="3803" y="201"/>
                    <a:pt x="3803" y="199"/>
                    <a:pt x="3803" y="199"/>
                  </a:cubicBezTo>
                  <a:cubicBezTo>
                    <a:pt x="3669" y="70"/>
                    <a:pt x="3491" y="0"/>
                    <a:pt x="3308" y="0"/>
                  </a:cubicBez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8411;p64">
              <a:extLst>
                <a:ext uri="{FF2B5EF4-FFF2-40B4-BE49-F238E27FC236}">
                  <a16:creationId xmlns:a16="http://schemas.microsoft.com/office/drawing/2014/main" id="{5143BA29-DA15-B20B-1685-7D545DBACBA3}"/>
                </a:ext>
              </a:extLst>
            </p:cNvPr>
            <p:cNvSpPr/>
            <p:nvPr/>
          </p:nvSpPr>
          <p:spPr>
            <a:xfrm>
              <a:off x="7133225" y="2910806"/>
              <a:ext cx="314462" cy="316893"/>
            </a:xfrm>
            <a:custGeom>
              <a:avLst/>
              <a:gdLst/>
              <a:ahLst/>
              <a:cxnLst/>
              <a:rect l="l" t="t" r="r" b="b"/>
              <a:pathLst>
                <a:path w="3622" h="3650" extrusionOk="0">
                  <a:moveTo>
                    <a:pt x="2058" y="217"/>
                  </a:moveTo>
                  <a:cubicBezTo>
                    <a:pt x="2151" y="217"/>
                    <a:pt x="2226" y="294"/>
                    <a:pt x="2229" y="388"/>
                  </a:cubicBezTo>
                  <a:lnTo>
                    <a:pt x="2251" y="1091"/>
                  </a:lnTo>
                  <a:lnTo>
                    <a:pt x="1897" y="1102"/>
                  </a:lnTo>
                  <a:lnTo>
                    <a:pt x="1878" y="399"/>
                  </a:lnTo>
                  <a:cubicBezTo>
                    <a:pt x="1875" y="301"/>
                    <a:pt x="1950" y="221"/>
                    <a:pt x="2048" y="218"/>
                  </a:cubicBezTo>
                  <a:cubicBezTo>
                    <a:pt x="2051" y="218"/>
                    <a:pt x="2054" y="217"/>
                    <a:pt x="2058" y="217"/>
                  </a:cubicBezTo>
                  <a:close/>
                  <a:moveTo>
                    <a:pt x="730" y="449"/>
                  </a:moveTo>
                  <a:cubicBezTo>
                    <a:pt x="826" y="449"/>
                    <a:pt x="915" y="488"/>
                    <a:pt x="977" y="547"/>
                  </a:cubicBezTo>
                  <a:cubicBezTo>
                    <a:pt x="1044" y="611"/>
                    <a:pt x="1085" y="700"/>
                    <a:pt x="1088" y="798"/>
                  </a:cubicBezTo>
                  <a:lnTo>
                    <a:pt x="1099" y="1155"/>
                  </a:lnTo>
                  <a:lnTo>
                    <a:pt x="1097" y="1158"/>
                  </a:lnTo>
                  <a:lnTo>
                    <a:pt x="739" y="1169"/>
                  </a:lnTo>
                  <a:cubicBezTo>
                    <a:pt x="736" y="1169"/>
                    <a:pt x="732" y="1169"/>
                    <a:pt x="728" y="1169"/>
                  </a:cubicBezTo>
                  <a:cubicBezTo>
                    <a:pt x="635" y="1169"/>
                    <a:pt x="550" y="1136"/>
                    <a:pt x="483" y="1071"/>
                  </a:cubicBezTo>
                  <a:cubicBezTo>
                    <a:pt x="413" y="1004"/>
                    <a:pt x="374" y="918"/>
                    <a:pt x="371" y="820"/>
                  </a:cubicBezTo>
                  <a:cubicBezTo>
                    <a:pt x="363" y="622"/>
                    <a:pt x="522" y="458"/>
                    <a:pt x="720" y="449"/>
                  </a:cubicBezTo>
                  <a:cubicBezTo>
                    <a:pt x="723" y="449"/>
                    <a:pt x="727" y="449"/>
                    <a:pt x="730" y="449"/>
                  </a:cubicBezTo>
                  <a:close/>
                  <a:moveTo>
                    <a:pt x="3231" y="1328"/>
                  </a:moveTo>
                  <a:cubicBezTo>
                    <a:pt x="3278" y="1328"/>
                    <a:pt x="3319" y="1349"/>
                    <a:pt x="3348" y="1378"/>
                  </a:cubicBezTo>
                  <a:cubicBezTo>
                    <a:pt x="3384" y="1409"/>
                    <a:pt x="3404" y="1454"/>
                    <a:pt x="3404" y="1501"/>
                  </a:cubicBezTo>
                  <a:cubicBezTo>
                    <a:pt x="3409" y="1599"/>
                    <a:pt x="3331" y="1677"/>
                    <a:pt x="3233" y="1682"/>
                  </a:cubicBezTo>
                  <a:lnTo>
                    <a:pt x="2511" y="1702"/>
                  </a:lnTo>
                  <a:lnTo>
                    <a:pt x="2503" y="1350"/>
                  </a:lnTo>
                  <a:lnTo>
                    <a:pt x="3222" y="1328"/>
                  </a:lnTo>
                  <a:cubicBezTo>
                    <a:pt x="3225" y="1328"/>
                    <a:pt x="3228" y="1328"/>
                    <a:pt x="3231" y="1328"/>
                  </a:cubicBezTo>
                  <a:close/>
                  <a:moveTo>
                    <a:pt x="2282" y="1309"/>
                  </a:moveTo>
                  <a:lnTo>
                    <a:pt x="2293" y="1699"/>
                  </a:lnTo>
                  <a:lnTo>
                    <a:pt x="1903" y="1710"/>
                  </a:lnTo>
                  <a:lnTo>
                    <a:pt x="1892" y="1320"/>
                  </a:lnTo>
                  <a:lnTo>
                    <a:pt x="2282" y="1309"/>
                  </a:lnTo>
                  <a:close/>
                  <a:moveTo>
                    <a:pt x="1680" y="1325"/>
                  </a:moveTo>
                  <a:lnTo>
                    <a:pt x="1688" y="1716"/>
                  </a:lnTo>
                  <a:lnTo>
                    <a:pt x="1297" y="1727"/>
                  </a:lnTo>
                  <a:lnTo>
                    <a:pt x="1289" y="1339"/>
                  </a:lnTo>
                  <a:lnTo>
                    <a:pt x="1292" y="1336"/>
                  </a:lnTo>
                  <a:lnTo>
                    <a:pt x="1680" y="1325"/>
                  </a:lnTo>
                  <a:close/>
                  <a:moveTo>
                    <a:pt x="2299" y="1914"/>
                  </a:moveTo>
                  <a:lnTo>
                    <a:pt x="2310" y="2288"/>
                  </a:lnTo>
                  <a:cubicBezTo>
                    <a:pt x="2302" y="2291"/>
                    <a:pt x="2299" y="2299"/>
                    <a:pt x="2293" y="2304"/>
                  </a:cubicBezTo>
                  <a:lnTo>
                    <a:pt x="1919" y="2316"/>
                  </a:lnTo>
                  <a:lnTo>
                    <a:pt x="1908" y="1925"/>
                  </a:lnTo>
                  <a:lnTo>
                    <a:pt x="2299" y="1914"/>
                  </a:lnTo>
                  <a:close/>
                  <a:moveTo>
                    <a:pt x="1088" y="1953"/>
                  </a:moveTo>
                  <a:lnTo>
                    <a:pt x="1099" y="2304"/>
                  </a:lnTo>
                  <a:lnTo>
                    <a:pt x="399" y="2327"/>
                  </a:lnTo>
                  <a:cubicBezTo>
                    <a:pt x="397" y="2327"/>
                    <a:pt x="396" y="2327"/>
                    <a:pt x="394" y="2327"/>
                  </a:cubicBezTo>
                  <a:cubicBezTo>
                    <a:pt x="299" y="2327"/>
                    <a:pt x="220" y="2253"/>
                    <a:pt x="218" y="2157"/>
                  </a:cubicBezTo>
                  <a:cubicBezTo>
                    <a:pt x="215" y="2056"/>
                    <a:pt x="290" y="1978"/>
                    <a:pt x="388" y="1975"/>
                  </a:cubicBezTo>
                  <a:lnTo>
                    <a:pt x="1088" y="1953"/>
                  </a:lnTo>
                  <a:close/>
                  <a:moveTo>
                    <a:pt x="1694" y="1931"/>
                  </a:moveTo>
                  <a:lnTo>
                    <a:pt x="1702" y="2321"/>
                  </a:lnTo>
                  <a:lnTo>
                    <a:pt x="1311" y="2332"/>
                  </a:lnTo>
                  <a:lnTo>
                    <a:pt x="1303" y="1942"/>
                  </a:lnTo>
                  <a:lnTo>
                    <a:pt x="1694" y="1931"/>
                  </a:lnTo>
                  <a:close/>
                  <a:moveTo>
                    <a:pt x="2862" y="2461"/>
                  </a:moveTo>
                  <a:cubicBezTo>
                    <a:pt x="3055" y="2461"/>
                    <a:pt x="3214" y="2615"/>
                    <a:pt x="3220" y="2809"/>
                  </a:cubicBezTo>
                  <a:cubicBezTo>
                    <a:pt x="3222" y="3013"/>
                    <a:pt x="3069" y="3178"/>
                    <a:pt x="2871" y="3180"/>
                  </a:cubicBezTo>
                  <a:cubicBezTo>
                    <a:pt x="2867" y="3181"/>
                    <a:pt x="2863" y="3181"/>
                    <a:pt x="2860" y="3181"/>
                  </a:cubicBezTo>
                  <a:cubicBezTo>
                    <a:pt x="2766" y="3181"/>
                    <a:pt x="2681" y="3147"/>
                    <a:pt x="2614" y="3083"/>
                  </a:cubicBezTo>
                  <a:cubicBezTo>
                    <a:pt x="2544" y="3016"/>
                    <a:pt x="2505" y="2929"/>
                    <a:pt x="2503" y="2832"/>
                  </a:cubicBezTo>
                  <a:lnTo>
                    <a:pt x="2491" y="2489"/>
                  </a:lnTo>
                  <a:cubicBezTo>
                    <a:pt x="2494" y="2486"/>
                    <a:pt x="2497" y="2483"/>
                    <a:pt x="2503" y="2483"/>
                  </a:cubicBezTo>
                  <a:cubicBezTo>
                    <a:pt x="2505" y="2480"/>
                    <a:pt x="2508" y="2477"/>
                    <a:pt x="2508" y="2472"/>
                  </a:cubicBezTo>
                  <a:lnTo>
                    <a:pt x="2851" y="2461"/>
                  </a:lnTo>
                  <a:cubicBezTo>
                    <a:pt x="2855" y="2461"/>
                    <a:pt x="2858" y="2461"/>
                    <a:pt x="2862" y="2461"/>
                  </a:cubicBezTo>
                  <a:close/>
                  <a:moveTo>
                    <a:pt x="1724" y="2536"/>
                  </a:moveTo>
                  <a:lnTo>
                    <a:pt x="1744" y="3253"/>
                  </a:lnTo>
                  <a:cubicBezTo>
                    <a:pt x="1749" y="3351"/>
                    <a:pt x="1671" y="3432"/>
                    <a:pt x="1574" y="3434"/>
                  </a:cubicBezTo>
                  <a:cubicBezTo>
                    <a:pt x="1571" y="3435"/>
                    <a:pt x="1568" y="3435"/>
                    <a:pt x="1565" y="3435"/>
                  </a:cubicBezTo>
                  <a:cubicBezTo>
                    <a:pt x="1520" y="3435"/>
                    <a:pt x="1477" y="3416"/>
                    <a:pt x="1448" y="3387"/>
                  </a:cubicBezTo>
                  <a:cubicBezTo>
                    <a:pt x="1415" y="3353"/>
                    <a:pt x="1392" y="3309"/>
                    <a:pt x="1392" y="3264"/>
                  </a:cubicBezTo>
                  <a:lnTo>
                    <a:pt x="1370" y="2544"/>
                  </a:lnTo>
                  <a:lnTo>
                    <a:pt x="1724" y="2536"/>
                  </a:lnTo>
                  <a:close/>
                  <a:moveTo>
                    <a:pt x="2048" y="0"/>
                  </a:moveTo>
                  <a:cubicBezTo>
                    <a:pt x="1942" y="3"/>
                    <a:pt x="1844" y="50"/>
                    <a:pt x="1772" y="123"/>
                  </a:cubicBezTo>
                  <a:cubicBezTo>
                    <a:pt x="1699" y="198"/>
                    <a:pt x="1663" y="301"/>
                    <a:pt x="1663" y="402"/>
                  </a:cubicBezTo>
                  <a:lnTo>
                    <a:pt x="1685" y="1105"/>
                  </a:lnTo>
                  <a:lnTo>
                    <a:pt x="1314" y="1116"/>
                  </a:lnTo>
                  <a:lnTo>
                    <a:pt x="1306" y="790"/>
                  </a:lnTo>
                  <a:cubicBezTo>
                    <a:pt x="1295" y="478"/>
                    <a:pt x="1041" y="231"/>
                    <a:pt x="735" y="231"/>
                  </a:cubicBezTo>
                  <a:cubicBezTo>
                    <a:pt x="728" y="231"/>
                    <a:pt x="721" y="231"/>
                    <a:pt x="714" y="232"/>
                  </a:cubicBezTo>
                  <a:cubicBezTo>
                    <a:pt x="399" y="240"/>
                    <a:pt x="148" y="505"/>
                    <a:pt x="156" y="820"/>
                  </a:cubicBezTo>
                  <a:cubicBezTo>
                    <a:pt x="162" y="974"/>
                    <a:pt x="226" y="1116"/>
                    <a:pt x="338" y="1222"/>
                  </a:cubicBezTo>
                  <a:cubicBezTo>
                    <a:pt x="447" y="1323"/>
                    <a:pt x="590" y="1378"/>
                    <a:pt x="740" y="1378"/>
                  </a:cubicBezTo>
                  <a:cubicBezTo>
                    <a:pt x="743" y="1378"/>
                    <a:pt x="747" y="1378"/>
                    <a:pt x="751" y="1378"/>
                  </a:cubicBezTo>
                  <a:lnTo>
                    <a:pt x="1074" y="1367"/>
                  </a:lnTo>
                  <a:lnTo>
                    <a:pt x="1085" y="1730"/>
                  </a:lnTo>
                  <a:lnTo>
                    <a:pt x="385" y="1752"/>
                  </a:lnTo>
                  <a:cubicBezTo>
                    <a:pt x="279" y="1755"/>
                    <a:pt x="181" y="1800"/>
                    <a:pt x="109" y="1872"/>
                  </a:cubicBezTo>
                  <a:cubicBezTo>
                    <a:pt x="36" y="1950"/>
                    <a:pt x="0" y="2051"/>
                    <a:pt x="0" y="2151"/>
                  </a:cubicBezTo>
                  <a:cubicBezTo>
                    <a:pt x="6" y="2257"/>
                    <a:pt x="50" y="2355"/>
                    <a:pt x="123" y="2427"/>
                  </a:cubicBezTo>
                  <a:cubicBezTo>
                    <a:pt x="198" y="2500"/>
                    <a:pt x="301" y="2536"/>
                    <a:pt x="402" y="2536"/>
                  </a:cubicBezTo>
                  <a:lnTo>
                    <a:pt x="1130" y="2514"/>
                  </a:lnTo>
                  <a:lnTo>
                    <a:pt x="1130" y="2519"/>
                  </a:lnTo>
                  <a:cubicBezTo>
                    <a:pt x="1138" y="2525"/>
                    <a:pt x="1144" y="2528"/>
                    <a:pt x="1152" y="2533"/>
                  </a:cubicBezTo>
                  <a:lnTo>
                    <a:pt x="1172" y="3264"/>
                  </a:lnTo>
                  <a:cubicBezTo>
                    <a:pt x="1177" y="3370"/>
                    <a:pt x="1222" y="3468"/>
                    <a:pt x="1295" y="3540"/>
                  </a:cubicBezTo>
                  <a:cubicBezTo>
                    <a:pt x="1370" y="3613"/>
                    <a:pt x="1473" y="3649"/>
                    <a:pt x="1574" y="3649"/>
                  </a:cubicBezTo>
                  <a:cubicBezTo>
                    <a:pt x="1680" y="3644"/>
                    <a:pt x="1777" y="3599"/>
                    <a:pt x="1850" y="3526"/>
                  </a:cubicBezTo>
                  <a:cubicBezTo>
                    <a:pt x="1922" y="3448"/>
                    <a:pt x="1959" y="3348"/>
                    <a:pt x="1959" y="3247"/>
                  </a:cubicBezTo>
                  <a:lnTo>
                    <a:pt x="1936" y="2528"/>
                  </a:lnTo>
                  <a:lnTo>
                    <a:pt x="2271" y="2519"/>
                  </a:lnTo>
                  <a:lnTo>
                    <a:pt x="2282" y="2835"/>
                  </a:lnTo>
                  <a:cubicBezTo>
                    <a:pt x="2285" y="2988"/>
                    <a:pt x="2352" y="3133"/>
                    <a:pt x="2464" y="3236"/>
                  </a:cubicBezTo>
                  <a:cubicBezTo>
                    <a:pt x="2572" y="3340"/>
                    <a:pt x="2713" y="3393"/>
                    <a:pt x="2862" y="3393"/>
                  </a:cubicBezTo>
                  <a:cubicBezTo>
                    <a:pt x="2866" y="3393"/>
                    <a:pt x="2870" y="3393"/>
                    <a:pt x="2874" y="3393"/>
                  </a:cubicBezTo>
                  <a:cubicBezTo>
                    <a:pt x="3192" y="3390"/>
                    <a:pt x="3443" y="3125"/>
                    <a:pt x="3432" y="2807"/>
                  </a:cubicBezTo>
                  <a:cubicBezTo>
                    <a:pt x="3423" y="2495"/>
                    <a:pt x="3164" y="2249"/>
                    <a:pt x="2853" y="2249"/>
                  </a:cubicBezTo>
                  <a:cubicBezTo>
                    <a:pt x="2850" y="2249"/>
                    <a:pt x="2846" y="2249"/>
                    <a:pt x="2843" y="2249"/>
                  </a:cubicBezTo>
                  <a:lnTo>
                    <a:pt x="2525" y="2260"/>
                  </a:lnTo>
                  <a:lnTo>
                    <a:pt x="2517" y="1919"/>
                  </a:lnTo>
                  <a:lnTo>
                    <a:pt x="3236" y="1897"/>
                  </a:lnTo>
                  <a:cubicBezTo>
                    <a:pt x="3342" y="1894"/>
                    <a:pt x="3440" y="1850"/>
                    <a:pt x="3512" y="1774"/>
                  </a:cubicBezTo>
                  <a:cubicBezTo>
                    <a:pt x="3585" y="1699"/>
                    <a:pt x="3621" y="1599"/>
                    <a:pt x="3621" y="1495"/>
                  </a:cubicBezTo>
                  <a:cubicBezTo>
                    <a:pt x="3616" y="1392"/>
                    <a:pt x="3571" y="1295"/>
                    <a:pt x="3499" y="1222"/>
                  </a:cubicBezTo>
                  <a:cubicBezTo>
                    <a:pt x="3426" y="1147"/>
                    <a:pt x="3320" y="1113"/>
                    <a:pt x="3220" y="1113"/>
                  </a:cubicBezTo>
                  <a:lnTo>
                    <a:pt x="2477" y="1133"/>
                  </a:lnTo>
                  <a:cubicBezTo>
                    <a:pt x="2472" y="1130"/>
                    <a:pt x="2469" y="1127"/>
                    <a:pt x="2469" y="1124"/>
                  </a:cubicBezTo>
                  <a:lnTo>
                    <a:pt x="2450" y="385"/>
                  </a:lnTo>
                  <a:cubicBezTo>
                    <a:pt x="2444" y="279"/>
                    <a:pt x="2399" y="181"/>
                    <a:pt x="2327" y="109"/>
                  </a:cubicBezTo>
                  <a:cubicBezTo>
                    <a:pt x="2249" y="36"/>
                    <a:pt x="2148" y="0"/>
                    <a:pt x="2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8412;p64">
              <a:extLst>
                <a:ext uri="{FF2B5EF4-FFF2-40B4-BE49-F238E27FC236}">
                  <a16:creationId xmlns:a16="http://schemas.microsoft.com/office/drawing/2014/main" id="{155DEA74-0792-9416-A689-B711F65BAC65}"/>
                </a:ext>
              </a:extLst>
            </p:cNvPr>
            <p:cNvSpPr/>
            <p:nvPr/>
          </p:nvSpPr>
          <p:spPr>
            <a:xfrm>
              <a:off x="6803313" y="2669710"/>
              <a:ext cx="864988" cy="877924"/>
            </a:xfrm>
            <a:custGeom>
              <a:avLst/>
              <a:gdLst/>
              <a:ahLst/>
              <a:cxnLst/>
              <a:rect l="l" t="t" r="r" b="b"/>
              <a:pathLst>
                <a:path w="9963" h="10112" extrusionOk="0">
                  <a:moveTo>
                    <a:pt x="6487" y="135"/>
                  </a:moveTo>
                  <a:lnTo>
                    <a:pt x="9807" y="3268"/>
                  </a:lnTo>
                  <a:cubicBezTo>
                    <a:pt x="9684" y="3416"/>
                    <a:pt x="9622" y="3597"/>
                    <a:pt x="9628" y="3790"/>
                  </a:cubicBezTo>
                  <a:cubicBezTo>
                    <a:pt x="9634" y="3980"/>
                    <a:pt x="9709" y="4158"/>
                    <a:pt x="9834" y="4298"/>
                  </a:cubicBezTo>
                  <a:lnTo>
                    <a:pt x="4498" y="9944"/>
                  </a:lnTo>
                  <a:cubicBezTo>
                    <a:pt x="4359" y="9826"/>
                    <a:pt x="4181" y="9765"/>
                    <a:pt x="4002" y="9765"/>
                  </a:cubicBezTo>
                  <a:cubicBezTo>
                    <a:pt x="3994" y="9765"/>
                    <a:pt x="3986" y="9765"/>
                    <a:pt x="3979" y="9766"/>
                  </a:cubicBezTo>
                  <a:cubicBezTo>
                    <a:pt x="3792" y="9774"/>
                    <a:pt x="3610" y="9844"/>
                    <a:pt x="3465" y="9978"/>
                  </a:cubicBezTo>
                  <a:lnTo>
                    <a:pt x="145" y="6845"/>
                  </a:lnTo>
                  <a:cubicBezTo>
                    <a:pt x="394" y="6546"/>
                    <a:pt x="391" y="6119"/>
                    <a:pt x="137" y="5824"/>
                  </a:cubicBezTo>
                  <a:lnTo>
                    <a:pt x="5474" y="174"/>
                  </a:lnTo>
                  <a:cubicBezTo>
                    <a:pt x="5617" y="285"/>
                    <a:pt x="5788" y="339"/>
                    <a:pt x="5958" y="339"/>
                  </a:cubicBezTo>
                  <a:cubicBezTo>
                    <a:pt x="6148" y="339"/>
                    <a:pt x="6338" y="271"/>
                    <a:pt x="6487" y="135"/>
                  </a:cubicBezTo>
                  <a:close/>
                  <a:moveTo>
                    <a:pt x="6486" y="1"/>
                  </a:moveTo>
                  <a:cubicBezTo>
                    <a:pt x="6470" y="1"/>
                    <a:pt x="6455" y="6"/>
                    <a:pt x="6445" y="18"/>
                  </a:cubicBezTo>
                  <a:cubicBezTo>
                    <a:pt x="6312" y="158"/>
                    <a:pt x="6134" y="230"/>
                    <a:pt x="5956" y="230"/>
                  </a:cubicBezTo>
                  <a:cubicBezTo>
                    <a:pt x="5797" y="230"/>
                    <a:pt x="5638" y="173"/>
                    <a:pt x="5510" y="57"/>
                  </a:cubicBezTo>
                  <a:cubicBezTo>
                    <a:pt x="5499" y="48"/>
                    <a:pt x="5485" y="44"/>
                    <a:pt x="5472" y="44"/>
                  </a:cubicBezTo>
                  <a:cubicBezTo>
                    <a:pt x="5456" y="44"/>
                    <a:pt x="5441" y="49"/>
                    <a:pt x="5429" y="60"/>
                  </a:cubicBezTo>
                  <a:lnTo>
                    <a:pt x="17" y="5787"/>
                  </a:lnTo>
                  <a:cubicBezTo>
                    <a:pt x="0" y="5812"/>
                    <a:pt x="0" y="5846"/>
                    <a:pt x="20" y="5868"/>
                  </a:cubicBezTo>
                  <a:cubicBezTo>
                    <a:pt x="279" y="6125"/>
                    <a:pt x="282" y="6532"/>
                    <a:pt x="28" y="6806"/>
                  </a:cubicBezTo>
                  <a:cubicBezTo>
                    <a:pt x="17" y="6817"/>
                    <a:pt x="12" y="6833"/>
                    <a:pt x="12" y="6847"/>
                  </a:cubicBezTo>
                  <a:cubicBezTo>
                    <a:pt x="12" y="6861"/>
                    <a:pt x="17" y="6875"/>
                    <a:pt x="28" y="6886"/>
                  </a:cubicBezTo>
                  <a:lnTo>
                    <a:pt x="3429" y="10098"/>
                  </a:lnTo>
                  <a:cubicBezTo>
                    <a:pt x="3437" y="10109"/>
                    <a:pt x="3449" y="10111"/>
                    <a:pt x="3463" y="10111"/>
                  </a:cubicBezTo>
                  <a:cubicBezTo>
                    <a:pt x="3479" y="10111"/>
                    <a:pt x="3502" y="10103"/>
                    <a:pt x="3507" y="10078"/>
                  </a:cubicBezTo>
                  <a:cubicBezTo>
                    <a:pt x="3630" y="9950"/>
                    <a:pt x="3795" y="9877"/>
                    <a:pt x="3976" y="9869"/>
                  </a:cubicBezTo>
                  <a:cubicBezTo>
                    <a:pt x="3980" y="9869"/>
                    <a:pt x="3983" y="9869"/>
                    <a:pt x="3987" y="9869"/>
                  </a:cubicBezTo>
                  <a:cubicBezTo>
                    <a:pt x="4164" y="9869"/>
                    <a:pt x="4327" y="9935"/>
                    <a:pt x="4456" y="10056"/>
                  </a:cubicBezTo>
                  <a:cubicBezTo>
                    <a:pt x="4467" y="10067"/>
                    <a:pt x="4478" y="10070"/>
                    <a:pt x="4495" y="10072"/>
                  </a:cubicBezTo>
                  <a:cubicBezTo>
                    <a:pt x="4509" y="10072"/>
                    <a:pt x="4523" y="10067"/>
                    <a:pt x="4534" y="10056"/>
                  </a:cubicBezTo>
                  <a:lnTo>
                    <a:pt x="9946" y="4328"/>
                  </a:lnTo>
                  <a:cubicBezTo>
                    <a:pt x="9957" y="4320"/>
                    <a:pt x="9963" y="4306"/>
                    <a:pt x="9963" y="4292"/>
                  </a:cubicBezTo>
                  <a:cubicBezTo>
                    <a:pt x="9963" y="4278"/>
                    <a:pt x="9957" y="4264"/>
                    <a:pt x="9946" y="4253"/>
                  </a:cubicBezTo>
                  <a:cubicBezTo>
                    <a:pt x="9818" y="4130"/>
                    <a:pt x="9742" y="3966"/>
                    <a:pt x="9737" y="3784"/>
                  </a:cubicBezTo>
                  <a:cubicBezTo>
                    <a:pt x="9734" y="3603"/>
                    <a:pt x="9798" y="3436"/>
                    <a:pt x="9921" y="3304"/>
                  </a:cubicBezTo>
                  <a:cubicBezTo>
                    <a:pt x="9932" y="3293"/>
                    <a:pt x="9938" y="3279"/>
                    <a:pt x="9938" y="3265"/>
                  </a:cubicBezTo>
                  <a:cubicBezTo>
                    <a:pt x="9938" y="3251"/>
                    <a:pt x="9932" y="3237"/>
                    <a:pt x="9921" y="3226"/>
                  </a:cubicBezTo>
                  <a:lnTo>
                    <a:pt x="6526" y="15"/>
                  </a:lnTo>
                  <a:cubicBezTo>
                    <a:pt x="6515" y="6"/>
                    <a:pt x="6500" y="1"/>
                    <a:pt x="6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8413;p64">
              <a:extLst>
                <a:ext uri="{FF2B5EF4-FFF2-40B4-BE49-F238E27FC236}">
                  <a16:creationId xmlns:a16="http://schemas.microsoft.com/office/drawing/2014/main" id="{FB738536-6599-26DC-AD7A-AF2E42D0A0EB}"/>
                </a:ext>
              </a:extLst>
            </p:cNvPr>
            <p:cNvSpPr/>
            <p:nvPr/>
          </p:nvSpPr>
          <p:spPr>
            <a:xfrm>
              <a:off x="7128363" y="3174648"/>
              <a:ext cx="65202" cy="58864"/>
            </a:xfrm>
            <a:custGeom>
              <a:avLst/>
              <a:gdLst/>
              <a:ahLst/>
              <a:cxnLst/>
              <a:rect l="l" t="t" r="r" b="b"/>
              <a:pathLst>
                <a:path w="751" h="678" extrusionOk="0">
                  <a:moveTo>
                    <a:pt x="378" y="0"/>
                  </a:moveTo>
                  <a:cubicBezTo>
                    <a:pt x="288" y="0"/>
                    <a:pt x="198" y="37"/>
                    <a:pt x="131" y="108"/>
                  </a:cubicBezTo>
                  <a:cubicBezTo>
                    <a:pt x="0" y="242"/>
                    <a:pt x="9" y="457"/>
                    <a:pt x="145" y="585"/>
                  </a:cubicBezTo>
                  <a:cubicBezTo>
                    <a:pt x="210" y="647"/>
                    <a:pt x="293" y="678"/>
                    <a:pt x="376" y="678"/>
                  </a:cubicBezTo>
                  <a:cubicBezTo>
                    <a:pt x="466" y="678"/>
                    <a:pt x="556" y="642"/>
                    <a:pt x="622" y="571"/>
                  </a:cubicBezTo>
                  <a:cubicBezTo>
                    <a:pt x="751" y="434"/>
                    <a:pt x="745" y="217"/>
                    <a:pt x="609" y="94"/>
                  </a:cubicBezTo>
                  <a:cubicBezTo>
                    <a:pt x="543" y="31"/>
                    <a:pt x="460" y="0"/>
                    <a:pt x="378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8414;p64">
              <a:extLst>
                <a:ext uri="{FF2B5EF4-FFF2-40B4-BE49-F238E27FC236}">
                  <a16:creationId xmlns:a16="http://schemas.microsoft.com/office/drawing/2014/main" id="{1621C00B-150E-DECC-00C0-966ED3E251C8}"/>
                </a:ext>
              </a:extLst>
            </p:cNvPr>
            <p:cNvSpPr/>
            <p:nvPr/>
          </p:nvSpPr>
          <p:spPr>
            <a:xfrm>
              <a:off x="7045538" y="3198871"/>
              <a:ext cx="123111" cy="120940"/>
            </a:xfrm>
            <a:custGeom>
              <a:avLst/>
              <a:gdLst/>
              <a:ahLst/>
              <a:cxnLst/>
              <a:rect l="l" t="t" r="r" b="b"/>
              <a:pathLst>
                <a:path w="1418" h="1393" extrusionOk="0">
                  <a:moveTo>
                    <a:pt x="1265" y="0"/>
                  </a:moveTo>
                  <a:cubicBezTo>
                    <a:pt x="1248" y="0"/>
                    <a:pt x="1229" y="4"/>
                    <a:pt x="1211" y="13"/>
                  </a:cubicBezTo>
                  <a:lnTo>
                    <a:pt x="98" y="554"/>
                  </a:lnTo>
                  <a:cubicBezTo>
                    <a:pt x="17" y="591"/>
                    <a:pt x="0" y="699"/>
                    <a:pt x="67" y="758"/>
                  </a:cubicBezTo>
                  <a:lnTo>
                    <a:pt x="700" y="1358"/>
                  </a:lnTo>
                  <a:cubicBezTo>
                    <a:pt x="725" y="1382"/>
                    <a:pt x="756" y="1393"/>
                    <a:pt x="787" y="1393"/>
                  </a:cubicBezTo>
                  <a:cubicBezTo>
                    <a:pt x="835" y="1393"/>
                    <a:pt x="882" y="1365"/>
                    <a:pt x="904" y="1316"/>
                  </a:cubicBezTo>
                  <a:lnTo>
                    <a:pt x="1381" y="178"/>
                  </a:lnTo>
                  <a:cubicBezTo>
                    <a:pt x="1418" y="88"/>
                    <a:pt x="1349" y="0"/>
                    <a:pt x="1265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8415;p64">
              <a:extLst>
                <a:ext uri="{FF2B5EF4-FFF2-40B4-BE49-F238E27FC236}">
                  <a16:creationId xmlns:a16="http://schemas.microsoft.com/office/drawing/2014/main" id="{DBDB3241-F249-BC17-6352-975E18D9EF31}"/>
                </a:ext>
              </a:extLst>
            </p:cNvPr>
            <p:cNvSpPr/>
            <p:nvPr/>
          </p:nvSpPr>
          <p:spPr>
            <a:xfrm>
              <a:off x="7166390" y="3113354"/>
              <a:ext cx="81177" cy="83955"/>
            </a:xfrm>
            <a:custGeom>
              <a:avLst/>
              <a:gdLst/>
              <a:ahLst/>
              <a:cxnLst/>
              <a:rect l="l" t="t" r="r" b="b"/>
              <a:pathLst>
                <a:path w="935" h="967" extrusionOk="0">
                  <a:moveTo>
                    <a:pt x="860" y="0"/>
                  </a:moveTo>
                  <a:cubicBezTo>
                    <a:pt x="842" y="0"/>
                    <a:pt x="825" y="7"/>
                    <a:pt x="812" y="22"/>
                  </a:cubicBezTo>
                  <a:lnTo>
                    <a:pt x="23" y="856"/>
                  </a:lnTo>
                  <a:cubicBezTo>
                    <a:pt x="0" y="884"/>
                    <a:pt x="0" y="926"/>
                    <a:pt x="28" y="948"/>
                  </a:cubicBezTo>
                  <a:cubicBezTo>
                    <a:pt x="42" y="960"/>
                    <a:pt x="59" y="966"/>
                    <a:pt x="75" y="966"/>
                  </a:cubicBezTo>
                  <a:cubicBezTo>
                    <a:pt x="92" y="966"/>
                    <a:pt x="109" y="959"/>
                    <a:pt x="120" y="945"/>
                  </a:cubicBezTo>
                  <a:lnTo>
                    <a:pt x="910" y="111"/>
                  </a:lnTo>
                  <a:cubicBezTo>
                    <a:pt x="935" y="83"/>
                    <a:pt x="935" y="41"/>
                    <a:pt x="907" y="19"/>
                  </a:cubicBezTo>
                  <a:cubicBezTo>
                    <a:pt x="893" y="7"/>
                    <a:pt x="877" y="0"/>
                    <a:pt x="860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8416;p64">
              <a:extLst>
                <a:ext uri="{FF2B5EF4-FFF2-40B4-BE49-F238E27FC236}">
                  <a16:creationId xmlns:a16="http://schemas.microsoft.com/office/drawing/2014/main" id="{59AC82A0-831F-23D0-40E5-FA57D4006469}"/>
                </a:ext>
              </a:extLst>
            </p:cNvPr>
            <p:cNvSpPr/>
            <p:nvPr/>
          </p:nvSpPr>
          <p:spPr>
            <a:xfrm>
              <a:off x="7423635" y="2609110"/>
              <a:ext cx="307430" cy="278084"/>
            </a:xfrm>
            <a:custGeom>
              <a:avLst/>
              <a:gdLst/>
              <a:ahLst/>
              <a:cxnLst/>
              <a:rect l="l" t="t" r="r" b="b"/>
              <a:pathLst>
                <a:path w="3541" h="3203" extrusionOk="0">
                  <a:moveTo>
                    <a:pt x="1746" y="783"/>
                  </a:moveTo>
                  <a:lnTo>
                    <a:pt x="2589" y="1578"/>
                  </a:lnTo>
                  <a:lnTo>
                    <a:pt x="1794" y="2418"/>
                  </a:lnTo>
                  <a:lnTo>
                    <a:pt x="951" y="1623"/>
                  </a:lnTo>
                  <a:lnTo>
                    <a:pt x="1746" y="783"/>
                  </a:lnTo>
                  <a:close/>
                  <a:moveTo>
                    <a:pt x="1771" y="1"/>
                  </a:moveTo>
                  <a:cubicBezTo>
                    <a:pt x="1346" y="1"/>
                    <a:pt x="922" y="169"/>
                    <a:pt x="608" y="501"/>
                  </a:cubicBezTo>
                  <a:cubicBezTo>
                    <a:pt x="0" y="1143"/>
                    <a:pt x="28" y="2158"/>
                    <a:pt x="670" y="2764"/>
                  </a:cubicBezTo>
                  <a:cubicBezTo>
                    <a:pt x="979" y="3057"/>
                    <a:pt x="1375" y="3202"/>
                    <a:pt x="1771" y="3202"/>
                  </a:cubicBezTo>
                  <a:cubicBezTo>
                    <a:pt x="2195" y="3202"/>
                    <a:pt x="2619" y="3035"/>
                    <a:pt x="2932" y="2702"/>
                  </a:cubicBezTo>
                  <a:cubicBezTo>
                    <a:pt x="3540" y="2055"/>
                    <a:pt x="3512" y="1045"/>
                    <a:pt x="2871" y="437"/>
                  </a:cubicBezTo>
                  <a:cubicBezTo>
                    <a:pt x="2562" y="146"/>
                    <a:pt x="2166" y="1"/>
                    <a:pt x="17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8417;p64">
              <a:extLst>
                <a:ext uri="{FF2B5EF4-FFF2-40B4-BE49-F238E27FC236}">
                  <a16:creationId xmlns:a16="http://schemas.microsoft.com/office/drawing/2014/main" id="{7B500500-56AB-B814-978C-3A7CB6A215C3}"/>
                </a:ext>
              </a:extLst>
            </p:cNvPr>
            <p:cNvSpPr/>
            <p:nvPr/>
          </p:nvSpPr>
          <p:spPr>
            <a:xfrm>
              <a:off x="7442996" y="2626821"/>
              <a:ext cx="268708" cy="242836"/>
            </a:xfrm>
            <a:custGeom>
              <a:avLst/>
              <a:gdLst/>
              <a:ahLst/>
              <a:cxnLst/>
              <a:rect l="l" t="t" r="r" b="b"/>
              <a:pathLst>
                <a:path w="3095" h="2797" extrusionOk="0">
                  <a:moveTo>
                    <a:pt x="1549" y="110"/>
                  </a:moveTo>
                  <a:cubicBezTo>
                    <a:pt x="1864" y="110"/>
                    <a:pt x="2179" y="230"/>
                    <a:pt x="2427" y="465"/>
                  </a:cubicBezTo>
                  <a:cubicBezTo>
                    <a:pt x="2943" y="947"/>
                    <a:pt x="2969" y="1765"/>
                    <a:pt x="2480" y="2278"/>
                  </a:cubicBezTo>
                  <a:cubicBezTo>
                    <a:pt x="2246" y="2523"/>
                    <a:pt x="1925" y="2669"/>
                    <a:pt x="1585" y="2677"/>
                  </a:cubicBezTo>
                  <a:cubicBezTo>
                    <a:pt x="1574" y="2677"/>
                    <a:pt x="1563" y="2677"/>
                    <a:pt x="1552" y="2677"/>
                  </a:cubicBezTo>
                  <a:cubicBezTo>
                    <a:pt x="1221" y="2677"/>
                    <a:pt x="907" y="2555"/>
                    <a:pt x="667" y="2325"/>
                  </a:cubicBezTo>
                  <a:cubicBezTo>
                    <a:pt x="151" y="1840"/>
                    <a:pt x="126" y="1025"/>
                    <a:pt x="614" y="512"/>
                  </a:cubicBezTo>
                  <a:cubicBezTo>
                    <a:pt x="868" y="247"/>
                    <a:pt x="1208" y="110"/>
                    <a:pt x="1549" y="110"/>
                  </a:cubicBezTo>
                  <a:close/>
                  <a:moveTo>
                    <a:pt x="1549" y="0"/>
                  </a:moveTo>
                  <a:cubicBezTo>
                    <a:pt x="1177" y="0"/>
                    <a:pt x="806" y="147"/>
                    <a:pt x="530" y="437"/>
                  </a:cubicBezTo>
                  <a:cubicBezTo>
                    <a:pt x="0" y="997"/>
                    <a:pt x="28" y="1885"/>
                    <a:pt x="586" y="2412"/>
                  </a:cubicBezTo>
                  <a:cubicBezTo>
                    <a:pt x="848" y="2657"/>
                    <a:pt x="1186" y="2794"/>
                    <a:pt x="1546" y="2794"/>
                  </a:cubicBezTo>
                  <a:cubicBezTo>
                    <a:pt x="1560" y="2794"/>
                    <a:pt x="1574" y="2794"/>
                    <a:pt x="1588" y="2797"/>
                  </a:cubicBezTo>
                  <a:cubicBezTo>
                    <a:pt x="1961" y="2783"/>
                    <a:pt x="2310" y="2629"/>
                    <a:pt x="2564" y="2359"/>
                  </a:cubicBezTo>
                  <a:cubicBezTo>
                    <a:pt x="3094" y="1795"/>
                    <a:pt x="3066" y="911"/>
                    <a:pt x="2508" y="381"/>
                  </a:cubicBezTo>
                  <a:cubicBezTo>
                    <a:pt x="2239" y="126"/>
                    <a:pt x="1894" y="0"/>
                    <a:pt x="15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8418;p64">
              <a:extLst>
                <a:ext uri="{FF2B5EF4-FFF2-40B4-BE49-F238E27FC236}">
                  <a16:creationId xmlns:a16="http://schemas.microsoft.com/office/drawing/2014/main" id="{C5540305-A3A9-2B20-B817-6B006568784F}"/>
                </a:ext>
              </a:extLst>
            </p:cNvPr>
            <p:cNvSpPr/>
            <p:nvPr/>
          </p:nvSpPr>
          <p:spPr>
            <a:xfrm>
              <a:off x="7489965" y="2660334"/>
              <a:ext cx="174942" cy="175203"/>
            </a:xfrm>
            <a:custGeom>
              <a:avLst/>
              <a:gdLst/>
              <a:ahLst/>
              <a:cxnLst/>
              <a:rect l="l" t="t" r="r" b="b"/>
              <a:pathLst>
                <a:path w="2015" h="2018" extrusionOk="0">
                  <a:moveTo>
                    <a:pt x="982" y="193"/>
                  </a:moveTo>
                  <a:lnTo>
                    <a:pt x="1825" y="988"/>
                  </a:lnTo>
                  <a:lnTo>
                    <a:pt x="1030" y="1828"/>
                  </a:lnTo>
                  <a:lnTo>
                    <a:pt x="187" y="1033"/>
                  </a:lnTo>
                  <a:lnTo>
                    <a:pt x="982" y="193"/>
                  </a:lnTo>
                  <a:close/>
                  <a:moveTo>
                    <a:pt x="980" y="0"/>
                  </a:moveTo>
                  <a:lnTo>
                    <a:pt x="0" y="1035"/>
                  </a:lnTo>
                  <a:lnTo>
                    <a:pt x="1035" y="2018"/>
                  </a:lnTo>
                  <a:lnTo>
                    <a:pt x="2015" y="98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8419;p64">
              <a:extLst>
                <a:ext uri="{FF2B5EF4-FFF2-40B4-BE49-F238E27FC236}">
                  <a16:creationId xmlns:a16="http://schemas.microsoft.com/office/drawing/2014/main" id="{669D84D6-DD31-44FD-6E93-571855B718D5}"/>
                </a:ext>
              </a:extLst>
            </p:cNvPr>
            <p:cNvSpPr/>
            <p:nvPr/>
          </p:nvSpPr>
          <p:spPr>
            <a:xfrm>
              <a:off x="7427455" y="2697839"/>
              <a:ext cx="291455" cy="189354"/>
            </a:xfrm>
            <a:custGeom>
              <a:avLst/>
              <a:gdLst/>
              <a:ahLst/>
              <a:cxnLst/>
              <a:rect l="l" t="t" r="r" b="b"/>
              <a:pathLst>
                <a:path w="3357" h="2181" extrusionOk="0">
                  <a:moveTo>
                    <a:pt x="229" y="1"/>
                  </a:moveTo>
                  <a:cubicBezTo>
                    <a:pt x="1" y="592"/>
                    <a:pt x="135" y="1281"/>
                    <a:pt x="623" y="1742"/>
                  </a:cubicBezTo>
                  <a:cubicBezTo>
                    <a:pt x="932" y="2035"/>
                    <a:pt x="1328" y="2180"/>
                    <a:pt x="1724" y="2180"/>
                  </a:cubicBezTo>
                  <a:cubicBezTo>
                    <a:pt x="2148" y="2180"/>
                    <a:pt x="2572" y="2013"/>
                    <a:pt x="2885" y="1680"/>
                  </a:cubicBezTo>
                  <a:cubicBezTo>
                    <a:pt x="3217" y="1334"/>
                    <a:pt x="3357" y="885"/>
                    <a:pt x="3318" y="444"/>
                  </a:cubicBezTo>
                  <a:lnTo>
                    <a:pt x="3318" y="444"/>
                  </a:lnTo>
                  <a:cubicBezTo>
                    <a:pt x="3245" y="634"/>
                    <a:pt x="3136" y="813"/>
                    <a:pt x="2986" y="972"/>
                  </a:cubicBezTo>
                  <a:cubicBezTo>
                    <a:pt x="2672" y="1304"/>
                    <a:pt x="2248" y="1473"/>
                    <a:pt x="1823" y="1473"/>
                  </a:cubicBezTo>
                  <a:cubicBezTo>
                    <a:pt x="1428" y="1473"/>
                    <a:pt x="1032" y="1327"/>
                    <a:pt x="723" y="1033"/>
                  </a:cubicBezTo>
                  <a:cubicBezTo>
                    <a:pt x="428" y="751"/>
                    <a:pt x="260" y="383"/>
                    <a:pt x="22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8420;p64">
              <a:extLst>
                <a:ext uri="{FF2B5EF4-FFF2-40B4-BE49-F238E27FC236}">
                  <a16:creationId xmlns:a16="http://schemas.microsoft.com/office/drawing/2014/main" id="{FB7DDE25-8B87-76CD-F47B-BDFB30B4B480}"/>
                </a:ext>
              </a:extLst>
            </p:cNvPr>
            <p:cNvSpPr/>
            <p:nvPr/>
          </p:nvSpPr>
          <p:spPr>
            <a:xfrm>
              <a:off x="6750266" y="3207466"/>
              <a:ext cx="44191" cy="44191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494" y="1"/>
                  </a:moveTo>
                  <a:lnTo>
                    <a:pt x="0" y="15"/>
                  </a:lnTo>
                  <a:lnTo>
                    <a:pt x="14" y="508"/>
                  </a:lnTo>
                  <a:lnTo>
                    <a:pt x="50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8421;p64">
              <a:extLst>
                <a:ext uri="{FF2B5EF4-FFF2-40B4-BE49-F238E27FC236}">
                  <a16:creationId xmlns:a16="http://schemas.microsoft.com/office/drawing/2014/main" id="{39B3C591-9187-CAD3-4EDF-0A86AD37617D}"/>
                </a:ext>
              </a:extLst>
            </p:cNvPr>
            <p:cNvSpPr/>
            <p:nvPr/>
          </p:nvSpPr>
          <p:spPr>
            <a:xfrm>
              <a:off x="6760164" y="3217190"/>
              <a:ext cx="25091" cy="25004"/>
            </a:xfrm>
            <a:custGeom>
              <a:avLst/>
              <a:gdLst/>
              <a:ahLst/>
              <a:cxnLst/>
              <a:rect l="l" t="t" r="r" b="b"/>
              <a:pathLst>
                <a:path w="289" h="288" extrusionOk="0">
                  <a:moveTo>
                    <a:pt x="280" y="0"/>
                  </a:moveTo>
                  <a:lnTo>
                    <a:pt x="1" y="9"/>
                  </a:lnTo>
                  <a:lnTo>
                    <a:pt x="9" y="288"/>
                  </a:lnTo>
                  <a:lnTo>
                    <a:pt x="288" y="279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8422;p64">
              <a:extLst>
                <a:ext uri="{FF2B5EF4-FFF2-40B4-BE49-F238E27FC236}">
                  <a16:creationId xmlns:a16="http://schemas.microsoft.com/office/drawing/2014/main" id="{E1B07BCA-7EF1-A171-F013-319819E0EC14}"/>
                </a:ext>
              </a:extLst>
            </p:cNvPr>
            <p:cNvSpPr/>
            <p:nvPr/>
          </p:nvSpPr>
          <p:spPr>
            <a:xfrm>
              <a:off x="7122025" y="3562034"/>
              <a:ext cx="44191" cy="44191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495" y="1"/>
                  </a:moveTo>
                  <a:lnTo>
                    <a:pt x="1" y="15"/>
                  </a:lnTo>
                  <a:lnTo>
                    <a:pt x="15" y="509"/>
                  </a:lnTo>
                  <a:lnTo>
                    <a:pt x="509" y="495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8423;p64">
              <a:extLst>
                <a:ext uri="{FF2B5EF4-FFF2-40B4-BE49-F238E27FC236}">
                  <a16:creationId xmlns:a16="http://schemas.microsoft.com/office/drawing/2014/main" id="{4BD8F992-9A39-D420-2581-C9B853C5C8FD}"/>
                </a:ext>
              </a:extLst>
            </p:cNvPr>
            <p:cNvSpPr/>
            <p:nvPr/>
          </p:nvSpPr>
          <p:spPr>
            <a:xfrm>
              <a:off x="7131749" y="3571237"/>
              <a:ext cx="25004" cy="25091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279" y="1"/>
                  </a:moveTo>
                  <a:lnTo>
                    <a:pt x="0" y="9"/>
                  </a:lnTo>
                  <a:lnTo>
                    <a:pt x="9" y="288"/>
                  </a:lnTo>
                  <a:lnTo>
                    <a:pt x="288" y="28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8424;p64">
              <a:extLst>
                <a:ext uri="{FF2B5EF4-FFF2-40B4-BE49-F238E27FC236}">
                  <a16:creationId xmlns:a16="http://schemas.microsoft.com/office/drawing/2014/main" id="{9DB10669-097E-8A59-8934-4920DC3517AA}"/>
                </a:ext>
              </a:extLst>
            </p:cNvPr>
            <p:cNvSpPr/>
            <p:nvPr/>
          </p:nvSpPr>
          <p:spPr>
            <a:xfrm>
              <a:off x="7304172" y="2626908"/>
              <a:ext cx="44452" cy="44191"/>
            </a:xfrm>
            <a:custGeom>
              <a:avLst/>
              <a:gdLst/>
              <a:ahLst/>
              <a:cxnLst/>
              <a:rect l="l" t="t" r="r" b="b"/>
              <a:pathLst>
                <a:path w="512" h="509" extrusionOk="0">
                  <a:moveTo>
                    <a:pt x="497" y="0"/>
                  </a:moveTo>
                  <a:lnTo>
                    <a:pt x="1" y="14"/>
                  </a:lnTo>
                  <a:lnTo>
                    <a:pt x="17" y="508"/>
                  </a:lnTo>
                  <a:lnTo>
                    <a:pt x="511" y="49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8425;p64">
              <a:extLst>
                <a:ext uri="{FF2B5EF4-FFF2-40B4-BE49-F238E27FC236}">
                  <a16:creationId xmlns:a16="http://schemas.microsoft.com/office/drawing/2014/main" id="{3481A58C-1D96-AF36-BFC8-E354E4D4A3BC}"/>
                </a:ext>
              </a:extLst>
            </p:cNvPr>
            <p:cNvSpPr/>
            <p:nvPr/>
          </p:nvSpPr>
          <p:spPr>
            <a:xfrm>
              <a:off x="7313896" y="2636372"/>
              <a:ext cx="25004" cy="25004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279" y="0"/>
                  </a:moveTo>
                  <a:lnTo>
                    <a:pt x="0" y="9"/>
                  </a:lnTo>
                  <a:lnTo>
                    <a:pt x="9" y="288"/>
                  </a:lnTo>
                  <a:lnTo>
                    <a:pt x="288" y="27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8426;p64">
              <a:extLst>
                <a:ext uri="{FF2B5EF4-FFF2-40B4-BE49-F238E27FC236}">
                  <a16:creationId xmlns:a16="http://schemas.microsoft.com/office/drawing/2014/main" id="{7C3F87C0-212F-CB33-081B-F557BF830859}"/>
                </a:ext>
              </a:extLst>
            </p:cNvPr>
            <p:cNvSpPr/>
            <p:nvPr/>
          </p:nvSpPr>
          <p:spPr>
            <a:xfrm>
              <a:off x="7676018" y="2981216"/>
              <a:ext cx="44365" cy="44452"/>
            </a:xfrm>
            <a:custGeom>
              <a:avLst/>
              <a:gdLst/>
              <a:ahLst/>
              <a:cxnLst/>
              <a:rect l="l" t="t" r="r" b="b"/>
              <a:pathLst>
                <a:path w="511" h="512" extrusionOk="0">
                  <a:moveTo>
                    <a:pt x="497" y="1"/>
                  </a:moveTo>
                  <a:lnTo>
                    <a:pt x="0" y="15"/>
                  </a:lnTo>
                  <a:lnTo>
                    <a:pt x="17" y="511"/>
                  </a:lnTo>
                  <a:lnTo>
                    <a:pt x="511" y="498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8427;p64">
              <a:extLst>
                <a:ext uri="{FF2B5EF4-FFF2-40B4-BE49-F238E27FC236}">
                  <a16:creationId xmlns:a16="http://schemas.microsoft.com/office/drawing/2014/main" id="{30146EF2-12BB-CE96-BCB1-DC800FC284CA}"/>
                </a:ext>
              </a:extLst>
            </p:cNvPr>
            <p:cNvSpPr/>
            <p:nvPr/>
          </p:nvSpPr>
          <p:spPr>
            <a:xfrm>
              <a:off x="7685394" y="2990940"/>
              <a:ext cx="25091" cy="25004"/>
            </a:xfrm>
            <a:custGeom>
              <a:avLst/>
              <a:gdLst/>
              <a:ahLst/>
              <a:cxnLst/>
              <a:rect l="l" t="t" r="r" b="b"/>
              <a:pathLst>
                <a:path w="289" h="288" extrusionOk="0">
                  <a:moveTo>
                    <a:pt x="280" y="1"/>
                  </a:moveTo>
                  <a:lnTo>
                    <a:pt x="1" y="9"/>
                  </a:lnTo>
                  <a:lnTo>
                    <a:pt x="9" y="288"/>
                  </a:lnTo>
                  <a:lnTo>
                    <a:pt x="288" y="280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8428;p64">
              <a:extLst>
                <a:ext uri="{FF2B5EF4-FFF2-40B4-BE49-F238E27FC236}">
                  <a16:creationId xmlns:a16="http://schemas.microsoft.com/office/drawing/2014/main" id="{AB07385F-FCA4-3360-1D67-0B7959B2E59A}"/>
                </a:ext>
              </a:extLst>
            </p:cNvPr>
            <p:cNvSpPr/>
            <p:nvPr/>
          </p:nvSpPr>
          <p:spPr>
            <a:xfrm>
              <a:off x="5458832" y="3278918"/>
              <a:ext cx="2171715" cy="569279"/>
            </a:xfrm>
            <a:custGeom>
              <a:avLst/>
              <a:gdLst/>
              <a:ahLst/>
              <a:cxnLst/>
              <a:rect l="l" t="t" r="r" b="b"/>
              <a:pathLst>
                <a:path w="25014" h="6557" extrusionOk="0">
                  <a:moveTo>
                    <a:pt x="0" y="1"/>
                  </a:moveTo>
                  <a:lnTo>
                    <a:pt x="0" y="748"/>
                  </a:lnTo>
                  <a:cubicBezTo>
                    <a:pt x="0" y="3957"/>
                    <a:pt x="2600" y="6557"/>
                    <a:pt x="5809" y="6557"/>
                  </a:cubicBezTo>
                  <a:lnTo>
                    <a:pt x="19202" y="6557"/>
                  </a:lnTo>
                  <a:cubicBezTo>
                    <a:pt x="22411" y="6557"/>
                    <a:pt x="25014" y="3959"/>
                    <a:pt x="25014" y="748"/>
                  </a:cubicBezTo>
                  <a:lnTo>
                    <a:pt x="25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8429;p64">
              <a:extLst>
                <a:ext uri="{FF2B5EF4-FFF2-40B4-BE49-F238E27FC236}">
                  <a16:creationId xmlns:a16="http://schemas.microsoft.com/office/drawing/2014/main" id="{79C2E2A0-4E05-0024-FB86-0F7F409D36CE}"/>
                </a:ext>
              </a:extLst>
            </p:cNvPr>
            <p:cNvSpPr/>
            <p:nvPr/>
          </p:nvSpPr>
          <p:spPr>
            <a:xfrm>
              <a:off x="5502676" y="3278918"/>
              <a:ext cx="300658" cy="543580"/>
            </a:xfrm>
            <a:custGeom>
              <a:avLst/>
              <a:gdLst/>
              <a:ahLst/>
              <a:cxnLst/>
              <a:rect l="l" t="t" r="r" b="b"/>
              <a:pathLst>
                <a:path w="3463" h="6261" extrusionOk="0">
                  <a:moveTo>
                    <a:pt x="0" y="1"/>
                  </a:moveTo>
                  <a:cubicBezTo>
                    <a:pt x="17" y="95"/>
                    <a:pt x="34" y="193"/>
                    <a:pt x="56" y="294"/>
                  </a:cubicBezTo>
                  <a:cubicBezTo>
                    <a:pt x="488" y="2439"/>
                    <a:pt x="1518" y="4450"/>
                    <a:pt x="2977" y="6071"/>
                  </a:cubicBezTo>
                  <a:cubicBezTo>
                    <a:pt x="3136" y="6141"/>
                    <a:pt x="3298" y="6205"/>
                    <a:pt x="3462" y="6261"/>
                  </a:cubicBezTo>
                  <a:cubicBezTo>
                    <a:pt x="1858" y="4612"/>
                    <a:pt x="731" y="2503"/>
                    <a:pt x="279" y="249"/>
                  </a:cubicBezTo>
                  <a:cubicBezTo>
                    <a:pt x="262" y="165"/>
                    <a:pt x="243" y="81"/>
                    <a:pt x="22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8430;p64">
              <a:extLst>
                <a:ext uri="{FF2B5EF4-FFF2-40B4-BE49-F238E27FC236}">
                  <a16:creationId xmlns:a16="http://schemas.microsoft.com/office/drawing/2014/main" id="{E5454815-4A40-7938-D3CA-D4E26764A221}"/>
                </a:ext>
              </a:extLst>
            </p:cNvPr>
            <p:cNvSpPr/>
            <p:nvPr/>
          </p:nvSpPr>
          <p:spPr>
            <a:xfrm>
              <a:off x="5606772" y="3278918"/>
              <a:ext cx="317935" cy="568063"/>
            </a:xfrm>
            <a:custGeom>
              <a:avLst/>
              <a:gdLst/>
              <a:ahLst/>
              <a:cxnLst/>
              <a:rect l="l" t="t" r="r" b="b"/>
              <a:pathLst>
                <a:path w="3662" h="6543" extrusionOk="0">
                  <a:moveTo>
                    <a:pt x="1" y="1"/>
                  </a:moveTo>
                  <a:cubicBezTo>
                    <a:pt x="380" y="1739"/>
                    <a:pt x="1346" y="3287"/>
                    <a:pt x="2286" y="4788"/>
                  </a:cubicBezTo>
                  <a:lnTo>
                    <a:pt x="2662" y="5396"/>
                  </a:lnTo>
                  <a:lnTo>
                    <a:pt x="2749" y="5538"/>
                  </a:lnTo>
                  <a:cubicBezTo>
                    <a:pt x="2947" y="5862"/>
                    <a:pt x="3151" y="6194"/>
                    <a:pt x="3365" y="6512"/>
                  </a:cubicBezTo>
                  <a:cubicBezTo>
                    <a:pt x="3463" y="6526"/>
                    <a:pt x="3561" y="6531"/>
                    <a:pt x="3661" y="6543"/>
                  </a:cubicBezTo>
                  <a:cubicBezTo>
                    <a:pt x="3407" y="6180"/>
                    <a:pt x="3173" y="5798"/>
                    <a:pt x="2944" y="5421"/>
                  </a:cubicBezTo>
                  <a:lnTo>
                    <a:pt x="2858" y="5276"/>
                  </a:lnTo>
                  <a:lnTo>
                    <a:pt x="2481" y="4671"/>
                  </a:lnTo>
                  <a:cubicBezTo>
                    <a:pt x="1563" y="3198"/>
                    <a:pt x="615" y="1677"/>
                    <a:pt x="2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8431;p64">
              <a:extLst>
                <a:ext uri="{FF2B5EF4-FFF2-40B4-BE49-F238E27FC236}">
                  <a16:creationId xmlns:a16="http://schemas.microsoft.com/office/drawing/2014/main" id="{62BA0D56-12B9-55D2-36A7-F3827440742D}"/>
                </a:ext>
              </a:extLst>
            </p:cNvPr>
            <p:cNvSpPr/>
            <p:nvPr/>
          </p:nvSpPr>
          <p:spPr>
            <a:xfrm>
              <a:off x="5726495" y="3278918"/>
              <a:ext cx="315678" cy="569279"/>
            </a:xfrm>
            <a:custGeom>
              <a:avLst/>
              <a:gdLst/>
              <a:ahLst/>
              <a:cxnLst/>
              <a:rect l="l" t="t" r="r" b="b"/>
              <a:pathLst>
                <a:path w="3636" h="6557" extrusionOk="0">
                  <a:moveTo>
                    <a:pt x="0" y="1"/>
                  </a:moveTo>
                  <a:cubicBezTo>
                    <a:pt x="508" y="2439"/>
                    <a:pt x="1674" y="4713"/>
                    <a:pt x="3325" y="6557"/>
                  </a:cubicBezTo>
                  <a:lnTo>
                    <a:pt x="3635" y="6557"/>
                  </a:lnTo>
                  <a:cubicBezTo>
                    <a:pt x="1944" y="4726"/>
                    <a:pt x="756" y="2453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8432;p64">
              <a:extLst>
                <a:ext uri="{FF2B5EF4-FFF2-40B4-BE49-F238E27FC236}">
                  <a16:creationId xmlns:a16="http://schemas.microsoft.com/office/drawing/2014/main" id="{972F3B8A-AF76-7253-F1B1-6853073F4F87}"/>
                </a:ext>
              </a:extLst>
            </p:cNvPr>
            <p:cNvSpPr/>
            <p:nvPr/>
          </p:nvSpPr>
          <p:spPr>
            <a:xfrm>
              <a:off x="5851949" y="3278918"/>
              <a:ext cx="303262" cy="569279"/>
            </a:xfrm>
            <a:custGeom>
              <a:avLst/>
              <a:gdLst/>
              <a:ahLst/>
              <a:cxnLst/>
              <a:rect l="l" t="t" r="r" b="b"/>
              <a:pathLst>
                <a:path w="3493" h="6557" extrusionOk="0">
                  <a:moveTo>
                    <a:pt x="0" y="1"/>
                  </a:moveTo>
                  <a:cubicBezTo>
                    <a:pt x="427" y="2414"/>
                    <a:pt x="1557" y="4718"/>
                    <a:pt x="3186" y="6557"/>
                  </a:cubicBezTo>
                  <a:lnTo>
                    <a:pt x="3493" y="6557"/>
                  </a:lnTo>
                  <a:cubicBezTo>
                    <a:pt x="1827" y="4735"/>
                    <a:pt x="670" y="2428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8433;p64">
              <a:extLst>
                <a:ext uri="{FF2B5EF4-FFF2-40B4-BE49-F238E27FC236}">
                  <a16:creationId xmlns:a16="http://schemas.microsoft.com/office/drawing/2014/main" id="{844918AE-4893-F06C-B924-1788B6107401}"/>
                </a:ext>
              </a:extLst>
            </p:cNvPr>
            <p:cNvSpPr/>
            <p:nvPr/>
          </p:nvSpPr>
          <p:spPr>
            <a:xfrm>
              <a:off x="5944411" y="3278918"/>
              <a:ext cx="329482" cy="569279"/>
            </a:xfrm>
            <a:custGeom>
              <a:avLst/>
              <a:gdLst/>
              <a:ahLst/>
              <a:cxnLst/>
              <a:rect l="l" t="t" r="r" b="b"/>
              <a:pathLst>
                <a:path w="3795" h="6557" extrusionOk="0">
                  <a:moveTo>
                    <a:pt x="1" y="1"/>
                  </a:moveTo>
                  <a:cubicBezTo>
                    <a:pt x="707" y="2383"/>
                    <a:pt x="1912" y="4632"/>
                    <a:pt x="3496" y="6557"/>
                  </a:cubicBezTo>
                  <a:lnTo>
                    <a:pt x="3795" y="6557"/>
                  </a:lnTo>
                  <a:cubicBezTo>
                    <a:pt x="2182" y="4643"/>
                    <a:pt x="955" y="2389"/>
                    <a:pt x="23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8434;p64">
              <a:extLst>
                <a:ext uri="{FF2B5EF4-FFF2-40B4-BE49-F238E27FC236}">
                  <a16:creationId xmlns:a16="http://schemas.microsoft.com/office/drawing/2014/main" id="{77E0E4D3-FECA-EB2A-A123-7356E8A48A32}"/>
                </a:ext>
              </a:extLst>
            </p:cNvPr>
            <p:cNvSpPr/>
            <p:nvPr/>
          </p:nvSpPr>
          <p:spPr>
            <a:xfrm>
              <a:off x="6117876" y="3278918"/>
              <a:ext cx="273743" cy="569279"/>
            </a:xfrm>
            <a:custGeom>
              <a:avLst/>
              <a:gdLst/>
              <a:ahLst/>
              <a:cxnLst/>
              <a:rect l="l" t="t" r="r" b="b"/>
              <a:pathLst>
                <a:path w="3153" h="6557" extrusionOk="0">
                  <a:moveTo>
                    <a:pt x="0" y="1"/>
                  </a:moveTo>
                  <a:cubicBezTo>
                    <a:pt x="466" y="2361"/>
                    <a:pt x="1579" y="4523"/>
                    <a:pt x="2879" y="6557"/>
                  </a:cubicBezTo>
                  <a:lnTo>
                    <a:pt x="3153" y="6557"/>
                  </a:lnTo>
                  <a:cubicBezTo>
                    <a:pt x="1839" y="4523"/>
                    <a:pt x="709" y="2358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8435;p64">
              <a:extLst>
                <a:ext uri="{FF2B5EF4-FFF2-40B4-BE49-F238E27FC236}">
                  <a16:creationId xmlns:a16="http://schemas.microsoft.com/office/drawing/2014/main" id="{8AFCC40F-4AAC-78D4-DA55-95BF32F9C93B}"/>
                </a:ext>
              </a:extLst>
            </p:cNvPr>
            <p:cNvSpPr/>
            <p:nvPr/>
          </p:nvSpPr>
          <p:spPr>
            <a:xfrm>
              <a:off x="6309486" y="3293243"/>
              <a:ext cx="155321" cy="554953"/>
            </a:xfrm>
            <a:custGeom>
              <a:avLst/>
              <a:gdLst/>
              <a:ahLst/>
              <a:cxnLst/>
              <a:rect l="l" t="t" r="r" b="b"/>
              <a:pathLst>
                <a:path w="1789" h="6392" extrusionOk="0">
                  <a:moveTo>
                    <a:pt x="232" y="0"/>
                  </a:moveTo>
                  <a:lnTo>
                    <a:pt x="0" y="25"/>
                  </a:lnTo>
                  <a:cubicBezTo>
                    <a:pt x="248" y="2210"/>
                    <a:pt x="764" y="4344"/>
                    <a:pt x="1546" y="6392"/>
                  </a:cubicBezTo>
                  <a:lnTo>
                    <a:pt x="1788" y="6392"/>
                  </a:lnTo>
                  <a:cubicBezTo>
                    <a:pt x="1002" y="4338"/>
                    <a:pt x="474" y="2193"/>
                    <a:pt x="23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8436;p64">
              <a:extLst>
                <a:ext uri="{FF2B5EF4-FFF2-40B4-BE49-F238E27FC236}">
                  <a16:creationId xmlns:a16="http://schemas.microsoft.com/office/drawing/2014/main" id="{5E253CA5-7D50-8A1A-51B4-512CB9AD7D4F}"/>
                </a:ext>
              </a:extLst>
            </p:cNvPr>
            <p:cNvSpPr/>
            <p:nvPr/>
          </p:nvSpPr>
          <p:spPr>
            <a:xfrm>
              <a:off x="6422524" y="3278918"/>
              <a:ext cx="92897" cy="569279"/>
            </a:xfrm>
            <a:custGeom>
              <a:avLst/>
              <a:gdLst/>
              <a:ahLst/>
              <a:cxnLst/>
              <a:rect l="l" t="t" r="r" b="b"/>
              <a:pathLst>
                <a:path w="1070" h="6557" extrusionOk="0">
                  <a:moveTo>
                    <a:pt x="1" y="1"/>
                  </a:moveTo>
                  <a:cubicBezTo>
                    <a:pt x="294" y="2174"/>
                    <a:pt x="573" y="4369"/>
                    <a:pt x="838" y="6557"/>
                  </a:cubicBezTo>
                  <a:lnTo>
                    <a:pt x="1069" y="6557"/>
                  </a:lnTo>
                  <a:cubicBezTo>
                    <a:pt x="804" y="4369"/>
                    <a:pt x="525" y="2177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8437;p64">
              <a:extLst>
                <a:ext uri="{FF2B5EF4-FFF2-40B4-BE49-F238E27FC236}">
                  <a16:creationId xmlns:a16="http://schemas.microsoft.com/office/drawing/2014/main" id="{78B02BE2-2A11-F5CF-B19E-9E9283F4BC53}"/>
                </a:ext>
              </a:extLst>
            </p:cNvPr>
            <p:cNvSpPr/>
            <p:nvPr/>
          </p:nvSpPr>
          <p:spPr>
            <a:xfrm>
              <a:off x="6547023" y="3296889"/>
              <a:ext cx="35683" cy="551307"/>
            </a:xfrm>
            <a:custGeom>
              <a:avLst/>
              <a:gdLst/>
              <a:ahLst/>
              <a:cxnLst/>
              <a:rect l="l" t="t" r="r" b="b"/>
              <a:pathLst>
                <a:path w="411" h="6350" extrusionOk="0">
                  <a:moveTo>
                    <a:pt x="230" y="0"/>
                  </a:moveTo>
                  <a:lnTo>
                    <a:pt x="1" y="11"/>
                  </a:lnTo>
                  <a:cubicBezTo>
                    <a:pt x="110" y="2112"/>
                    <a:pt x="168" y="4238"/>
                    <a:pt x="182" y="6350"/>
                  </a:cubicBezTo>
                  <a:lnTo>
                    <a:pt x="411" y="6350"/>
                  </a:lnTo>
                  <a:cubicBezTo>
                    <a:pt x="397" y="4232"/>
                    <a:pt x="336" y="2106"/>
                    <a:pt x="23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8438;p64">
              <a:extLst>
                <a:ext uri="{FF2B5EF4-FFF2-40B4-BE49-F238E27FC236}">
                  <a16:creationId xmlns:a16="http://schemas.microsoft.com/office/drawing/2014/main" id="{C3B48531-C82A-B4A0-79C6-F734262F3498}"/>
                </a:ext>
              </a:extLst>
            </p:cNvPr>
            <p:cNvSpPr/>
            <p:nvPr/>
          </p:nvSpPr>
          <p:spPr>
            <a:xfrm>
              <a:off x="6657977" y="3304356"/>
              <a:ext cx="48272" cy="543840"/>
            </a:xfrm>
            <a:custGeom>
              <a:avLst/>
              <a:gdLst/>
              <a:ahLst/>
              <a:cxnLst/>
              <a:rect l="l" t="t" r="r" b="b"/>
              <a:pathLst>
                <a:path w="556" h="6264" extrusionOk="0">
                  <a:moveTo>
                    <a:pt x="324" y="1"/>
                  </a:moveTo>
                  <a:lnTo>
                    <a:pt x="1" y="6264"/>
                  </a:lnTo>
                  <a:lnTo>
                    <a:pt x="229" y="6264"/>
                  </a:lnTo>
                  <a:lnTo>
                    <a:pt x="556" y="12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8439;p64">
              <a:extLst>
                <a:ext uri="{FF2B5EF4-FFF2-40B4-BE49-F238E27FC236}">
                  <a16:creationId xmlns:a16="http://schemas.microsoft.com/office/drawing/2014/main" id="{01B9AD0A-22C3-23D0-CDEB-E1B2EF85EB9C}"/>
                </a:ext>
              </a:extLst>
            </p:cNvPr>
            <p:cNvSpPr/>
            <p:nvPr/>
          </p:nvSpPr>
          <p:spPr>
            <a:xfrm>
              <a:off x="6728214" y="3280828"/>
              <a:ext cx="166955" cy="567369"/>
            </a:xfrm>
            <a:custGeom>
              <a:avLst/>
              <a:gdLst/>
              <a:ahLst/>
              <a:cxnLst/>
              <a:rect l="l" t="t" r="r" b="b"/>
              <a:pathLst>
                <a:path w="1923" h="6535" extrusionOk="0">
                  <a:moveTo>
                    <a:pt x="1702" y="1"/>
                  </a:moveTo>
                  <a:cubicBezTo>
                    <a:pt x="1214" y="2191"/>
                    <a:pt x="645" y="4375"/>
                    <a:pt x="1" y="6535"/>
                  </a:cubicBezTo>
                  <a:lnTo>
                    <a:pt x="238" y="6535"/>
                  </a:lnTo>
                  <a:cubicBezTo>
                    <a:pt x="877" y="4389"/>
                    <a:pt x="1437" y="2222"/>
                    <a:pt x="1923" y="48"/>
                  </a:cubicBezTo>
                  <a:lnTo>
                    <a:pt x="170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8440;p64">
              <a:extLst>
                <a:ext uri="{FF2B5EF4-FFF2-40B4-BE49-F238E27FC236}">
                  <a16:creationId xmlns:a16="http://schemas.microsoft.com/office/drawing/2014/main" id="{9AC04D29-18DB-764F-6301-AA16624B0D56}"/>
                </a:ext>
              </a:extLst>
            </p:cNvPr>
            <p:cNvSpPr/>
            <p:nvPr/>
          </p:nvSpPr>
          <p:spPr>
            <a:xfrm>
              <a:off x="6836477" y="3289596"/>
              <a:ext cx="173032" cy="558600"/>
            </a:xfrm>
            <a:custGeom>
              <a:avLst/>
              <a:gdLst/>
              <a:ahLst/>
              <a:cxnLst/>
              <a:rect l="l" t="t" r="r" b="b"/>
              <a:pathLst>
                <a:path w="1993" h="6434" extrusionOk="0">
                  <a:moveTo>
                    <a:pt x="1769" y="0"/>
                  </a:moveTo>
                  <a:cubicBezTo>
                    <a:pt x="1303" y="2168"/>
                    <a:pt x="709" y="4325"/>
                    <a:pt x="1" y="6434"/>
                  </a:cubicBezTo>
                  <a:lnTo>
                    <a:pt x="243" y="6434"/>
                  </a:lnTo>
                  <a:cubicBezTo>
                    <a:pt x="941" y="4338"/>
                    <a:pt x="1527" y="2201"/>
                    <a:pt x="1993" y="48"/>
                  </a:cubicBezTo>
                  <a:lnTo>
                    <a:pt x="176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8441;p64">
              <a:extLst>
                <a:ext uri="{FF2B5EF4-FFF2-40B4-BE49-F238E27FC236}">
                  <a16:creationId xmlns:a16="http://schemas.microsoft.com/office/drawing/2014/main" id="{8BD90EE3-3162-8C47-CB81-1842AB5634BF}"/>
                </a:ext>
              </a:extLst>
            </p:cNvPr>
            <p:cNvSpPr/>
            <p:nvPr/>
          </p:nvSpPr>
          <p:spPr>
            <a:xfrm>
              <a:off x="6916872" y="3279178"/>
              <a:ext cx="220002" cy="569279"/>
            </a:xfrm>
            <a:custGeom>
              <a:avLst/>
              <a:gdLst/>
              <a:ahLst/>
              <a:cxnLst/>
              <a:rect l="l" t="t" r="r" b="b"/>
              <a:pathLst>
                <a:path w="2534" h="6557" extrusionOk="0">
                  <a:moveTo>
                    <a:pt x="2297" y="0"/>
                  </a:moveTo>
                  <a:cubicBezTo>
                    <a:pt x="1719" y="2246"/>
                    <a:pt x="949" y="4445"/>
                    <a:pt x="1" y="6556"/>
                  </a:cubicBezTo>
                  <a:lnTo>
                    <a:pt x="252" y="6556"/>
                  </a:lnTo>
                  <a:cubicBezTo>
                    <a:pt x="1195" y="4442"/>
                    <a:pt x="1959" y="2246"/>
                    <a:pt x="253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8442;p64">
              <a:extLst>
                <a:ext uri="{FF2B5EF4-FFF2-40B4-BE49-F238E27FC236}">
                  <a16:creationId xmlns:a16="http://schemas.microsoft.com/office/drawing/2014/main" id="{349B7AB8-1E78-4163-A1F1-0408C6634E50}"/>
                </a:ext>
              </a:extLst>
            </p:cNvPr>
            <p:cNvSpPr/>
            <p:nvPr/>
          </p:nvSpPr>
          <p:spPr>
            <a:xfrm>
              <a:off x="6988585" y="3289336"/>
              <a:ext cx="240144" cy="558860"/>
            </a:xfrm>
            <a:custGeom>
              <a:avLst/>
              <a:gdLst/>
              <a:ahLst/>
              <a:cxnLst/>
              <a:rect l="l" t="t" r="r" b="b"/>
              <a:pathLst>
                <a:path w="2766" h="6437" extrusionOk="0">
                  <a:moveTo>
                    <a:pt x="2545" y="1"/>
                  </a:moveTo>
                  <a:cubicBezTo>
                    <a:pt x="1926" y="2232"/>
                    <a:pt x="1075" y="4389"/>
                    <a:pt x="1" y="6437"/>
                  </a:cubicBezTo>
                  <a:lnTo>
                    <a:pt x="257" y="6437"/>
                  </a:lnTo>
                  <a:cubicBezTo>
                    <a:pt x="1315" y="4406"/>
                    <a:pt x="2154" y="2269"/>
                    <a:pt x="2765" y="59"/>
                  </a:cubicBezTo>
                  <a:lnTo>
                    <a:pt x="2545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8443;p64">
              <a:extLst>
                <a:ext uri="{FF2B5EF4-FFF2-40B4-BE49-F238E27FC236}">
                  <a16:creationId xmlns:a16="http://schemas.microsoft.com/office/drawing/2014/main" id="{F6F548B8-66A6-05ED-5FD7-8C06F8101B6C}"/>
                </a:ext>
              </a:extLst>
            </p:cNvPr>
            <p:cNvSpPr/>
            <p:nvPr/>
          </p:nvSpPr>
          <p:spPr>
            <a:xfrm>
              <a:off x="7042846" y="3279178"/>
              <a:ext cx="322449" cy="569279"/>
            </a:xfrm>
            <a:custGeom>
              <a:avLst/>
              <a:gdLst/>
              <a:ahLst/>
              <a:cxnLst/>
              <a:rect l="l" t="t" r="r" b="b"/>
              <a:pathLst>
                <a:path w="3714" h="6557" extrusionOk="0">
                  <a:moveTo>
                    <a:pt x="3482" y="0"/>
                  </a:moveTo>
                  <a:cubicBezTo>
                    <a:pt x="3253" y="1289"/>
                    <a:pt x="2612" y="2489"/>
                    <a:pt x="1945" y="3596"/>
                  </a:cubicBezTo>
                  <a:cubicBezTo>
                    <a:pt x="1342" y="4604"/>
                    <a:pt x="690" y="5599"/>
                    <a:pt x="1" y="6556"/>
                  </a:cubicBezTo>
                  <a:lnTo>
                    <a:pt x="280" y="6556"/>
                  </a:lnTo>
                  <a:cubicBezTo>
                    <a:pt x="938" y="5633"/>
                    <a:pt x="1557" y="4682"/>
                    <a:pt x="2140" y="3716"/>
                  </a:cubicBezTo>
                  <a:cubicBezTo>
                    <a:pt x="2824" y="2578"/>
                    <a:pt x="3482" y="1339"/>
                    <a:pt x="371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8444;p64">
              <a:extLst>
                <a:ext uri="{FF2B5EF4-FFF2-40B4-BE49-F238E27FC236}">
                  <a16:creationId xmlns:a16="http://schemas.microsoft.com/office/drawing/2014/main" id="{86B1C1E6-AE1B-4317-F164-7C69FC8A8C6C}"/>
                </a:ext>
              </a:extLst>
            </p:cNvPr>
            <p:cNvSpPr/>
            <p:nvPr/>
          </p:nvSpPr>
          <p:spPr>
            <a:xfrm>
              <a:off x="7155017" y="3279178"/>
              <a:ext cx="324620" cy="568497"/>
            </a:xfrm>
            <a:custGeom>
              <a:avLst/>
              <a:gdLst/>
              <a:ahLst/>
              <a:cxnLst/>
              <a:rect l="l" t="t" r="r" b="b"/>
              <a:pathLst>
                <a:path w="3739" h="6548" extrusionOk="0">
                  <a:moveTo>
                    <a:pt x="3493" y="0"/>
                  </a:moveTo>
                  <a:cubicBezTo>
                    <a:pt x="2561" y="2302"/>
                    <a:pt x="1392" y="4495"/>
                    <a:pt x="0" y="6548"/>
                  </a:cubicBezTo>
                  <a:cubicBezTo>
                    <a:pt x="98" y="6540"/>
                    <a:pt x="195" y="6534"/>
                    <a:pt x="293" y="6523"/>
                  </a:cubicBezTo>
                  <a:cubicBezTo>
                    <a:pt x="1666" y="4475"/>
                    <a:pt x="2818" y="2291"/>
                    <a:pt x="373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8445;p64">
              <a:extLst>
                <a:ext uri="{FF2B5EF4-FFF2-40B4-BE49-F238E27FC236}">
                  <a16:creationId xmlns:a16="http://schemas.microsoft.com/office/drawing/2014/main" id="{D366685A-27DA-DD63-45DA-582A9CA49C28}"/>
                </a:ext>
              </a:extLst>
            </p:cNvPr>
            <p:cNvSpPr/>
            <p:nvPr/>
          </p:nvSpPr>
          <p:spPr>
            <a:xfrm>
              <a:off x="7282641" y="3279178"/>
              <a:ext cx="303349" cy="544535"/>
            </a:xfrm>
            <a:custGeom>
              <a:avLst/>
              <a:gdLst/>
              <a:ahLst/>
              <a:cxnLst/>
              <a:rect l="l" t="t" r="r" b="b"/>
              <a:pathLst>
                <a:path w="3494" h="6272" extrusionOk="0">
                  <a:moveTo>
                    <a:pt x="3256" y="0"/>
                  </a:moveTo>
                  <a:cubicBezTo>
                    <a:pt x="2631" y="2285"/>
                    <a:pt x="1507" y="4436"/>
                    <a:pt x="0" y="6272"/>
                  </a:cubicBezTo>
                  <a:cubicBezTo>
                    <a:pt x="143" y="6227"/>
                    <a:pt x="282" y="6174"/>
                    <a:pt x="419" y="6118"/>
                  </a:cubicBezTo>
                  <a:cubicBezTo>
                    <a:pt x="1836" y="4311"/>
                    <a:pt x="2896" y="2215"/>
                    <a:pt x="349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8446;p64">
              <a:extLst>
                <a:ext uri="{FF2B5EF4-FFF2-40B4-BE49-F238E27FC236}">
                  <a16:creationId xmlns:a16="http://schemas.microsoft.com/office/drawing/2014/main" id="{B932EDE8-0C20-DED0-1263-E6B4EEFE772F}"/>
                </a:ext>
              </a:extLst>
            </p:cNvPr>
            <p:cNvSpPr/>
            <p:nvPr/>
          </p:nvSpPr>
          <p:spPr>
            <a:xfrm>
              <a:off x="5458832" y="3278918"/>
              <a:ext cx="2171715" cy="569279"/>
            </a:xfrm>
            <a:custGeom>
              <a:avLst/>
              <a:gdLst/>
              <a:ahLst/>
              <a:cxnLst/>
              <a:rect l="l" t="t" r="r" b="b"/>
              <a:pathLst>
                <a:path w="25014" h="6557" extrusionOk="0">
                  <a:moveTo>
                    <a:pt x="25014" y="1"/>
                  </a:moveTo>
                  <a:lnTo>
                    <a:pt x="0" y="3"/>
                  </a:lnTo>
                  <a:lnTo>
                    <a:pt x="0" y="751"/>
                  </a:lnTo>
                  <a:cubicBezTo>
                    <a:pt x="0" y="1133"/>
                    <a:pt x="37" y="1507"/>
                    <a:pt x="106" y="1870"/>
                  </a:cubicBezTo>
                  <a:lnTo>
                    <a:pt x="20176" y="1870"/>
                  </a:lnTo>
                  <a:cubicBezTo>
                    <a:pt x="20874" y="1870"/>
                    <a:pt x="21568" y="2062"/>
                    <a:pt x="22143" y="2456"/>
                  </a:cubicBezTo>
                  <a:cubicBezTo>
                    <a:pt x="22249" y="2525"/>
                    <a:pt x="22349" y="2609"/>
                    <a:pt x="22400" y="2721"/>
                  </a:cubicBezTo>
                  <a:cubicBezTo>
                    <a:pt x="22508" y="2955"/>
                    <a:pt x="22372" y="3226"/>
                    <a:pt x="22215" y="3432"/>
                  </a:cubicBezTo>
                  <a:cubicBezTo>
                    <a:pt x="21630" y="4194"/>
                    <a:pt x="20723" y="4632"/>
                    <a:pt x="19819" y="4952"/>
                  </a:cubicBezTo>
                  <a:cubicBezTo>
                    <a:pt x="17798" y="5665"/>
                    <a:pt x="15675" y="5877"/>
                    <a:pt x="13526" y="5877"/>
                  </a:cubicBezTo>
                  <a:cubicBezTo>
                    <a:pt x="11670" y="5877"/>
                    <a:pt x="9796" y="5719"/>
                    <a:pt x="7951" y="5589"/>
                  </a:cubicBezTo>
                  <a:cubicBezTo>
                    <a:pt x="6436" y="5480"/>
                    <a:pt x="4916" y="5396"/>
                    <a:pt x="3429" y="5095"/>
                  </a:cubicBezTo>
                  <a:cubicBezTo>
                    <a:pt x="2737" y="4955"/>
                    <a:pt x="2045" y="4768"/>
                    <a:pt x="1384" y="4514"/>
                  </a:cubicBezTo>
                  <a:lnTo>
                    <a:pt x="1384" y="4514"/>
                  </a:lnTo>
                  <a:cubicBezTo>
                    <a:pt x="2450" y="5764"/>
                    <a:pt x="4034" y="6557"/>
                    <a:pt x="5809" y="6557"/>
                  </a:cubicBezTo>
                  <a:lnTo>
                    <a:pt x="19202" y="6557"/>
                  </a:lnTo>
                  <a:cubicBezTo>
                    <a:pt x="22411" y="6557"/>
                    <a:pt x="25014" y="3957"/>
                    <a:pt x="25014" y="748"/>
                  </a:cubicBezTo>
                  <a:lnTo>
                    <a:pt x="2501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8447;p64">
              <a:extLst>
                <a:ext uri="{FF2B5EF4-FFF2-40B4-BE49-F238E27FC236}">
                  <a16:creationId xmlns:a16="http://schemas.microsoft.com/office/drawing/2014/main" id="{F43179FE-E54E-79D4-A450-644B94AA275F}"/>
                </a:ext>
              </a:extLst>
            </p:cNvPr>
            <p:cNvSpPr/>
            <p:nvPr/>
          </p:nvSpPr>
          <p:spPr>
            <a:xfrm>
              <a:off x="5374791" y="3077411"/>
              <a:ext cx="2339799" cy="299442"/>
            </a:xfrm>
            <a:custGeom>
              <a:avLst/>
              <a:gdLst/>
              <a:ahLst/>
              <a:cxnLst/>
              <a:rect l="l" t="t" r="r" b="b"/>
              <a:pathLst>
                <a:path w="26950" h="3449" extrusionOk="0">
                  <a:moveTo>
                    <a:pt x="879" y="0"/>
                  </a:moveTo>
                  <a:cubicBezTo>
                    <a:pt x="399" y="0"/>
                    <a:pt x="0" y="394"/>
                    <a:pt x="0" y="879"/>
                  </a:cubicBezTo>
                  <a:lnTo>
                    <a:pt x="0" y="2570"/>
                  </a:lnTo>
                  <a:cubicBezTo>
                    <a:pt x="0" y="3050"/>
                    <a:pt x="396" y="3449"/>
                    <a:pt x="879" y="3449"/>
                  </a:cubicBezTo>
                  <a:lnTo>
                    <a:pt x="26071" y="3449"/>
                  </a:lnTo>
                  <a:cubicBezTo>
                    <a:pt x="26553" y="3449"/>
                    <a:pt x="26950" y="3050"/>
                    <a:pt x="26950" y="2570"/>
                  </a:cubicBezTo>
                  <a:lnTo>
                    <a:pt x="26950" y="879"/>
                  </a:lnTo>
                  <a:cubicBezTo>
                    <a:pt x="26950" y="397"/>
                    <a:pt x="26556" y="0"/>
                    <a:pt x="26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8448;p64">
              <a:extLst>
                <a:ext uri="{FF2B5EF4-FFF2-40B4-BE49-F238E27FC236}">
                  <a16:creationId xmlns:a16="http://schemas.microsoft.com/office/drawing/2014/main" id="{498B0D30-4297-05FF-405C-BDAB938E4C39}"/>
                </a:ext>
              </a:extLst>
            </p:cNvPr>
            <p:cNvSpPr/>
            <p:nvPr/>
          </p:nvSpPr>
          <p:spPr>
            <a:xfrm>
              <a:off x="5374791" y="3182288"/>
              <a:ext cx="2339799" cy="76402"/>
            </a:xfrm>
            <a:custGeom>
              <a:avLst/>
              <a:gdLst/>
              <a:ahLst/>
              <a:cxnLst/>
              <a:rect l="l" t="t" r="r" b="b"/>
              <a:pathLst>
                <a:path w="26950" h="880" extrusionOk="0">
                  <a:moveTo>
                    <a:pt x="0" y="0"/>
                  </a:moveTo>
                  <a:lnTo>
                    <a:pt x="0" y="879"/>
                  </a:lnTo>
                  <a:lnTo>
                    <a:pt x="26950" y="879"/>
                  </a:lnTo>
                  <a:lnTo>
                    <a:pt x="2695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8449;p64">
              <a:extLst>
                <a:ext uri="{FF2B5EF4-FFF2-40B4-BE49-F238E27FC236}">
                  <a16:creationId xmlns:a16="http://schemas.microsoft.com/office/drawing/2014/main" id="{58E25FEA-0917-ACFE-8CB8-83CA40C371E1}"/>
                </a:ext>
              </a:extLst>
            </p:cNvPr>
            <p:cNvSpPr/>
            <p:nvPr/>
          </p:nvSpPr>
          <p:spPr>
            <a:xfrm>
              <a:off x="5425407" y="3076890"/>
              <a:ext cx="48532" cy="299703"/>
            </a:xfrm>
            <a:custGeom>
              <a:avLst/>
              <a:gdLst/>
              <a:ahLst/>
              <a:cxnLst/>
              <a:rect l="l" t="t" r="r" b="b"/>
              <a:pathLst>
                <a:path w="559" h="3452" extrusionOk="0">
                  <a:moveTo>
                    <a:pt x="321" y="1"/>
                  </a:moveTo>
                  <a:cubicBezTo>
                    <a:pt x="321" y="9"/>
                    <a:pt x="321" y="12"/>
                    <a:pt x="318" y="18"/>
                  </a:cubicBezTo>
                  <a:cubicBezTo>
                    <a:pt x="20" y="1086"/>
                    <a:pt x="0" y="2219"/>
                    <a:pt x="251" y="3296"/>
                  </a:cubicBezTo>
                  <a:cubicBezTo>
                    <a:pt x="263" y="3346"/>
                    <a:pt x="276" y="3399"/>
                    <a:pt x="290" y="3452"/>
                  </a:cubicBezTo>
                  <a:lnTo>
                    <a:pt x="528" y="3452"/>
                  </a:lnTo>
                  <a:cubicBezTo>
                    <a:pt x="511" y="3382"/>
                    <a:pt x="491" y="3312"/>
                    <a:pt x="475" y="3245"/>
                  </a:cubicBezTo>
                  <a:cubicBezTo>
                    <a:pt x="232" y="2205"/>
                    <a:pt x="251" y="1111"/>
                    <a:pt x="539" y="82"/>
                  </a:cubicBezTo>
                  <a:cubicBezTo>
                    <a:pt x="544" y="57"/>
                    <a:pt x="553" y="29"/>
                    <a:pt x="55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8450;p64">
              <a:extLst>
                <a:ext uri="{FF2B5EF4-FFF2-40B4-BE49-F238E27FC236}">
                  <a16:creationId xmlns:a16="http://schemas.microsoft.com/office/drawing/2014/main" id="{423C5FF0-C77F-5C7D-CE74-6EBA0D3111D7}"/>
                </a:ext>
              </a:extLst>
            </p:cNvPr>
            <p:cNvSpPr/>
            <p:nvPr/>
          </p:nvSpPr>
          <p:spPr>
            <a:xfrm>
              <a:off x="5531934" y="3076890"/>
              <a:ext cx="38114" cy="299703"/>
            </a:xfrm>
            <a:custGeom>
              <a:avLst/>
              <a:gdLst/>
              <a:ahLst/>
              <a:cxnLst/>
              <a:rect l="l" t="t" r="r" b="b"/>
              <a:pathLst>
                <a:path w="439" h="3452" extrusionOk="0">
                  <a:moveTo>
                    <a:pt x="207" y="1"/>
                  </a:moveTo>
                  <a:cubicBezTo>
                    <a:pt x="177" y="163"/>
                    <a:pt x="157" y="330"/>
                    <a:pt x="140" y="492"/>
                  </a:cubicBezTo>
                  <a:cubicBezTo>
                    <a:pt x="51" y="1429"/>
                    <a:pt x="1" y="2456"/>
                    <a:pt x="168" y="3452"/>
                  </a:cubicBezTo>
                  <a:lnTo>
                    <a:pt x="400" y="3452"/>
                  </a:lnTo>
                  <a:cubicBezTo>
                    <a:pt x="227" y="2470"/>
                    <a:pt x="280" y="1446"/>
                    <a:pt x="369" y="514"/>
                  </a:cubicBezTo>
                  <a:cubicBezTo>
                    <a:pt x="383" y="344"/>
                    <a:pt x="405" y="168"/>
                    <a:pt x="43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8451;p64">
              <a:extLst>
                <a:ext uri="{FF2B5EF4-FFF2-40B4-BE49-F238E27FC236}">
                  <a16:creationId xmlns:a16="http://schemas.microsoft.com/office/drawing/2014/main" id="{8B22106E-E4CB-A46F-364F-4255E2615F84}"/>
                </a:ext>
              </a:extLst>
            </p:cNvPr>
            <p:cNvSpPr/>
            <p:nvPr/>
          </p:nvSpPr>
          <p:spPr>
            <a:xfrm>
              <a:off x="5630821" y="3076890"/>
              <a:ext cx="47751" cy="299703"/>
            </a:xfrm>
            <a:custGeom>
              <a:avLst/>
              <a:gdLst/>
              <a:ahLst/>
              <a:cxnLst/>
              <a:rect l="l" t="t" r="r" b="b"/>
              <a:pathLst>
                <a:path w="550" h="3452" extrusionOk="0">
                  <a:moveTo>
                    <a:pt x="167" y="1"/>
                  </a:moveTo>
                  <a:cubicBezTo>
                    <a:pt x="0" y="1150"/>
                    <a:pt x="47" y="2319"/>
                    <a:pt x="315" y="3452"/>
                  </a:cubicBezTo>
                  <a:lnTo>
                    <a:pt x="550" y="3452"/>
                  </a:lnTo>
                  <a:cubicBezTo>
                    <a:pt x="273" y="2325"/>
                    <a:pt x="223" y="115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8452;p64">
              <a:extLst>
                <a:ext uri="{FF2B5EF4-FFF2-40B4-BE49-F238E27FC236}">
                  <a16:creationId xmlns:a16="http://schemas.microsoft.com/office/drawing/2014/main" id="{F305655C-2A11-B4DE-9C0E-48F22012A937}"/>
                </a:ext>
              </a:extLst>
            </p:cNvPr>
            <p:cNvSpPr/>
            <p:nvPr/>
          </p:nvSpPr>
          <p:spPr>
            <a:xfrm>
              <a:off x="5764001" y="3076890"/>
              <a:ext cx="23094" cy="299703"/>
            </a:xfrm>
            <a:custGeom>
              <a:avLst/>
              <a:gdLst/>
              <a:ahLst/>
              <a:cxnLst/>
              <a:rect l="l" t="t" r="r" b="b"/>
              <a:pathLst>
                <a:path w="266" h="3452" extrusionOk="0">
                  <a:moveTo>
                    <a:pt x="37" y="1"/>
                  </a:moveTo>
                  <a:cubicBezTo>
                    <a:pt x="0" y="1150"/>
                    <a:pt x="0" y="2302"/>
                    <a:pt x="34" y="3452"/>
                  </a:cubicBezTo>
                  <a:lnTo>
                    <a:pt x="260" y="3452"/>
                  </a:lnTo>
                  <a:cubicBezTo>
                    <a:pt x="226" y="2302"/>
                    <a:pt x="226" y="1150"/>
                    <a:pt x="26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8453;p64">
              <a:extLst>
                <a:ext uri="{FF2B5EF4-FFF2-40B4-BE49-F238E27FC236}">
                  <a16:creationId xmlns:a16="http://schemas.microsoft.com/office/drawing/2014/main" id="{AD41D333-78DD-9143-83FC-72AB67510A59}"/>
                </a:ext>
              </a:extLst>
            </p:cNvPr>
            <p:cNvSpPr/>
            <p:nvPr/>
          </p:nvSpPr>
          <p:spPr>
            <a:xfrm>
              <a:off x="5866187" y="3076890"/>
              <a:ext cx="30647" cy="299703"/>
            </a:xfrm>
            <a:custGeom>
              <a:avLst/>
              <a:gdLst/>
              <a:ahLst/>
              <a:cxnLst/>
              <a:rect l="l" t="t" r="r" b="b"/>
              <a:pathLst>
                <a:path w="353" h="3452" extrusionOk="0">
                  <a:moveTo>
                    <a:pt x="1" y="1"/>
                  </a:moveTo>
                  <a:cubicBezTo>
                    <a:pt x="96" y="1150"/>
                    <a:pt x="123" y="2300"/>
                    <a:pt x="84" y="3452"/>
                  </a:cubicBezTo>
                  <a:lnTo>
                    <a:pt x="316" y="3452"/>
                  </a:lnTo>
                  <a:cubicBezTo>
                    <a:pt x="352" y="2302"/>
                    <a:pt x="324" y="1150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8454;p64">
              <a:extLst>
                <a:ext uri="{FF2B5EF4-FFF2-40B4-BE49-F238E27FC236}">
                  <a16:creationId xmlns:a16="http://schemas.microsoft.com/office/drawing/2014/main" id="{6700EAA2-9256-DA83-3966-02F678DA3AA5}"/>
                </a:ext>
              </a:extLst>
            </p:cNvPr>
            <p:cNvSpPr/>
            <p:nvPr/>
          </p:nvSpPr>
          <p:spPr>
            <a:xfrm>
              <a:off x="5935469" y="3077411"/>
              <a:ext cx="38809" cy="299442"/>
            </a:xfrm>
            <a:custGeom>
              <a:avLst/>
              <a:gdLst/>
              <a:ahLst/>
              <a:cxnLst/>
              <a:rect l="l" t="t" r="r" b="b"/>
              <a:pathLst>
                <a:path w="447" h="3449" extrusionOk="0">
                  <a:moveTo>
                    <a:pt x="1" y="0"/>
                  </a:moveTo>
                  <a:cubicBezTo>
                    <a:pt x="123" y="1108"/>
                    <a:pt x="221" y="2288"/>
                    <a:pt x="140" y="3449"/>
                  </a:cubicBezTo>
                  <a:lnTo>
                    <a:pt x="372" y="3449"/>
                  </a:lnTo>
                  <a:cubicBezTo>
                    <a:pt x="447" y="2280"/>
                    <a:pt x="349" y="1105"/>
                    <a:pt x="23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8455;p64">
              <a:extLst>
                <a:ext uri="{FF2B5EF4-FFF2-40B4-BE49-F238E27FC236}">
                  <a16:creationId xmlns:a16="http://schemas.microsoft.com/office/drawing/2014/main" id="{ACBD31FB-F9ED-E6FA-C8A3-14E26654C731}"/>
                </a:ext>
              </a:extLst>
            </p:cNvPr>
            <p:cNvSpPr/>
            <p:nvPr/>
          </p:nvSpPr>
          <p:spPr>
            <a:xfrm>
              <a:off x="6027237" y="3076890"/>
              <a:ext cx="36204" cy="299703"/>
            </a:xfrm>
            <a:custGeom>
              <a:avLst/>
              <a:gdLst/>
              <a:ahLst/>
              <a:cxnLst/>
              <a:rect l="l" t="t" r="r" b="b"/>
              <a:pathLst>
                <a:path w="417" h="3452" extrusionOk="0">
                  <a:moveTo>
                    <a:pt x="1" y="1"/>
                  </a:moveTo>
                  <a:cubicBezTo>
                    <a:pt x="110" y="1142"/>
                    <a:pt x="193" y="2300"/>
                    <a:pt x="143" y="3452"/>
                  </a:cubicBezTo>
                  <a:lnTo>
                    <a:pt x="372" y="3452"/>
                  </a:lnTo>
                  <a:cubicBezTo>
                    <a:pt x="417" y="2300"/>
                    <a:pt x="336" y="1142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8456;p64">
              <a:extLst>
                <a:ext uri="{FF2B5EF4-FFF2-40B4-BE49-F238E27FC236}">
                  <a16:creationId xmlns:a16="http://schemas.microsoft.com/office/drawing/2014/main" id="{1B00533F-6F40-3C1B-E8A1-DB099532FC26}"/>
                </a:ext>
              </a:extLst>
            </p:cNvPr>
            <p:cNvSpPr/>
            <p:nvPr/>
          </p:nvSpPr>
          <p:spPr>
            <a:xfrm>
              <a:off x="6117615" y="3077411"/>
              <a:ext cx="28217" cy="299182"/>
            </a:xfrm>
            <a:custGeom>
              <a:avLst/>
              <a:gdLst/>
              <a:ahLst/>
              <a:cxnLst/>
              <a:rect l="l" t="t" r="r" b="b"/>
              <a:pathLst>
                <a:path w="325" h="3446" extrusionOk="0">
                  <a:moveTo>
                    <a:pt x="1" y="0"/>
                  </a:moveTo>
                  <a:lnTo>
                    <a:pt x="98" y="3446"/>
                  </a:lnTo>
                  <a:lnTo>
                    <a:pt x="324" y="34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8457;p64">
              <a:extLst>
                <a:ext uri="{FF2B5EF4-FFF2-40B4-BE49-F238E27FC236}">
                  <a16:creationId xmlns:a16="http://schemas.microsoft.com/office/drawing/2014/main" id="{2B8FE510-F382-7FF1-9625-710416AD26B4}"/>
                </a:ext>
              </a:extLst>
            </p:cNvPr>
            <p:cNvSpPr/>
            <p:nvPr/>
          </p:nvSpPr>
          <p:spPr>
            <a:xfrm>
              <a:off x="6199486" y="3076890"/>
              <a:ext cx="25959" cy="299703"/>
            </a:xfrm>
            <a:custGeom>
              <a:avLst/>
              <a:gdLst/>
              <a:ahLst/>
              <a:cxnLst/>
              <a:rect l="l" t="t" r="r" b="b"/>
              <a:pathLst>
                <a:path w="299" h="3452" extrusionOk="0">
                  <a:moveTo>
                    <a:pt x="0" y="1"/>
                  </a:moveTo>
                  <a:cubicBezTo>
                    <a:pt x="37" y="829"/>
                    <a:pt x="62" y="1658"/>
                    <a:pt x="65" y="2484"/>
                  </a:cubicBezTo>
                  <a:cubicBezTo>
                    <a:pt x="67" y="2805"/>
                    <a:pt x="62" y="3134"/>
                    <a:pt x="26" y="3452"/>
                  </a:cubicBezTo>
                  <a:lnTo>
                    <a:pt x="257" y="3452"/>
                  </a:lnTo>
                  <a:cubicBezTo>
                    <a:pt x="293" y="3134"/>
                    <a:pt x="299" y="2805"/>
                    <a:pt x="299" y="2484"/>
                  </a:cubicBezTo>
                  <a:cubicBezTo>
                    <a:pt x="293" y="1661"/>
                    <a:pt x="271" y="829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8458;p64">
              <a:extLst>
                <a:ext uri="{FF2B5EF4-FFF2-40B4-BE49-F238E27FC236}">
                  <a16:creationId xmlns:a16="http://schemas.microsoft.com/office/drawing/2014/main" id="{290D9518-08B2-21B4-DC7A-996763642CC9}"/>
                </a:ext>
              </a:extLst>
            </p:cNvPr>
            <p:cNvSpPr/>
            <p:nvPr/>
          </p:nvSpPr>
          <p:spPr>
            <a:xfrm>
              <a:off x="6285263" y="3077411"/>
              <a:ext cx="28911" cy="299182"/>
            </a:xfrm>
            <a:custGeom>
              <a:avLst/>
              <a:gdLst/>
              <a:ahLst/>
              <a:cxnLst/>
              <a:rect l="l" t="t" r="r" b="b"/>
              <a:pathLst>
                <a:path w="333" h="3446" extrusionOk="0">
                  <a:moveTo>
                    <a:pt x="0" y="0"/>
                  </a:moveTo>
                  <a:lnTo>
                    <a:pt x="100" y="3446"/>
                  </a:lnTo>
                  <a:lnTo>
                    <a:pt x="332" y="344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8459;p64">
              <a:extLst>
                <a:ext uri="{FF2B5EF4-FFF2-40B4-BE49-F238E27FC236}">
                  <a16:creationId xmlns:a16="http://schemas.microsoft.com/office/drawing/2014/main" id="{1DF1D7F7-2DD9-011F-8100-BD1A83161F98}"/>
                </a:ext>
              </a:extLst>
            </p:cNvPr>
            <p:cNvSpPr/>
            <p:nvPr/>
          </p:nvSpPr>
          <p:spPr>
            <a:xfrm>
              <a:off x="6376336" y="3076890"/>
              <a:ext cx="29866" cy="299703"/>
            </a:xfrm>
            <a:custGeom>
              <a:avLst/>
              <a:gdLst/>
              <a:ahLst/>
              <a:cxnLst/>
              <a:rect l="l" t="t" r="r" b="b"/>
              <a:pathLst>
                <a:path w="344" h="3452" extrusionOk="0">
                  <a:moveTo>
                    <a:pt x="0" y="1"/>
                  </a:moveTo>
                  <a:cubicBezTo>
                    <a:pt x="36" y="796"/>
                    <a:pt x="67" y="1599"/>
                    <a:pt x="92" y="2389"/>
                  </a:cubicBezTo>
                  <a:cubicBezTo>
                    <a:pt x="103" y="2724"/>
                    <a:pt x="117" y="3092"/>
                    <a:pt x="78" y="3452"/>
                  </a:cubicBezTo>
                  <a:lnTo>
                    <a:pt x="307" y="3452"/>
                  </a:lnTo>
                  <a:cubicBezTo>
                    <a:pt x="343" y="3086"/>
                    <a:pt x="332" y="2721"/>
                    <a:pt x="318" y="2381"/>
                  </a:cubicBezTo>
                  <a:cubicBezTo>
                    <a:pt x="293" y="1591"/>
                    <a:pt x="262" y="793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8460;p64">
              <a:extLst>
                <a:ext uri="{FF2B5EF4-FFF2-40B4-BE49-F238E27FC236}">
                  <a16:creationId xmlns:a16="http://schemas.microsoft.com/office/drawing/2014/main" id="{AC72509F-966E-CB01-9EBA-6FDC28C2F63D}"/>
                </a:ext>
              </a:extLst>
            </p:cNvPr>
            <p:cNvSpPr/>
            <p:nvPr/>
          </p:nvSpPr>
          <p:spPr>
            <a:xfrm>
              <a:off x="6456991" y="3076890"/>
              <a:ext cx="24483" cy="299703"/>
            </a:xfrm>
            <a:custGeom>
              <a:avLst/>
              <a:gdLst/>
              <a:ahLst/>
              <a:cxnLst/>
              <a:rect l="l" t="t" r="r" b="b"/>
              <a:pathLst>
                <a:path w="282" h="3452" extrusionOk="0">
                  <a:moveTo>
                    <a:pt x="45" y="1"/>
                  </a:moveTo>
                  <a:cubicBezTo>
                    <a:pt x="53" y="1150"/>
                    <a:pt x="39" y="2302"/>
                    <a:pt x="0" y="3452"/>
                  </a:cubicBezTo>
                  <a:lnTo>
                    <a:pt x="229" y="3452"/>
                  </a:lnTo>
                  <a:cubicBezTo>
                    <a:pt x="265" y="2308"/>
                    <a:pt x="282" y="1153"/>
                    <a:pt x="27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8461;p64">
              <a:extLst>
                <a:ext uri="{FF2B5EF4-FFF2-40B4-BE49-F238E27FC236}">
                  <a16:creationId xmlns:a16="http://schemas.microsoft.com/office/drawing/2014/main" id="{A7C793FD-B3D1-AD95-FE3E-69E2C46BC3F4}"/>
                </a:ext>
              </a:extLst>
            </p:cNvPr>
            <p:cNvSpPr/>
            <p:nvPr/>
          </p:nvSpPr>
          <p:spPr>
            <a:xfrm>
              <a:off x="6553621" y="3076890"/>
              <a:ext cx="24483" cy="299703"/>
            </a:xfrm>
            <a:custGeom>
              <a:avLst/>
              <a:gdLst/>
              <a:ahLst/>
              <a:cxnLst/>
              <a:rect l="l" t="t" r="r" b="b"/>
              <a:pathLst>
                <a:path w="282" h="3452" extrusionOk="0">
                  <a:moveTo>
                    <a:pt x="0" y="1"/>
                  </a:moveTo>
                  <a:lnTo>
                    <a:pt x="45" y="3061"/>
                  </a:lnTo>
                  <a:cubicBezTo>
                    <a:pt x="48" y="3190"/>
                    <a:pt x="48" y="3321"/>
                    <a:pt x="42" y="3452"/>
                  </a:cubicBezTo>
                  <a:lnTo>
                    <a:pt x="271" y="3452"/>
                  </a:lnTo>
                  <a:cubicBezTo>
                    <a:pt x="282" y="3321"/>
                    <a:pt x="279" y="3190"/>
                    <a:pt x="274" y="3056"/>
                  </a:cubicBezTo>
                  <a:lnTo>
                    <a:pt x="22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8462;p64">
              <a:extLst>
                <a:ext uri="{FF2B5EF4-FFF2-40B4-BE49-F238E27FC236}">
                  <a16:creationId xmlns:a16="http://schemas.microsoft.com/office/drawing/2014/main" id="{410C8D4B-6589-277E-A82A-D1FD5109440E}"/>
                </a:ext>
              </a:extLst>
            </p:cNvPr>
            <p:cNvSpPr/>
            <p:nvPr/>
          </p:nvSpPr>
          <p:spPr>
            <a:xfrm>
              <a:off x="6660929" y="3076890"/>
              <a:ext cx="27435" cy="299703"/>
            </a:xfrm>
            <a:custGeom>
              <a:avLst/>
              <a:gdLst/>
              <a:ahLst/>
              <a:cxnLst/>
              <a:rect l="l" t="t" r="r" b="b"/>
              <a:pathLst>
                <a:path w="316" h="3452" extrusionOk="0">
                  <a:moveTo>
                    <a:pt x="0" y="1"/>
                  </a:moveTo>
                  <a:cubicBezTo>
                    <a:pt x="8" y="375"/>
                    <a:pt x="25" y="746"/>
                    <a:pt x="39" y="1111"/>
                  </a:cubicBezTo>
                  <a:cubicBezTo>
                    <a:pt x="64" y="1678"/>
                    <a:pt x="84" y="2266"/>
                    <a:pt x="81" y="2841"/>
                  </a:cubicBezTo>
                  <a:cubicBezTo>
                    <a:pt x="78" y="3047"/>
                    <a:pt x="75" y="3257"/>
                    <a:pt x="25" y="3452"/>
                  </a:cubicBezTo>
                  <a:lnTo>
                    <a:pt x="259" y="3452"/>
                  </a:lnTo>
                  <a:cubicBezTo>
                    <a:pt x="301" y="3251"/>
                    <a:pt x="307" y="3047"/>
                    <a:pt x="312" y="2844"/>
                  </a:cubicBezTo>
                  <a:cubicBezTo>
                    <a:pt x="315" y="2261"/>
                    <a:pt x="290" y="1672"/>
                    <a:pt x="271" y="1100"/>
                  </a:cubicBezTo>
                  <a:cubicBezTo>
                    <a:pt x="251" y="737"/>
                    <a:pt x="237" y="372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8463;p64">
              <a:extLst>
                <a:ext uri="{FF2B5EF4-FFF2-40B4-BE49-F238E27FC236}">
                  <a16:creationId xmlns:a16="http://schemas.microsoft.com/office/drawing/2014/main" id="{FD1183ED-C425-E47D-0785-DACF75746F7E}"/>
                </a:ext>
              </a:extLst>
            </p:cNvPr>
            <p:cNvSpPr/>
            <p:nvPr/>
          </p:nvSpPr>
          <p:spPr>
            <a:xfrm>
              <a:off x="6738372" y="3077411"/>
              <a:ext cx="24310" cy="299182"/>
            </a:xfrm>
            <a:custGeom>
              <a:avLst/>
              <a:gdLst/>
              <a:ahLst/>
              <a:cxnLst/>
              <a:rect l="l" t="t" r="r" b="b"/>
              <a:pathLst>
                <a:path w="280" h="3446" extrusionOk="0">
                  <a:moveTo>
                    <a:pt x="1" y="0"/>
                  </a:moveTo>
                  <a:lnTo>
                    <a:pt x="51" y="3446"/>
                  </a:lnTo>
                  <a:lnTo>
                    <a:pt x="280" y="344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8464;p64">
              <a:extLst>
                <a:ext uri="{FF2B5EF4-FFF2-40B4-BE49-F238E27FC236}">
                  <a16:creationId xmlns:a16="http://schemas.microsoft.com/office/drawing/2014/main" id="{A4A1A490-4CC8-2CC6-F121-981DBBF5A0DC}"/>
                </a:ext>
              </a:extLst>
            </p:cNvPr>
            <p:cNvSpPr/>
            <p:nvPr/>
          </p:nvSpPr>
          <p:spPr>
            <a:xfrm>
              <a:off x="6820503" y="3076890"/>
              <a:ext cx="30387" cy="299703"/>
            </a:xfrm>
            <a:custGeom>
              <a:avLst/>
              <a:gdLst/>
              <a:ahLst/>
              <a:cxnLst/>
              <a:rect l="l" t="t" r="r" b="b"/>
              <a:pathLst>
                <a:path w="350" h="3452" extrusionOk="0">
                  <a:moveTo>
                    <a:pt x="12" y="1"/>
                  </a:moveTo>
                  <a:cubicBezTo>
                    <a:pt x="123" y="1150"/>
                    <a:pt x="120" y="2302"/>
                    <a:pt x="1" y="3452"/>
                  </a:cubicBezTo>
                  <a:lnTo>
                    <a:pt x="232" y="3452"/>
                  </a:lnTo>
                  <a:cubicBezTo>
                    <a:pt x="346" y="2308"/>
                    <a:pt x="349" y="1150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8465;p64">
              <a:extLst>
                <a:ext uri="{FF2B5EF4-FFF2-40B4-BE49-F238E27FC236}">
                  <a16:creationId xmlns:a16="http://schemas.microsoft.com/office/drawing/2014/main" id="{DB591399-A14E-41BA-1C8F-26586ACEE629}"/>
                </a:ext>
              </a:extLst>
            </p:cNvPr>
            <p:cNvSpPr/>
            <p:nvPr/>
          </p:nvSpPr>
          <p:spPr>
            <a:xfrm>
              <a:off x="6940660" y="3076890"/>
              <a:ext cx="41760" cy="299703"/>
            </a:xfrm>
            <a:custGeom>
              <a:avLst/>
              <a:gdLst/>
              <a:ahLst/>
              <a:cxnLst/>
              <a:rect l="l" t="t" r="r" b="b"/>
              <a:pathLst>
                <a:path w="481" h="3452" extrusionOk="0">
                  <a:moveTo>
                    <a:pt x="170" y="1"/>
                  </a:moveTo>
                  <a:cubicBezTo>
                    <a:pt x="221" y="684"/>
                    <a:pt x="251" y="1373"/>
                    <a:pt x="223" y="2057"/>
                  </a:cubicBezTo>
                  <a:cubicBezTo>
                    <a:pt x="207" y="2456"/>
                    <a:pt x="162" y="2966"/>
                    <a:pt x="0" y="3452"/>
                  </a:cubicBezTo>
                  <a:lnTo>
                    <a:pt x="237" y="3452"/>
                  </a:lnTo>
                  <a:cubicBezTo>
                    <a:pt x="391" y="2966"/>
                    <a:pt x="433" y="2464"/>
                    <a:pt x="452" y="2065"/>
                  </a:cubicBezTo>
                  <a:cubicBezTo>
                    <a:pt x="480" y="1379"/>
                    <a:pt x="447" y="684"/>
                    <a:pt x="39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8466;p64">
              <a:extLst>
                <a:ext uri="{FF2B5EF4-FFF2-40B4-BE49-F238E27FC236}">
                  <a16:creationId xmlns:a16="http://schemas.microsoft.com/office/drawing/2014/main" id="{2DA9208F-AF11-1471-BF3A-036B9BB990BC}"/>
                </a:ext>
              </a:extLst>
            </p:cNvPr>
            <p:cNvSpPr/>
            <p:nvPr/>
          </p:nvSpPr>
          <p:spPr>
            <a:xfrm>
              <a:off x="7045277" y="3077411"/>
              <a:ext cx="30387" cy="299442"/>
            </a:xfrm>
            <a:custGeom>
              <a:avLst/>
              <a:gdLst/>
              <a:ahLst/>
              <a:cxnLst/>
              <a:rect l="l" t="t" r="r" b="b"/>
              <a:pathLst>
                <a:path w="350" h="3449" extrusionOk="0">
                  <a:moveTo>
                    <a:pt x="106" y="0"/>
                  </a:moveTo>
                  <a:cubicBezTo>
                    <a:pt x="118" y="1036"/>
                    <a:pt x="112" y="2087"/>
                    <a:pt x="34" y="3125"/>
                  </a:cubicBezTo>
                  <a:cubicBezTo>
                    <a:pt x="28" y="3231"/>
                    <a:pt x="17" y="3343"/>
                    <a:pt x="0" y="3449"/>
                  </a:cubicBezTo>
                  <a:lnTo>
                    <a:pt x="232" y="3449"/>
                  </a:lnTo>
                  <a:cubicBezTo>
                    <a:pt x="246" y="3343"/>
                    <a:pt x="257" y="3242"/>
                    <a:pt x="265" y="3142"/>
                  </a:cubicBezTo>
                  <a:cubicBezTo>
                    <a:pt x="341" y="2096"/>
                    <a:pt x="349" y="1038"/>
                    <a:pt x="3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8467;p64">
              <a:extLst>
                <a:ext uri="{FF2B5EF4-FFF2-40B4-BE49-F238E27FC236}">
                  <a16:creationId xmlns:a16="http://schemas.microsoft.com/office/drawing/2014/main" id="{C6A328F8-A0ED-17D0-C4E3-617D39D804A8}"/>
                </a:ext>
              </a:extLst>
            </p:cNvPr>
            <p:cNvSpPr/>
            <p:nvPr/>
          </p:nvSpPr>
          <p:spPr>
            <a:xfrm>
              <a:off x="7149894" y="3077411"/>
              <a:ext cx="57041" cy="299442"/>
            </a:xfrm>
            <a:custGeom>
              <a:avLst/>
              <a:gdLst/>
              <a:ahLst/>
              <a:cxnLst/>
              <a:rect l="l" t="t" r="r" b="b"/>
              <a:pathLst>
                <a:path w="657" h="3449" extrusionOk="0">
                  <a:moveTo>
                    <a:pt x="430" y="0"/>
                  </a:moveTo>
                  <a:cubicBezTo>
                    <a:pt x="419" y="238"/>
                    <a:pt x="416" y="475"/>
                    <a:pt x="414" y="706"/>
                  </a:cubicBezTo>
                  <a:cubicBezTo>
                    <a:pt x="408" y="952"/>
                    <a:pt x="405" y="1203"/>
                    <a:pt x="394" y="1446"/>
                  </a:cubicBezTo>
                  <a:cubicBezTo>
                    <a:pt x="372" y="2043"/>
                    <a:pt x="296" y="2782"/>
                    <a:pt x="1" y="3449"/>
                  </a:cubicBezTo>
                  <a:lnTo>
                    <a:pt x="249" y="3449"/>
                  </a:lnTo>
                  <a:cubicBezTo>
                    <a:pt x="528" y="2776"/>
                    <a:pt x="595" y="2045"/>
                    <a:pt x="623" y="1457"/>
                  </a:cubicBezTo>
                  <a:cubicBezTo>
                    <a:pt x="631" y="1208"/>
                    <a:pt x="637" y="955"/>
                    <a:pt x="639" y="712"/>
                  </a:cubicBezTo>
                  <a:cubicBezTo>
                    <a:pt x="642" y="478"/>
                    <a:pt x="645" y="238"/>
                    <a:pt x="65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8468;p64">
              <a:extLst>
                <a:ext uri="{FF2B5EF4-FFF2-40B4-BE49-F238E27FC236}">
                  <a16:creationId xmlns:a16="http://schemas.microsoft.com/office/drawing/2014/main" id="{9C87FB80-AA8A-7E24-E645-C5CA8502735D}"/>
                </a:ext>
              </a:extLst>
            </p:cNvPr>
            <p:cNvSpPr/>
            <p:nvPr/>
          </p:nvSpPr>
          <p:spPr>
            <a:xfrm>
              <a:off x="7280210" y="3077151"/>
              <a:ext cx="45580" cy="299442"/>
            </a:xfrm>
            <a:custGeom>
              <a:avLst/>
              <a:gdLst/>
              <a:ahLst/>
              <a:cxnLst/>
              <a:rect l="l" t="t" r="r" b="b"/>
              <a:pathLst>
                <a:path w="525" h="3449" extrusionOk="0">
                  <a:moveTo>
                    <a:pt x="243" y="1"/>
                  </a:moveTo>
                  <a:cubicBezTo>
                    <a:pt x="252" y="221"/>
                    <a:pt x="257" y="441"/>
                    <a:pt x="268" y="662"/>
                  </a:cubicBezTo>
                  <a:cubicBezTo>
                    <a:pt x="280" y="916"/>
                    <a:pt x="288" y="1178"/>
                    <a:pt x="293" y="1432"/>
                  </a:cubicBezTo>
                  <a:cubicBezTo>
                    <a:pt x="299" y="1993"/>
                    <a:pt x="268" y="2754"/>
                    <a:pt x="1" y="3449"/>
                  </a:cubicBezTo>
                  <a:lnTo>
                    <a:pt x="243" y="3449"/>
                  </a:lnTo>
                  <a:cubicBezTo>
                    <a:pt x="497" y="2743"/>
                    <a:pt x="525" y="1990"/>
                    <a:pt x="519" y="1432"/>
                  </a:cubicBezTo>
                  <a:cubicBezTo>
                    <a:pt x="517" y="1172"/>
                    <a:pt x="505" y="907"/>
                    <a:pt x="494" y="654"/>
                  </a:cubicBezTo>
                  <a:cubicBezTo>
                    <a:pt x="489" y="439"/>
                    <a:pt x="478" y="221"/>
                    <a:pt x="47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8469;p64">
              <a:extLst>
                <a:ext uri="{FF2B5EF4-FFF2-40B4-BE49-F238E27FC236}">
                  <a16:creationId xmlns:a16="http://schemas.microsoft.com/office/drawing/2014/main" id="{B3F999CC-D70E-B0A0-9524-A1A0456B0A72}"/>
                </a:ext>
              </a:extLst>
            </p:cNvPr>
            <p:cNvSpPr/>
            <p:nvPr/>
          </p:nvSpPr>
          <p:spPr>
            <a:xfrm>
              <a:off x="7383611" y="3077411"/>
              <a:ext cx="54610" cy="299442"/>
            </a:xfrm>
            <a:custGeom>
              <a:avLst/>
              <a:gdLst/>
              <a:ahLst/>
              <a:cxnLst/>
              <a:rect l="l" t="t" r="r" b="b"/>
              <a:pathLst>
                <a:path w="629" h="3449" extrusionOk="0">
                  <a:moveTo>
                    <a:pt x="400" y="0"/>
                  </a:moveTo>
                  <a:cubicBezTo>
                    <a:pt x="391" y="840"/>
                    <a:pt x="349" y="1683"/>
                    <a:pt x="221" y="2511"/>
                  </a:cubicBezTo>
                  <a:cubicBezTo>
                    <a:pt x="177" y="2807"/>
                    <a:pt x="112" y="3133"/>
                    <a:pt x="1" y="3449"/>
                  </a:cubicBezTo>
                  <a:lnTo>
                    <a:pt x="241" y="3449"/>
                  </a:lnTo>
                  <a:cubicBezTo>
                    <a:pt x="344" y="3142"/>
                    <a:pt x="402" y="2832"/>
                    <a:pt x="447" y="2545"/>
                  </a:cubicBezTo>
                  <a:cubicBezTo>
                    <a:pt x="581" y="1705"/>
                    <a:pt x="623" y="846"/>
                    <a:pt x="62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8470;p64">
              <a:extLst>
                <a:ext uri="{FF2B5EF4-FFF2-40B4-BE49-F238E27FC236}">
                  <a16:creationId xmlns:a16="http://schemas.microsoft.com/office/drawing/2014/main" id="{07717B47-0E32-D0E9-9C3E-37493A4754BD}"/>
                </a:ext>
              </a:extLst>
            </p:cNvPr>
            <p:cNvSpPr/>
            <p:nvPr/>
          </p:nvSpPr>
          <p:spPr>
            <a:xfrm>
              <a:off x="7473990" y="3077411"/>
              <a:ext cx="62597" cy="299442"/>
            </a:xfrm>
            <a:custGeom>
              <a:avLst/>
              <a:gdLst/>
              <a:ahLst/>
              <a:cxnLst/>
              <a:rect l="l" t="t" r="r" b="b"/>
              <a:pathLst>
                <a:path w="721" h="3449" extrusionOk="0">
                  <a:moveTo>
                    <a:pt x="720" y="0"/>
                  </a:moveTo>
                  <a:cubicBezTo>
                    <a:pt x="720" y="1"/>
                    <a:pt x="720" y="2"/>
                    <a:pt x="720" y="3"/>
                  </a:cubicBezTo>
                  <a:lnTo>
                    <a:pt x="720" y="3"/>
                  </a:lnTo>
                  <a:lnTo>
                    <a:pt x="720" y="0"/>
                  </a:lnTo>
                  <a:close/>
                  <a:moveTo>
                    <a:pt x="491" y="3"/>
                  </a:moveTo>
                  <a:cubicBezTo>
                    <a:pt x="461" y="715"/>
                    <a:pt x="410" y="1434"/>
                    <a:pt x="324" y="2143"/>
                  </a:cubicBezTo>
                  <a:cubicBezTo>
                    <a:pt x="268" y="2598"/>
                    <a:pt x="184" y="3058"/>
                    <a:pt x="0" y="3449"/>
                  </a:cubicBezTo>
                  <a:lnTo>
                    <a:pt x="251" y="3449"/>
                  </a:lnTo>
                  <a:cubicBezTo>
                    <a:pt x="422" y="3050"/>
                    <a:pt x="497" y="2609"/>
                    <a:pt x="550" y="2168"/>
                  </a:cubicBezTo>
                  <a:cubicBezTo>
                    <a:pt x="642" y="1452"/>
                    <a:pt x="689" y="722"/>
                    <a:pt x="720" y="3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8471;p64">
              <a:extLst>
                <a:ext uri="{FF2B5EF4-FFF2-40B4-BE49-F238E27FC236}">
                  <a16:creationId xmlns:a16="http://schemas.microsoft.com/office/drawing/2014/main" id="{C425DAB9-F235-E440-C822-BC6AC991485C}"/>
                </a:ext>
              </a:extLst>
            </p:cNvPr>
            <p:cNvSpPr/>
            <p:nvPr/>
          </p:nvSpPr>
          <p:spPr>
            <a:xfrm>
              <a:off x="7584163" y="3077411"/>
              <a:ext cx="52700" cy="299442"/>
            </a:xfrm>
            <a:custGeom>
              <a:avLst/>
              <a:gdLst/>
              <a:ahLst/>
              <a:cxnLst/>
              <a:rect l="l" t="t" r="r" b="b"/>
              <a:pathLst>
                <a:path w="607" h="3449" extrusionOk="0">
                  <a:moveTo>
                    <a:pt x="377" y="0"/>
                  </a:moveTo>
                  <a:cubicBezTo>
                    <a:pt x="358" y="522"/>
                    <a:pt x="330" y="1049"/>
                    <a:pt x="296" y="1568"/>
                  </a:cubicBezTo>
                  <a:cubicBezTo>
                    <a:pt x="252" y="2199"/>
                    <a:pt x="190" y="2849"/>
                    <a:pt x="1" y="3449"/>
                  </a:cubicBezTo>
                  <a:lnTo>
                    <a:pt x="241" y="3449"/>
                  </a:lnTo>
                  <a:cubicBezTo>
                    <a:pt x="422" y="2849"/>
                    <a:pt x="483" y="2207"/>
                    <a:pt x="525" y="1585"/>
                  </a:cubicBezTo>
                  <a:cubicBezTo>
                    <a:pt x="561" y="1061"/>
                    <a:pt x="589" y="531"/>
                    <a:pt x="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8472;p64">
              <a:extLst>
                <a:ext uri="{FF2B5EF4-FFF2-40B4-BE49-F238E27FC236}">
                  <a16:creationId xmlns:a16="http://schemas.microsoft.com/office/drawing/2014/main" id="{88866AE1-F916-A1B2-8E73-3AD2E5B933B4}"/>
                </a:ext>
              </a:extLst>
            </p:cNvPr>
            <p:cNvSpPr/>
            <p:nvPr/>
          </p:nvSpPr>
          <p:spPr>
            <a:xfrm>
              <a:off x="5376962" y="3292288"/>
              <a:ext cx="2337629" cy="9984"/>
            </a:xfrm>
            <a:custGeom>
              <a:avLst/>
              <a:gdLst/>
              <a:ahLst/>
              <a:cxnLst/>
              <a:rect l="l" t="t" r="r" b="b"/>
              <a:pathLst>
                <a:path w="26925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6925" y="114"/>
                  </a:lnTo>
                  <a:lnTo>
                    <a:pt x="26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8473;p64">
              <a:extLst>
                <a:ext uri="{FF2B5EF4-FFF2-40B4-BE49-F238E27FC236}">
                  <a16:creationId xmlns:a16="http://schemas.microsoft.com/office/drawing/2014/main" id="{976787DD-8980-A66B-7BD9-2459C757EF7F}"/>
                </a:ext>
              </a:extLst>
            </p:cNvPr>
            <p:cNvSpPr/>
            <p:nvPr/>
          </p:nvSpPr>
          <p:spPr>
            <a:xfrm>
              <a:off x="5376962" y="3144262"/>
              <a:ext cx="2337629" cy="9984"/>
            </a:xfrm>
            <a:custGeom>
              <a:avLst/>
              <a:gdLst/>
              <a:ahLst/>
              <a:cxnLst/>
              <a:rect l="l" t="t" r="r" b="b"/>
              <a:pathLst>
                <a:path w="26925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6925" y="115"/>
                  </a:lnTo>
                  <a:lnTo>
                    <a:pt x="26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8474;p64">
              <a:extLst>
                <a:ext uri="{FF2B5EF4-FFF2-40B4-BE49-F238E27FC236}">
                  <a16:creationId xmlns:a16="http://schemas.microsoft.com/office/drawing/2014/main" id="{D0EAC4E2-D3B1-FC6F-B652-2F3E327A8258}"/>
                </a:ext>
              </a:extLst>
            </p:cNvPr>
            <p:cNvSpPr/>
            <p:nvPr/>
          </p:nvSpPr>
          <p:spPr>
            <a:xfrm>
              <a:off x="5474112" y="3469746"/>
              <a:ext cx="2140721" cy="103576"/>
            </a:xfrm>
            <a:custGeom>
              <a:avLst/>
              <a:gdLst/>
              <a:ahLst/>
              <a:cxnLst/>
              <a:rect l="l" t="t" r="r" b="b"/>
              <a:pathLst>
                <a:path w="24657" h="1193" extrusionOk="0">
                  <a:moveTo>
                    <a:pt x="0" y="1"/>
                  </a:moveTo>
                  <a:cubicBezTo>
                    <a:pt x="28" y="113"/>
                    <a:pt x="64" y="227"/>
                    <a:pt x="98" y="336"/>
                  </a:cubicBezTo>
                  <a:cubicBezTo>
                    <a:pt x="112" y="372"/>
                    <a:pt x="123" y="411"/>
                    <a:pt x="137" y="450"/>
                  </a:cubicBezTo>
                  <a:cubicBezTo>
                    <a:pt x="170" y="548"/>
                    <a:pt x="206" y="643"/>
                    <a:pt x="246" y="735"/>
                  </a:cubicBezTo>
                  <a:cubicBezTo>
                    <a:pt x="262" y="774"/>
                    <a:pt x="276" y="813"/>
                    <a:pt x="293" y="852"/>
                  </a:cubicBezTo>
                  <a:cubicBezTo>
                    <a:pt x="343" y="966"/>
                    <a:pt x="399" y="1081"/>
                    <a:pt x="455" y="1192"/>
                  </a:cubicBezTo>
                  <a:lnTo>
                    <a:pt x="24201" y="1192"/>
                  </a:lnTo>
                  <a:cubicBezTo>
                    <a:pt x="24257" y="1081"/>
                    <a:pt x="24313" y="966"/>
                    <a:pt x="24363" y="852"/>
                  </a:cubicBezTo>
                  <a:cubicBezTo>
                    <a:pt x="24380" y="813"/>
                    <a:pt x="24394" y="774"/>
                    <a:pt x="24411" y="735"/>
                  </a:cubicBezTo>
                  <a:cubicBezTo>
                    <a:pt x="24450" y="643"/>
                    <a:pt x="24486" y="548"/>
                    <a:pt x="24520" y="450"/>
                  </a:cubicBezTo>
                  <a:cubicBezTo>
                    <a:pt x="24533" y="411"/>
                    <a:pt x="24545" y="372"/>
                    <a:pt x="24559" y="336"/>
                  </a:cubicBezTo>
                  <a:cubicBezTo>
                    <a:pt x="24592" y="224"/>
                    <a:pt x="24628" y="113"/>
                    <a:pt x="24656" y="1"/>
                  </a:cubicBezTo>
                  <a:close/>
                </a:path>
              </a:pathLst>
            </a:custGeom>
            <a:solidFill>
              <a:srgbClr val="E8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8475;p64">
              <a:extLst>
                <a:ext uri="{FF2B5EF4-FFF2-40B4-BE49-F238E27FC236}">
                  <a16:creationId xmlns:a16="http://schemas.microsoft.com/office/drawing/2014/main" id="{0DC0CF2C-42F5-FBC4-25F7-389B3A9CB9D3}"/>
                </a:ext>
              </a:extLst>
            </p:cNvPr>
            <p:cNvSpPr/>
            <p:nvPr/>
          </p:nvSpPr>
          <p:spPr>
            <a:xfrm>
              <a:off x="5474112" y="3469746"/>
              <a:ext cx="2140721" cy="103576"/>
            </a:xfrm>
            <a:custGeom>
              <a:avLst/>
              <a:gdLst/>
              <a:ahLst/>
              <a:cxnLst/>
              <a:rect l="l" t="t" r="r" b="b"/>
              <a:pathLst>
                <a:path w="24657" h="1193" extrusionOk="0">
                  <a:moveTo>
                    <a:pt x="0" y="1"/>
                  </a:moveTo>
                  <a:cubicBezTo>
                    <a:pt x="28" y="113"/>
                    <a:pt x="64" y="227"/>
                    <a:pt x="98" y="336"/>
                  </a:cubicBezTo>
                  <a:cubicBezTo>
                    <a:pt x="112" y="372"/>
                    <a:pt x="123" y="411"/>
                    <a:pt x="137" y="450"/>
                  </a:cubicBezTo>
                  <a:cubicBezTo>
                    <a:pt x="170" y="548"/>
                    <a:pt x="206" y="643"/>
                    <a:pt x="246" y="735"/>
                  </a:cubicBezTo>
                  <a:cubicBezTo>
                    <a:pt x="262" y="774"/>
                    <a:pt x="276" y="813"/>
                    <a:pt x="293" y="852"/>
                  </a:cubicBezTo>
                  <a:cubicBezTo>
                    <a:pt x="343" y="966"/>
                    <a:pt x="399" y="1081"/>
                    <a:pt x="455" y="1192"/>
                  </a:cubicBezTo>
                  <a:lnTo>
                    <a:pt x="24201" y="1192"/>
                  </a:lnTo>
                  <a:cubicBezTo>
                    <a:pt x="24257" y="1081"/>
                    <a:pt x="24313" y="966"/>
                    <a:pt x="24363" y="852"/>
                  </a:cubicBezTo>
                  <a:cubicBezTo>
                    <a:pt x="24380" y="813"/>
                    <a:pt x="24394" y="774"/>
                    <a:pt x="24411" y="735"/>
                  </a:cubicBezTo>
                  <a:cubicBezTo>
                    <a:pt x="24450" y="643"/>
                    <a:pt x="24486" y="548"/>
                    <a:pt x="24520" y="450"/>
                  </a:cubicBezTo>
                  <a:cubicBezTo>
                    <a:pt x="24533" y="411"/>
                    <a:pt x="24545" y="372"/>
                    <a:pt x="24559" y="336"/>
                  </a:cubicBezTo>
                  <a:cubicBezTo>
                    <a:pt x="24592" y="224"/>
                    <a:pt x="24628" y="113"/>
                    <a:pt x="24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8476;p64">
              <a:extLst>
                <a:ext uri="{FF2B5EF4-FFF2-40B4-BE49-F238E27FC236}">
                  <a16:creationId xmlns:a16="http://schemas.microsoft.com/office/drawing/2014/main" id="{7B2CC15E-065B-2F91-974A-FB1034DD3EFC}"/>
                </a:ext>
              </a:extLst>
            </p:cNvPr>
            <p:cNvSpPr/>
            <p:nvPr/>
          </p:nvSpPr>
          <p:spPr>
            <a:xfrm>
              <a:off x="5482794" y="3498830"/>
              <a:ext cx="2123530" cy="10071"/>
            </a:xfrm>
            <a:custGeom>
              <a:avLst/>
              <a:gdLst/>
              <a:ahLst/>
              <a:cxnLst/>
              <a:rect l="l" t="t" r="r" b="b"/>
              <a:pathLst>
                <a:path w="24459" h="116" extrusionOk="0">
                  <a:moveTo>
                    <a:pt x="0" y="1"/>
                  </a:moveTo>
                  <a:cubicBezTo>
                    <a:pt x="14" y="37"/>
                    <a:pt x="26" y="76"/>
                    <a:pt x="40" y="115"/>
                  </a:cubicBezTo>
                  <a:lnTo>
                    <a:pt x="24420" y="115"/>
                  </a:lnTo>
                  <a:cubicBezTo>
                    <a:pt x="24433" y="76"/>
                    <a:pt x="24445" y="37"/>
                    <a:pt x="244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8477;p64">
              <a:extLst>
                <a:ext uri="{FF2B5EF4-FFF2-40B4-BE49-F238E27FC236}">
                  <a16:creationId xmlns:a16="http://schemas.microsoft.com/office/drawing/2014/main" id="{7B8C66FA-D1CF-D65A-9374-002FA75D8653}"/>
                </a:ext>
              </a:extLst>
            </p:cNvPr>
            <p:cNvSpPr/>
            <p:nvPr/>
          </p:nvSpPr>
          <p:spPr>
            <a:xfrm>
              <a:off x="5495383" y="3533210"/>
              <a:ext cx="2098092" cy="10071"/>
            </a:xfrm>
            <a:custGeom>
              <a:avLst/>
              <a:gdLst/>
              <a:ahLst/>
              <a:cxnLst/>
              <a:rect l="l" t="t" r="r" b="b"/>
              <a:pathLst>
                <a:path w="24166" h="116" extrusionOk="0">
                  <a:moveTo>
                    <a:pt x="1" y="1"/>
                  </a:moveTo>
                  <a:cubicBezTo>
                    <a:pt x="17" y="40"/>
                    <a:pt x="31" y="79"/>
                    <a:pt x="48" y="115"/>
                  </a:cubicBezTo>
                  <a:lnTo>
                    <a:pt x="24118" y="115"/>
                  </a:lnTo>
                  <a:cubicBezTo>
                    <a:pt x="24135" y="79"/>
                    <a:pt x="24149" y="40"/>
                    <a:pt x="2416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8478;p64">
              <a:extLst>
                <a:ext uri="{FF2B5EF4-FFF2-40B4-BE49-F238E27FC236}">
                  <a16:creationId xmlns:a16="http://schemas.microsoft.com/office/drawing/2014/main" id="{BC27E29A-BEDC-744E-4DAA-9EBC0B194FE5}"/>
                </a:ext>
              </a:extLst>
            </p:cNvPr>
            <p:cNvSpPr/>
            <p:nvPr/>
          </p:nvSpPr>
          <p:spPr>
            <a:xfrm>
              <a:off x="6196534" y="3522010"/>
              <a:ext cx="335386" cy="266537"/>
            </a:xfrm>
            <a:custGeom>
              <a:avLst/>
              <a:gdLst/>
              <a:ahLst/>
              <a:cxnLst/>
              <a:rect l="l" t="t" r="r" b="b"/>
              <a:pathLst>
                <a:path w="3863" h="3070" extrusionOk="0">
                  <a:moveTo>
                    <a:pt x="3514" y="1"/>
                  </a:moveTo>
                  <a:cubicBezTo>
                    <a:pt x="3445" y="1"/>
                    <a:pt x="3375" y="11"/>
                    <a:pt x="3307" y="21"/>
                  </a:cubicBezTo>
                  <a:lnTo>
                    <a:pt x="952" y="409"/>
                  </a:lnTo>
                  <a:cubicBezTo>
                    <a:pt x="721" y="448"/>
                    <a:pt x="392" y="442"/>
                    <a:pt x="224" y="629"/>
                  </a:cubicBezTo>
                  <a:cubicBezTo>
                    <a:pt x="48" y="825"/>
                    <a:pt x="1" y="1176"/>
                    <a:pt x="54" y="1422"/>
                  </a:cubicBezTo>
                  <a:cubicBezTo>
                    <a:pt x="110" y="1678"/>
                    <a:pt x="238" y="1915"/>
                    <a:pt x="300" y="2175"/>
                  </a:cubicBezTo>
                  <a:cubicBezTo>
                    <a:pt x="375" y="2473"/>
                    <a:pt x="380" y="2847"/>
                    <a:pt x="645" y="3006"/>
                  </a:cubicBezTo>
                  <a:cubicBezTo>
                    <a:pt x="720" y="3051"/>
                    <a:pt x="800" y="3070"/>
                    <a:pt x="882" y="3070"/>
                  </a:cubicBezTo>
                  <a:cubicBezTo>
                    <a:pt x="1091" y="3070"/>
                    <a:pt x="1313" y="2947"/>
                    <a:pt x="1494" y="2819"/>
                  </a:cubicBezTo>
                  <a:cubicBezTo>
                    <a:pt x="2392" y="2189"/>
                    <a:pt x="3170" y="1385"/>
                    <a:pt x="3773" y="467"/>
                  </a:cubicBezTo>
                  <a:cubicBezTo>
                    <a:pt x="3815" y="400"/>
                    <a:pt x="3862" y="328"/>
                    <a:pt x="3856" y="253"/>
                  </a:cubicBezTo>
                  <a:cubicBezTo>
                    <a:pt x="3854" y="138"/>
                    <a:pt x="3753" y="46"/>
                    <a:pt x="3644" y="15"/>
                  </a:cubicBezTo>
                  <a:cubicBezTo>
                    <a:pt x="3601" y="5"/>
                    <a:pt x="3558" y="1"/>
                    <a:pt x="3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8479;p64">
              <a:extLst>
                <a:ext uri="{FF2B5EF4-FFF2-40B4-BE49-F238E27FC236}">
                  <a16:creationId xmlns:a16="http://schemas.microsoft.com/office/drawing/2014/main" id="{F192D84F-FA1E-207C-DA6B-D307ECBA6312}"/>
                </a:ext>
              </a:extLst>
            </p:cNvPr>
            <p:cNvSpPr/>
            <p:nvPr/>
          </p:nvSpPr>
          <p:spPr>
            <a:xfrm>
              <a:off x="6196794" y="3522097"/>
              <a:ext cx="306735" cy="141777"/>
            </a:xfrm>
            <a:custGeom>
              <a:avLst/>
              <a:gdLst/>
              <a:ahLst/>
              <a:cxnLst/>
              <a:rect l="l" t="t" r="r" b="b"/>
              <a:pathLst>
                <a:path w="3533" h="1633" extrusionOk="0">
                  <a:moveTo>
                    <a:pt x="3513" y="0"/>
                  </a:moveTo>
                  <a:cubicBezTo>
                    <a:pt x="3447" y="0"/>
                    <a:pt x="3378" y="12"/>
                    <a:pt x="3307" y="20"/>
                  </a:cubicBezTo>
                  <a:lnTo>
                    <a:pt x="952" y="408"/>
                  </a:lnTo>
                  <a:cubicBezTo>
                    <a:pt x="723" y="447"/>
                    <a:pt x="391" y="441"/>
                    <a:pt x="224" y="628"/>
                  </a:cubicBezTo>
                  <a:cubicBezTo>
                    <a:pt x="45" y="824"/>
                    <a:pt x="1" y="1175"/>
                    <a:pt x="54" y="1418"/>
                  </a:cubicBezTo>
                  <a:cubicBezTo>
                    <a:pt x="68" y="1493"/>
                    <a:pt x="87" y="1563"/>
                    <a:pt x="115" y="1633"/>
                  </a:cubicBezTo>
                  <a:cubicBezTo>
                    <a:pt x="347" y="1621"/>
                    <a:pt x="573" y="1577"/>
                    <a:pt x="793" y="1513"/>
                  </a:cubicBezTo>
                  <a:cubicBezTo>
                    <a:pt x="1226" y="1384"/>
                    <a:pt x="1633" y="1172"/>
                    <a:pt x="2035" y="952"/>
                  </a:cubicBezTo>
                  <a:cubicBezTo>
                    <a:pt x="2553" y="667"/>
                    <a:pt x="3067" y="366"/>
                    <a:pt x="3533" y="1"/>
                  </a:cubicBezTo>
                  <a:cubicBezTo>
                    <a:pt x="3526" y="0"/>
                    <a:pt x="3520" y="0"/>
                    <a:pt x="351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8480;p64">
              <a:extLst>
                <a:ext uri="{FF2B5EF4-FFF2-40B4-BE49-F238E27FC236}">
                  <a16:creationId xmlns:a16="http://schemas.microsoft.com/office/drawing/2014/main" id="{30A217BA-D6A5-2E36-711B-F8E34AB8650F}"/>
                </a:ext>
              </a:extLst>
            </p:cNvPr>
            <p:cNvSpPr/>
            <p:nvPr/>
          </p:nvSpPr>
          <p:spPr>
            <a:xfrm>
              <a:off x="6120567" y="3326147"/>
              <a:ext cx="413263" cy="283901"/>
            </a:xfrm>
            <a:custGeom>
              <a:avLst/>
              <a:gdLst/>
              <a:ahLst/>
              <a:cxnLst/>
              <a:rect l="l" t="t" r="r" b="b"/>
              <a:pathLst>
                <a:path w="4760" h="3270" extrusionOk="0">
                  <a:moveTo>
                    <a:pt x="626" y="0"/>
                  </a:moveTo>
                  <a:cubicBezTo>
                    <a:pt x="607" y="0"/>
                    <a:pt x="588" y="0"/>
                    <a:pt x="569" y="1"/>
                  </a:cubicBezTo>
                  <a:cubicBezTo>
                    <a:pt x="471" y="3"/>
                    <a:pt x="365" y="12"/>
                    <a:pt x="276" y="54"/>
                  </a:cubicBezTo>
                  <a:cubicBezTo>
                    <a:pt x="100" y="132"/>
                    <a:pt x="0" y="338"/>
                    <a:pt x="0" y="531"/>
                  </a:cubicBezTo>
                  <a:cubicBezTo>
                    <a:pt x="0" y="723"/>
                    <a:pt x="81" y="910"/>
                    <a:pt x="184" y="1075"/>
                  </a:cubicBezTo>
                  <a:cubicBezTo>
                    <a:pt x="282" y="1234"/>
                    <a:pt x="407" y="1387"/>
                    <a:pt x="430" y="1577"/>
                  </a:cubicBezTo>
                  <a:cubicBezTo>
                    <a:pt x="458" y="1853"/>
                    <a:pt x="246" y="2099"/>
                    <a:pt x="226" y="2377"/>
                  </a:cubicBezTo>
                  <a:cubicBezTo>
                    <a:pt x="212" y="2623"/>
                    <a:pt x="360" y="2857"/>
                    <a:pt x="555" y="3000"/>
                  </a:cubicBezTo>
                  <a:cubicBezTo>
                    <a:pt x="750" y="3142"/>
                    <a:pt x="999" y="3209"/>
                    <a:pt x="1239" y="3240"/>
                  </a:cubicBezTo>
                  <a:cubicBezTo>
                    <a:pt x="1388" y="3260"/>
                    <a:pt x="1537" y="3270"/>
                    <a:pt x="1687" y="3270"/>
                  </a:cubicBezTo>
                  <a:cubicBezTo>
                    <a:pt x="2129" y="3270"/>
                    <a:pt x="2570" y="3186"/>
                    <a:pt x="2993" y="3053"/>
                  </a:cubicBezTo>
                  <a:cubicBezTo>
                    <a:pt x="3429" y="2916"/>
                    <a:pt x="4165" y="2721"/>
                    <a:pt x="4450" y="2341"/>
                  </a:cubicBezTo>
                  <a:cubicBezTo>
                    <a:pt x="4759" y="1940"/>
                    <a:pt x="4296" y="1557"/>
                    <a:pt x="3981" y="1354"/>
                  </a:cubicBezTo>
                  <a:cubicBezTo>
                    <a:pt x="3462" y="1016"/>
                    <a:pt x="2940" y="679"/>
                    <a:pt x="2371" y="419"/>
                  </a:cubicBezTo>
                  <a:cubicBezTo>
                    <a:pt x="1822" y="170"/>
                    <a:pt x="1229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8481;p64">
              <a:extLst>
                <a:ext uri="{FF2B5EF4-FFF2-40B4-BE49-F238E27FC236}">
                  <a16:creationId xmlns:a16="http://schemas.microsoft.com/office/drawing/2014/main" id="{A7EAC4F4-3A3F-5C96-D91C-DFB15298A950}"/>
                </a:ext>
              </a:extLst>
            </p:cNvPr>
            <p:cNvSpPr/>
            <p:nvPr/>
          </p:nvSpPr>
          <p:spPr>
            <a:xfrm>
              <a:off x="6126818" y="3326408"/>
              <a:ext cx="385220" cy="163569"/>
            </a:xfrm>
            <a:custGeom>
              <a:avLst/>
              <a:gdLst/>
              <a:ahLst/>
              <a:cxnLst/>
              <a:rect l="l" t="t" r="r" b="b"/>
              <a:pathLst>
                <a:path w="4437" h="1884" extrusionOk="0">
                  <a:moveTo>
                    <a:pt x="538" y="0"/>
                  </a:moveTo>
                  <a:cubicBezTo>
                    <a:pt x="524" y="0"/>
                    <a:pt x="509" y="0"/>
                    <a:pt x="494" y="0"/>
                  </a:cubicBezTo>
                  <a:cubicBezTo>
                    <a:pt x="391" y="6"/>
                    <a:pt x="291" y="12"/>
                    <a:pt x="201" y="53"/>
                  </a:cubicBezTo>
                  <a:cubicBezTo>
                    <a:pt x="118" y="92"/>
                    <a:pt x="48" y="162"/>
                    <a:pt x="1" y="243"/>
                  </a:cubicBezTo>
                  <a:cubicBezTo>
                    <a:pt x="383" y="639"/>
                    <a:pt x="893" y="915"/>
                    <a:pt x="1404" y="1141"/>
                  </a:cubicBezTo>
                  <a:cubicBezTo>
                    <a:pt x="1730" y="1284"/>
                    <a:pt x="2062" y="1415"/>
                    <a:pt x="2400" y="1521"/>
                  </a:cubicBezTo>
                  <a:cubicBezTo>
                    <a:pt x="3064" y="1727"/>
                    <a:pt x="3747" y="1842"/>
                    <a:pt x="4436" y="1883"/>
                  </a:cubicBezTo>
                  <a:cubicBezTo>
                    <a:pt x="4339" y="1669"/>
                    <a:pt x="4099" y="1476"/>
                    <a:pt x="3906" y="1353"/>
                  </a:cubicBezTo>
                  <a:cubicBezTo>
                    <a:pt x="3387" y="1016"/>
                    <a:pt x="2860" y="678"/>
                    <a:pt x="2297" y="419"/>
                  </a:cubicBezTo>
                  <a:cubicBezTo>
                    <a:pt x="1744" y="168"/>
                    <a:pt x="1143" y="0"/>
                    <a:pt x="5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8482;p64">
              <a:extLst>
                <a:ext uri="{FF2B5EF4-FFF2-40B4-BE49-F238E27FC236}">
                  <a16:creationId xmlns:a16="http://schemas.microsoft.com/office/drawing/2014/main" id="{51181678-5A5B-5DD6-DA8A-0C5C0EC46825}"/>
                </a:ext>
              </a:extLst>
            </p:cNvPr>
            <p:cNvSpPr/>
            <p:nvPr/>
          </p:nvSpPr>
          <p:spPr>
            <a:xfrm>
              <a:off x="6127339" y="3343077"/>
              <a:ext cx="354399" cy="144208"/>
            </a:xfrm>
            <a:custGeom>
              <a:avLst/>
              <a:gdLst/>
              <a:ahLst/>
              <a:cxnLst/>
              <a:rect l="l" t="t" r="r" b="b"/>
              <a:pathLst>
                <a:path w="4082" h="1661" extrusionOk="0">
                  <a:moveTo>
                    <a:pt x="28" y="1"/>
                  </a:moveTo>
                  <a:cubicBezTo>
                    <a:pt x="17" y="15"/>
                    <a:pt x="6" y="29"/>
                    <a:pt x="0" y="46"/>
                  </a:cubicBezTo>
                  <a:cubicBezTo>
                    <a:pt x="377" y="447"/>
                    <a:pt x="887" y="726"/>
                    <a:pt x="1401" y="949"/>
                  </a:cubicBezTo>
                  <a:cubicBezTo>
                    <a:pt x="1727" y="1092"/>
                    <a:pt x="2059" y="1223"/>
                    <a:pt x="2399" y="1329"/>
                  </a:cubicBezTo>
                  <a:cubicBezTo>
                    <a:pt x="2946" y="1502"/>
                    <a:pt x="3510" y="1608"/>
                    <a:pt x="4082" y="1661"/>
                  </a:cubicBezTo>
                  <a:cubicBezTo>
                    <a:pt x="2888" y="804"/>
                    <a:pt x="1484" y="230"/>
                    <a:pt x="2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8483;p64">
              <a:extLst>
                <a:ext uri="{FF2B5EF4-FFF2-40B4-BE49-F238E27FC236}">
                  <a16:creationId xmlns:a16="http://schemas.microsoft.com/office/drawing/2014/main" id="{BEF639F1-56A2-1D4B-53C3-C857D3336AAB}"/>
                </a:ext>
              </a:extLst>
            </p:cNvPr>
            <p:cNvSpPr/>
            <p:nvPr/>
          </p:nvSpPr>
          <p:spPr>
            <a:xfrm>
              <a:off x="6280401" y="3490929"/>
              <a:ext cx="203767" cy="25178"/>
            </a:xfrm>
            <a:custGeom>
              <a:avLst/>
              <a:gdLst/>
              <a:ahLst/>
              <a:cxnLst/>
              <a:rect l="l" t="t" r="r" b="b"/>
              <a:pathLst>
                <a:path w="2347" h="290" extrusionOk="0">
                  <a:moveTo>
                    <a:pt x="36" y="1"/>
                  </a:moveTo>
                  <a:cubicBezTo>
                    <a:pt x="23" y="1"/>
                    <a:pt x="13" y="11"/>
                    <a:pt x="9" y="25"/>
                  </a:cubicBezTo>
                  <a:cubicBezTo>
                    <a:pt x="0" y="42"/>
                    <a:pt x="11" y="55"/>
                    <a:pt x="28" y="61"/>
                  </a:cubicBezTo>
                  <a:cubicBezTo>
                    <a:pt x="567" y="217"/>
                    <a:pt x="1119" y="290"/>
                    <a:pt x="1674" y="290"/>
                  </a:cubicBezTo>
                  <a:cubicBezTo>
                    <a:pt x="1892" y="290"/>
                    <a:pt x="2104" y="279"/>
                    <a:pt x="2316" y="254"/>
                  </a:cubicBezTo>
                  <a:cubicBezTo>
                    <a:pt x="2333" y="251"/>
                    <a:pt x="2346" y="237"/>
                    <a:pt x="2344" y="220"/>
                  </a:cubicBezTo>
                  <a:cubicBezTo>
                    <a:pt x="2341" y="205"/>
                    <a:pt x="2329" y="192"/>
                    <a:pt x="2314" y="192"/>
                  </a:cubicBezTo>
                  <a:cubicBezTo>
                    <a:pt x="2313" y="192"/>
                    <a:pt x="2312" y="192"/>
                    <a:pt x="2310" y="192"/>
                  </a:cubicBezTo>
                  <a:cubicBezTo>
                    <a:pt x="2104" y="214"/>
                    <a:pt x="1895" y="224"/>
                    <a:pt x="1685" y="224"/>
                  </a:cubicBezTo>
                  <a:cubicBezTo>
                    <a:pt x="1132" y="224"/>
                    <a:pt x="575" y="150"/>
                    <a:pt x="45" y="2"/>
                  </a:cubicBezTo>
                  <a:cubicBezTo>
                    <a:pt x="42" y="1"/>
                    <a:pt x="3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8484;p64">
              <a:extLst>
                <a:ext uri="{FF2B5EF4-FFF2-40B4-BE49-F238E27FC236}">
                  <a16:creationId xmlns:a16="http://schemas.microsoft.com/office/drawing/2014/main" id="{87D7F991-662A-5CF6-050C-A941415D943B}"/>
                </a:ext>
              </a:extLst>
            </p:cNvPr>
            <p:cNvSpPr/>
            <p:nvPr/>
          </p:nvSpPr>
          <p:spPr>
            <a:xfrm>
              <a:off x="6311396" y="3538419"/>
              <a:ext cx="197515" cy="162788"/>
            </a:xfrm>
            <a:custGeom>
              <a:avLst/>
              <a:gdLst/>
              <a:ahLst/>
              <a:cxnLst/>
              <a:rect l="l" t="t" r="r" b="b"/>
              <a:pathLst>
                <a:path w="2275" h="1875" extrusionOk="0">
                  <a:moveTo>
                    <a:pt x="2235" y="1"/>
                  </a:moveTo>
                  <a:cubicBezTo>
                    <a:pt x="2226" y="1"/>
                    <a:pt x="2216" y="5"/>
                    <a:pt x="2210" y="13"/>
                  </a:cubicBezTo>
                  <a:cubicBezTo>
                    <a:pt x="1652" y="792"/>
                    <a:pt x="893" y="1414"/>
                    <a:pt x="23" y="1813"/>
                  </a:cubicBezTo>
                  <a:cubicBezTo>
                    <a:pt x="6" y="1821"/>
                    <a:pt x="0" y="1838"/>
                    <a:pt x="6" y="1855"/>
                  </a:cubicBezTo>
                  <a:cubicBezTo>
                    <a:pt x="9" y="1866"/>
                    <a:pt x="20" y="1874"/>
                    <a:pt x="34" y="1874"/>
                  </a:cubicBezTo>
                  <a:cubicBezTo>
                    <a:pt x="37" y="1874"/>
                    <a:pt x="42" y="1869"/>
                    <a:pt x="51" y="1869"/>
                  </a:cubicBezTo>
                  <a:cubicBezTo>
                    <a:pt x="929" y="1470"/>
                    <a:pt x="1697" y="842"/>
                    <a:pt x="2263" y="52"/>
                  </a:cubicBezTo>
                  <a:cubicBezTo>
                    <a:pt x="2274" y="39"/>
                    <a:pt x="2268" y="19"/>
                    <a:pt x="2255" y="8"/>
                  </a:cubicBezTo>
                  <a:cubicBezTo>
                    <a:pt x="2249" y="3"/>
                    <a:pt x="2242" y="1"/>
                    <a:pt x="22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8485;p64">
              <a:extLst>
                <a:ext uri="{FF2B5EF4-FFF2-40B4-BE49-F238E27FC236}">
                  <a16:creationId xmlns:a16="http://schemas.microsoft.com/office/drawing/2014/main" id="{D5310036-9026-78CE-E906-1C904882C597}"/>
                </a:ext>
              </a:extLst>
            </p:cNvPr>
            <p:cNvSpPr/>
            <p:nvPr/>
          </p:nvSpPr>
          <p:spPr>
            <a:xfrm>
              <a:off x="6298546" y="3511853"/>
              <a:ext cx="186837" cy="55652"/>
            </a:xfrm>
            <a:custGeom>
              <a:avLst/>
              <a:gdLst/>
              <a:ahLst/>
              <a:cxnLst/>
              <a:rect l="l" t="t" r="r" b="b"/>
              <a:pathLst>
                <a:path w="2152" h="641" extrusionOk="0">
                  <a:moveTo>
                    <a:pt x="2113" y="1"/>
                  </a:moveTo>
                  <a:cubicBezTo>
                    <a:pt x="2106" y="1"/>
                    <a:pt x="2099" y="3"/>
                    <a:pt x="2093" y="10"/>
                  </a:cubicBezTo>
                  <a:cubicBezTo>
                    <a:pt x="1549" y="504"/>
                    <a:pt x="748" y="559"/>
                    <a:pt x="31" y="579"/>
                  </a:cubicBezTo>
                  <a:cubicBezTo>
                    <a:pt x="14" y="579"/>
                    <a:pt x="1" y="593"/>
                    <a:pt x="1" y="610"/>
                  </a:cubicBezTo>
                  <a:cubicBezTo>
                    <a:pt x="1" y="626"/>
                    <a:pt x="14" y="640"/>
                    <a:pt x="31" y="640"/>
                  </a:cubicBezTo>
                  <a:cubicBezTo>
                    <a:pt x="757" y="623"/>
                    <a:pt x="1580" y="565"/>
                    <a:pt x="2135" y="57"/>
                  </a:cubicBezTo>
                  <a:cubicBezTo>
                    <a:pt x="2149" y="43"/>
                    <a:pt x="2151" y="26"/>
                    <a:pt x="2137" y="13"/>
                  </a:cubicBezTo>
                  <a:cubicBezTo>
                    <a:pt x="2130" y="5"/>
                    <a:pt x="2121" y="1"/>
                    <a:pt x="211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8486;p64">
              <a:extLst>
                <a:ext uri="{FF2B5EF4-FFF2-40B4-BE49-F238E27FC236}">
                  <a16:creationId xmlns:a16="http://schemas.microsoft.com/office/drawing/2014/main" id="{D601A540-0819-36AF-A568-A9BF181C3082}"/>
                </a:ext>
              </a:extLst>
            </p:cNvPr>
            <p:cNvSpPr/>
            <p:nvPr/>
          </p:nvSpPr>
          <p:spPr>
            <a:xfrm>
              <a:off x="6557441" y="3522010"/>
              <a:ext cx="335299" cy="266537"/>
            </a:xfrm>
            <a:custGeom>
              <a:avLst/>
              <a:gdLst/>
              <a:ahLst/>
              <a:cxnLst/>
              <a:rect l="l" t="t" r="r" b="b"/>
              <a:pathLst>
                <a:path w="3862" h="3070" extrusionOk="0">
                  <a:moveTo>
                    <a:pt x="347" y="1"/>
                  </a:moveTo>
                  <a:cubicBezTo>
                    <a:pt x="303" y="1"/>
                    <a:pt x="259" y="5"/>
                    <a:pt x="216" y="15"/>
                  </a:cubicBezTo>
                  <a:cubicBezTo>
                    <a:pt x="110" y="46"/>
                    <a:pt x="6" y="138"/>
                    <a:pt x="4" y="253"/>
                  </a:cubicBezTo>
                  <a:cubicBezTo>
                    <a:pt x="1" y="328"/>
                    <a:pt x="45" y="400"/>
                    <a:pt x="87" y="467"/>
                  </a:cubicBezTo>
                  <a:cubicBezTo>
                    <a:pt x="690" y="1385"/>
                    <a:pt x="1468" y="2189"/>
                    <a:pt x="2369" y="2819"/>
                  </a:cubicBezTo>
                  <a:cubicBezTo>
                    <a:pt x="2550" y="2947"/>
                    <a:pt x="2770" y="3070"/>
                    <a:pt x="2978" y="3070"/>
                  </a:cubicBezTo>
                  <a:cubicBezTo>
                    <a:pt x="3060" y="3070"/>
                    <a:pt x="3140" y="3051"/>
                    <a:pt x="3215" y="3006"/>
                  </a:cubicBezTo>
                  <a:cubicBezTo>
                    <a:pt x="3480" y="2847"/>
                    <a:pt x="3488" y="2473"/>
                    <a:pt x="3561" y="2175"/>
                  </a:cubicBezTo>
                  <a:cubicBezTo>
                    <a:pt x="3625" y="1915"/>
                    <a:pt x="3753" y="1678"/>
                    <a:pt x="3809" y="1422"/>
                  </a:cubicBezTo>
                  <a:cubicBezTo>
                    <a:pt x="3862" y="1176"/>
                    <a:pt x="3814" y="825"/>
                    <a:pt x="3639" y="629"/>
                  </a:cubicBezTo>
                  <a:cubicBezTo>
                    <a:pt x="3471" y="442"/>
                    <a:pt x="3139" y="448"/>
                    <a:pt x="2908" y="409"/>
                  </a:cubicBezTo>
                  <a:lnTo>
                    <a:pt x="556" y="21"/>
                  </a:lnTo>
                  <a:cubicBezTo>
                    <a:pt x="488" y="11"/>
                    <a:pt x="417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8487;p64">
              <a:extLst>
                <a:ext uri="{FF2B5EF4-FFF2-40B4-BE49-F238E27FC236}">
                  <a16:creationId xmlns:a16="http://schemas.microsoft.com/office/drawing/2014/main" id="{BC0D1508-EDA9-4F11-9CF2-E32393A51A44}"/>
                </a:ext>
              </a:extLst>
            </p:cNvPr>
            <p:cNvSpPr/>
            <p:nvPr/>
          </p:nvSpPr>
          <p:spPr>
            <a:xfrm>
              <a:off x="6585570" y="3522097"/>
              <a:ext cx="306735" cy="141777"/>
            </a:xfrm>
            <a:custGeom>
              <a:avLst/>
              <a:gdLst/>
              <a:ahLst/>
              <a:cxnLst/>
              <a:rect l="l" t="t" r="r" b="b"/>
              <a:pathLst>
                <a:path w="3533" h="1633" extrusionOk="0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469" y="366"/>
                    <a:pt x="980" y="667"/>
                    <a:pt x="1501" y="952"/>
                  </a:cubicBezTo>
                  <a:cubicBezTo>
                    <a:pt x="1900" y="1172"/>
                    <a:pt x="2310" y="1384"/>
                    <a:pt x="2743" y="1513"/>
                  </a:cubicBezTo>
                  <a:cubicBezTo>
                    <a:pt x="2960" y="1577"/>
                    <a:pt x="3186" y="1621"/>
                    <a:pt x="3418" y="1633"/>
                  </a:cubicBezTo>
                  <a:cubicBezTo>
                    <a:pt x="3446" y="1563"/>
                    <a:pt x="3468" y="1493"/>
                    <a:pt x="3482" y="1418"/>
                  </a:cubicBezTo>
                  <a:cubicBezTo>
                    <a:pt x="3532" y="1175"/>
                    <a:pt x="3488" y="824"/>
                    <a:pt x="3309" y="628"/>
                  </a:cubicBezTo>
                  <a:cubicBezTo>
                    <a:pt x="3142" y="441"/>
                    <a:pt x="2813" y="447"/>
                    <a:pt x="2581" y="408"/>
                  </a:cubicBezTo>
                  <a:lnTo>
                    <a:pt x="226" y="20"/>
                  </a:lnTo>
                  <a:cubicBezTo>
                    <a:pt x="158" y="12"/>
                    <a:pt x="87" y="0"/>
                    <a:pt x="2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8488;p64">
              <a:extLst>
                <a:ext uri="{FF2B5EF4-FFF2-40B4-BE49-F238E27FC236}">
                  <a16:creationId xmlns:a16="http://schemas.microsoft.com/office/drawing/2014/main" id="{9B657A91-5E9E-43A1-A72B-FF201D17417E}"/>
                </a:ext>
              </a:extLst>
            </p:cNvPr>
            <p:cNvSpPr/>
            <p:nvPr/>
          </p:nvSpPr>
          <p:spPr>
            <a:xfrm>
              <a:off x="6555270" y="3326147"/>
              <a:ext cx="413350" cy="283901"/>
            </a:xfrm>
            <a:custGeom>
              <a:avLst/>
              <a:gdLst/>
              <a:ahLst/>
              <a:cxnLst/>
              <a:rect l="l" t="t" r="r" b="b"/>
              <a:pathLst>
                <a:path w="4761" h="3270" extrusionOk="0">
                  <a:moveTo>
                    <a:pt x="4136" y="0"/>
                  </a:moveTo>
                  <a:cubicBezTo>
                    <a:pt x="3531" y="0"/>
                    <a:pt x="2938" y="170"/>
                    <a:pt x="2389" y="419"/>
                  </a:cubicBezTo>
                  <a:cubicBezTo>
                    <a:pt x="1822" y="679"/>
                    <a:pt x="1298" y="1016"/>
                    <a:pt x="779" y="1354"/>
                  </a:cubicBezTo>
                  <a:cubicBezTo>
                    <a:pt x="464" y="1557"/>
                    <a:pt x="1" y="1940"/>
                    <a:pt x="310" y="2341"/>
                  </a:cubicBezTo>
                  <a:cubicBezTo>
                    <a:pt x="598" y="2721"/>
                    <a:pt x="1334" y="2916"/>
                    <a:pt x="1769" y="3053"/>
                  </a:cubicBezTo>
                  <a:cubicBezTo>
                    <a:pt x="2190" y="3186"/>
                    <a:pt x="2632" y="3270"/>
                    <a:pt x="3075" y="3270"/>
                  </a:cubicBezTo>
                  <a:cubicBezTo>
                    <a:pt x="3224" y="3270"/>
                    <a:pt x="3375" y="3260"/>
                    <a:pt x="3524" y="3240"/>
                  </a:cubicBezTo>
                  <a:cubicBezTo>
                    <a:pt x="3764" y="3209"/>
                    <a:pt x="4012" y="3142"/>
                    <a:pt x="4208" y="3000"/>
                  </a:cubicBezTo>
                  <a:cubicBezTo>
                    <a:pt x="4406" y="2857"/>
                    <a:pt x="4548" y="2623"/>
                    <a:pt x="4534" y="2377"/>
                  </a:cubicBezTo>
                  <a:cubicBezTo>
                    <a:pt x="4517" y="2099"/>
                    <a:pt x="4305" y="1853"/>
                    <a:pt x="4333" y="1577"/>
                  </a:cubicBezTo>
                  <a:cubicBezTo>
                    <a:pt x="4353" y="1387"/>
                    <a:pt x="4478" y="1234"/>
                    <a:pt x="4576" y="1075"/>
                  </a:cubicBezTo>
                  <a:cubicBezTo>
                    <a:pt x="4682" y="910"/>
                    <a:pt x="4760" y="723"/>
                    <a:pt x="4760" y="531"/>
                  </a:cubicBezTo>
                  <a:cubicBezTo>
                    <a:pt x="4760" y="338"/>
                    <a:pt x="4660" y="132"/>
                    <a:pt x="4487" y="54"/>
                  </a:cubicBezTo>
                  <a:cubicBezTo>
                    <a:pt x="4395" y="12"/>
                    <a:pt x="4291" y="3"/>
                    <a:pt x="4194" y="1"/>
                  </a:cubicBezTo>
                  <a:cubicBezTo>
                    <a:pt x="4175" y="0"/>
                    <a:pt x="4156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8489;p64">
              <a:extLst>
                <a:ext uri="{FF2B5EF4-FFF2-40B4-BE49-F238E27FC236}">
                  <a16:creationId xmlns:a16="http://schemas.microsoft.com/office/drawing/2014/main" id="{52A40ECF-2B2A-B151-6A8F-1A168A64365C}"/>
                </a:ext>
              </a:extLst>
            </p:cNvPr>
            <p:cNvSpPr/>
            <p:nvPr/>
          </p:nvSpPr>
          <p:spPr>
            <a:xfrm>
              <a:off x="6576802" y="3326408"/>
              <a:ext cx="385220" cy="163569"/>
            </a:xfrm>
            <a:custGeom>
              <a:avLst/>
              <a:gdLst/>
              <a:ahLst/>
              <a:cxnLst/>
              <a:rect l="l" t="t" r="r" b="b"/>
              <a:pathLst>
                <a:path w="4437" h="1884" extrusionOk="0">
                  <a:moveTo>
                    <a:pt x="3899" y="0"/>
                  </a:moveTo>
                  <a:cubicBezTo>
                    <a:pt x="3295" y="0"/>
                    <a:pt x="2694" y="168"/>
                    <a:pt x="2141" y="419"/>
                  </a:cubicBezTo>
                  <a:cubicBezTo>
                    <a:pt x="1577" y="678"/>
                    <a:pt x="1050" y="1016"/>
                    <a:pt x="531" y="1353"/>
                  </a:cubicBezTo>
                  <a:cubicBezTo>
                    <a:pt x="339" y="1476"/>
                    <a:pt x="99" y="1669"/>
                    <a:pt x="1" y="1883"/>
                  </a:cubicBezTo>
                  <a:cubicBezTo>
                    <a:pt x="690" y="1842"/>
                    <a:pt x="1374" y="1727"/>
                    <a:pt x="2038" y="1521"/>
                  </a:cubicBezTo>
                  <a:cubicBezTo>
                    <a:pt x="2375" y="1415"/>
                    <a:pt x="2707" y="1284"/>
                    <a:pt x="3033" y="1141"/>
                  </a:cubicBezTo>
                  <a:cubicBezTo>
                    <a:pt x="3547" y="915"/>
                    <a:pt x="4060" y="639"/>
                    <a:pt x="4437" y="243"/>
                  </a:cubicBezTo>
                  <a:cubicBezTo>
                    <a:pt x="4389" y="162"/>
                    <a:pt x="4320" y="92"/>
                    <a:pt x="4236" y="53"/>
                  </a:cubicBezTo>
                  <a:cubicBezTo>
                    <a:pt x="4147" y="12"/>
                    <a:pt x="4046" y="6"/>
                    <a:pt x="3943" y="0"/>
                  </a:cubicBezTo>
                  <a:cubicBezTo>
                    <a:pt x="3928" y="0"/>
                    <a:pt x="3914" y="0"/>
                    <a:pt x="389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8490;p64">
              <a:extLst>
                <a:ext uri="{FF2B5EF4-FFF2-40B4-BE49-F238E27FC236}">
                  <a16:creationId xmlns:a16="http://schemas.microsoft.com/office/drawing/2014/main" id="{845440FA-89E2-AE5F-0F07-C57D72916906}"/>
                </a:ext>
              </a:extLst>
            </p:cNvPr>
            <p:cNvSpPr/>
            <p:nvPr/>
          </p:nvSpPr>
          <p:spPr>
            <a:xfrm>
              <a:off x="6610487" y="3343077"/>
              <a:ext cx="354486" cy="144208"/>
            </a:xfrm>
            <a:custGeom>
              <a:avLst/>
              <a:gdLst/>
              <a:ahLst/>
              <a:cxnLst/>
              <a:rect l="l" t="t" r="r" b="b"/>
              <a:pathLst>
                <a:path w="4083" h="1661" extrusionOk="0">
                  <a:moveTo>
                    <a:pt x="4054" y="1"/>
                  </a:moveTo>
                  <a:cubicBezTo>
                    <a:pt x="2601" y="230"/>
                    <a:pt x="1200" y="804"/>
                    <a:pt x="1" y="1661"/>
                  </a:cubicBezTo>
                  <a:cubicBezTo>
                    <a:pt x="573" y="1608"/>
                    <a:pt x="1136" y="1502"/>
                    <a:pt x="1683" y="1329"/>
                  </a:cubicBezTo>
                  <a:cubicBezTo>
                    <a:pt x="2023" y="1223"/>
                    <a:pt x="2353" y="1092"/>
                    <a:pt x="2682" y="949"/>
                  </a:cubicBezTo>
                  <a:cubicBezTo>
                    <a:pt x="3195" y="726"/>
                    <a:pt x="3706" y="447"/>
                    <a:pt x="4082" y="46"/>
                  </a:cubicBezTo>
                  <a:cubicBezTo>
                    <a:pt x="4077" y="29"/>
                    <a:pt x="4065" y="15"/>
                    <a:pt x="405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8491;p64">
              <a:extLst>
                <a:ext uri="{FF2B5EF4-FFF2-40B4-BE49-F238E27FC236}">
                  <a16:creationId xmlns:a16="http://schemas.microsoft.com/office/drawing/2014/main" id="{1FF47209-AE78-6751-5A5E-B288D5F8C370}"/>
                </a:ext>
              </a:extLst>
            </p:cNvPr>
            <p:cNvSpPr/>
            <p:nvPr/>
          </p:nvSpPr>
          <p:spPr>
            <a:xfrm>
              <a:off x="6604931" y="3491190"/>
              <a:ext cx="203767" cy="24917"/>
            </a:xfrm>
            <a:custGeom>
              <a:avLst/>
              <a:gdLst/>
              <a:ahLst/>
              <a:cxnLst/>
              <a:rect l="l" t="t" r="r" b="b"/>
              <a:pathLst>
                <a:path w="2347" h="287" extrusionOk="0">
                  <a:moveTo>
                    <a:pt x="2310" y="1"/>
                  </a:moveTo>
                  <a:cubicBezTo>
                    <a:pt x="2307" y="1"/>
                    <a:pt x="2305" y="1"/>
                    <a:pt x="2302" y="2"/>
                  </a:cubicBezTo>
                  <a:cubicBezTo>
                    <a:pt x="1776" y="150"/>
                    <a:pt x="1218" y="223"/>
                    <a:pt x="664" y="223"/>
                  </a:cubicBezTo>
                  <a:cubicBezTo>
                    <a:pt x="455" y="223"/>
                    <a:pt x="246" y="213"/>
                    <a:pt x="40" y="192"/>
                  </a:cubicBezTo>
                  <a:cubicBezTo>
                    <a:pt x="38" y="192"/>
                    <a:pt x="37" y="192"/>
                    <a:pt x="35" y="192"/>
                  </a:cubicBezTo>
                  <a:cubicBezTo>
                    <a:pt x="21" y="192"/>
                    <a:pt x="8" y="205"/>
                    <a:pt x="3" y="220"/>
                  </a:cubicBezTo>
                  <a:cubicBezTo>
                    <a:pt x="1" y="237"/>
                    <a:pt x="15" y="251"/>
                    <a:pt x="31" y="253"/>
                  </a:cubicBezTo>
                  <a:cubicBezTo>
                    <a:pt x="249" y="276"/>
                    <a:pt x="461" y="287"/>
                    <a:pt x="673" y="287"/>
                  </a:cubicBezTo>
                  <a:cubicBezTo>
                    <a:pt x="1228" y="287"/>
                    <a:pt x="1780" y="214"/>
                    <a:pt x="2319" y="64"/>
                  </a:cubicBezTo>
                  <a:cubicBezTo>
                    <a:pt x="2333" y="58"/>
                    <a:pt x="2347" y="41"/>
                    <a:pt x="2341" y="25"/>
                  </a:cubicBezTo>
                  <a:cubicBezTo>
                    <a:pt x="2339" y="13"/>
                    <a:pt x="2325" y="1"/>
                    <a:pt x="231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8492;p64">
              <a:extLst>
                <a:ext uri="{FF2B5EF4-FFF2-40B4-BE49-F238E27FC236}">
                  <a16:creationId xmlns:a16="http://schemas.microsoft.com/office/drawing/2014/main" id="{E5F95731-0C38-72F8-597F-481DB44B2C34}"/>
                </a:ext>
              </a:extLst>
            </p:cNvPr>
            <p:cNvSpPr/>
            <p:nvPr/>
          </p:nvSpPr>
          <p:spPr>
            <a:xfrm>
              <a:off x="6580969" y="3538419"/>
              <a:ext cx="197515" cy="162788"/>
            </a:xfrm>
            <a:custGeom>
              <a:avLst/>
              <a:gdLst/>
              <a:ahLst/>
              <a:cxnLst/>
              <a:rect l="l" t="t" r="r" b="b"/>
              <a:pathLst>
                <a:path w="2275" h="1875" extrusionOk="0">
                  <a:moveTo>
                    <a:pt x="39" y="1"/>
                  </a:moveTo>
                  <a:cubicBezTo>
                    <a:pt x="33" y="1"/>
                    <a:pt x="26" y="3"/>
                    <a:pt x="20" y="8"/>
                  </a:cubicBezTo>
                  <a:cubicBezTo>
                    <a:pt x="6" y="19"/>
                    <a:pt x="0" y="39"/>
                    <a:pt x="12" y="52"/>
                  </a:cubicBezTo>
                  <a:cubicBezTo>
                    <a:pt x="578" y="836"/>
                    <a:pt x="1339" y="1464"/>
                    <a:pt x="2224" y="1869"/>
                  </a:cubicBezTo>
                  <a:cubicBezTo>
                    <a:pt x="2227" y="1869"/>
                    <a:pt x="2232" y="1874"/>
                    <a:pt x="2238" y="1874"/>
                  </a:cubicBezTo>
                  <a:cubicBezTo>
                    <a:pt x="2246" y="1874"/>
                    <a:pt x="2257" y="1866"/>
                    <a:pt x="2268" y="1855"/>
                  </a:cubicBezTo>
                  <a:cubicBezTo>
                    <a:pt x="2274" y="1841"/>
                    <a:pt x="2268" y="1821"/>
                    <a:pt x="2252" y="1813"/>
                  </a:cubicBezTo>
                  <a:cubicBezTo>
                    <a:pt x="1379" y="1414"/>
                    <a:pt x="623" y="792"/>
                    <a:pt x="65" y="13"/>
                  </a:cubicBezTo>
                  <a:cubicBezTo>
                    <a:pt x="58" y="5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8493;p64">
              <a:extLst>
                <a:ext uri="{FF2B5EF4-FFF2-40B4-BE49-F238E27FC236}">
                  <a16:creationId xmlns:a16="http://schemas.microsoft.com/office/drawing/2014/main" id="{83767EDF-AD35-DBE0-214F-A34E21EF63F9}"/>
                </a:ext>
              </a:extLst>
            </p:cNvPr>
            <p:cNvSpPr/>
            <p:nvPr/>
          </p:nvSpPr>
          <p:spPr>
            <a:xfrm>
              <a:off x="6603976" y="3511679"/>
              <a:ext cx="186576" cy="55825"/>
            </a:xfrm>
            <a:custGeom>
              <a:avLst/>
              <a:gdLst/>
              <a:ahLst/>
              <a:cxnLst/>
              <a:rect l="l" t="t" r="r" b="b"/>
              <a:pathLst>
                <a:path w="2149" h="643" extrusionOk="0">
                  <a:moveTo>
                    <a:pt x="34" y="1"/>
                  </a:moveTo>
                  <a:cubicBezTo>
                    <a:pt x="26" y="1"/>
                    <a:pt x="17" y="4"/>
                    <a:pt x="12" y="12"/>
                  </a:cubicBezTo>
                  <a:cubicBezTo>
                    <a:pt x="0" y="26"/>
                    <a:pt x="0" y="42"/>
                    <a:pt x="14" y="56"/>
                  </a:cubicBezTo>
                  <a:cubicBezTo>
                    <a:pt x="572" y="570"/>
                    <a:pt x="1393" y="625"/>
                    <a:pt x="2118" y="642"/>
                  </a:cubicBezTo>
                  <a:cubicBezTo>
                    <a:pt x="2135" y="642"/>
                    <a:pt x="2149" y="628"/>
                    <a:pt x="2149" y="609"/>
                  </a:cubicBezTo>
                  <a:cubicBezTo>
                    <a:pt x="2149" y="589"/>
                    <a:pt x="2135" y="575"/>
                    <a:pt x="2118" y="575"/>
                  </a:cubicBezTo>
                  <a:cubicBezTo>
                    <a:pt x="1404" y="561"/>
                    <a:pt x="597" y="503"/>
                    <a:pt x="56" y="9"/>
                  </a:cubicBezTo>
                  <a:cubicBezTo>
                    <a:pt x="50" y="4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8494;p64">
              <a:extLst>
                <a:ext uri="{FF2B5EF4-FFF2-40B4-BE49-F238E27FC236}">
                  <a16:creationId xmlns:a16="http://schemas.microsoft.com/office/drawing/2014/main" id="{D75A267D-D976-EE98-99C6-23EE1466F39A}"/>
                </a:ext>
              </a:extLst>
            </p:cNvPr>
            <p:cNvSpPr/>
            <p:nvPr/>
          </p:nvSpPr>
          <p:spPr>
            <a:xfrm>
              <a:off x="6473921" y="3463234"/>
              <a:ext cx="172511" cy="117554"/>
            </a:xfrm>
            <a:custGeom>
              <a:avLst/>
              <a:gdLst/>
              <a:ahLst/>
              <a:cxnLst/>
              <a:rect l="l" t="t" r="r" b="b"/>
              <a:pathLst>
                <a:path w="1987" h="1354" extrusionOk="0">
                  <a:moveTo>
                    <a:pt x="675" y="1"/>
                  </a:moveTo>
                  <a:cubicBezTo>
                    <a:pt x="304" y="1"/>
                    <a:pt x="0" y="305"/>
                    <a:pt x="0" y="679"/>
                  </a:cubicBezTo>
                  <a:cubicBezTo>
                    <a:pt x="0" y="1052"/>
                    <a:pt x="304" y="1354"/>
                    <a:pt x="675" y="1354"/>
                  </a:cubicBezTo>
                  <a:lnTo>
                    <a:pt x="1309" y="1354"/>
                  </a:lnTo>
                  <a:cubicBezTo>
                    <a:pt x="1685" y="1354"/>
                    <a:pt x="1987" y="1052"/>
                    <a:pt x="1984" y="679"/>
                  </a:cubicBezTo>
                  <a:cubicBezTo>
                    <a:pt x="1984" y="305"/>
                    <a:pt x="1680" y="1"/>
                    <a:pt x="1309" y="1"/>
                  </a:cubicBezTo>
                  <a:close/>
                </a:path>
              </a:pathLst>
            </a:custGeom>
            <a:solidFill>
              <a:srgbClr val="E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8495;p64">
              <a:extLst>
                <a:ext uri="{FF2B5EF4-FFF2-40B4-BE49-F238E27FC236}">
                  <a16:creationId xmlns:a16="http://schemas.microsoft.com/office/drawing/2014/main" id="{7E9F1496-839E-B04F-8066-255A71FA2B67}"/>
                </a:ext>
              </a:extLst>
            </p:cNvPr>
            <p:cNvSpPr/>
            <p:nvPr/>
          </p:nvSpPr>
          <p:spPr>
            <a:xfrm>
              <a:off x="6473921" y="3463234"/>
              <a:ext cx="172511" cy="117554"/>
            </a:xfrm>
            <a:custGeom>
              <a:avLst/>
              <a:gdLst/>
              <a:ahLst/>
              <a:cxnLst/>
              <a:rect l="l" t="t" r="r" b="b"/>
              <a:pathLst>
                <a:path w="1987" h="1354" extrusionOk="0">
                  <a:moveTo>
                    <a:pt x="675" y="1"/>
                  </a:moveTo>
                  <a:cubicBezTo>
                    <a:pt x="304" y="1"/>
                    <a:pt x="0" y="305"/>
                    <a:pt x="0" y="679"/>
                  </a:cubicBezTo>
                  <a:cubicBezTo>
                    <a:pt x="0" y="1052"/>
                    <a:pt x="304" y="1354"/>
                    <a:pt x="675" y="1354"/>
                  </a:cubicBezTo>
                  <a:lnTo>
                    <a:pt x="1309" y="1354"/>
                  </a:lnTo>
                  <a:cubicBezTo>
                    <a:pt x="1685" y="1354"/>
                    <a:pt x="1987" y="1052"/>
                    <a:pt x="1984" y="679"/>
                  </a:cubicBezTo>
                  <a:cubicBezTo>
                    <a:pt x="1984" y="305"/>
                    <a:pt x="1680" y="1"/>
                    <a:pt x="1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8496;p64">
              <a:extLst>
                <a:ext uri="{FF2B5EF4-FFF2-40B4-BE49-F238E27FC236}">
                  <a16:creationId xmlns:a16="http://schemas.microsoft.com/office/drawing/2014/main" id="{599C0807-29A8-8765-D1AF-C9B83D449914}"/>
                </a:ext>
              </a:extLst>
            </p:cNvPr>
            <p:cNvSpPr/>
            <p:nvPr/>
          </p:nvSpPr>
          <p:spPr>
            <a:xfrm>
              <a:off x="6483558" y="3467401"/>
              <a:ext cx="162874" cy="113387"/>
            </a:xfrm>
            <a:custGeom>
              <a:avLst/>
              <a:gdLst/>
              <a:ahLst/>
              <a:cxnLst/>
              <a:rect l="l" t="t" r="r" b="b"/>
              <a:pathLst>
                <a:path w="1876" h="1306" extrusionOk="0">
                  <a:moveTo>
                    <a:pt x="1443" y="0"/>
                  </a:moveTo>
                  <a:lnTo>
                    <a:pt x="1443" y="0"/>
                  </a:lnTo>
                  <a:cubicBezTo>
                    <a:pt x="1510" y="103"/>
                    <a:pt x="1552" y="229"/>
                    <a:pt x="1552" y="366"/>
                  </a:cubicBezTo>
                  <a:cubicBezTo>
                    <a:pt x="1552" y="737"/>
                    <a:pt x="1248" y="1041"/>
                    <a:pt x="877" y="1041"/>
                  </a:cubicBezTo>
                  <a:lnTo>
                    <a:pt x="244" y="1041"/>
                  </a:lnTo>
                  <a:cubicBezTo>
                    <a:pt x="157" y="1041"/>
                    <a:pt x="76" y="1024"/>
                    <a:pt x="1" y="993"/>
                  </a:cubicBezTo>
                  <a:lnTo>
                    <a:pt x="1" y="993"/>
                  </a:lnTo>
                  <a:cubicBezTo>
                    <a:pt x="118" y="1180"/>
                    <a:pt x="333" y="1306"/>
                    <a:pt x="570" y="1306"/>
                  </a:cubicBezTo>
                  <a:lnTo>
                    <a:pt x="1201" y="1306"/>
                  </a:lnTo>
                  <a:cubicBezTo>
                    <a:pt x="1574" y="1306"/>
                    <a:pt x="1876" y="1004"/>
                    <a:pt x="1876" y="631"/>
                  </a:cubicBezTo>
                  <a:cubicBezTo>
                    <a:pt x="1876" y="340"/>
                    <a:pt x="1694" y="100"/>
                    <a:pt x="1443" y="0"/>
                  </a:cubicBezTo>
                  <a:close/>
                </a:path>
              </a:pathLst>
            </a:custGeom>
            <a:solidFill>
              <a:srgbClr val="E8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8497;p64">
              <a:extLst>
                <a:ext uri="{FF2B5EF4-FFF2-40B4-BE49-F238E27FC236}">
                  <a16:creationId xmlns:a16="http://schemas.microsoft.com/office/drawing/2014/main" id="{DDF619FF-57D7-CB4B-35FD-1F86C6AB8896}"/>
                </a:ext>
              </a:extLst>
            </p:cNvPr>
            <p:cNvSpPr/>
            <p:nvPr/>
          </p:nvSpPr>
          <p:spPr>
            <a:xfrm>
              <a:off x="6483558" y="3467401"/>
              <a:ext cx="162874" cy="113387"/>
            </a:xfrm>
            <a:custGeom>
              <a:avLst/>
              <a:gdLst/>
              <a:ahLst/>
              <a:cxnLst/>
              <a:rect l="l" t="t" r="r" b="b"/>
              <a:pathLst>
                <a:path w="1876" h="1306" extrusionOk="0">
                  <a:moveTo>
                    <a:pt x="1443" y="0"/>
                  </a:moveTo>
                  <a:lnTo>
                    <a:pt x="1443" y="0"/>
                  </a:lnTo>
                  <a:cubicBezTo>
                    <a:pt x="1510" y="103"/>
                    <a:pt x="1552" y="229"/>
                    <a:pt x="1552" y="366"/>
                  </a:cubicBezTo>
                  <a:cubicBezTo>
                    <a:pt x="1552" y="737"/>
                    <a:pt x="1248" y="1041"/>
                    <a:pt x="877" y="1041"/>
                  </a:cubicBezTo>
                  <a:lnTo>
                    <a:pt x="244" y="1041"/>
                  </a:lnTo>
                  <a:cubicBezTo>
                    <a:pt x="157" y="1041"/>
                    <a:pt x="76" y="1024"/>
                    <a:pt x="1" y="993"/>
                  </a:cubicBezTo>
                  <a:lnTo>
                    <a:pt x="1" y="993"/>
                  </a:lnTo>
                  <a:cubicBezTo>
                    <a:pt x="118" y="1180"/>
                    <a:pt x="333" y="1306"/>
                    <a:pt x="570" y="1306"/>
                  </a:cubicBezTo>
                  <a:lnTo>
                    <a:pt x="1201" y="1306"/>
                  </a:lnTo>
                  <a:cubicBezTo>
                    <a:pt x="1574" y="1306"/>
                    <a:pt x="1876" y="1004"/>
                    <a:pt x="1876" y="631"/>
                  </a:cubicBezTo>
                  <a:cubicBezTo>
                    <a:pt x="1876" y="340"/>
                    <a:pt x="1694" y="100"/>
                    <a:pt x="144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25C5D1-2F0B-4008-B7FC-2FBCFD3E4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17" y="157162"/>
            <a:ext cx="5158410" cy="4723650"/>
          </a:xfrm>
          <a:prstGeom prst="rect">
            <a:avLst/>
          </a:prstGeom>
        </p:spPr>
      </p:pic>
      <p:grpSp>
        <p:nvGrpSpPr>
          <p:cNvPr id="3" name="Google Shape;7073;p57">
            <a:extLst>
              <a:ext uri="{FF2B5EF4-FFF2-40B4-BE49-F238E27FC236}">
                <a16:creationId xmlns:a16="http://schemas.microsoft.com/office/drawing/2014/main" id="{E7E90AAF-D44E-8570-54DD-68791E77870A}"/>
              </a:ext>
            </a:extLst>
          </p:cNvPr>
          <p:cNvGrpSpPr/>
          <p:nvPr/>
        </p:nvGrpSpPr>
        <p:grpSpPr>
          <a:xfrm>
            <a:off x="6531241" y="3007518"/>
            <a:ext cx="2248428" cy="2135982"/>
            <a:chOff x="4023785" y="500945"/>
            <a:chExt cx="4566157" cy="4253886"/>
          </a:xfrm>
        </p:grpSpPr>
        <p:grpSp>
          <p:nvGrpSpPr>
            <p:cNvPr id="4" name="Google Shape;7074;p57">
              <a:extLst>
                <a:ext uri="{FF2B5EF4-FFF2-40B4-BE49-F238E27FC236}">
                  <a16:creationId xmlns:a16="http://schemas.microsoft.com/office/drawing/2014/main" id="{02E7E494-BA2F-6AD9-631B-8442868B21DB}"/>
                </a:ext>
              </a:extLst>
            </p:cNvPr>
            <p:cNvGrpSpPr/>
            <p:nvPr/>
          </p:nvGrpSpPr>
          <p:grpSpPr>
            <a:xfrm>
              <a:off x="4023785" y="500945"/>
              <a:ext cx="4566157" cy="4253886"/>
              <a:chOff x="4945810" y="3322059"/>
              <a:chExt cx="1148228" cy="1069702"/>
            </a:xfrm>
          </p:grpSpPr>
          <p:sp>
            <p:nvSpPr>
              <p:cNvPr id="9" name="Google Shape;7075;p57">
                <a:extLst>
                  <a:ext uri="{FF2B5EF4-FFF2-40B4-BE49-F238E27FC236}">
                    <a16:creationId xmlns:a16="http://schemas.microsoft.com/office/drawing/2014/main" id="{A5519BEC-9B6A-ED7F-AF5D-596D304AE145}"/>
                  </a:ext>
                </a:extLst>
              </p:cNvPr>
              <p:cNvSpPr/>
              <p:nvPr/>
            </p:nvSpPr>
            <p:spPr>
              <a:xfrm rot="446225">
                <a:off x="4997667" y="3421448"/>
                <a:ext cx="1044515" cy="869142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19472" extrusionOk="0">
                    <a:moveTo>
                      <a:pt x="11947" y="0"/>
                    </a:moveTo>
                    <a:cubicBezTo>
                      <a:pt x="11726" y="0"/>
                      <a:pt x="11502" y="49"/>
                      <a:pt x="11302" y="141"/>
                    </a:cubicBezTo>
                    <a:cubicBezTo>
                      <a:pt x="10816" y="364"/>
                      <a:pt x="10454" y="791"/>
                      <a:pt x="10172" y="1245"/>
                    </a:cubicBezTo>
                    <a:cubicBezTo>
                      <a:pt x="9332" y="2612"/>
                      <a:pt x="9131" y="4272"/>
                      <a:pt x="9061" y="5877"/>
                    </a:cubicBezTo>
                    <a:cubicBezTo>
                      <a:pt x="9048" y="6183"/>
                      <a:pt x="9025" y="6524"/>
                      <a:pt x="8796" y="6727"/>
                    </a:cubicBezTo>
                    <a:cubicBezTo>
                      <a:pt x="8675" y="6839"/>
                      <a:pt x="8528" y="6885"/>
                      <a:pt x="8372" y="6885"/>
                    </a:cubicBezTo>
                    <a:cubicBezTo>
                      <a:pt x="8072" y="6885"/>
                      <a:pt x="7739" y="6715"/>
                      <a:pt x="7494" y="6515"/>
                    </a:cubicBezTo>
                    <a:cubicBezTo>
                      <a:pt x="6724" y="5890"/>
                      <a:pt x="6171" y="5026"/>
                      <a:pt x="5404" y="4392"/>
                    </a:cubicBezTo>
                    <a:cubicBezTo>
                      <a:pt x="4900" y="3975"/>
                      <a:pt x="4231" y="3675"/>
                      <a:pt x="3597" y="3675"/>
                    </a:cubicBezTo>
                    <a:cubicBezTo>
                      <a:pt x="3265" y="3675"/>
                      <a:pt x="2943" y="3756"/>
                      <a:pt x="2659" y="3946"/>
                    </a:cubicBezTo>
                    <a:cubicBezTo>
                      <a:pt x="1808" y="4518"/>
                      <a:pt x="1733" y="5745"/>
                      <a:pt x="1947" y="6750"/>
                    </a:cubicBezTo>
                    <a:cubicBezTo>
                      <a:pt x="2204" y="7927"/>
                      <a:pt x="2740" y="9026"/>
                      <a:pt x="3340" y="10072"/>
                    </a:cubicBezTo>
                    <a:cubicBezTo>
                      <a:pt x="3487" y="10326"/>
                      <a:pt x="3635" y="10588"/>
                      <a:pt x="3683" y="10879"/>
                    </a:cubicBezTo>
                    <a:cubicBezTo>
                      <a:pt x="3727" y="11169"/>
                      <a:pt x="3633" y="11504"/>
                      <a:pt x="3381" y="11651"/>
                    </a:cubicBezTo>
                    <a:cubicBezTo>
                      <a:pt x="3262" y="11725"/>
                      <a:pt x="3119" y="11748"/>
                      <a:pt x="2975" y="11748"/>
                    </a:cubicBezTo>
                    <a:cubicBezTo>
                      <a:pt x="2935" y="11748"/>
                      <a:pt x="2894" y="11747"/>
                      <a:pt x="2854" y="11743"/>
                    </a:cubicBezTo>
                    <a:cubicBezTo>
                      <a:pt x="2352" y="11702"/>
                      <a:pt x="1886" y="11467"/>
                      <a:pt x="1390" y="11392"/>
                    </a:cubicBezTo>
                    <a:cubicBezTo>
                      <a:pt x="1302" y="11377"/>
                      <a:pt x="1210" y="11370"/>
                      <a:pt x="1118" y="11370"/>
                    </a:cubicBezTo>
                    <a:cubicBezTo>
                      <a:pt x="694" y="11370"/>
                      <a:pt x="257" y="11530"/>
                      <a:pt x="89" y="11908"/>
                    </a:cubicBezTo>
                    <a:cubicBezTo>
                      <a:pt x="0" y="12112"/>
                      <a:pt x="3" y="12346"/>
                      <a:pt x="17" y="12569"/>
                    </a:cubicBezTo>
                    <a:cubicBezTo>
                      <a:pt x="142" y="14823"/>
                      <a:pt x="982" y="17008"/>
                      <a:pt x="2310" y="18818"/>
                    </a:cubicBezTo>
                    <a:cubicBezTo>
                      <a:pt x="2635" y="19261"/>
                      <a:pt x="4127" y="19472"/>
                      <a:pt x="6161" y="19472"/>
                    </a:cubicBezTo>
                    <a:cubicBezTo>
                      <a:pt x="11446" y="19472"/>
                      <a:pt x="20387" y="18047"/>
                      <a:pt x="21973" y="15563"/>
                    </a:cubicBezTo>
                    <a:cubicBezTo>
                      <a:pt x="22768" y="14310"/>
                      <a:pt x="23401" y="12887"/>
                      <a:pt x="23354" y="11406"/>
                    </a:cubicBezTo>
                    <a:cubicBezTo>
                      <a:pt x="23328" y="10683"/>
                      <a:pt x="23061" y="9871"/>
                      <a:pt x="22386" y="9612"/>
                    </a:cubicBezTo>
                    <a:cubicBezTo>
                      <a:pt x="22231" y="9552"/>
                      <a:pt x="22072" y="9527"/>
                      <a:pt x="21910" y="9527"/>
                    </a:cubicBezTo>
                    <a:cubicBezTo>
                      <a:pt x="21496" y="9527"/>
                      <a:pt x="21064" y="9686"/>
                      <a:pt x="20653" y="9805"/>
                    </a:cubicBezTo>
                    <a:cubicBezTo>
                      <a:pt x="20416" y="9874"/>
                      <a:pt x="20153" y="9923"/>
                      <a:pt x="19900" y="9923"/>
                    </a:cubicBezTo>
                    <a:cubicBezTo>
                      <a:pt x="19546" y="9923"/>
                      <a:pt x="19211" y="9827"/>
                      <a:pt x="18993" y="9559"/>
                    </a:cubicBezTo>
                    <a:cubicBezTo>
                      <a:pt x="18714" y="9219"/>
                      <a:pt x="18742" y="8722"/>
                      <a:pt x="18806" y="8284"/>
                    </a:cubicBezTo>
                    <a:cubicBezTo>
                      <a:pt x="18937" y="7363"/>
                      <a:pt x="19169" y="6457"/>
                      <a:pt x="19492" y="5581"/>
                    </a:cubicBezTo>
                    <a:cubicBezTo>
                      <a:pt x="19671" y="5101"/>
                      <a:pt x="19880" y="4621"/>
                      <a:pt x="19917" y="4111"/>
                    </a:cubicBezTo>
                    <a:cubicBezTo>
                      <a:pt x="19958" y="3597"/>
                      <a:pt x="19794" y="3037"/>
                      <a:pt x="19367" y="2749"/>
                    </a:cubicBezTo>
                    <a:cubicBezTo>
                      <a:pt x="19174" y="2619"/>
                      <a:pt x="18956" y="2563"/>
                      <a:pt x="18730" y="2563"/>
                    </a:cubicBezTo>
                    <a:cubicBezTo>
                      <a:pt x="18283" y="2563"/>
                      <a:pt x="17809" y="2782"/>
                      <a:pt x="17453" y="3073"/>
                    </a:cubicBezTo>
                    <a:cubicBezTo>
                      <a:pt x="16912" y="3514"/>
                      <a:pt x="16505" y="4105"/>
                      <a:pt x="15919" y="4479"/>
                    </a:cubicBezTo>
                    <a:cubicBezTo>
                      <a:pt x="15717" y="4610"/>
                      <a:pt x="15486" y="4712"/>
                      <a:pt x="15247" y="4712"/>
                    </a:cubicBezTo>
                    <a:cubicBezTo>
                      <a:pt x="15211" y="4712"/>
                      <a:pt x="15176" y="4709"/>
                      <a:pt x="15140" y="4705"/>
                    </a:cubicBezTo>
                    <a:cubicBezTo>
                      <a:pt x="14580" y="4632"/>
                      <a:pt x="14290" y="4016"/>
                      <a:pt x="14097" y="3483"/>
                    </a:cubicBezTo>
                    <a:cubicBezTo>
                      <a:pt x="13826" y="2718"/>
                      <a:pt x="13553" y="1957"/>
                      <a:pt x="13282" y="1198"/>
                    </a:cubicBezTo>
                    <a:cubicBezTo>
                      <a:pt x="13171" y="880"/>
                      <a:pt x="13048" y="554"/>
                      <a:pt x="12805" y="319"/>
                    </a:cubicBezTo>
                    <a:cubicBezTo>
                      <a:pt x="12575" y="101"/>
                      <a:pt x="12264" y="0"/>
                      <a:pt x="11947" y="0"/>
                    </a:cubicBezTo>
                    <a:close/>
                  </a:path>
                </a:pathLst>
              </a:custGeom>
              <a:solidFill>
                <a:srgbClr val="EF9F9C">
                  <a:alpha val="4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" name="Google Shape;7076;p57">
                <a:extLst>
                  <a:ext uri="{FF2B5EF4-FFF2-40B4-BE49-F238E27FC236}">
                    <a16:creationId xmlns:a16="http://schemas.microsoft.com/office/drawing/2014/main" id="{CAABA33A-8419-2E06-1A76-52BDB32BB78B}"/>
                  </a:ext>
                </a:extLst>
              </p:cNvPr>
              <p:cNvGrpSpPr/>
              <p:nvPr/>
            </p:nvGrpSpPr>
            <p:grpSpPr>
              <a:xfrm>
                <a:off x="4967308" y="3322059"/>
                <a:ext cx="1085005" cy="1069702"/>
                <a:chOff x="3678550" y="1041109"/>
                <a:chExt cx="3831231" cy="3777198"/>
              </a:xfrm>
            </p:grpSpPr>
            <p:sp>
              <p:nvSpPr>
                <p:cNvPr id="11" name="Google Shape;7077;p57">
                  <a:extLst>
                    <a:ext uri="{FF2B5EF4-FFF2-40B4-BE49-F238E27FC236}">
                      <a16:creationId xmlns:a16="http://schemas.microsoft.com/office/drawing/2014/main" id="{207763B0-CBD2-7503-8A7F-BEE412D22FC8}"/>
                    </a:ext>
                  </a:extLst>
                </p:cNvPr>
                <p:cNvSpPr/>
                <p:nvPr/>
              </p:nvSpPr>
              <p:spPr>
                <a:xfrm>
                  <a:off x="3832897" y="3817768"/>
                  <a:ext cx="3597931" cy="100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2" h="20757" extrusionOk="0">
                      <a:moveTo>
                        <a:pt x="37323" y="1"/>
                      </a:moveTo>
                      <a:cubicBezTo>
                        <a:pt x="27424" y="1"/>
                        <a:pt x="17931" y="1091"/>
                        <a:pt x="10931" y="3039"/>
                      </a:cubicBezTo>
                      <a:cubicBezTo>
                        <a:pt x="3932" y="4986"/>
                        <a:pt x="1" y="7625"/>
                        <a:pt x="1" y="10379"/>
                      </a:cubicBezTo>
                      <a:cubicBezTo>
                        <a:pt x="1" y="13129"/>
                        <a:pt x="3932" y="15768"/>
                        <a:pt x="10931" y="17716"/>
                      </a:cubicBezTo>
                      <a:cubicBezTo>
                        <a:pt x="17931" y="19663"/>
                        <a:pt x="27424" y="20757"/>
                        <a:pt x="37323" y="20757"/>
                      </a:cubicBezTo>
                      <a:cubicBezTo>
                        <a:pt x="47218" y="20757"/>
                        <a:pt x="56712" y="19663"/>
                        <a:pt x="63711" y="17716"/>
                      </a:cubicBezTo>
                      <a:cubicBezTo>
                        <a:pt x="70711" y="15768"/>
                        <a:pt x="74642" y="13129"/>
                        <a:pt x="74642" y="10379"/>
                      </a:cubicBezTo>
                      <a:cubicBezTo>
                        <a:pt x="74642" y="7625"/>
                        <a:pt x="70711" y="4986"/>
                        <a:pt x="63711" y="3039"/>
                      </a:cubicBezTo>
                      <a:cubicBezTo>
                        <a:pt x="56712" y="1091"/>
                        <a:pt x="47218" y="1"/>
                        <a:pt x="37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7078;p57">
                  <a:extLst>
                    <a:ext uri="{FF2B5EF4-FFF2-40B4-BE49-F238E27FC236}">
                      <a16:creationId xmlns:a16="http://schemas.microsoft.com/office/drawing/2014/main" id="{2EE88CFB-FBAE-19E5-A892-0E701D4D63D4}"/>
                    </a:ext>
                  </a:extLst>
                </p:cNvPr>
                <p:cNvSpPr/>
                <p:nvPr/>
              </p:nvSpPr>
              <p:spPr>
                <a:xfrm>
                  <a:off x="3832897" y="3766817"/>
                  <a:ext cx="3597931" cy="100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2" h="20757" extrusionOk="0">
                      <a:moveTo>
                        <a:pt x="37323" y="0"/>
                      </a:moveTo>
                      <a:cubicBezTo>
                        <a:pt x="27424" y="0"/>
                        <a:pt x="17931" y="1094"/>
                        <a:pt x="10931" y="3038"/>
                      </a:cubicBezTo>
                      <a:cubicBezTo>
                        <a:pt x="3932" y="4986"/>
                        <a:pt x="1" y="7625"/>
                        <a:pt x="1" y="10378"/>
                      </a:cubicBezTo>
                      <a:cubicBezTo>
                        <a:pt x="1" y="13129"/>
                        <a:pt x="3932" y="15771"/>
                        <a:pt x="10931" y="17715"/>
                      </a:cubicBezTo>
                      <a:cubicBezTo>
                        <a:pt x="17931" y="19663"/>
                        <a:pt x="27424" y="20756"/>
                        <a:pt x="37323" y="20756"/>
                      </a:cubicBezTo>
                      <a:cubicBezTo>
                        <a:pt x="47218" y="20756"/>
                        <a:pt x="56712" y="19663"/>
                        <a:pt x="63711" y="17715"/>
                      </a:cubicBezTo>
                      <a:cubicBezTo>
                        <a:pt x="70711" y="15771"/>
                        <a:pt x="74642" y="13129"/>
                        <a:pt x="74642" y="10378"/>
                      </a:cubicBezTo>
                      <a:cubicBezTo>
                        <a:pt x="74642" y="7625"/>
                        <a:pt x="70711" y="4986"/>
                        <a:pt x="63711" y="3038"/>
                      </a:cubicBezTo>
                      <a:cubicBezTo>
                        <a:pt x="56712" y="1094"/>
                        <a:pt x="47218" y="0"/>
                        <a:pt x="3732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7079;p57">
                  <a:extLst>
                    <a:ext uri="{FF2B5EF4-FFF2-40B4-BE49-F238E27FC236}">
                      <a16:creationId xmlns:a16="http://schemas.microsoft.com/office/drawing/2014/main" id="{74E6BEFF-9F99-AF32-6ACC-9CD184ADDF1E}"/>
                    </a:ext>
                  </a:extLst>
                </p:cNvPr>
                <p:cNvSpPr/>
                <p:nvPr/>
              </p:nvSpPr>
              <p:spPr>
                <a:xfrm>
                  <a:off x="3678550" y="3587404"/>
                  <a:ext cx="3831231" cy="1137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2" h="23589" extrusionOk="0">
                      <a:moveTo>
                        <a:pt x="39741" y="1"/>
                      </a:moveTo>
                      <a:cubicBezTo>
                        <a:pt x="29201" y="1"/>
                        <a:pt x="19093" y="1242"/>
                        <a:pt x="11642" y="3454"/>
                      </a:cubicBezTo>
                      <a:cubicBezTo>
                        <a:pt x="4188" y="5667"/>
                        <a:pt x="0" y="8666"/>
                        <a:pt x="0" y="11796"/>
                      </a:cubicBezTo>
                      <a:cubicBezTo>
                        <a:pt x="0" y="14923"/>
                        <a:pt x="4188" y="17922"/>
                        <a:pt x="11642" y="20135"/>
                      </a:cubicBezTo>
                      <a:cubicBezTo>
                        <a:pt x="19093" y="22347"/>
                        <a:pt x="29201" y="23588"/>
                        <a:pt x="39741" y="23588"/>
                      </a:cubicBezTo>
                      <a:cubicBezTo>
                        <a:pt x="50283" y="23588"/>
                        <a:pt x="60391" y="22347"/>
                        <a:pt x="67842" y="20135"/>
                      </a:cubicBezTo>
                      <a:cubicBezTo>
                        <a:pt x="75297" y="17922"/>
                        <a:pt x="79481" y="14923"/>
                        <a:pt x="79481" y="11796"/>
                      </a:cubicBezTo>
                      <a:cubicBezTo>
                        <a:pt x="79481" y="8666"/>
                        <a:pt x="75297" y="5667"/>
                        <a:pt x="67842" y="3454"/>
                      </a:cubicBezTo>
                      <a:cubicBezTo>
                        <a:pt x="60391" y="1242"/>
                        <a:pt x="50283" y="1"/>
                        <a:pt x="397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7080;p57">
                  <a:extLst>
                    <a:ext uri="{FF2B5EF4-FFF2-40B4-BE49-F238E27FC236}">
                      <a16:creationId xmlns:a16="http://schemas.microsoft.com/office/drawing/2014/main" id="{D07C0D26-4D21-D4A1-7C26-C5EB83A552F4}"/>
                    </a:ext>
                  </a:extLst>
                </p:cNvPr>
                <p:cNvSpPr/>
                <p:nvPr/>
              </p:nvSpPr>
              <p:spPr>
                <a:xfrm>
                  <a:off x="3795250" y="3621821"/>
                  <a:ext cx="3597931" cy="100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2" h="20757" extrusionOk="0">
                      <a:moveTo>
                        <a:pt x="37320" y="1"/>
                      </a:moveTo>
                      <a:cubicBezTo>
                        <a:pt x="27424" y="1"/>
                        <a:pt x="17931" y="1094"/>
                        <a:pt x="10931" y="3042"/>
                      </a:cubicBezTo>
                      <a:cubicBezTo>
                        <a:pt x="3931" y="4986"/>
                        <a:pt x="1" y="7628"/>
                        <a:pt x="1" y="10379"/>
                      </a:cubicBezTo>
                      <a:cubicBezTo>
                        <a:pt x="1" y="13132"/>
                        <a:pt x="3931" y="15771"/>
                        <a:pt x="10931" y="17719"/>
                      </a:cubicBezTo>
                      <a:cubicBezTo>
                        <a:pt x="17931" y="19663"/>
                        <a:pt x="27424" y="20757"/>
                        <a:pt x="37320" y="20757"/>
                      </a:cubicBezTo>
                      <a:cubicBezTo>
                        <a:pt x="47218" y="20757"/>
                        <a:pt x="56712" y="19663"/>
                        <a:pt x="63711" y="17719"/>
                      </a:cubicBezTo>
                      <a:cubicBezTo>
                        <a:pt x="70711" y="15771"/>
                        <a:pt x="74641" y="13132"/>
                        <a:pt x="74641" y="10379"/>
                      </a:cubicBezTo>
                      <a:cubicBezTo>
                        <a:pt x="74641" y="7628"/>
                        <a:pt x="70711" y="4986"/>
                        <a:pt x="63711" y="3042"/>
                      </a:cubicBezTo>
                      <a:cubicBezTo>
                        <a:pt x="56712" y="1094"/>
                        <a:pt x="47218" y="1"/>
                        <a:pt x="37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7081;p57">
                  <a:extLst>
                    <a:ext uri="{FF2B5EF4-FFF2-40B4-BE49-F238E27FC236}">
                      <a16:creationId xmlns:a16="http://schemas.microsoft.com/office/drawing/2014/main" id="{02374EC1-B052-BC21-BC78-0A6E2686F074}"/>
                    </a:ext>
                  </a:extLst>
                </p:cNvPr>
                <p:cNvSpPr/>
                <p:nvPr/>
              </p:nvSpPr>
              <p:spPr>
                <a:xfrm>
                  <a:off x="3933353" y="3622930"/>
                  <a:ext cx="3321586" cy="923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09" h="19158" extrusionOk="0">
                      <a:moveTo>
                        <a:pt x="34455" y="0"/>
                      </a:moveTo>
                      <a:cubicBezTo>
                        <a:pt x="25318" y="0"/>
                        <a:pt x="16555" y="1010"/>
                        <a:pt x="10094" y="2804"/>
                      </a:cubicBezTo>
                      <a:cubicBezTo>
                        <a:pt x="3633" y="4601"/>
                        <a:pt x="1" y="7039"/>
                        <a:pt x="1" y="9577"/>
                      </a:cubicBezTo>
                      <a:cubicBezTo>
                        <a:pt x="1" y="12119"/>
                        <a:pt x="3633" y="14557"/>
                        <a:pt x="10094" y="16354"/>
                      </a:cubicBezTo>
                      <a:cubicBezTo>
                        <a:pt x="16555" y="18148"/>
                        <a:pt x="25318" y="19158"/>
                        <a:pt x="34455" y="19158"/>
                      </a:cubicBezTo>
                      <a:cubicBezTo>
                        <a:pt x="43594" y="19158"/>
                        <a:pt x="52357" y="18148"/>
                        <a:pt x="58818" y="16354"/>
                      </a:cubicBezTo>
                      <a:cubicBezTo>
                        <a:pt x="65279" y="14557"/>
                        <a:pt x="68909" y="12119"/>
                        <a:pt x="68909" y="9577"/>
                      </a:cubicBezTo>
                      <a:cubicBezTo>
                        <a:pt x="68909" y="7039"/>
                        <a:pt x="65279" y="4601"/>
                        <a:pt x="58818" y="2804"/>
                      </a:cubicBezTo>
                      <a:cubicBezTo>
                        <a:pt x="52357" y="1010"/>
                        <a:pt x="43594" y="0"/>
                        <a:pt x="3445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7082;p57">
                  <a:extLst>
                    <a:ext uri="{FF2B5EF4-FFF2-40B4-BE49-F238E27FC236}">
                      <a16:creationId xmlns:a16="http://schemas.microsoft.com/office/drawing/2014/main" id="{07B4A237-C48E-4628-21E7-AD3187D70535}"/>
                    </a:ext>
                  </a:extLst>
                </p:cNvPr>
                <p:cNvSpPr/>
                <p:nvPr/>
              </p:nvSpPr>
              <p:spPr>
                <a:xfrm>
                  <a:off x="4248314" y="4030537"/>
                  <a:ext cx="819009" cy="388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" h="8057" extrusionOk="0">
                      <a:moveTo>
                        <a:pt x="8495" y="0"/>
                      </a:moveTo>
                      <a:cubicBezTo>
                        <a:pt x="3803" y="0"/>
                        <a:pt x="0" y="1802"/>
                        <a:pt x="0" y="4028"/>
                      </a:cubicBezTo>
                      <a:cubicBezTo>
                        <a:pt x="0" y="6252"/>
                        <a:pt x="3803" y="8057"/>
                        <a:pt x="8495" y="8057"/>
                      </a:cubicBezTo>
                      <a:cubicBezTo>
                        <a:pt x="13185" y="8057"/>
                        <a:pt x="16990" y="6252"/>
                        <a:pt x="16990" y="4028"/>
                      </a:cubicBezTo>
                      <a:cubicBezTo>
                        <a:pt x="16990" y="1802"/>
                        <a:pt x="13185" y="0"/>
                        <a:pt x="849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7083;p57">
                  <a:extLst>
                    <a:ext uri="{FF2B5EF4-FFF2-40B4-BE49-F238E27FC236}">
                      <a16:creationId xmlns:a16="http://schemas.microsoft.com/office/drawing/2014/main" id="{926CED2E-1982-1136-13C5-98F261E5584F}"/>
                    </a:ext>
                  </a:extLst>
                </p:cNvPr>
                <p:cNvSpPr/>
                <p:nvPr/>
              </p:nvSpPr>
              <p:spPr>
                <a:xfrm>
                  <a:off x="5154826" y="4030537"/>
                  <a:ext cx="948770" cy="388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3" h="8057" extrusionOk="0">
                      <a:moveTo>
                        <a:pt x="9843" y="0"/>
                      </a:moveTo>
                      <a:cubicBezTo>
                        <a:pt x="4405" y="0"/>
                        <a:pt x="0" y="1802"/>
                        <a:pt x="0" y="4028"/>
                      </a:cubicBezTo>
                      <a:cubicBezTo>
                        <a:pt x="0" y="6252"/>
                        <a:pt x="4405" y="8057"/>
                        <a:pt x="9843" y="8057"/>
                      </a:cubicBezTo>
                      <a:cubicBezTo>
                        <a:pt x="15277" y="8057"/>
                        <a:pt x="19682" y="6252"/>
                        <a:pt x="19682" y="4028"/>
                      </a:cubicBezTo>
                      <a:cubicBezTo>
                        <a:pt x="19682" y="1802"/>
                        <a:pt x="15277" y="0"/>
                        <a:pt x="984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7084;p57">
                  <a:extLst>
                    <a:ext uri="{FF2B5EF4-FFF2-40B4-BE49-F238E27FC236}">
                      <a16:creationId xmlns:a16="http://schemas.microsoft.com/office/drawing/2014/main" id="{AA4C9D0C-652C-2F33-4B7F-3120251A67A1}"/>
                    </a:ext>
                  </a:extLst>
                </p:cNvPr>
                <p:cNvSpPr/>
                <p:nvPr/>
              </p:nvSpPr>
              <p:spPr>
                <a:xfrm>
                  <a:off x="6208745" y="4006195"/>
                  <a:ext cx="835494" cy="388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3" h="8055" extrusionOk="0">
                      <a:moveTo>
                        <a:pt x="8668" y="0"/>
                      </a:moveTo>
                      <a:cubicBezTo>
                        <a:pt x="3881" y="0"/>
                        <a:pt x="0" y="1802"/>
                        <a:pt x="0" y="4028"/>
                      </a:cubicBezTo>
                      <a:cubicBezTo>
                        <a:pt x="0" y="6252"/>
                        <a:pt x="3881" y="8054"/>
                        <a:pt x="8668" y="8054"/>
                      </a:cubicBezTo>
                      <a:cubicBezTo>
                        <a:pt x="13452" y="8054"/>
                        <a:pt x="17333" y="6252"/>
                        <a:pt x="17333" y="4028"/>
                      </a:cubicBezTo>
                      <a:cubicBezTo>
                        <a:pt x="17333" y="1802"/>
                        <a:pt x="13452" y="0"/>
                        <a:pt x="86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7085;p57">
                  <a:extLst>
                    <a:ext uri="{FF2B5EF4-FFF2-40B4-BE49-F238E27FC236}">
                      <a16:creationId xmlns:a16="http://schemas.microsoft.com/office/drawing/2014/main" id="{DA0CDCE4-5A01-2B74-65E4-6D9B70666CDC}"/>
                    </a:ext>
                  </a:extLst>
                </p:cNvPr>
                <p:cNvSpPr/>
                <p:nvPr/>
              </p:nvSpPr>
              <p:spPr>
                <a:xfrm>
                  <a:off x="4943551" y="1136696"/>
                  <a:ext cx="578430" cy="544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" h="11294" extrusionOk="0">
                      <a:moveTo>
                        <a:pt x="3772" y="1"/>
                      </a:moveTo>
                      <a:lnTo>
                        <a:pt x="1" y="4724"/>
                      </a:lnTo>
                      <a:lnTo>
                        <a:pt x="8228" y="11294"/>
                      </a:lnTo>
                      <a:lnTo>
                        <a:pt x="12000" y="6573"/>
                      </a:lnTo>
                      <a:lnTo>
                        <a:pt x="377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7086;p57">
                  <a:extLst>
                    <a:ext uri="{FF2B5EF4-FFF2-40B4-BE49-F238E27FC236}">
                      <a16:creationId xmlns:a16="http://schemas.microsoft.com/office/drawing/2014/main" id="{711CA9C7-1FC3-A7D3-2FF5-BDED38658F2E}"/>
                    </a:ext>
                  </a:extLst>
                </p:cNvPr>
                <p:cNvSpPr/>
                <p:nvPr/>
              </p:nvSpPr>
              <p:spPr>
                <a:xfrm>
                  <a:off x="4932416" y="1135781"/>
                  <a:ext cx="202933" cy="229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768" extrusionOk="0">
                      <a:moveTo>
                        <a:pt x="4009" y="0"/>
                      </a:moveTo>
                      <a:lnTo>
                        <a:pt x="1906" y="271"/>
                      </a:lnTo>
                      <a:lnTo>
                        <a:pt x="0" y="2653"/>
                      </a:lnTo>
                      <a:lnTo>
                        <a:pt x="204" y="4768"/>
                      </a:lnTo>
                      <a:lnTo>
                        <a:pt x="2307" y="4494"/>
                      </a:lnTo>
                      <a:lnTo>
                        <a:pt x="4210" y="2112"/>
                      </a:lnTo>
                      <a:lnTo>
                        <a:pt x="400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7087;p57">
                  <a:extLst>
                    <a:ext uri="{FF2B5EF4-FFF2-40B4-BE49-F238E27FC236}">
                      <a16:creationId xmlns:a16="http://schemas.microsoft.com/office/drawing/2014/main" id="{29668F84-3BB5-6F28-4E9E-67DA1FF96526}"/>
                    </a:ext>
                  </a:extLst>
                </p:cNvPr>
                <p:cNvSpPr/>
                <p:nvPr/>
              </p:nvSpPr>
              <p:spPr>
                <a:xfrm>
                  <a:off x="4942201" y="1135781"/>
                  <a:ext cx="193147" cy="229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4768" extrusionOk="0">
                      <a:moveTo>
                        <a:pt x="3806" y="0"/>
                      </a:moveTo>
                      <a:lnTo>
                        <a:pt x="1" y="4768"/>
                      </a:lnTo>
                      <a:lnTo>
                        <a:pt x="1" y="4768"/>
                      </a:lnTo>
                      <a:lnTo>
                        <a:pt x="2104" y="4494"/>
                      </a:lnTo>
                      <a:lnTo>
                        <a:pt x="4007" y="2112"/>
                      </a:lnTo>
                      <a:lnTo>
                        <a:pt x="3806" y="0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7088;p57">
                  <a:extLst>
                    <a:ext uri="{FF2B5EF4-FFF2-40B4-BE49-F238E27FC236}">
                      <a16:creationId xmlns:a16="http://schemas.microsoft.com/office/drawing/2014/main" id="{42B200A7-3E6B-1CE0-2604-81C3F4434431}"/>
                    </a:ext>
                  </a:extLst>
                </p:cNvPr>
                <p:cNvSpPr/>
                <p:nvPr/>
              </p:nvSpPr>
              <p:spPr>
                <a:xfrm>
                  <a:off x="4980668" y="1201000"/>
                  <a:ext cx="154682" cy="15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3195" extrusionOk="0">
                      <a:moveTo>
                        <a:pt x="2004" y="0"/>
                      </a:moveTo>
                      <a:cubicBezTo>
                        <a:pt x="1485" y="0"/>
                        <a:pt x="970" y="227"/>
                        <a:pt x="617" y="661"/>
                      </a:cubicBezTo>
                      <a:cubicBezTo>
                        <a:pt x="1" y="1426"/>
                        <a:pt x="123" y="2542"/>
                        <a:pt x="888" y="3158"/>
                      </a:cubicBezTo>
                      <a:cubicBezTo>
                        <a:pt x="905" y="3172"/>
                        <a:pt x="918" y="3183"/>
                        <a:pt x="935" y="3194"/>
                      </a:cubicBezTo>
                      <a:lnTo>
                        <a:pt x="1309" y="3144"/>
                      </a:lnTo>
                      <a:lnTo>
                        <a:pt x="3209" y="759"/>
                      </a:lnTo>
                      <a:lnTo>
                        <a:pt x="3181" y="452"/>
                      </a:lnTo>
                      <a:cubicBezTo>
                        <a:pt x="3161" y="433"/>
                        <a:pt x="3139" y="416"/>
                        <a:pt x="3114" y="394"/>
                      </a:cubicBezTo>
                      <a:cubicBezTo>
                        <a:pt x="2787" y="129"/>
                        <a:pt x="2394" y="0"/>
                        <a:pt x="200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7089;p57">
                  <a:extLst>
                    <a:ext uri="{FF2B5EF4-FFF2-40B4-BE49-F238E27FC236}">
                      <a16:creationId xmlns:a16="http://schemas.microsoft.com/office/drawing/2014/main" id="{752609BC-1A8D-1784-8D9A-C72AA63A5B33}"/>
                    </a:ext>
                  </a:extLst>
                </p:cNvPr>
                <p:cNvSpPr/>
                <p:nvPr/>
              </p:nvSpPr>
              <p:spPr>
                <a:xfrm>
                  <a:off x="5054081" y="1235947"/>
                  <a:ext cx="411553" cy="390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8" h="8103" extrusionOk="0">
                      <a:moveTo>
                        <a:pt x="3293" y="1"/>
                      </a:moveTo>
                      <a:cubicBezTo>
                        <a:pt x="3173" y="152"/>
                        <a:pt x="2996" y="231"/>
                        <a:pt x="2818" y="231"/>
                      </a:cubicBezTo>
                      <a:cubicBezTo>
                        <a:pt x="2685" y="231"/>
                        <a:pt x="2551" y="187"/>
                        <a:pt x="2439" y="98"/>
                      </a:cubicBezTo>
                      <a:lnTo>
                        <a:pt x="1" y="3153"/>
                      </a:lnTo>
                      <a:cubicBezTo>
                        <a:pt x="260" y="3359"/>
                        <a:pt x="305" y="3730"/>
                        <a:pt x="107" y="3993"/>
                      </a:cubicBezTo>
                      <a:lnTo>
                        <a:pt x="5251" y="8102"/>
                      </a:lnTo>
                      <a:cubicBezTo>
                        <a:pt x="5371" y="7960"/>
                        <a:pt x="5542" y="7886"/>
                        <a:pt x="5715" y="7886"/>
                      </a:cubicBezTo>
                      <a:cubicBezTo>
                        <a:pt x="5848" y="7886"/>
                        <a:pt x="5982" y="7930"/>
                        <a:pt x="6094" y="8021"/>
                      </a:cubicBezTo>
                      <a:lnTo>
                        <a:pt x="6099" y="8027"/>
                      </a:lnTo>
                      <a:lnTo>
                        <a:pt x="8538" y="4972"/>
                      </a:lnTo>
                      <a:cubicBezTo>
                        <a:pt x="8535" y="4969"/>
                        <a:pt x="8535" y="4969"/>
                        <a:pt x="8532" y="4969"/>
                      </a:cubicBezTo>
                      <a:cubicBezTo>
                        <a:pt x="8270" y="4754"/>
                        <a:pt x="8225" y="4372"/>
                        <a:pt x="8437" y="4107"/>
                      </a:cubicBezTo>
                      <a:lnTo>
                        <a:pt x="329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7090;p57">
                  <a:extLst>
                    <a:ext uri="{FF2B5EF4-FFF2-40B4-BE49-F238E27FC236}">
                      <a16:creationId xmlns:a16="http://schemas.microsoft.com/office/drawing/2014/main" id="{C6128DD4-A45B-1CE5-1F9C-F7E7DB7E4593}"/>
                    </a:ext>
                  </a:extLst>
                </p:cNvPr>
                <p:cNvSpPr/>
                <p:nvPr/>
              </p:nvSpPr>
              <p:spPr>
                <a:xfrm>
                  <a:off x="5048586" y="1231464"/>
                  <a:ext cx="422157" cy="39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8" h="8296" extrusionOk="0">
                      <a:moveTo>
                        <a:pt x="3415" y="230"/>
                      </a:moveTo>
                      <a:lnTo>
                        <a:pt x="8414" y="4222"/>
                      </a:lnTo>
                      <a:cubicBezTo>
                        <a:pt x="8339" y="4354"/>
                        <a:pt x="8303" y="4507"/>
                        <a:pt x="8322" y="4660"/>
                      </a:cubicBezTo>
                      <a:cubicBezTo>
                        <a:pt x="8339" y="4819"/>
                        <a:pt x="8406" y="4959"/>
                        <a:pt x="8518" y="5073"/>
                      </a:cubicBezTo>
                      <a:lnTo>
                        <a:pt x="6194" y="7980"/>
                      </a:lnTo>
                      <a:cubicBezTo>
                        <a:pt x="6080" y="7912"/>
                        <a:pt x="5954" y="7878"/>
                        <a:pt x="5828" y="7878"/>
                      </a:cubicBezTo>
                      <a:cubicBezTo>
                        <a:pt x="5657" y="7878"/>
                        <a:pt x="5488" y="7940"/>
                        <a:pt x="5351" y="8058"/>
                      </a:cubicBezTo>
                      <a:lnTo>
                        <a:pt x="346" y="4061"/>
                      </a:lnTo>
                      <a:cubicBezTo>
                        <a:pt x="497" y="3790"/>
                        <a:pt x="455" y="3455"/>
                        <a:pt x="240" y="3232"/>
                      </a:cubicBezTo>
                      <a:lnTo>
                        <a:pt x="2567" y="322"/>
                      </a:lnTo>
                      <a:cubicBezTo>
                        <a:pt x="2680" y="389"/>
                        <a:pt x="2805" y="422"/>
                        <a:pt x="2929" y="422"/>
                      </a:cubicBezTo>
                      <a:cubicBezTo>
                        <a:pt x="3105" y="422"/>
                        <a:pt x="3279" y="356"/>
                        <a:pt x="3415" y="230"/>
                      </a:cubicBezTo>
                      <a:close/>
                      <a:moveTo>
                        <a:pt x="3411" y="0"/>
                      </a:moveTo>
                      <a:cubicBezTo>
                        <a:pt x="3381" y="0"/>
                        <a:pt x="3351" y="13"/>
                        <a:pt x="3331" y="38"/>
                      </a:cubicBezTo>
                      <a:cubicBezTo>
                        <a:pt x="3245" y="147"/>
                        <a:pt x="3125" y="211"/>
                        <a:pt x="2988" y="225"/>
                      </a:cubicBezTo>
                      <a:cubicBezTo>
                        <a:pt x="2969" y="227"/>
                        <a:pt x="2950" y="228"/>
                        <a:pt x="2932" y="228"/>
                      </a:cubicBezTo>
                      <a:cubicBezTo>
                        <a:pt x="2816" y="228"/>
                        <a:pt x="2705" y="191"/>
                        <a:pt x="2612" y="119"/>
                      </a:cubicBezTo>
                      <a:cubicBezTo>
                        <a:pt x="2594" y="106"/>
                        <a:pt x="2570" y="96"/>
                        <a:pt x="2547" y="96"/>
                      </a:cubicBezTo>
                      <a:cubicBezTo>
                        <a:pt x="2544" y="96"/>
                        <a:pt x="2542" y="96"/>
                        <a:pt x="2539" y="96"/>
                      </a:cubicBezTo>
                      <a:cubicBezTo>
                        <a:pt x="2511" y="99"/>
                        <a:pt x="2489" y="110"/>
                        <a:pt x="2472" y="133"/>
                      </a:cubicBezTo>
                      <a:lnTo>
                        <a:pt x="34" y="3187"/>
                      </a:lnTo>
                      <a:cubicBezTo>
                        <a:pt x="0" y="3229"/>
                        <a:pt x="6" y="3291"/>
                        <a:pt x="48" y="3327"/>
                      </a:cubicBezTo>
                      <a:cubicBezTo>
                        <a:pt x="266" y="3497"/>
                        <a:pt x="307" y="3807"/>
                        <a:pt x="140" y="4030"/>
                      </a:cubicBezTo>
                      <a:cubicBezTo>
                        <a:pt x="109" y="4072"/>
                        <a:pt x="115" y="4136"/>
                        <a:pt x="157" y="4167"/>
                      </a:cubicBezTo>
                      <a:lnTo>
                        <a:pt x="5301" y="8273"/>
                      </a:lnTo>
                      <a:cubicBezTo>
                        <a:pt x="5319" y="8288"/>
                        <a:pt x="5339" y="8295"/>
                        <a:pt x="5360" y="8295"/>
                      </a:cubicBezTo>
                      <a:cubicBezTo>
                        <a:pt x="5388" y="8295"/>
                        <a:pt x="5417" y="8282"/>
                        <a:pt x="5438" y="8259"/>
                      </a:cubicBezTo>
                      <a:cubicBezTo>
                        <a:pt x="5536" y="8140"/>
                        <a:pt x="5678" y="8078"/>
                        <a:pt x="5822" y="8078"/>
                      </a:cubicBezTo>
                      <a:cubicBezTo>
                        <a:pt x="5936" y="8078"/>
                        <a:pt x="6051" y="8117"/>
                        <a:pt x="6149" y="8195"/>
                      </a:cubicBezTo>
                      <a:cubicBezTo>
                        <a:pt x="6166" y="8207"/>
                        <a:pt x="6190" y="8215"/>
                        <a:pt x="6212" y="8215"/>
                      </a:cubicBezTo>
                      <a:cubicBezTo>
                        <a:pt x="6215" y="8215"/>
                        <a:pt x="6218" y="8215"/>
                        <a:pt x="6222" y="8215"/>
                      </a:cubicBezTo>
                      <a:cubicBezTo>
                        <a:pt x="6250" y="8215"/>
                        <a:pt x="6269" y="8201"/>
                        <a:pt x="6289" y="8181"/>
                      </a:cubicBezTo>
                      <a:lnTo>
                        <a:pt x="8724" y="5126"/>
                      </a:lnTo>
                      <a:cubicBezTo>
                        <a:pt x="8730" y="5118"/>
                        <a:pt x="8733" y="5115"/>
                        <a:pt x="8735" y="5107"/>
                      </a:cubicBezTo>
                      <a:cubicBezTo>
                        <a:pt x="8758" y="5065"/>
                        <a:pt x="8744" y="5009"/>
                        <a:pt x="8707" y="4987"/>
                      </a:cubicBezTo>
                      <a:cubicBezTo>
                        <a:pt x="8490" y="4808"/>
                        <a:pt x="8451" y="4487"/>
                        <a:pt x="8629" y="4267"/>
                      </a:cubicBezTo>
                      <a:cubicBezTo>
                        <a:pt x="8646" y="4247"/>
                        <a:pt x="8652" y="4220"/>
                        <a:pt x="8649" y="4194"/>
                      </a:cubicBezTo>
                      <a:cubicBezTo>
                        <a:pt x="8646" y="4167"/>
                        <a:pt x="8635" y="4144"/>
                        <a:pt x="8615" y="4128"/>
                      </a:cubicBezTo>
                      <a:lnTo>
                        <a:pt x="3471" y="21"/>
                      </a:lnTo>
                      <a:cubicBezTo>
                        <a:pt x="3454" y="7"/>
                        <a:pt x="3432" y="0"/>
                        <a:pt x="34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7091;p57">
                  <a:extLst>
                    <a:ext uri="{FF2B5EF4-FFF2-40B4-BE49-F238E27FC236}">
                      <a16:creationId xmlns:a16="http://schemas.microsoft.com/office/drawing/2014/main" id="{2CD433AF-79D5-1F0E-B119-EE9C789A2064}"/>
                    </a:ext>
                  </a:extLst>
                </p:cNvPr>
                <p:cNvSpPr/>
                <p:nvPr/>
              </p:nvSpPr>
              <p:spPr>
                <a:xfrm>
                  <a:off x="5007324" y="1222836"/>
                  <a:ext cx="144993" cy="12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674" extrusionOk="0">
                      <a:moveTo>
                        <a:pt x="1428" y="660"/>
                      </a:moveTo>
                      <a:lnTo>
                        <a:pt x="2184" y="1263"/>
                      </a:lnTo>
                      <a:lnTo>
                        <a:pt x="1582" y="2019"/>
                      </a:lnTo>
                      <a:lnTo>
                        <a:pt x="826" y="1416"/>
                      </a:lnTo>
                      <a:lnTo>
                        <a:pt x="1428" y="660"/>
                      </a:lnTo>
                      <a:close/>
                      <a:moveTo>
                        <a:pt x="1506" y="0"/>
                      </a:moveTo>
                      <a:cubicBezTo>
                        <a:pt x="1113" y="0"/>
                        <a:pt x="724" y="172"/>
                        <a:pt x="460" y="501"/>
                      </a:cubicBezTo>
                      <a:cubicBezTo>
                        <a:pt x="0" y="1082"/>
                        <a:pt x="92" y="1921"/>
                        <a:pt x="670" y="2382"/>
                      </a:cubicBezTo>
                      <a:cubicBezTo>
                        <a:pt x="916" y="2578"/>
                        <a:pt x="1210" y="2673"/>
                        <a:pt x="1503" y="2673"/>
                      </a:cubicBezTo>
                      <a:cubicBezTo>
                        <a:pt x="1895" y="2673"/>
                        <a:pt x="2283" y="2502"/>
                        <a:pt x="2547" y="2172"/>
                      </a:cubicBezTo>
                      <a:cubicBezTo>
                        <a:pt x="3007" y="1595"/>
                        <a:pt x="2915" y="752"/>
                        <a:pt x="2338" y="292"/>
                      </a:cubicBezTo>
                      <a:cubicBezTo>
                        <a:pt x="2092" y="96"/>
                        <a:pt x="179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7092;p57">
                  <a:extLst>
                    <a:ext uri="{FF2B5EF4-FFF2-40B4-BE49-F238E27FC236}">
                      <a16:creationId xmlns:a16="http://schemas.microsoft.com/office/drawing/2014/main" id="{CC844C5B-729A-8D14-58DD-C201FAE60C60}"/>
                    </a:ext>
                  </a:extLst>
                </p:cNvPr>
                <p:cNvSpPr/>
                <p:nvPr/>
              </p:nvSpPr>
              <p:spPr>
                <a:xfrm>
                  <a:off x="5019664" y="1228620"/>
                  <a:ext cx="124844" cy="117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2437" extrusionOk="0">
                      <a:moveTo>
                        <a:pt x="1247" y="195"/>
                      </a:moveTo>
                      <a:cubicBezTo>
                        <a:pt x="1472" y="195"/>
                        <a:pt x="1697" y="267"/>
                        <a:pt x="1884" y="418"/>
                      </a:cubicBezTo>
                      <a:cubicBezTo>
                        <a:pt x="2325" y="769"/>
                        <a:pt x="2397" y="1413"/>
                        <a:pt x="2046" y="1854"/>
                      </a:cubicBezTo>
                      <a:cubicBezTo>
                        <a:pt x="1842" y="2105"/>
                        <a:pt x="1545" y="2237"/>
                        <a:pt x="1245" y="2237"/>
                      </a:cubicBezTo>
                      <a:cubicBezTo>
                        <a:pt x="1021" y="2237"/>
                        <a:pt x="797" y="2164"/>
                        <a:pt x="609" y="2013"/>
                      </a:cubicBezTo>
                      <a:cubicBezTo>
                        <a:pt x="394" y="1843"/>
                        <a:pt x="263" y="1603"/>
                        <a:pt x="232" y="1330"/>
                      </a:cubicBezTo>
                      <a:cubicBezTo>
                        <a:pt x="210" y="1140"/>
                        <a:pt x="241" y="948"/>
                        <a:pt x="324" y="777"/>
                      </a:cubicBezTo>
                      <a:cubicBezTo>
                        <a:pt x="361" y="708"/>
                        <a:pt x="402" y="641"/>
                        <a:pt x="447" y="577"/>
                      </a:cubicBezTo>
                      <a:cubicBezTo>
                        <a:pt x="648" y="326"/>
                        <a:pt x="947" y="195"/>
                        <a:pt x="1247" y="195"/>
                      </a:cubicBezTo>
                      <a:close/>
                      <a:moveTo>
                        <a:pt x="1246" y="1"/>
                      </a:moveTo>
                      <a:cubicBezTo>
                        <a:pt x="888" y="1"/>
                        <a:pt x="533" y="157"/>
                        <a:pt x="294" y="459"/>
                      </a:cubicBezTo>
                      <a:cubicBezTo>
                        <a:pt x="93" y="713"/>
                        <a:pt x="1" y="1031"/>
                        <a:pt x="37" y="1355"/>
                      </a:cubicBezTo>
                      <a:cubicBezTo>
                        <a:pt x="70" y="1679"/>
                        <a:pt x="232" y="1969"/>
                        <a:pt x="486" y="2172"/>
                      </a:cubicBezTo>
                      <a:cubicBezTo>
                        <a:pt x="704" y="2344"/>
                        <a:pt x="968" y="2437"/>
                        <a:pt x="1243" y="2437"/>
                      </a:cubicBezTo>
                      <a:cubicBezTo>
                        <a:pt x="1289" y="2437"/>
                        <a:pt x="1335" y="2434"/>
                        <a:pt x="1382" y="2429"/>
                      </a:cubicBezTo>
                      <a:cubicBezTo>
                        <a:pt x="1702" y="2395"/>
                        <a:pt x="1995" y="2234"/>
                        <a:pt x="2199" y="1980"/>
                      </a:cubicBezTo>
                      <a:cubicBezTo>
                        <a:pt x="2258" y="1907"/>
                        <a:pt x="2305" y="1829"/>
                        <a:pt x="2344" y="1748"/>
                      </a:cubicBezTo>
                      <a:cubicBezTo>
                        <a:pt x="2590" y="1246"/>
                        <a:pt x="2464" y="630"/>
                        <a:pt x="2007" y="267"/>
                      </a:cubicBezTo>
                      <a:cubicBezTo>
                        <a:pt x="1782" y="88"/>
                        <a:pt x="1513" y="1"/>
                        <a:pt x="12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7093;p57">
                  <a:extLst>
                    <a:ext uri="{FF2B5EF4-FFF2-40B4-BE49-F238E27FC236}">
                      <a16:creationId xmlns:a16="http://schemas.microsoft.com/office/drawing/2014/main" id="{F60C8012-A16C-028D-DA58-FDA450E9FC38}"/>
                    </a:ext>
                  </a:extLst>
                </p:cNvPr>
                <p:cNvSpPr/>
                <p:nvPr/>
              </p:nvSpPr>
              <p:spPr>
                <a:xfrm>
                  <a:off x="5039283" y="1246986"/>
                  <a:ext cx="81028" cy="80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1680" extrusionOk="0">
                      <a:moveTo>
                        <a:pt x="765" y="159"/>
                      </a:moveTo>
                      <a:lnTo>
                        <a:pt x="1521" y="762"/>
                      </a:lnTo>
                      <a:lnTo>
                        <a:pt x="919" y="1518"/>
                      </a:lnTo>
                      <a:lnTo>
                        <a:pt x="163" y="915"/>
                      </a:lnTo>
                      <a:lnTo>
                        <a:pt x="765" y="159"/>
                      </a:lnTo>
                      <a:close/>
                      <a:moveTo>
                        <a:pt x="749" y="0"/>
                      </a:moveTo>
                      <a:lnTo>
                        <a:pt x="1" y="932"/>
                      </a:lnTo>
                      <a:lnTo>
                        <a:pt x="933" y="1680"/>
                      </a:lnTo>
                      <a:lnTo>
                        <a:pt x="1680" y="748"/>
                      </a:lnTo>
                      <a:lnTo>
                        <a:pt x="74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7094;p57">
                  <a:extLst>
                    <a:ext uri="{FF2B5EF4-FFF2-40B4-BE49-F238E27FC236}">
                      <a16:creationId xmlns:a16="http://schemas.microsoft.com/office/drawing/2014/main" id="{419BAB64-222B-FB07-2010-DCF167D8EF37}"/>
                    </a:ext>
                  </a:extLst>
                </p:cNvPr>
                <p:cNvSpPr/>
                <p:nvPr/>
              </p:nvSpPr>
              <p:spPr>
                <a:xfrm>
                  <a:off x="5061746" y="1222980"/>
                  <a:ext cx="90572" cy="12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9" h="2672" extrusionOk="0">
                      <a:moveTo>
                        <a:pt x="374" y="1"/>
                      </a:moveTo>
                      <a:cubicBezTo>
                        <a:pt x="300" y="1"/>
                        <a:pt x="227" y="7"/>
                        <a:pt x="154" y="18"/>
                      </a:cubicBezTo>
                      <a:cubicBezTo>
                        <a:pt x="316" y="66"/>
                        <a:pt x="475" y="144"/>
                        <a:pt x="615" y="256"/>
                      </a:cubicBezTo>
                      <a:cubicBezTo>
                        <a:pt x="1192" y="716"/>
                        <a:pt x="1287" y="1556"/>
                        <a:pt x="824" y="2136"/>
                      </a:cubicBezTo>
                      <a:cubicBezTo>
                        <a:pt x="609" y="2404"/>
                        <a:pt x="313" y="2563"/>
                        <a:pt x="1" y="2618"/>
                      </a:cubicBezTo>
                      <a:cubicBezTo>
                        <a:pt x="123" y="2654"/>
                        <a:pt x="249" y="2672"/>
                        <a:pt x="374" y="2672"/>
                      </a:cubicBezTo>
                      <a:cubicBezTo>
                        <a:pt x="766" y="2672"/>
                        <a:pt x="1154" y="2499"/>
                        <a:pt x="1418" y="2169"/>
                      </a:cubicBezTo>
                      <a:cubicBezTo>
                        <a:pt x="1878" y="1592"/>
                        <a:pt x="1786" y="749"/>
                        <a:pt x="1209" y="289"/>
                      </a:cubicBezTo>
                      <a:cubicBezTo>
                        <a:pt x="961" y="95"/>
                        <a:pt x="667" y="1"/>
                        <a:pt x="37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7095;p57">
                  <a:extLst>
                    <a:ext uri="{FF2B5EF4-FFF2-40B4-BE49-F238E27FC236}">
                      <a16:creationId xmlns:a16="http://schemas.microsoft.com/office/drawing/2014/main" id="{7D328B0F-1C1A-02AF-E5E8-948A473341A7}"/>
                    </a:ext>
                  </a:extLst>
                </p:cNvPr>
                <p:cNvSpPr/>
                <p:nvPr/>
              </p:nvSpPr>
              <p:spPr>
                <a:xfrm>
                  <a:off x="5322381" y="1630106"/>
                  <a:ext cx="21980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456" extrusionOk="0">
                      <a:moveTo>
                        <a:pt x="411" y="0"/>
                      </a:moveTo>
                      <a:lnTo>
                        <a:pt x="0" y="45"/>
                      </a:lnTo>
                      <a:lnTo>
                        <a:pt x="48" y="455"/>
                      </a:lnTo>
                      <a:lnTo>
                        <a:pt x="455" y="40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7096;p57">
                  <a:extLst>
                    <a:ext uri="{FF2B5EF4-FFF2-40B4-BE49-F238E27FC236}">
                      <a16:creationId xmlns:a16="http://schemas.microsoft.com/office/drawing/2014/main" id="{CE309450-A73F-2CF9-18EA-BA4D015BA0BA}"/>
                    </a:ext>
                  </a:extLst>
                </p:cNvPr>
                <p:cNvSpPr/>
                <p:nvPr/>
              </p:nvSpPr>
              <p:spPr>
                <a:xfrm>
                  <a:off x="5327105" y="1634926"/>
                  <a:ext cx="12388" cy="12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58" extrusionOk="0">
                      <a:moveTo>
                        <a:pt x="232" y="1"/>
                      </a:moveTo>
                      <a:lnTo>
                        <a:pt x="0" y="26"/>
                      </a:lnTo>
                      <a:lnTo>
                        <a:pt x="25" y="257"/>
                      </a:lnTo>
                      <a:lnTo>
                        <a:pt x="257" y="232"/>
                      </a:lnTo>
                      <a:lnTo>
                        <a:pt x="23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097;p57">
                  <a:extLst>
                    <a:ext uri="{FF2B5EF4-FFF2-40B4-BE49-F238E27FC236}">
                      <a16:creationId xmlns:a16="http://schemas.microsoft.com/office/drawing/2014/main" id="{5072E3B2-7151-8732-91CC-7FEF7A4894DC}"/>
                    </a:ext>
                  </a:extLst>
                </p:cNvPr>
                <p:cNvSpPr/>
                <p:nvPr/>
              </p:nvSpPr>
              <p:spPr>
                <a:xfrm>
                  <a:off x="5472438" y="1444234"/>
                  <a:ext cx="21980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456" extrusionOk="0">
                      <a:moveTo>
                        <a:pt x="408" y="1"/>
                      </a:moveTo>
                      <a:lnTo>
                        <a:pt x="1" y="46"/>
                      </a:lnTo>
                      <a:lnTo>
                        <a:pt x="46" y="456"/>
                      </a:lnTo>
                      <a:lnTo>
                        <a:pt x="456" y="408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098;p57">
                  <a:extLst>
                    <a:ext uri="{FF2B5EF4-FFF2-40B4-BE49-F238E27FC236}">
                      <a16:creationId xmlns:a16="http://schemas.microsoft.com/office/drawing/2014/main" id="{AEABC899-FA7A-9A68-564A-FBCCFA4FDA03}"/>
                    </a:ext>
                  </a:extLst>
                </p:cNvPr>
                <p:cNvSpPr/>
                <p:nvPr/>
              </p:nvSpPr>
              <p:spPr>
                <a:xfrm>
                  <a:off x="5477018" y="1449343"/>
                  <a:ext cx="12581" cy="12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61" extrusionOk="0">
                      <a:moveTo>
                        <a:pt x="235" y="1"/>
                      </a:moveTo>
                      <a:lnTo>
                        <a:pt x="1" y="26"/>
                      </a:lnTo>
                      <a:lnTo>
                        <a:pt x="29" y="260"/>
                      </a:lnTo>
                      <a:lnTo>
                        <a:pt x="260" y="232"/>
                      </a:lnTo>
                      <a:lnTo>
                        <a:pt x="23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099;p57">
                  <a:extLst>
                    <a:ext uri="{FF2B5EF4-FFF2-40B4-BE49-F238E27FC236}">
                      <a16:creationId xmlns:a16="http://schemas.microsoft.com/office/drawing/2014/main" id="{51C1EE39-BA0A-03A7-7864-30E3DBF558EA}"/>
                    </a:ext>
                  </a:extLst>
                </p:cNvPr>
                <p:cNvSpPr/>
                <p:nvPr/>
              </p:nvSpPr>
              <p:spPr>
                <a:xfrm>
                  <a:off x="5032968" y="1395982"/>
                  <a:ext cx="21980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456" extrusionOk="0">
                      <a:moveTo>
                        <a:pt x="411" y="0"/>
                      </a:moveTo>
                      <a:lnTo>
                        <a:pt x="1" y="45"/>
                      </a:lnTo>
                      <a:lnTo>
                        <a:pt x="48" y="455"/>
                      </a:lnTo>
                      <a:lnTo>
                        <a:pt x="456" y="410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100;p57">
                  <a:extLst>
                    <a:ext uri="{FF2B5EF4-FFF2-40B4-BE49-F238E27FC236}">
                      <a16:creationId xmlns:a16="http://schemas.microsoft.com/office/drawing/2014/main" id="{14045B66-6D1E-1D03-6671-7651A492FFC9}"/>
                    </a:ext>
                  </a:extLst>
                </p:cNvPr>
                <p:cNvSpPr/>
                <p:nvPr/>
              </p:nvSpPr>
              <p:spPr>
                <a:xfrm>
                  <a:off x="5037403" y="1401092"/>
                  <a:ext cx="12436" cy="12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232" y="0"/>
                      </a:moveTo>
                      <a:lnTo>
                        <a:pt x="1" y="25"/>
                      </a:lnTo>
                      <a:lnTo>
                        <a:pt x="26" y="257"/>
                      </a:lnTo>
                      <a:lnTo>
                        <a:pt x="258" y="232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101;p57">
                  <a:extLst>
                    <a:ext uri="{FF2B5EF4-FFF2-40B4-BE49-F238E27FC236}">
                      <a16:creationId xmlns:a16="http://schemas.microsoft.com/office/drawing/2014/main" id="{5DD56127-007A-9DC6-D477-E6B529A611A9}"/>
                    </a:ext>
                  </a:extLst>
                </p:cNvPr>
                <p:cNvSpPr/>
                <p:nvPr/>
              </p:nvSpPr>
              <p:spPr>
                <a:xfrm>
                  <a:off x="5182254" y="1210785"/>
                  <a:ext cx="21980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456" extrusionOk="0">
                      <a:moveTo>
                        <a:pt x="408" y="1"/>
                      </a:moveTo>
                      <a:lnTo>
                        <a:pt x="1" y="48"/>
                      </a:lnTo>
                      <a:lnTo>
                        <a:pt x="45" y="456"/>
                      </a:lnTo>
                      <a:lnTo>
                        <a:pt x="455" y="41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102;p57">
                  <a:extLst>
                    <a:ext uri="{FF2B5EF4-FFF2-40B4-BE49-F238E27FC236}">
                      <a16:creationId xmlns:a16="http://schemas.microsoft.com/office/drawing/2014/main" id="{C7922BA7-8D80-8005-9307-FDAE44392495}"/>
                    </a:ext>
                  </a:extLst>
                </p:cNvPr>
                <p:cNvSpPr/>
                <p:nvPr/>
              </p:nvSpPr>
              <p:spPr>
                <a:xfrm>
                  <a:off x="5186833" y="1215654"/>
                  <a:ext cx="12533" cy="12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260" extrusionOk="0">
                      <a:moveTo>
                        <a:pt x="232" y="0"/>
                      </a:moveTo>
                      <a:lnTo>
                        <a:pt x="0" y="28"/>
                      </a:lnTo>
                      <a:lnTo>
                        <a:pt x="25" y="260"/>
                      </a:lnTo>
                      <a:lnTo>
                        <a:pt x="260" y="232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103;p57">
                  <a:extLst>
                    <a:ext uri="{FF2B5EF4-FFF2-40B4-BE49-F238E27FC236}">
                      <a16:creationId xmlns:a16="http://schemas.microsoft.com/office/drawing/2014/main" id="{3A367DA9-3C9A-B5AA-2658-B3E86C0FD487}"/>
                    </a:ext>
                  </a:extLst>
                </p:cNvPr>
                <p:cNvSpPr/>
                <p:nvPr/>
              </p:nvSpPr>
              <p:spPr>
                <a:xfrm>
                  <a:off x="5083967" y="1331293"/>
                  <a:ext cx="291866" cy="35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5" h="7289" extrusionOk="0">
                      <a:moveTo>
                        <a:pt x="4521" y="0"/>
                      </a:moveTo>
                      <a:cubicBezTo>
                        <a:pt x="4518" y="0"/>
                        <a:pt x="4515" y="0"/>
                        <a:pt x="4511" y="0"/>
                      </a:cubicBezTo>
                      <a:cubicBezTo>
                        <a:pt x="4330" y="0"/>
                        <a:pt x="4165" y="104"/>
                        <a:pt x="4023" y="215"/>
                      </a:cubicBezTo>
                      <a:cubicBezTo>
                        <a:pt x="3864" y="341"/>
                        <a:pt x="3691" y="483"/>
                        <a:pt x="3560" y="645"/>
                      </a:cubicBezTo>
                      <a:cubicBezTo>
                        <a:pt x="3644" y="422"/>
                        <a:pt x="3476" y="157"/>
                        <a:pt x="3250" y="84"/>
                      </a:cubicBezTo>
                      <a:cubicBezTo>
                        <a:pt x="3191" y="65"/>
                        <a:pt x="3130" y="56"/>
                        <a:pt x="3069" y="56"/>
                      </a:cubicBezTo>
                      <a:cubicBezTo>
                        <a:pt x="2894" y="56"/>
                        <a:pt x="2719" y="129"/>
                        <a:pt x="2581" y="240"/>
                      </a:cubicBezTo>
                      <a:cubicBezTo>
                        <a:pt x="2394" y="388"/>
                        <a:pt x="2265" y="595"/>
                        <a:pt x="2148" y="804"/>
                      </a:cubicBezTo>
                      <a:cubicBezTo>
                        <a:pt x="1788" y="1440"/>
                        <a:pt x="1515" y="2174"/>
                        <a:pt x="1283" y="2866"/>
                      </a:cubicBezTo>
                      <a:cubicBezTo>
                        <a:pt x="1150" y="2472"/>
                        <a:pt x="896" y="2118"/>
                        <a:pt x="564" y="1867"/>
                      </a:cubicBezTo>
                      <a:cubicBezTo>
                        <a:pt x="487" y="1811"/>
                        <a:pt x="399" y="1757"/>
                        <a:pt x="305" y="1757"/>
                      </a:cubicBezTo>
                      <a:cubicBezTo>
                        <a:pt x="296" y="1757"/>
                        <a:pt x="288" y="1757"/>
                        <a:pt x="279" y="1758"/>
                      </a:cubicBezTo>
                      <a:cubicBezTo>
                        <a:pt x="48" y="1786"/>
                        <a:pt x="0" y="2098"/>
                        <a:pt x="20" y="2333"/>
                      </a:cubicBezTo>
                      <a:cubicBezTo>
                        <a:pt x="148" y="3705"/>
                        <a:pt x="558" y="5056"/>
                        <a:pt x="1205" y="6272"/>
                      </a:cubicBezTo>
                      <a:cubicBezTo>
                        <a:pt x="1464" y="6763"/>
                        <a:pt x="2126" y="7288"/>
                        <a:pt x="2677" y="7288"/>
                      </a:cubicBezTo>
                      <a:cubicBezTo>
                        <a:pt x="2689" y="7288"/>
                        <a:pt x="2702" y="7288"/>
                        <a:pt x="2715" y="7287"/>
                      </a:cubicBezTo>
                      <a:cubicBezTo>
                        <a:pt x="3281" y="7259"/>
                        <a:pt x="3789" y="6936"/>
                        <a:pt x="4216" y="6562"/>
                      </a:cubicBezTo>
                      <a:cubicBezTo>
                        <a:pt x="4994" y="5879"/>
                        <a:pt x="5588" y="4994"/>
                        <a:pt x="5923" y="4018"/>
                      </a:cubicBezTo>
                      <a:cubicBezTo>
                        <a:pt x="5993" y="3814"/>
                        <a:pt x="6054" y="3594"/>
                        <a:pt x="5998" y="3390"/>
                      </a:cubicBezTo>
                      <a:cubicBezTo>
                        <a:pt x="5950" y="3212"/>
                        <a:pt x="5758" y="3066"/>
                        <a:pt x="5573" y="3066"/>
                      </a:cubicBezTo>
                      <a:cubicBezTo>
                        <a:pt x="5544" y="3066"/>
                        <a:pt x="5516" y="3070"/>
                        <a:pt x="5488" y="3078"/>
                      </a:cubicBezTo>
                      <a:cubicBezTo>
                        <a:pt x="5613" y="2729"/>
                        <a:pt x="5736" y="2363"/>
                        <a:pt x="5691" y="1998"/>
                      </a:cubicBezTo>
                      <a:cubicBezTo>
                        <a:pt x="5644" y="1632"/>
                        <a:pt x="5390" y="1256"/>
                        <a:pt x="5022" y="1231"/>
                      </a:cubicBezTo>
                      <a:cubicBezTo>
                        <a:pt x="5097" y="980"/>
                        <a:pt x="5142" y="712"/>
                        <a:pt x="5069" y="464"/>
                      </a:cubicBezTo>
                      <a:cubicBezTo>
                        <a:pt x="4998" y="218"/>
                        <a:pt x="4776" y="0"/>
                        <a:pt x="4521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104;p57">
                  <a:extLst>
                    <a:ext uri="{FF2B5EF4-FFF2-40B4-BE49-F238E27FC236}">
                      <a16:creationId xmlns:a16="http://schemas.microsoft.com/office/drawing/2014/main" id="{0351079A-07A8-6507-926B-B937BC9A8F45}"/>
                    </a:ext>
                  </a:extLst>
                </p:cNvPr>
                <p:cNvSpPr/>
                <p:nvPr/>
              </p:nvSpPr>
              <p:spPr>
                <a:xfrm>
                  <a:off x="5083967" y="1331293"/>
                  <a:ext cx="291866" cy="35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5" h="7289" extrusionOk="0">
                      <a:moveTo>
                        <a:pt x="4521" y="0"/>
                      </a:moveTo>
                      <a:cubicBezTo>
                        <a:pt x="4518" y="0"/>
                        <a:pt x="4515" y="0"/>
                        <a:pt x="4511" y="0"/>
                      </a:cubicBezTo>
                      <a:cubicBezTo>
                        <a:pt x="4330" y="0"/>
                        <a:pt x="4165" y="104"/>
                        <a:pt x="4023" y="215"/>
                      </a:cubicBezTo>
                      <a:cubicBezTo>
                        <a:pt x="3864" y="341"/>
                        <a:pt x="3691" y="483"/>
                        <a:pt x="3560" y="645"/>
                      </a:cubicBezTo>
                      <a:cubicBezTo>
                        <a:pt x="3644" y="422"/>
                        <a:pt x="3476" y="157"/>
                        <a:pt x="3250" y="84"/>
                      </a:cubicBezTo>
                      <a:cubicBezTo>
                        <a:pt x="3191" y="65"/>
                        <a:pt x="3130" y="56"/>
                        <a:pt x="3069" y="56"/>
                      </a:cubicBezTo>
                      <a:cubicBezTo>
                        <a:pt x="2894" y="56"/>
                        <a:pt x="2719" y="129"/>
                        <a:pt x="2581" y="240"/>
                      </a:cubicBezTo>
                      <a:cubicBezTo>
                        <a:pt x="2394" y="388"/>
                        <a:pt x="2265" y="595"/>
                        <a:pt x="2148" y="804"/>
                      </a:cubicBezTo>
                      <a:cubicBezTo>
                        <a:pt x="1788" y="1440"/>
                        <a:pt x="1515" y="2174"/>
                        <a:pt x="1283" y="2866"/>
                      </a:cubicBezTo>
                      <a:cubicBezTo>
                        <a:pt x="1150" y="2472"/>
                        <a:pt x="896" y="2118"/>
                        <a:pt x="564" y="1867"/>
                      </a:cubicBezTo>
                      <a:cubicBezTo>
                        <a:pt x="487" y="1811"/>
                        <a:pt x="399" y="1757"/>
                        <a:pt x="305" y="1757"/>
                      </a:cubicBezTo>
                      <a:cubicBezTo>
                        <a:pt x="296" y="1757"/>
                        <a:pt x="288" y="1757"/>
                        <a:pt x="279" y="1758"/>
                      </a:cubicBezTo>
                      <a:cubicBezTo>
                        <a:pt x="48" y="1786"/>
                        <a:pt x="0" y="2098"/>
                        <a:pt x="20" y="2333"/>
                      </a:cubicBezTo>
                      <a:cubicBezTo>
                        <a:pt x="148" y="3705"/>
                        <a:pt x="558" y="5056"/>
                        <a:pt x="1205" y="6272"/>
                      </a:cubicBezTo>
                      <a:cubicBezTo>
                        <a:pt x="1464" y="6763"/>
                        <a:pt x="2126" y="7288"/>
                        <a:pt x="2677" y="7288"/>
                      </a:cubicBezTo>
                      <a:cubicBezTo>
                        <a:pt x="2689" y="7288"/>
                        <a:pt x="2702" y="7288"/>
                        <a:pt x="2715" y="7287"/>
                      </a:cubicBezTo>
                      <a:cubicBezTo>
                        <a:pt x="3281" y="7259"/>
                        <a:pt x="3789" y="6936"/>
                        <a:pt x="4216" y="6562"/>
                      </a:cubicBezTo>
                      <a:cubicBezTo>
                        <a:pt x="4994" y="5879"/>
                        <a:pt x="5588" y="4994"/>
                        <a:pt x="5923" y="4018"/>
                      </a:cubicBezTo>
                      <a:cubicBezTo>
                        <a:pt x="5993" y="3814"/>
                        <a:pt x="6054" y="3594"/>
                        <a:pt x="5998" y="3390"/>
                      </a:cubicBezTo>
                      <a:cubicBezTo>
                        <a:pt x="5950" y="3212"/>
                        <a:pt x="5758" y="3066"/>
                        <a:pt x="5573" y="3066"/>
                      </a:cubicBezTo>
                      <a:cubicBezTo>
                        <a:pt x="5544" y="3066"/>
                        <a:pt x="5516" y="3070"/>
                        <a:pt x="5488" y="3078"/>
                      </a:cubicBezTo>
                      <a:cubicBezTo>
                        <a:pt x="5613" y="2729"/>
                        <a:pt x="5736" y="2363"/>
                        <a:pt x="5691" y="1998"/>
                      </a:cubicBezTo>
                      <a:cubicBezTo>
                        <a:pt x="5644" y="1632"/>
                        <a:pt x="5390" y="1256"/>
                        <a:pt x="5022" y="1231"/>
                      </a:cubicBezTo>
                      <a:cubicBezTo>
                        <a:pt x="5097" y="980"/>
                        <a:pt x="5142" y="712"/>
                        <a:pt x="5069" y="464"/>
                      </a:cubicBezTo>
                      <a:cubicBezTo>
                        <a:pt x="4998" y="218"/>
                        <a:pt x="4776" y="0"/>
                        <a:pt x="4521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105;p57">
                  <a:extLst>
                    <a:ext uri="{FF2B5EF4-FFF2-40B4-BE49-F238E27FC236}">
                      <a16:creationId xmlns:a16="http://schemas.microsoft.com/office/drawing/2014/main" id="{A1F574C9-A113-CD02-3EB1-5F29363C3469}"/>
                    </a:ext>
                  </a:extLst>
                </p:cNvPr>
                <p:cNvSpPr/>
                <p:nvPr/>
              </p:nvSpPr>
              <p:spPr>
                <a:xfrm>
                  <a:off x="5215081" y="1355058"/>
                  <a:ext cx="52203" cy="112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2334" extrusionOk="0">
                      <a:moveTo>
                        <a:pt x="984" y="1"/>
                      </a:moveTo>
                      <a:cubicBezTo>
                        <a:pt x="956" y="1"/>
                        <a:pt x="928" y="17"/>
                        <a:pt x="912" y="46"/>
                      </a:cubicBezTo>
                      <a:cubicBezTo>
                        <a:pt x="558" y="749"/>
                        <a:pt x="254" y="1480"/>
                        <a:pt x="14" y="2227"/>
                      </a:cubicBezTo>
                      <a:cubicBezTo>
                        <a:pt x="0" y="2269"/>
                        <a:pt x="28" y="2317"/>
                        <a:pt x="70" y="2331"/>
                      </a:cubicBezTo>
                      <a:cubicBezTo>
                        <a:pt x="76" y="2331"/>
                        <a:pt x="84" y="2334"/>
                        <a:pt x="92" y="2334"/>
                      </a:cubicBezTo>
                      <a:cubicBezTo>
                        <a:pt x="131" y="2334"/>
                        <a:pt x="162" y="2311"/>
                        <a:pt x="170" y="2278"/>
                      </a:cubicBezTo>
                      <a:cubicBezTo>
                        <a:pt x="410" y="1544"/>
                        <a:pt x="706" y="813"/>
                        <a:pt x="1060" y="124"/>
                      </a:cubicBezTo>
                      <a:cubicBezTo>
                        <a:pt x="1083" y="85"/>
                        <a:pt x="1066" y="32"/>
                        <a:pt x="1024" y="12"/>
                      </a:cubicBezTo>
                      <a:cubicBezTo>
                        <a:pt x="1012" y="4"/>
                        <a:pt x="998" y="1"/>
                        <a:pt x="984" y="1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106;p57">
                  <a:extLst>
                    <a:ext uri="{FF2B5EF4-FFF2-40B4-BE49-F238E27FC236}">
                      <a16:creationId xmlns:a16="http://schemas.microsoft.com/office/drawing/2014/main" id="{C07203A3-2F59-600C-6C88-16EEDFCDED10}"/>
                    </a:ext>
                  </a:extLst>
                </p:cNvPr>
                <p:cNvSpPr/>
                <p:nvPr/>
              </p:nvSpPr>
              <p:spPr>
                <a:xfrm>
                  <a:off x="5289699" y="1387065"/>
                  <a:ext cx="41358" cy="107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2236" extrusionOk="0">
                      <a:moveTo>
                        <a:pt x="765" y="0"/>
                      </a:moveTo>
                      <a:cubicBezTo>
                        <a:pt x="730" y="0"/>
                        <a:pt x="696" y="25"/>
                        <a:pt x="684" y="60"/>
                      </a:cubicBezTo>
                      <a:lnTo>
                        <a:pt x="15" y="2127"/>
                      </a:lnTo>
                      <a:cubicBezTo>
                        <a:pt x="1" y="2169"/>
                        <a:pt x="28" y="2219"/>
                        <a:pt x="70" y="2233"/>
                      </a:cubicBezTo>
                      <a:cubicBezTo>
                        <a:pt x="76" y="2233"/>
                        <a:pt x="84" y="2236"/>
                        <a:pt x="93" y="2236"/>
                      </a:cubicBezTo>
                      <a:cubicBezTo>
                        <a:pt x="129" y="2236"/>
                        <a:pt x="162" y="2214"/>
                        <a:pt x="174" y="2177"/>
                      </a:cubicBezTo>
                      <a:lnTo>
                        <a:pt x="843" y="107"/>
                      </a:lnTo>
                      <a:cubicBezTo>
                        <a:pt x="857" y="65"/>
                        <a:pt x="829" y="18"/>
                        <a:pt x="787" y="4"/>
                      </a:cubicBezTo>
                      <a:cubicBezTo>
                        <a:pt x="780" y="2"/>
                        <a:pt x="772" y="0"/>
                        <a:pt x="765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107;p57">
                  <a:extLst>
                    <a:ext uri="{FF2B5EF4-FFF2-40B4-BE49-F238E27FC236}">
                      <a16:creationId xmlns:a16="http://schemas.microsoft.com/office/drawing/2014/main" id="{77832519-57B6-262B-2E16-33D920EB85ED}"/>
                    </a:ext>
                  </a:extLst>
                </p:cNvPr>
                <p:cNvSpPr/>
                <p:nvPr/>
              </p:nvSpPr>
              <p:spPr>
                <a:xfrm>
                  <a:off x="5313897" y="1475277"/>
                  <a:ext cx="43382" cy="7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1595" extrusionOk="0">
                      <a:moveTo>
                        <a:pt x="805" y="0"/>
                      </a:moveTo>
                      <a:cubicBezTo>
                        <a:pt x="768" y="0"/>
                        <a:pt x="732" y="25"/>
                        <a:pt x="720" y="60"/>
                      </a:cubicBezTo>
                      <a:cubicBezTo>
                        <a:pt x="559" y="559"/>
                        <a:pt x="324" y="1028"/>
                        <a:pt x="29" y="1460"/>
                      </a:cubicBezTo>
                      <a:cubicBezTo>
                        <a:pt x="1" y="1505"/>
                        <a:pt x="9" y="1552"/>
                        <a:pt x="48" y="1580"/>
                      </a:cubicBezTo>
                      <a:cubicBezTo>
                        <a:pt x="65" y="1589"/>
                        <a:pt x="79" y="1594"/>
                        <a:pt x="98" y="1594"/>
                      </a:cubicBezTo>
                      <a:cubicBezTo>
                        <a:pt x="126" y="1594"/>
                        <a:pt x="149" y="1580"/>
                        <a:pt x="171" y="1555"/>
                      </a:cubicBezTo>
                      <a:cubicBezTo>
                        <a:pt x="478" y="1109"/>
                        <a:pt x="718" y="623"/>
                        <a:pt x="885" y="113"/>
                      </a:cubicBezTo>
                      <a:cubicBezTo>
                        <a:pt x="899" y="68"/>
                        <a:pt x="871" y="18"/>
                        <a:pt x="829" y="4"/>
                      </a:cubicBezTo>
                      <a:cubicBezTo>
                        <a:pt x="821" y="2"/>
                        <a:pt x="813" y="0"/>
                        <a:pt x="805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108;p57">
                  <a:extLst>
                    <a:ext uri="{FF2B5EF4-FFF2-40B4-BE49-F238E27FC236}">
                      <a16:creationId xmlns:a16="http://schemas.microsoft.com/office/drawing/2014/main" id="{D43860FA-C368-9A17-364C-37ADF169F50F}"/>
                    </a:ext>
                  </a:extLst>
                </p:cNvPr>
                <p:cNvSpPr/>
                <p:nvPr/>
              </p:nvSpPr>
              <p:spPr>
                <a:xfrm>
                  <a:off x="5092162" y="1415939"/>
                  <a:ext cx="54517" cy="71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487" extrusionOk="0">
                      <a:moveTo>
                        <a:pt x="135" y="1"/>
                      </a:moveTo>
                      <a:cubicBezTo>
                        <a:pt x="126" y="1"/>
                        <a:pt x="118" y="1"/>
                        <a:pt x="109" y="2"/>
                      </a:cubicBezTo>
                      <a:cubicBezTo>
                        <a:pt x="67" y="8"/>
                        <a:pt x="31" y="22"/>
                        <a:pt x="0" y="44"/>
                      </a:cubicBezTo>
                      <a:cubicBezTo>
                        <a:pt x="360" y="524"/>
                        <a:pt x="715" y="1006"/>
                        <a:pt x="1074" y="1486"/>
                      </a:cubicBezTo>
                      <a:cubicBezTo>
                        <a:pt x="1091" y="1347"/>
                        <a:pt x="1113" y="1204"/>
                        <a:pt x="1130" y="1062"/>
                      </a:cubicBezTo>
                      <a:lnTo>
                        <a:pt x="1130" y="1062"/>
                      </a:lnTo>
                      <a:cubicBezTo>
                        <a:pt x="1122" y="1079"/>
                        <a:pt x="1119" y="1093"/>
                        <a:pt x="1113" y="1110"/>
                      </a:cubicBezTo>
                      <a:cubicBezTo>
                        <a:pt x="980" y="716"/>
                        <a:pt x="726" y="359"/>
                        <a:pt x="394" y="114"/>
                      </a:cubicBezTo>
                      <a:cubicBezTo>
                        <a:pt x="317" y="55"/>
                        <a:pt x="229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109;p57">
                  <a:extLst>
                    <a:ext uri="{FF2B5EF4-FFF2-40B4-BE49-F238E27FC236}">
                      <a16:creationId xmlns:a16="http://schemas.microsoft.com/office/drawing/2014/main" id="{F378C476-4532-812A-4C44-25E2E8B2F2AF}"/>
                    </a:ext>
                  </a:extLst>
                </p:cNvPr>
                <p:cNvSpPr/>
                <p:nvPr/>
              </p:nvSpPr>
              <p:spPr>
                <a:xfrm>
                  <a:off x="5104406" y="1542135"/>
                  <a:ext cx="258751" cy="140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8" h="2915" extrusionOk="0">
                      <a:moveTo>
                        <a:pt x="5368" y="1"/>
                      </a:moveTo>
                      <a:cubicBezTo>
                        <a:pt x="4760" y="570"/>
                        <a:pt x="4073" y="1047"/>
                        <a:pt x="3328" y="1415"/>
                      </a:cubicBezTo>
                      <a:cubicBezTo>
                        <a:pt x="3264" y="1449"/>
                        <a:pt x="3195" y="1479"/>
                        <a:pt x="3122" y="1485"/>
                      </a:cubicBezTo>
                      <a:cubicBezTo>
                        <a:pt x="3120" y="1485"/>
                        <a:pt x="3118" y="1485"/>
                        <a:pt x="3116" y="1485"/>
                      </a:cubicBezTo>
                      <a:cubicBezTo>
                        <a:pt x="3004" y="1485"/>
                        <a:pt x="2900" y="1414"/>
                        <a:pt x="2807" y="1348"/>
                      </a:cubicBezTo>
                      <a:cubicBezTo>
                        <a:pt x="1956" y="749"/>
                        <a:pt x="1005" y="294"/>
                        <a:pt x="0" y="15"/>
                      </a:cubicBezTo>
                      <a:lnTo>
                        <a:pt x="0" y="15"/>
                      </a:lnTo>
                      <a:cubicBezTo>
                        <a:pt x="198" y="668"/>
                        <a:pt x="461" y="1298"/>
                        <a:pt x="779" y="1903"/>
                      </a:cubicBezTo>
                      <a:cubicBezTo>
                        <a:pt x="1040" y="2388"/>
                        <a:pt x="1696" y="2914"/>
                        <a:pt x="2256" y="2914"/>
                      </a:cubicBezTo>
                      <a:cubicBezTo>
                        <a:pt x="2271" y="2914"/>
                        <a:pt x="2285" y="2914"/>
                        <a:pt x="2299" y="2913"/>
                      </a:cubicBezTo>
                      <a:cubicBezTo>
                        <a:pt x="2863" y="2885"/>
                        <a:pt x="3373" y="2562"/>
                        <a:pt x="3797" y="2188"/>
                      </a:cubicBezTo>
                      <a:cubicBezTo>
                        <a:pt x="4478" y="1591"/>
                        <a:pt x="5019" y="835"/>
                        <a:pt x="5368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110;p57">
                  <a:extLst>
                    <a:ext uri="{FF2B5EF4-FFF2-40B4-BE49-F238E27FC236}">
                      <a16:creationId xmlns:a16="http://schemas.microsoft.com/office/drawing/2014/main" id="{7299B7D5-45FC-13E3-C068-CC35C4B223E7}"/>
                    </a:ext>
                  </a:extLst>
                </p:cNvPr>
                <p:cNvSpPr/>
                <p:nvPr/>
              </p:nvSpPr>
              <p:spPr>
                <a:xfrm>
                  <a:off x="4918148" y="1568888"/>
                  <a:ext cx="392176" cy="894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6" h="18547" extrusionOk="0">
                      <a:moveTo>
                        <a:pt x="3734" y="1"/>
                      </a:moveTo>
                      <a:cubicBezTo>
                        <a:pt x="3687" y="1"/>
                        <a:pt x="3584" y="164"/>
                        <a:pt x="3611" y="164"/>
                      </a:cubicBezTo>
                      <a:cubicBezTo>
                        <a:pt x="3613" y="164"/>
                        <a:pt x="3614" y="164"/>
                        <a:pt x="3616" y="163"/>
                      </a:cubicBezTo>
                      <a:lnTo>
                        <a:pt x="3616" y="163"/>
                      </a:lnTo>
                      <a:cubicBezTo>
                        <a:pt x="2676" y="3237"/>
                        <a:pt x="1828" y="6345"/>
                        <a:pt x="1069" y="9472"/>
                      </a:cubicBezTo>
                      <a:cubicBezTo>
                        <a:pt x="519" y="11715"/>
                        <a:pt x="0" y="13875"/>
                        <a:pt x="257" y="16168"/>
                      </a:cubicBezTo>
                      <a:cubicBezTo>
                        <a:pt x="349" y="16966"/>
                        <a:pt x="583" y="17803"/>
                        <a:pt x="1200" y="18313"/>
                      </a:cubicBezTo>
                      <a:cubicBezTo>
                        <a:pt x="1326" y="18416"/>
                        <a:pt x="1468" y="18508"/>
                        <a:pt x="1630" y="18536"/>
                      </a:cubicBezTo>
                      <a:cubicBezTo>
                        <a:pt x="1668" y="18543"/>
                        <a:pt x="1707" y="18547"/>
                        <a:pt x="1746" y="18547"/>
                      </a:cubicBezTo>
                      <a:cubicBezTo>
                        <a:pt x="1924" y="18547"/>
                        <a:pt x="2103" y="18479"/>
                        <a:pt x="2263" y="18394"/>
                      </a:cubicBezTo>
                      <a:cubicBezTo>
                        <a:pt x="3083" y="17956"/>
                        <a:pt x="3546" y="17074"/>
                        <a:pt x="3940" y="16232"/>
                      </a:cubicBezTo>
                      <a:cubicBezTo>
                        <a:pt x="5898" y="12050"/>
                        <a:pt x="7346" y="7824"/>
                        <a:pt x="8135" y="3276"/>
                      </a:cubicBezTo>
                      <a:cubicBezTo>
                        <a:pt x="7767" y="2752"/>
                        <a:pt x="7396" y="2230"/>
                        <a:pt x="6950" y="1770"/>
                      </a:cubicBezTo>
                      <a:cubicBezTo>
                        <a:pt x="6085" y="877"/>
                        <a:pt x="4949" y="252"/>
                        <a:pt x="3736" y="1"/>
                      </a:cubicBezTo>
                      <a:cubicBezTo>
                        <a:pt x="3735" y="1"/>
                        <a:pt x="3734" y="1"/>
                        <a:pt x="37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111;p57">
                  <a:extLst>
                    <a:ext uri="{FF2B5EF4-FFF2-40B4-BE49-F238E27FC236}">
                      <a16:creationId xmlns:a16="http://schemas.microsoft.com/office/drawing/2014/main" id="{9A42DB28-5F54-BB08-8B4D-4D9818163B48}"/>
                    </a:ext>
                  </a:extLst>
                </p:cNvPr>
                <p:cNvSpPr/>
                <p:nvPr/>
              </p:nvSpPr>
              <p:spPr>
                <a:xfrm>
                  <a:off x="4918148" y="1736877"/>
                  <a:ext cx="245206" cy="7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15062" extrusionOk="0">
                      <a:moveTo>
                        <a:pt x="2645" y="0"/>
                      </a:moveTo>
                      <a:cubicBezTo>
                        <a:pt x="2082" y="1984"/>
                        <a:pt x="1557" y="3979"/>
                        <a:pt x="1069" y="5985"/>
                      </a:cubicBezTo>
                      <a:cubicBezTo>
                        <a:pt x="525" y="8230"/>
                        <a:pt x="0" y="10390"/>
                        <a:pt x="260" y="12683"/>
                      </a:cubicBezTo>
                      <a:cubicBezTo>
                        <a:pt x="349" y="13478"/>
                        <a:pt x="583" y="14318"/>
                        <a:pt x="1200" y="14828"/>
                      </a:cubicBezTo>
                      <a:cubicBezTo>
                        <a:pt x="1326" y="14931"/>
                        <a:pt x="1473" y="15021"/>
                        <a:pt x="1630" y="15051"/>
                      </a:cubicBezTo>
                      <a:cubicBezTo>
                        <a:pt x="1668" y="15058"/>
                        <a:pt x="1707" y="15062"/>
                        <a:pt x="1746" y="15062"/>
                      </a:cubicBezTo>
                      <a:cubicBezTo>
                        <a:pt x="1924" y="15062"/>
                        <a:pt x="2103" y="14994"/>
                        <a:pt x="2263" y="14909"/>
                      </a:cubicBezTo>
                      <a:cubicBezTo>
                        <a:pt x="3083" y="14468"/>
                        <a:pt x="3552" y="13587"/>
                        <a:pt x="3942" y="12747"/>
                      </a:cubicBezTo>
                      <a:cubicBezTo>
                        <a:pt x="4325" y="11927"/>
                        <a:pt x="4687" y="11104"/>
                        <a:pt x="5030" y="10278"/>
                      </a:cubicBezTo>
                      <a:cubicBezTo>
                        <a:pt x="5086" y="8928"/>
                        <a:pt x="5058" y="7572"/>
                        <a:pt x="4947" y="6224"/>
                      </a:cubicBezTo>
                      <a:cubicBezTo>
                        <a:pt x="4830" y="4852"/>
                        <a:pt x="4629" y="3471"/>
                        <a:pt x="4096" y="2196"/>
                      </a:cubicBezTo>
                      <a:cubicBezTo>
                        <a:pt x="3755" y="1384"/>
                        <a:pt x="3267" y="617"/>
                        <a:pt x="26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7112;p57">
                  <a:extLst>
                    <a:ext uri="{FF2B5EF4-FFF2-40B4-BE49-F238E27FC236}">
                      <a16:creationId xmlns:a16="http://schemas.microsoft.com/office/drawing/2014/main" id="{3B2E4B14-DC2A-C1A4-28A1-D45B08204058}"/>
                    </a:ext>
                  </a:extLst>
                </p:cNvPr>
                <p:cNvSpPr/>
                <p:nvPr/>
              </p:nvSpPr>
              <p:spPr>
                <a:xfrm>
                  <a:off x="5067434" y="1568888"/>
                  <a:ext cx="242892" cy="23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9" h="4948" extrusionOk="0">
                      <a:moveTo>
                        <a:pt x="635" y="1"/>
                      </a:moveTo>
                      <a:cubicBezTo>
                        <a:pt x="593" y="1"/>
                        <a:pt x="493" y="164"/>
                        <a:pt x="515" y="164"/>
                      </a:cubicBezTo>
                      <a:cubicBezTo>
                        <a:pt x="516" y="164"/>
                        <a:pt x="517" y="164"/>
                        <a:pt x="519" y="163"/>
                      </a:cubicBezTo>
                      <a:lnTo>
                        <a:pt x="519" y="163"/>
                      </a:lnTo>
                      <a:cubicBezTo>
                        <a:pt x="343" y="743"/>
                        <a:pt x="170" y="1326"/>
                        <a:pt x="0" y="1912"/>
                      </a:cubicBezTo>
                      <a:cubicBezTo>
                        <a:pt x="1250" y="3332"/>
                        <a:pt x="2904" y="4403"/>
                        <a:pt x="4715" y="4947"/>
                      </a:cubicBezTo>
                      <a:cubicBezTo>
                        <a:pt x="4835" y="4395"/>
                        <a:pt x="4941" y="3837"/>
                        <a:pt x="5038" y="3276"/>
                      </a:cubicBezTo>
                      <a:cubicBezTo>
                        <a:pt x="4670" y="2752"/>
                        <a:pt x="4299" y="2227"/>
                        <a:pt x="3853" y="1770"/>
                      </a:cubicBezTo>
                      <a:cubicBezTo>
                        <a:pt x="2988" y="877"/>
                        <a:pt x="1855" y="252"/>
                        <a:pt x="639" y="1"/>
                      </a:cubicBezTo>
                      <a:cubicBezTo>
                        <a:pt x="638" y="1"/>
                        <a:pt x="636" y="1"/>
                        <a:pt x="6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113;p57">
                  <a:extLst>
                    <a:ext uri="{FF2B5EF4-FFF2-40B4-BE49-F238E27FC236}">
                      <a16:creationId xmlns:a16="http://schemas.microsoft.com/office/drawing/2014/main" id="{32B3A126-6DF8-D4FD-ABB8-911C0CA54886}"/>
                    </a:ext>
                  </a:extLst>
                </p:cNvPr>
                <p:cNvSpPr/>
                <p:nvPr/>
              </p:nvSpPr>
              <p:spPr>
                <a:xfrm>
                  <a:off x="5067434" y="1616368"/>
                  <a:ext cx="237783" cy="190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3957" extrusionOk="0">
                      <a:moveTo>
                        <a:pt x="276" y="1"/>
                      </a:moveTo>
                      <a:cubicBezTo>
                        <a:pt x="184" y="310"/>
                        <a:pt x="92" y="617"/>
                        <a:pt x="0" y="924"/>
                      </a:cubicBezTo>
                      <a:cubicBezTo>
                        <a:pt x="1250" y="2344"/>
                        <a:pt x="2904" y="3413"/>
                        <a:pt x="4718" y="3957"/>
                      </a:cubicBezTo>
                      <a:cubicBezTo>
                        <a:pt x="4796" y="3600"/>
                        <a:pt x="4865" y="3240"/>
                        <a:pt x="4932" y="2877"/>
                      </a:cubicBezTo>
                      <a:cubicBezTo>
                        <a:pt x="3261" y="2127"/>
                        <a:pt x="1691" y="1159"/>
                        <a:pt x="27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114;p57">
                  <a:extLst>
                    <a:ext uri="{FF2B5EF4-FFF2-40B4-BE49-F238E27FC236}">
                      <a16:creationId xmlns:a16="http://schemas.microsoft.com/office/drawing/2014/main" id="{E1BEE9CD-DDE4-2A84-3D75-A67F9B69DEC8}"/>
                    </a:ext>
                  </a:extLst>
                </p:cNvPr>
                <p:cNvSpPr/>
                <p:nvPr/>
              </p:nvSpPr>
              <p:spPr>
                <a:xfrm>
                  <a:off x="3832753" y="3630642"/>
                  <a:ext cx="419362" cy="457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0" h="9497" extrusionOk="0">
                      <a:moveTo>
                        <a:pt x="6065" y="0"/>
                      </a:moveTo>
                      <a:cubicBezTo>
                        <a:pt x="5734" y="0"/>
                        <a:pt x="5402" y="86"/>
                        <a:pt x="5087" y="275"/>
                      </a:cubicBezTo>
                      <a:cubicBezTo>
                        <a:pt x="3862" y="1004"/>
                        <a:pt x="2565" y="1626"/>
                        <a:pt x="1301" y="2287"/>
                      </a:cubicBezTo>
                      <a:cubicBezTo>
                        <a:pt x="883" y="2510"/>
                        <a:pt x="433" y="2755"/>
                        <a:pt x="227" y="3185"/>
                      </a:cubicBezTo>
                      <a:cubicBezTo>
                        <a:pt x="1" y="3651"/>
                        <a:pt x="118" y="4209"/>
                        <a:pt x="260" y="4711"/>
                      </a:cubicBezTo>
                      <a:cubicBezTo>
                        <a:pt x="710" y="6262"/>
                        <a:pt x="1329" y="7766"/>
                        <a:pt x="2113" y="9178"/>
                      </a:cubicBezTo>
                      <a:cubicBezTo>
                        <a:pt x="2194" y="9323"/>
                        <a:pt x="2303" y="9482"/>
                        <a:pt x="2464" y="9496"/>
                      </a:cubicBezTo>
                      <a:cubicBezTo>
                        <a:pt x="2472" y="9496"/>
                        <a:pt x="2479" y="9496"/>
                        <a:pt x="2486" y="9496"/>
                      </a:cubicBezTo>
                      <a:cubicBezTo>
                        <a:pt x="2680" y="9496"/>
                        <a:pt x="2810" y="9282"/>
                        <a:pt x="2869" y="9091"/>
                      </a:cubicBezTo>
                      <a:cubicBezTo>
                        <a:pt x="2950" y="8826"/>
                        <a:pt x="2989" y="8550"/>
                        <a:pt x="2978" y="8276"/>
                      </a:cubicBezTo>
                      <a:cubicBezTo>
                        <a:pt x="2967" y="7972"/>
                        <a:pt x="2905" y="7649"/>
                        <a:pt x="3045" y="7378"/>
                      </a:cubicBezTo>
                      <a:cubicBezTo>
                        <a:pt x="3120" y="7225"/>
                        <a:pt x="3257" y="7110"/>
                        <a:pt x="3391" y="6999"/>
                      </a:cubicBezTo>
                      <a:cubicBezTo>
                        <a:pt x="4431" y="6137"/>
                        <a:pt x="5541" y="5356"/>
                        <a:pt x="6705" y="4666"/>
                      </a:cubicBezTo>
                      <a:cubicBezTo>
                        <a:pt x="7277" y="4329"/>
                        <a:pt x="7890" y="3983"/>
                        <a:pt x="8225" y="3411"/>
                      </a:cubicBezTo>
                      <a:cubicBezTo>
                        <a:pt x="8700" y="2605"/>
                        <a:pt x="8471" y="1506"/>
                        <a:pt x="7826" y="831"/>
                      </a:cubicBezTo>
                      <a:cubicBezTo>
                        <a:pt x="7340" y="322"/>
                        <a:pt x="6706" y="0"/>
                        <a:pt x="6065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115;p57">
                  <a:extLst>
                    <a:ext uri="{FF2B5EF4-FFF2-40B4-BE49-F238E27FC236}">
                      <a16:creationId xmlns:a16="http://schemas.microsoft.com/office/drawing/2014/main" id="{8A01CCBA-BBC2-E997-1C22-76D16E29321F}"/>
                    </a:ext>
                  </a:extLst>
                </p:cNvPr>
                <p:cNvSpPr/>
                <p:nvPr/>
              </p:nvSpPr>
              <p:spPr>
                <a:xfrm>
                  <a:off x="3832753" y="3630305"/>
                  <a:ext cx="419217" cy="458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7" h="9504" extrusionOk="0">
                      <a:moveTo>
                        <a:pt x="6064" y="1"/>
                      </a:moveTo>
                      <a:cubicBezTo>
                        <a:pt x="5733" y="1"/>
                        <a:pt x="5400" y="87"/>
                        <a:pt x="5084" y="277"/>
                      </a:cubicBezTo>
                      <a:cubicBezTo>
                        <a:pt x="3862" y="1008"/>
                        <a:pt x="2562" y="1633"/>
                        <a:pt x="1301" y="2294"/>
                      </a:cubicBezTo>
                      <a:cubicBezTo>
                        <a:pt x="883" y="2517"/>
                        <a:pt x="433" y="2762"/>
                        <a:pt x="227" y="3192"/>
                      </a:cubicBezTo>
                      <a:cubicBezTo>
                        <a:pt x="1" y="3658"/>
                        <a:pt x="118" y="4216"/>
                        <a:pt x="260" y="4718"/>
                      </a:cubicBezTo>
                      <a:cubicBezTo>
                        <a:pt x="710" y="6269"/>
                        <a:pt x="1329" y="7773"/>
                        <a:pt x="2113" y="9185"/>
                      </a:cubicBezTo>
                      <a:cubicBezTo>
                        <a:pt x="2194" y="9330"/>
                        <a:pt x="2303" y="9489"/>
                        <a:pt x="2464" y="9503"/>
                      </a:cubicBezTo>
                      <a:cubicBezTo>
                        <a:pt x="2472" y="9503"/>
                        <a:pt x="2479" y="9503"/>
                        <a:pt x="2486" y="9503"/>
                      </a:cubicBezTo>
                      <a:cubicBezTo>
                        <a:pt x="2680" y="9503"/>
                        <a:pt x="2810" y="9289"/>
                        <a:pt x="2869" y="9098"/>
                      </a:cubicBezTo>
                      <a:cubicBezTo>
                        <a:pt x="2950" y="8833"/>
                        <a:pt x="2989" y="8557"/>
                        <a:pt x="2978" y="8283"/>
                      </a:cubicBezTo>
                      <a:cubicBezTo>
                        <a:pt x="2967" y="7979"/>
                        <a:pt x="2905" y="7656"/>
                        <a:pt x="3045" y="7385"/>
                      </a:cubicBezTo>
                      <a:cubicBezTo>
                        <a:pt x="3092" y="7293"/>
                        <a:pt x="3162" y="7215"/>
                        <a:pt x="3237" y="7142"/>
                      </a:cubicBezTo>
                      <a:cubicBezTo>
                        <a:pt x="3187" y="7000"/>
                        <a:pt x="3145" y="6855"/>
                        <a:pt x="3100" y="6713"/>
                      </a:cubicBezTo>
                      <a:cubicBezTo>
                        <a:pt x="2852" y="5884"/>
                        <a:pt x="2626" y="5025"/>
                        <a:pt x="2715" y="4169"/>
                      </a:cubicBezTo>
                      <a:cubicBezTo>
                        <a:pt x="2810" y="3309"/>
                        <a:pt x="3296" y="2439"/>
                        <a:pt x="4102" y="2132"/>
                      </a:cubicBezTo>
                      <a:cubicBezTo>
                        <a:pt x="4261" y="2070"/>
                        <a:pt x="4433" y="2032"/>
                        <a:pt x="4603" y="2032"/>
                      </a:cubicBezTo>
                      <a:cubicBezTo>
                        <a:pt x="4696" y="2032"/>
                        <a:pt x="4788" y="2043"/>
                        <a:pt x="4878" y="2068"/>
                      </a:cubicBezTo>
                      <a:cubicBezTo>
                        <a:pt x="5500" y="2238"/>
                        <a:pt x="5770" y="2941"/>
                        <a:pt x="6035" y="3527"/>
                      </a:cubicBezTo>
                      <a:cubicBezTo>
                        <a:pt x="6222" y="3931"/>
                        <a:pt x="6445" y="4314"/>
                        <a:pt x="6699" y="4676"/>
                      </a:cubicBezTo>
                      <a:lnTo>
                        <a:pt x="6702" y="4673"/>
                      </a:lnTo>
                      <a:cubicBezTo>
                        <a:pt x="7274" y="4328"/>
                        <a:pt x="7888" y="3982"/>
                        <a:pt x="8222" y="3410"/>
                      </a:cubicBezTo>
                      <a:cubicBezTo>
                        <a:pt x="8697" y="2606"/>
                        <a:pt x="8468" y="1507"/>
                        <a:pt x="7824" y="829"/>
                      </a:cubicBezTo>
                      <a:cubicBezTo>
                        <a:pt x="7338" y="322"/>
                        <a:pt x="6705" y="1"/>
                        <a:pt x="6064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116;p57">
                  <a:extLst>
                    <a:ext uri="{FF2B5EF4-FFF2-40B4-BE49-F238E27FC236}">
                      <a16:creationId xmlns:a16="http://schemas.microsoft.com/office/drawing/2014/main" id="{31BD1D3B-85E1-A779-DF6B-58D0C1AE5FB6}"/>
                    </a:ext>
                  </a:extLst>
                </p:cNvPr>
                <p:cNvSpPr/>
                <p:nvPr/>
              </p:nvSpPr>
              <p:spPr>
                <a:xfrm>
                  <a:off x="4065286" y="3021496"/>
                  <a:ext cx="484965" cy="875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1" h="18160" extrusionOk="0">
                      <a:moveTo>
                        <a:pt x="6087" y="1"/>
                      </a:moveTo>
                      <a:cubicBezTo>
                        <a:pt x="5961" y="1"/>
                        <a:pt x="5835" y="19"/>
                        <a:pt x="5714" y="63"/>
                      </a:cubicBezTo>
                      <a:cubicBezTo>
                        <a:pt x="5379" y="180"/>
                        <a:pt x="5134" y="470"/>
                        <a:pt x="4913" y="752"/>
                      </a:cubicBezTo>
                      <a:cubicBezTo>
                        <a:pt x="4191" y="1695"/>
                        <a:pt x="3563" y="2607"/>
                        <a:pt x="3239" y="3751"/>
                      </a:cubicBezTo>
                      <a:cubicBezTo>
                        <a:pt x="2520" y="6292"/>
                        <a:pt x="2701" y="9029"/>
                        <a:pt x="1970" y="11568"/>
                      </a:cubicBezTo>
                      <a:cubicBezTo>
                        <a:pt x="1328" y="11997"/>
                        <a:pt x="614" y="12393"/>
                        <a:pt x="1" y="12868"/>
                      </a:cubicBezTo>
                      <a:cubicBezTo>
                        <a:pt x="952" y="14754"/>
                        <a:pt x="2040" y="16506"/>
                        <a:pt x="3348" y="18160"/>
                      </a:cubicBezTo>
                      <a:cubicBezTo>
                        <a:pt x="4177" y="17655"/>
                        <a:pt x="4905" y="17058"/>
                        <a:pt x="5689" y="16486"/>
                      </a:cubicBezTo>
                      <a:cubicBezTo>
                        <a:pt x="6185" y="16123"/>
                        <a:pt x="6682" y="15741"/>
                        <a:pt x="7034" y="15239"/>
                      </a:cubicBezTo>
                      <a:cubicBezTo>
                        <a:pt x="7385" y="14734"/>
                        <a:pt x="7578" y="14137"/>
                        <a:pt x="7759" y="13551"/>
                      </a:cubicBezTo>
                      <a:cubicBezTo>
                        <a:pt x="8043" y="12633"/>
                        <a:pt x="8328" y="11716"/>
                        <a:pt x="8610" y="10801"/>
                      </a:cubicBezTo>
                      <a:cubicBezTo>
                        <a:pt x="8850" y="10011"/>
                        <a:pt x="9095" y="9224"/>
                        <a:pt x="9335" y="8435"/>
                      </a:cubicBezTo>
                      <a:cubicBezTo>
                        <a:pt x="9698" y="7260"/>
                        <a:pt x="10061" y="6058"/>
                        <a:pt x="10005" y="4830"/>
                      </a:cubicBezTo>
                      <a:cubicBezTo>
                        <a:pt x="9918" y="2922"/>
                        <a:pt x="8727" y="1100"/>
                        <a:pt x="7011" y="258"/>
                      </a:cubicBezTo>
                      <a:cubicBezTo>
                        <a:pt x="6723" y="117"/>
                        <a:pt x="6401" y="1"/>
                        <a:pt x="60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117;p57">
                  <a:extLst>
                    <a:ext uri="{FF2B5EF4-FFF2-40B4-BE49-F238E27FC236}">
                      <a16:creationId xmlns:a16="http://schemas.microsoft.com/office/drawing/2014/main" id="{669229DD-D485-69FA-DC11-16ADB6A4B7EE}"/>
                    </a:ext>
                  </a:extLst>
                </p:cNvPr>
                <p:cNvSpPr/>
                <p:nvPr/>
              </p:nvSpPr>
              <p:spPr>
                <a:xfrm>
                  <a:off x="4193844" y="3021496"/>
                  <a:ext cx="356699" cy="875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0" h="18160" extrusionOk="0">
                      <a:moveTo>
                        <a:pt x="3427" y="1"/>
                      </a:moveTo>
                      <a:cubicBezTo>
                        <a:pt x="3301" y="1"/>
                        <a:pt x="3176" y="19"/>
                        <a:pt x="3055" y="63"/>
                      </a:cubicBezTo>
                      <a:cubicBezTo>
                        <a:pt x="2721" y="180"/>
                        <a:pt x="2472" y="470"/>
                        <a:pt x="2252" y="752"/>
                      </a:cubicBezTo>
                      <a:cubicBezTo>
                        <a:pt x="1524" y="1695"/>
                        <a:pt x="896" y="2607"/>
                        <a:pt x="572" y="3751"/>
                      </a:cubicBezTo>
                      <a:cubicBezTo>
                        <a:pt x="263" y="4844"/>
                        <a:pt x="123" y="5969"/>
                        <a:pt x="1" y="7104"/>
                      </a:cubicBezTo>
                      <a:cubicBezTo>
                        <a:pt x="1471" y="8139"/>
                        <a:pt x="3184" y="8836"/>
                        <a:pt x="4966" y="9113"/>
                      </a:cubicBezTo>
                      <a:cubicBezTo>
                        <a:pt x="4615" y="11278"/>
                        <a:pt x="4238" y="13521"/>
                        <a:pt x="3033" y="15353"/>
                      </a:cubicBezTo>
                      <a:cubicBezTo>
                        <a:pt x="2391" y="16333"/>
                        <a:pt x="1538" y="17156"/>
                        <a:pt x="690" y="17965"/>
                      </a:cubicBezTo>
                      <a:cubicBezTo>
                        <a:pt x="662" y="17993"/>
                        <a:pt x="631" y="18020"/>
                        <a:pt x="600" y="18048"/>
                      </a:cubicBezTo>
                      <a:cubicBezTo>
                        <a:pt x="628" y="18085"/>
                        <a:pt x="656" y="18124"/>
                        <a:pt x="684" y="18160"/>
                      </a:cubicBezTo>
                      <a:cubicBezTo>
                        <a:pt x="1513" y="17655"/>
                        <a:pt x="2244" y="17058"/>
                        <a:pt x="3027" y="16486"/>
                      </a:cubicBezTo>
                      <a:cubicBezTo>
                        <a:pt x="3521" y="16123"/>
                        <a:pt x="4018" y="15741"/>
                        <a:pt x="4369" y="15239"/>
                      </a:cubicBezTo>
                      <a:cubicBezTo>
                        <a:pt x="4721" y="14731"/>
                        <a:pt x="4913" y="14137"/>
                        <a:pt x="5095" y="13551"/>
                      </a:cubicBezTo>
                      <a:cubicBezTo>
                        <a:pt x="5382" y="12633"/>
                        <a:pt x="5664" y="11716"/>
                        <a:pt x="5946" y="10801"/>
                      </a:cubicBezTo>
                      <a:cubicBezTo>
                        <a:pt x="6186" y="10011"/>
                        <a:pt x="6431" y="9224"/>
                        <a:pt x="6671" y="8435"/>
                      </a:cubicBezTo>
                      <a:cubicBezTo>
                        <a:pt x="7034" y="7260"/>
                        <a:pt x="7399" y="6058"/>
                        <a:pt x="7343" y="4830"/>
                      </a:cubicBezTo>
                      <a:cubicBezTo>
                        <a:pt x="7257" y="2922"/>
                        <a:pt x="6068" y="1100"/>
                        <a:pt x="4353" y="258"/>
                      </a:cubicBezTo>
                      <a:cubicBezTo>
                        <a:pt x="4064" y="117"/>
                        <a:pt x="3741" y="1"/>
                        <a:pt x="342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118;p57">
                  <a:extLst>
                    <a:ext uri="{FF2B5EF4-FFF2-40B4-BE49-F238E27FC236}">
                      <a16:creationId xmlns:a16="http://schemas.microsoft.com/office/drawing/2014/main" id="{ED887540-D6D2-9624-3CD6-E252397AD455}"/>
                    </a:ext>
                  </a:extLst>
                </p:cNvPr>
                <p:cNvSpPr/>
                <p:nvPr/>
              </p:nvSpPr>
              <p:spPr>
                <a:xfrm>
                  <a:off x="3832753" y="3729266"/>
                  <a:ext cx="144897" cy="359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6" h="7451" extrusionOk="0">
                      <a:moveTo>
                        <a:pt x="1764" y="1"/>
                      </a:moveTo>
                      <a:cubicBezTo>
                        <a:pt x="1608" y="82"/>
                        <a:pt x="1454" y="163"/>
                        <a:pt x="1301" y="241"/>
                      </a:cubicBezTo>
                      <a:cubicBezTo>
                        <a:pt x="883" y="464"/>
                        <a:pt x="433" y="709"/>
                        <a:pt x="227" y="1136"/>
                      </a:cubicBezTo>
                      <a:cubicBezTo>
                        <a:pt x="1" y="1605"/>
                        <a:pt x="118" y="2163"/>
                        <a:pt x="260" y="2665"/>
                      </a:cubicBezTo>
                      <a:cubicBezTo>
                        <a:pt x="710" y="4216"/>
                        <a:pt x="1329" y="5720"/>
                        <a:pt x="2113" y="7132"/>
                      </a:cubicBezTo>
                      <a:cubicBezTo>
                        <a:pt x="2194" y="7277"/>
                        <a:pt x="2303" y="7436"/>
                        <a:pt x="2464" y="7450"/>
                      </a:cubicBezTo>
                      <a:cubicBezTo>
                        <a:pt x="2472" y="7450"/>
                        <a:pt x="2479" y="7450"/>
                        <a:pt x="2486" y="7450"/>
                      </a:cubicBezTo>
                      <a:cubicBezTo>
                        <a:pt x="2680" y="7450"/>
                        <a:pt x="2810" y="7236"/>
                        <a:pt x="2869" y="7045"/>
                      </a:cubicBezTo>
                      <a:cubicBezTo>
                        <a:pt x="2950" y="6780"/>
                        <a:pt x="2989" y="6504"/>
                        <a:pt x="2978" y="6230"/>
                      </a:cubicBezTo>
                      <a:cubicBezTo>
                        <a:pt x="2967" y="5957"/>
                        <a:pt x="2919" y="5673"/>
                        <a:pt x="3006" y="5421"/>
                      </a:cubicBezTo>
                      <a:cubicBezTo>
                        <a:pt x="2665" y="4897"/>
                        <a:pt x="2431" y="4292"/>
                        <a:pt x="2261" y="3686"/>
                      </a:cubicBezTo>
                      <a:cubicBezTo>
                        <a:pt x="1915" y="2487"/>
                        <a:pt x="1750" y="1242"/>
                        <a:pt x="176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119;p57">
                  <a:extLst>
                    <a:ext uri="{FF2B5EF4-FFF2-40B4-BE49-F238E27FC236}">
                      <a16:creationId xmlns:a16="http://schemas.microsoft.com/office/drawing/2014/main" id="{B1A6AB71-51EB-BA6F-CF22-D066D1FCA73A}"/>
                    </a:ext>
                  </a:extLst>
                </p:cNvPr>
                <p:cNvSpPr/>
                <p:nvPr/>
              </p:nvSpPr>
              <p:spPr>
                <a:xfrm>
                  <a:off x="3832753" y="3750669"/>
                  <a:ext cx="143161" cy="337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7007" extrusionOk="0">
                      <a:moveTo>
                        <a:pt x="938" y="0"/>
                      </a:moveTo>
                      <a:cubicBezTo>
                        <a:pt x="645" y="179"/>
                        <a:pt x="378" y="388"/>
                        <a:pt x="227" y="695"/>
                      </a:cubicBezTo>
                      <a:cubicBezTo>
                        <a:pt x="1" y="1161"/>
                        <a:pt x="118" y="1719"/>
                        <a:pt x="263" y="2221"/>
                      </a:cubicBezTo>
                      <a:cubicBezTo>
                        <a:pt x="710" y="3772"/>
                        <a:pt x="1329" y="5276"/>
                        <a:pt x="2113" y="6688"/>
                      </a:cubicBezTo>
                      <a:cubicBezTo>
                        <a:pt x="2194" y="6833"/>
                        <a:pt x="2303" y="6992"/>
                        <a:pt x="2467" y="7006"/>
                      </a:cubicBezTo>
                      <a:cubicBezTo>
                        <a:pt x="2474" y="7006"/>
                        <a:pt x="2482" y="7006"/>
                        <a:pt x="2489" y="7006"/>
                      </a:cubicBezTo>
                      <a:cubicBezTo>
                        <a:pt x="2680" y="7006"/>
                        <a:pt x="2810" y="6792"/>
                        <a:pt x="2872" y="6601"/>
                      </a:cubicBezTo>
                      <a:cubicBezTo>
                        <a:pt x="2919" y="6442"/>
                        <a:pt x="2950" y="6277"/>
                        <a:pt x="2969" y="6110"/>
                      </a:cubicBezTo>
                      <a:cubicBezTo>
                        <a:pt x="1714" y="4327"/>
                        <a:pt x="1005" y="2171"/>
                        <a:pt x="93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7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120;p57">
                  <a:extLst>
                    <a:ext uri="{FF2B5EF4-FFF2-40B4-BE49-F238E27FC236}">
                      <a16:creationId xmlns:a16="http://schemas.microsoft.com/office/drawing/2014/main" id="{B9D0A8E4-16AD-E4F9-D440-75937E1D9672}"/>
                    </a:ext>
                  </a:extLst>
                </p:cNvPr>
                <p:cNvSpPr/>
                <p:nvPr/>
              </p:nvSpPr>
              <p:spPr>
                <a:xfrm>
                  <a:off x="4463590" y="3792172"/>
                  <a:ext cx="336261" cy="561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1652" extrusionOk="0">
                      <a:moveTo>
                        <a:pt x="4602" y="1"/>
                      </a:moveTo>
                      <a:cubicBezTo>
                        <a:pt x="4137" y="1"/>
                        <a:pt x="3675" y="106"/>
                        <a:pt x="3237" y="269"/>
                      </a:cubicBezTo>
                      <a:cubicBezTo>
                        <a:pt x="2501" y="537"/>
                        <a:pt x="2342" y="799"/>
                        <a:pt x="2035" y="1511"/>
                      </a:cubicBezTo>
                      <a:cubicBezTo>
                        <a:pt x="1050" y="3801"/>
                        <a:pt x="567" y="6267"/>
                        <a:pt x="85" y="8711"/>
                      </a:cubicBezTo>
                      <a:cubicBezTo>
                        <a:pt x="43" y="8923"/>
                        <a:pt x="1" y="9141"/>
                        <a:pt x="37" y="9356"/>
                      </a:cubicBezTo>
                      <a:cubicBezTo>
                        <a:pt x="93" y="9688"/>
                        <a:pt x="333" y="9969"/>
                        <a:pt x="617" y="10148"/>
                      </a:cubicBezTo>
                      <a:cubicBezTo>
                        <a:pt x="2247" y="11161"/>
                        <a:pt x="4211" y="11406"/>
                        <a:pt x="6113" y="11643"/>
                      </a:cubicBezTo>
                      <a:cubicBezTo>
                        <a:pt x="6150" y="11648"/>
                        <a:pt x="6189" y="11651"/>
                        <a:pt x="6229" y="11651"/>
                      </a:cubicBezTo>
                      <a:cubicBezTo>
                        <a:pt x="6372" y="11651"/>
                        <a:pt x="6520" y="11612"/>
                        <a:pt x="6546" y="11481"/>
                      </a:cubicBezTo>
                      <a:cubicBezTo>
                        <a:pt x="6571" y="11373"/>
                        <a:pt x="6490" y="11272"/>
                        <a:pt x="6420" y="11189"/>
                      </a:cubicBezTo>
                      <a:cubicBezTo>
                        <a:pt x="5890" y="10592"/>
                        <a:pt x="5360" y="9992"/>
                        <a:pt x="4830" y="9395"/>
                      </a:cubicBezTo>
                      <a:cubicBezTo>
                        <a:pt x="5511" y="7710"/>
                        <a:pt x="6063" y="5986"/>
                        <a:pt x="6593" y="4248"/>
                      </a:cubicBezTo>
                      <a:cubicBezTo>
                        <a:pt x="6766" y="3676"/>
                        <a:pt x="6934" y="3093"/>
                        <a:pt x="6956" y="2493"/>
                      </a:cubicBezTo>
                      <a:cubicBezTo>
                        <a:pt x="6975" y="1893"/>
                        <a:pt x="6839" y="1271"/>
                        <a:pt x="6462" y="805"/>
                      </a:cubicBezTo>
                      <a:cubicBezTo>
                        <a:pt x="6097" y="353"/>
                        <a:pt x="5527" y="91"/>
                        <a:pt x="4950" y="21"/>
                      </a:cubicBezTo>
                      <a:cubicBezTo>
                        <a:pt x="4834" y="7"/>
                        <a:pt x="4718" y="1"/>
                        <a:pt x="4602" y="1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121;p57">
                  <a:extLst>
                    <a:ext uri="{FF2B5EF4-FFF2-40B4-BE49-F238E27FC236}">
                      <a16:creationId xmlns:a16="http://schemas.microsoft.com/office/drawing/2014/main" id="{67EC1488-A8C3-E64F-D46F-3141B0627A6D}"/>
                    </a:ext>
                  </a:extLst>
                </p:cNvPr>
                <p:cNvSpPr/>
                <p:nvPr/>
              </p:nvSpPr>
              <p:spPr>
                <a:xfrm>
                  <a:off x="4463590" y="3792027"/>
                  <a:ext cx="336116" cy="561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1654" extrusionOk="0">
                      <a:moveTo>
                        <a:pt x="4599" y="1"/>
                      </a:moveTo>
                      <a:cubicBezTo>
                        <a:pt x="4134" y="1"/>
                        <a:pt x="3672" y="106"/>
                        <a:pt x="3234" y="267"/>
                      </a:cubicBezTo>
                      <a:cubicBezTo>
                        <a:pt x="2506" y="537"/>
                        <a:pt x="2342" y="797"/>
                        <a:pt x="2035" y="1514"/>
                      </a:cubicBezTo>
                      <a:cubicBezTo>
                        <a:pt x="1050" y="3804"/>
                        <a:pt x="567" y="6270"/>
                        <a:pt x="85" y="8714"/>
                      </a:cubicBezTo>
                      <a:cubicBezTo>
                        <a:pt x="43" y="8926"/>
                        <a:pt x="1" y="9144"/>
                        <a:pt x="37" y="9359"/>
                      </a:cubicBezTo>
                      <a:cubicBezTo>
                        <a:pt x="93" y="9691"/>
                        <a:pt x="333" y="9972"/>
                        <a:pt x="617" y="10151"/>
                      </a:cubicBezTo>
                      <a:cubicBezTo>
                        <a:pt x="2247" y="11161"/>
                        <a:pt x="4211" y="11409"/>
                        <a:pt x="6113" y="11646"/>
                      </a:cubicBezTo>
                      <a:cubicBezTo>
                        <a:pt x="6149" y="11651"/>
                        <a:pt x="6187" y="11654"/>
                        <a:pt x="6225" y="11654"/>
                      </a:cubicBezTo>
                      <a:cubicBezTo>
                        <a:pt x="6369" y="11654"/>
                        <a:pt x="6519" y="11614"/>
                        <a:pt x="6546" y="11482"/>
                      </a:cubicBezTo>
                      <a:cubicBezTo>
                        <a:pt x="6571" y="11376"/>
                        <a:pt x="6490" y="11272"/>
                        <a:pt x="6420" y="11189"/>
                      </a:cubicBezTo>
                      <a:cubicBezTo>
                        <a:pt x="5890" y="10595"/>
                        <a:pt x="5360" y="9995"/>
                        <a:pt x="4830" y="9398"/>
                      </a:cubicBezTo>
                      <a:cubicBezTo>
                        <a:pt x="4872" y="9292"/>
                        <a:pt x="4911" y="9191"/>
                        <a:pt x="4953" y="9088"/>
                      </a:cubicBezTo>
                      <a:cubicBezTo>
                        <a:pt x="3862" y="8951"/>
                        <a:pt x="2819" y="8466"/>
                        <a:pt x="2040" y="7693"/>
                      </a:cubicBezTo>
                      <a:cubicBezTo>
                        <a:pt x="1825" y="7476"/>
                        <a:pt x="1622" y="7233"/>
                        <a:pt x="1521" y="6940"/>
                      </a:cubicBezTo>
                      <a:cubicBezTo>
                        <a:pt x="1245" y="6164"/>
                        <a:pt x="1731" y="5347"/>
                        <a:pt x="2199" y="4669"/>
                      </a:cubicBezTo>
                      <a:cubicBezTo>
                        <a:pt x="2258" y="4583"/>
                        <a:pt x="2319" y="4490"/>
                        <a:pt x="2414" y="4437"/>
                      </a:cubicBezTo>
                      <a:cubicBezTo>
                        <a:pt x="2482" y="4401"/>
                        <a:pt x="2558" y="4390"/>
                        <a:pt x="2637" y="4390"/>
                      </a:cubicBezTo>
                      <a:cubicBezTo>
                        <a:pt x="2691" y="4390"/>
                        <a:pt x="2747" y="4395"/>
                        <a:pt x="2802" y="4401"/>
                      </a:cubicBezTo>
                      <a:cubicBezTo>
                        <a:pt x="3881" y="4504"/>
                        <a:pt x="4958" y="4610"/>
                        <a:pt x="6041" y="4714"/>
                      </a:cubicBezTo>
                      <a:cubicBezTo>
                        <a:pt x="6169" y="4728"/>
                        <a:pt x="6306" y="4739"/>
                        <a:pt x="6440" y="4739"/>
                      </a:cubicBezTo>
                      <a:cubicBezTo>
                        <a:pt x="6490" y="4574"/>
                        <a:pt x="6540" y="4410"/>
                        <a:pt x="6588" y="4248"/>
                      </a:cubicBezTo>
                      <a:cubicBezTo>
                        <a:pt x="6763" y="3676"/>
                        <a:pt x="6931" y="3093"/>
                        <a:pt x="6950" y="2493"/>
                      </a:cubicBezTo>
                      <a:cubicBezTo>
                        <a:pt x="6973" y="1893"/>
                        <a:pt x="6836" y="1268"/>
                        <a:pt x="6459" y="805"/>
                      </a:cubicBezTo>
                      <a:cubicBezTo>
                        <a:pt x="6094" y="350"/>
                        <a:pt x="5525" y="91"/>
                        <a:pt x="4947" y="21"/>
                      </a:cubicBezTo>
                      <a:cubicBezTo>
                        <a:pt x="4831" y="7"/>
                        <a:pt x="4715" y="1"/>
                        <a:pt x="4599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122;p57">
                  <a:extLst>
                    <a:ext uri="{FF2B5EF4-FFF2-40B4-BE49-F238E27FC236}">
                      <a16:creationId xmlns:a16="http://schemas.microsoft.com/office/drawing/2014/main" id="{311AD527-76CD-C8E7-22A8-7345249B3556}"/>
                    </a:ext>
                  </a:extLst>
                </p:cNvPr>
                <p:cNvSpPr/>
                <p:nvPr/>
              </p:nvSpPr>
              <p:spPr>
                <a:xfrm>
                  <a:off x="4526158" y="3206404"/>
                  <a:ext cx="533650" cy="776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6115" extrusionOk="0">
                      <a:moveTo>
                        <a:pt x="6195" y="0"/>
                      </a:moveTo>
                      <a:cubicBezTo>
                        <a:pt x="5307" y="0"/>
                        <a:pt x="4431" y="129"/>
                        <a:pt x="3741" y="660"/>
                      </a:cubicBezTo>
                      <a:cubicBezTo>
                        <a:pt x="3309" y="989"/>
                        <a:pt x="2770" y="1918"/>
                        <a:pt x="2731" y="2459"/>
                      </a:cubicBezTo>
                      <a:cubicBezTo>
                        <a:pt x="2450" y="6619"/>
                        <a:pt x="1523" y="10736"/>
                        <a:pt x="0" y="14617"/>
                      </a:cubicBezTo>
                      <a:cubicBezTo>
                        <a:pt x="1633" y="15661"/>
                        <a:pt x="3510" y="16114"/>
                        <a:pt x="5431" y="16114"/>
                      </a:cubicBezTo>
                      <a:cubicBezTo>
                        <a:pt x="5896" y="16114"/>
                        <a:pt x="6363" y="16088"/>
                        <a:pt x="6830" y="16037"/>
                      </a:cubicBezTo>
                      <a:cubicBezTo>
                        <a:pt x="8275" y="12717"/>
                        <a:pt x="9639" y="9297"/>
                        <a:pt x="10604" y="5807"/>
                      </a:cubicBezTo>
                      <a:cubicBezTo>
                        <a:pt x="10847" y="4936"/>
                        <a:pt x="11070" y="4052"/>
                        <a:pt x="11034" y="3151"/>
                      </a:cubicBezTo>
                      <a:cubicBezTo>
                        <a:pt x="10995" y="2253"/>
                        <a:pt x="10657" y="1326"/>
                        <a:pt x="9949" y="774"/>
                      </a:cubicBezTo>
                      <a:cubicBezTo>
                        <a:pt x="9209" y="194"/>
                        <a:pt x="8213" y="107"/>
                        <a:pt x="7276" y="46"/>
                      </a:cubicBezTo>
                      <a:cubicBezTo>
                        <a:pt x="6922" y="22"/>
                        <a:pt x="6557" y="0"/>
                        <a:pt x="6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123;p57">
                  <a:extLst>
                    <a:ext uri="{FF2B5EF4-FFF2-40B4-BE49-F238E27FC236}">
                      <a16:creationId xmlns:a16="http://schemas.microsoft.com/office/drawing/2014/main" id="{9E2D8F77-B72E-0A5B-C10C-ED53A07715FF}"/>
                    </a:ext>
                  </a:extLst>
                </p:cNvPr>
                <p:cNvSpPr/>
                <p:nvPr/>
              </p:nvSpPr>
              <p:spPr>
                <a:xfrm>
                  <a:off x="4634375" y="3206404"/>
                  <a:ext cx="425532" cy="77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8" h="16118" extrusionOk="0">
                      <a:moveTo>
                        <a:pt x="3950" y="0"/>
                      </a:moveTo>
                      <a:cubicBezTo>
                        <a:pt x="3062" y="0"/>
                        <a:pt x="2186" y="129"/>
                        <a:pt x="1496" y="660"/>
                      </a:cubicBezTo>
                      <a:cubicBezTo>
                        <a:pt x="1064" y="989"/>
                        <a:pt x="525" y="1918"/>
                        <a:pt x="489" y="2462"/>
                      </a:cubicBezTo>
                      <a:cubicBezTo>
                        <a:pt x="394" y="3829"/>
                        <a:pt x="235" y="5187"/>
                        <a:pt x="1" y="6538"/>
                      </a:cubicBezTo>
                      <a:cubicBezTo>
                        <a:pt x="323" y="6555"/>
                        <a:pt x="645" y="6563"/>
                        <a:pt x="968" y="6563"/>
                      </a:cubicBezTo>
                      <a:cubicBezTo>
                        <a:pt x="2811" y="6563"/>
                        <a:pt x="4655" y="6286"/>
                        <a:pt x="6415" y="5737"/>
                      </a:cubicBezTo>
                      <a:lnTo>
                        <a:pt x="6415" y="5737"/>
                      </a:lnTo>
                      <a:cubicBezTo>
                        <a:pt x="5639" y="9260"/>
                        <a:pt x="4615" y="12731"/>
                        <a:pt x="3360" y="16118"/>
                      </a:cubicBezTo>
                      <a:cubicBezTo>
                        <a:pt x="3767" y="16109"/>
                        <a:pt x="4174" y="16087"/>
                        <a:pt x="4587" y="16042"/>
                      </a:cubicBezTo>
                      <a:cubicBezTo>
                        <a:pt x="6035" y="12725"/>
                        <a:pt x="7397" y="9302"/>
                        <a:pt x="8365" y="5812"/>
                      </a:cubicBezTo>
                      <a:cubicBezTo>
                        <a:pt x="8602" y="4936"/>
                        <a:pt x="8828" y="4052"/>
                        <a:pt x="8789" y="3151"/>
                      </a:cubicBezTo>
                      <a:cubicBezTo>
                        <a:pt x="8750" y="2253"/>
                        <a:pt x="8412" y="1326"/>
                        <a:pt x="7704" y="774"/>
                      </a:cubicBezTo>
                      <a:cubicBezTo>
                        <a:pt x="6964" y="194"/>
                        <a:pt x="5968" y="107"/>
                        <a:pt x="5031" y="46"/>
                      </a:cubicBezTo>
                      <a:cubicBezTo>
                        <a:pt x="4677" y="22"/>
                        <a:pt x="4312" y="0"/>
                        <a:pt x="395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7124;p57">
                  <a:extLst>
                    <a:ext uri="{FF2B5EF4-FFF2-40B4-BE49-F238E27FC236}">
                      <a16:creationId xmlns:a16="http://schemas.microsoft.com/office/drawing/2014/main" id="{E16BDD17-14BD-914A-8C64-CD7D413BFC6A}"/>
                    </a:ext>
                  </a:extLst>
                </p:cNvPr>
                <p:cNvSpPr/>
                <p:nvPr/>
              </p:nvSpPr>
              <p:spPr>
                <a:xfrm>
                  <a:off x="4463590" y="4138513"/>
                  <a:ext cx="316739" cy="215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1" h="4467" extrusionOk="0">
                      <a:moveTo>
                        <a:pt x="389" y="0"/>
                      </a:moveTo>
                      <a:cubicBezTo>
                        <a:pt x="283" y="508"/>
                        <a:pt x="182" y="1018"/>
                        <a:pt x="85" y="1526"/>
                      </a:cubicBezTo>
                      <a:cubicBezTo>
                        <a:pt x="43" y="1738"/>
                        <a:pt x="1" y="1956"/>
                        <a:pt x="37" y="2171"/>
                      </a:cubicBezTo>
                      <a:cubicBezTo>
                        <a:pt x="93" y="2503"/>
                        <a:pt x="333" y="2784"/>
                        <a:pt x="617" y="2963"/>
                      </a:cubicBezTo>
                      <a:cubicBezTo>
                        <a:pt x="2247" y="3976"/>
                        <a:pt x="4211" y="4221"/>
                        <a:pt x="6113" y="4458"/>
                      </a:cubicBezTo>
                      <a:cubicBezTo>
                        <a:pt x="6150" y="4463"/>
                        <a:pt x="6189" y="4466"/>
                        <a:pt x="6229" y="4466"/>
                      </a:cubicBezTo>
                      <a:cubicBezTo>
                        <a:pt x="6372" y="4466"/>
                        <a:pt x="6520" y="4427"/>
                        <a:pt x="6546" y="4296"/>
                      </a:cubicBezTo>
                      <a:cubicBezTo>
                        <a:pt x="6571" y="4188"/>
                        <a:pt x="6490" y="4087"/>
                        <a:pt x="6420" y="4004"/>
                      </a:cubicBezTo>
                      <a:cubicBezTo>
                        <a:pt x="5926" y="3448"/>
                        <a:pt x="5433" y="2890"/>
                        <a:pt x="4942" y="2335"/>
                      </a:cubicBezTo>
                      <a:cubicBezTo>
                        <a:pt x="4808" y="2349"/>
                        <a:pt x="4674" y="2355"/>
                        <a:pt x="4539" y="2355"/>
                      </a:cubicBezTo>
                      <a:cubicBezTo>
                        <a:pt x="3729" y="2355"/>
                        <a:pt x="2912" y="2116"/>
                        <a:pt x="2213" y="1702"/>
                      </a:cubicBezTo>
                      <a:cubicBezTo>
                        <a:pt x="1491" y="1272"/>
                        <a:pt x="888" y="678"/>
                        <a:pt x="3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125;p57">
                  <a:extLst>
                    <a:ext uri="{FF2B5EF4-FFF2-40B4-BE49-F238E27FC236}">
                      <a16:creationId xmlns:a16="http://schemas.microsoft.com/office/drawing/2014/main" id="{378BC74A-0043-D95D-278B-10150073135F}"/>
                    </a:ext>
                  </a:extLst>
                </p:cNvPr>
                <p:cNvSpPr/>
                <p:nvPr/>
              </p:nvSpPr>
              <p:spPr>
                <a:xfrm>
                  <a:off x="4463590" y="4209372"/>
                  <a:ext cx="316739" cy="144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1" h="2999" extrusionOk="0">
                      <a:moveTo>
                        <a:pt x="96" y="0"/>
                      </a:moveTo>
                      <a:cubicBezTo>
                        <a:pt x="93" y="23"/>
                        <a:pt x="87" y="39"/>
                        <a:pt x="85" y="59"/>
                      </a:cubicBezTo>
                      <a:cubicBezTo>
                        <a:pt x="43" y="274"/>
                        <a:pt x="1" y="489"/>
                        <a:pt x="37" y="706"/>
                      </a:cubicBezTo>
                      <a:cubicBezTo>
                        <a:pt x="93" y="1035"/>
                        <a:pt x="333" y="1320"/>
                        <a:pt x="617" y="1496"/>
                      </a:cubicBezTo>
                      <a:cubicBezTo>
                        <a:pt x="2247" y="2508"/>
                        <a:pt x="4211" y="2757"/>
                        <a:pt x="6113" y="2991"/>
                      </a:cubicBezTo>
                      <a:cubicBezTo>
                        <a:pt x="6150" y="2996"/>
                        <a:pt x="6189" y="2999"/>
                        <a:pt x="6229" y="2999"/>
                      </a:cubicBezTo>
                      <a:cubicBezTo>
                        <a:pt x="6372" y="2999"/>
                        <a:pt x="6520" y="2960"/>
                        <a:pt x="6546" y="2829"/>
                      </a:cubicBezTo>
                      <a:cubicBezTo>
                        <a:pt x="6571" y="2720"/>
                        <a:pt x="6490" y="2620"/>
                        <a:pt x="6420" y="2536"/>
                      </a:cubicBezTo>
                      <a:cubicBezTo>
                        <a:pt x="6164" y="2246"/>
                        <a:pt x="5910" y="1956"/>
                        <a:pt x="5653" y="1674"/>
                      </a:cubicBezTo>
                      <a:cubicBezTo>
                        <a:pt x="5267" y="1736"/>
                        <a:pt x="4878" y="1772"/>
                        <a:pt x="4488" y="1772"/>
                      </a:cubicBezTo>
                      <a:cubicBezTo>
                        <a:pt x="4295" y="1772"/>
                        <a:pt x="4101" y="1763"/>
                        <a:pt x="3907" y="1744"/>
                      </a:cubicBezTo>
                      <a:cubicBezTo>
                        <a:pt x="2492" y="1602"/>
                        <a:pt x="1214" y="904"/>
                        <a:pt x="9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7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126;p57">
                  <a:extLst>
                    <a:ext uri="{FF2B5EF4-FFF2-40B4-BE49-F238E27FC236}">
                      <a16:creationId xmlns:a16="http://schemas.microsoft.com/office/drawing/2014/main" id="{F60A11E3-5398-68A1-D025-B56B6374981B}"/>
                    </a:ext>
                  </a:extLst>
                </p:cNvPr>
                <p:cNvSpPr/>
                <p:nvPr/>
              </p:nvSpPr>
              <p:spPr>
                <a:xfrm>
                  <a:off x="4161692" y="2191242"/>
                  <a:ext cx="1066866" cy="124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3" h="25861" extrusionOk="0">
                      <a:moveTo>
                        <a:pt x="12993" y="0"/>
                      </a:moveTo>
                      <a:cubicBezTo>
                        <a:pt x="11893" y="0"/>
                        <a:pt x="10791" y="217"/>
                        <a:pt x="9779" y="648"/>
                      </a:cubicBezTo>
                      <a:cubicBezTo>
                        <a:pt x="9355" y="838"/>
                        <a:pt x="8847" y="1220"/>
                        <a:pt x="8644" y="1639"/>
                      </a:cubicBezTo>
                      <a:cubicBezTo>
                        <a:pt x="5449" y="8192"/>
                        <a:pt x="2565" y="14899"/>
                        <a:pt x="1" y="21722"/>
                      </a:cubicBezTo>
                      <a:cubicBezTo>
                        <a:pt x="949" y="22531"/>
                        <a:pt x="1839" y="23268"/>
                        <a:pt x="2897" y="23924"/>
                      </a:cubicBezTo>
                      <a:cubicBezTo>
                        <a:pt x="3683" y="22258"/>
                        <a:pt x="4411" y="20548"/>
                        <a:pt x="5114" y="18846"/>
                      </a:cubicBezTo>
                      <a:lnTo>
                        <a:pt x="5114" y="18846"/>
                      </a:lnTo>
                      <a:cubicBezTo>
                        <a:pt x="4872" y="20724"/>
                        <a:pt x="4640" y="22741"/>
                        <a:pt x="4506" y="24629"/>
                      </a:cubicBezTo>
                      <a:cubicBezTo>
                        <a:pt x="6542" y="25509"/>
                        <a:pt x="8792" y="25861"/>
                        <a:pt x="11032" y="25861"/>
                      </a:cubicBezTo>
                      <a:cubicBezTo>
                        <a:pt x="11841" y="25861"/>
                        <a:pt x="12649" y="25815"/>
                        <a:pt x="13445" y="25731"/>
                      </a:cubicBezTo>
                      <a:cubicBezTo>
                        <a:pt x="16444" y="25419"/>
                        <a:pt x="19356" y="24501"/>
                        <a:pt x="22132" y="23324"/>
                      </a:cubicBezTo>
                      <a:cubicBezTo>
                        <a:pt x="21778" y="19873"/>
                        <a:pt x="21281" y="16344"/>
                        <a:pt x="20531" y="12965"/>
                      </a:cubicBezTo>
                      <a:cubicBezTo>
                        <a:pt x="19917" y="10215"/>
                        <a:pt x="19172" y="7497"/>
                        <a:pt x="18388" y="4791"/>
                      </a:cubicBezTo>
                      <a:cubicBezTo>
                        <a:pt x="18134" y="3904"/>
                        <a:pt x="17872" y="3022"/>
                        <a:pt x="17546" y="2160"/>
                      </a:cubicBezTo>
                      <a:cubicBezTo>
                        <a:pt x="17398" y="1778"/>
                        <a:pt x="17231" y="1390"/>
                        <a:pt x="16938" y="1106"/>
                      </a:cubicBezTo>
                      <a:cubicBezTo>
                        <a:pt x="16709" y="883"/>
                        <a:pt x="16413" y="735"/>
                        <a:pt x="16115" y="612"/>
                      </a:cubicBezTo>
                      <a:cubicBezTo>
                        <a:pt x="15129" y="204"/>
                        <a:pt x="14062" y="0"/>
                        <a:pt x="1299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7127;p57">
                  <a:extLst>
                    <a:ext uri="{FF2B5EF4-FFF2-40B4-BE49-F238E27FC236}">
                      <a16:creationId xmlns:a16="http://schemas.microsoft.com/office/drawing/2014/main" id="{7FAB797E-EC4B-E89A-CDDC-6E0410CA0967}"/>
                    </a:ext>
                  </a:extLst>
                </p:cNvPr>
                <p:cNvSpPr/>
                <p:nvPr/>
              </p:nvSpPr>
              <p:spPr>
                <a:xfrm>
                  <a:off x="4446912" y="2650089"/>
                  <a:ext cx="175939" cy="1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" h="3650" extrusionOk="0">
                      <a:moveTo>
                        <a:pt x="1825" y="274"/>
                      </a:moveTo>
                      <a:cubicBezTo>
                        <a:pt x="2679" y="274"/>
                        <a:pt x="3377" y="972"/>
                        <a:pt x="3377" y="1825"/>
                      </a:cubicBezTo>
                      <a:cubicBezTo>
                        <a:pt x="3377" y="2679"/>
                        <a:pt x="2679" y="3377"/>
                        <a:pt x="1825" y="3377"/>
                      </a:cubicBezTo>
                      <a:cubicBezTo>
                        <a:pt x="972" y="3377"/>
                        <a:pt x="274" y="2679"/>
                        <a:pt x="274" y="1825"/>
                      </a:cubicBezTo>
                      <a:cubicBezTo>
                        <a:pt x="274" y="972"/>
                        <a:pt x="972" y="274"/>
                        <a:pt x="1825" y="274"/>
                      </a:cubicBezTo>
                      <a:close/>
                      <a:moveTo>
                        <a:pt x="1825" y="1"/>
                      </a:moveTo>
                      <a:cubicBezTo>
                        <a:pt x="821" y="1"/>
                        <a:pt x="1" y="818"/>
                        <a:pt x="1" y="1825"/>
                      </a:cubicBezTo>
                      <a:cubicBezTo>
                        <a:pt x="1" y="2830"/>
                        <a:pt x="818" y="3650"/>
                        <a:pt x="1825" y="3650"/>
                      </a:cubicBezTo>
                      <a:cubicBezTo>
                        <a:pt x="2830" y="3650"/>
                        <a:pt x="3650" y="2832"/>
                        <a:pt x="3650" y="1825"/>
                      </a:cubicBezTo>
                      <a:cubicBezTo>
                        <a:pt x="3650" y="821"/>
                        <a:pt x="2833" y="1"/>
                        <a:pt x="18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7128;p57">
                  <a:extLst>
                    <a:ext uri="{FF2B5EF4-FFF2-40B4-BE49-F238E27FC236}">
                      <a16:creationId xmlns:a16="http://schemas.microsoft.com/office/drawing/2014/main" id="{CFEDDCE1-E515-C7FA-EC4D-482013C3665E}"/>
                    </a:ext>
                  </a:extLst>
                </p:cNvPr>
                <p:cNvSpPr/>
                <p:nvPr/>
              </p:nvSpPr>
              <p:spPr>
                <a:xfrm>
                  <a:off x="4489813" y="2693135"/>
                  <a:ext cx="90187" cy="9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870" extrusionOk="0">
                      <a:moveTo>
                        <a:pt x="935" y="268"/>
                      </a:moveTo>
                      <a:cubicBezTo>
                        <a:pt x="1301" y="268"/>
                        <a:pt x="1599" y="567"/>
                        <a:pt x="1602" y="935"/>
                      </a:cubicBezTo>
                      <a:cubicBezTo>
                        <a:pt x="1602" y="1306"/>
                        <a:pt x="1307" y="1602"/>
                        <a:pt x="935" y="1602"/>
                      </a:cubicBezTo>
                      <a:cubicBezTo>
                        <a:pt x="567" y="1602"/>
                        <a:pt x="269" y="1306"/>
                        <a:pt x="269" y="935"/>
                      </a:cubicBezTo>
                      <a:cubicBezTo>
                        <a:pt x="269" y="567"/>
                        <a:pt x="570" y="268"/>
                        <a:pt x="935" y="268"/>
                      </a:cubicBezTo>
                      <a:close/>
                      <a:moveTo>
                        <a:pt x="935" y="1"/>
                      </a:moveTo>
                      <a:cubicBezTo>
                        <a:pt x="419" y="1"/>
                        <a:pt x="1" y="419"/>
                        <a:pt x="1" y="935"/>
                      </a:cubicBezTo>
                      <a:cubicBezTo>
                        <a:pt x="1" y="1451"/>
                        <a:pt x="419" y="1870"/>
                        <a:pt x="935" y="1870"/>
                      </a:cubicBezTo>
                      <a:cubicBezTo>
                        <a:pt x="1452" y="1870"/>
                        <a:pt x="1870" y="1451"/>
                        <a:pt x="1870" y="935"/>
                      </a:cubicBezTo>
                      <a:cubicBezTo>
                        <a:pt x="1870" y="419"/>
                        <a:pt x="1452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129;p57">
                  <a:extLst>
                    <a:ext uri="{FF2B5EF4-FFF2-40B4-BE49-F238E27FC236}">
                      <a16:creationId xmlns:a16="http://schemas.microsoft.com/office/drawing/2014/main" id="{45B7811F-67F6-5EB3-2F21-A18AA5C3B846}"/>
                    </a:ext>
                  </a:extLst>
                </p:cNvPr>
                <p:cNvSpPr/>
                <p:nvPr/>
              </p:nvSpPr>
              <p:spPr>
                <a:xfrm>
                  <a:off x="4271307" y="2899542"/>
                  <a:ext cx="90139" cy="90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1" extrusionOk="0">
                      <a:moveTo>
                        <a:pt x="935" y="269"/>
                      </a:moveTo>
                      <a:cubicBezTo>
                        <a:pt x="1301" y="269"/>
                        <a:pt x="1602" y="567"/>
                        <a:pt x="1602" y="935"/>
                      </a:cubicBezTo>
                      <a:cubicBezTo>
                        <a:pt x="1602" y="1307"/>
                        <a:pt x="1306" y="1602"/>
                        <a:pt x="935" y="1602"/>
                      </a:cubicBezTo>
                      <a:cubicBezTo>
                        <a:pt x="567" y="1602"/>
                        <a:pt x="268" y="1307"/>
                        <a:pt x="268" y="935"/>
                      </a:cubicBezTo>
                      <a:cubicBezTo>
                        <a:pt x="268" y="567"/>
                        <a:pt x="570" y="269"/>
                        <a:pt x="935" y="269"/>
                      </a:cubicBezTo>
                      <a:close/>
                      <a:moveTo>
                        <a:pt x="935" y="1"/>
                      </a:moveTo>
                      <a:cubicBezTo>
                        <a:pt x="419" y="1"/>
                        <a:pt x="0" y="419"/>
                        <a:pt x="0" y="935"/>
                      </a:cubicBezTo>
                      <a:cubicBezTo>
                        <a:pt x="0" y="1452"/>
                        <a:pt x="419" y="1870"/>
                        <a:pt x="935" y="1870"/>
                      </a:cubicBezTo>
                      <a:cubicBezTo>
                        <a:pt x="1451" y="1870"/>
                        <a:pt x="1870" y="1452"/>
                        <a:pt x="1870" y="935"/>
                      </a:cubicBezTo>
                      <a:cubicBezTo>
                        <a:pt x="1870" y="419"/>
                        <a:pt x="1451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130;p57">
                  <a:extLst>
                    <a:ext uri="{FF2B5EF4-FFF2-40B4-BE49-F238E27FC236}">
                      <a16:creationId xmlns:a16="http://schemas.microsoft.com/office/drawing/2014/main" id="{1A7A99B8-6C20-6AF9-996D-0B0294B903DE}"/>
                    </a:ext>
                  </a:extLst>
                </p:cNvPr>
                <p:cNvSpPr/>
                <p:nvPr/>
              </p:nvSpPr>
              <p:spPr>
                <a:xfrm>
                  <a:off x="4708222" y="2562166"/>
                  <a:ext cx="175795" cy="1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7" h="3650" extrusionOk="0">
                      <a:moveTo>
                        <a:pt x="1825" y="274"/>
                      </a:moveTo>
                      <a:cubicBezTo>
                        <a:pt x="2682" y="274"/>
                        <a:pt x="3376" y="971"/>
                        <a:pt x="3376" y="1825"/>
                      </a:cubicBezTo>
                      <a:cubicBezTo>
                        <a:pt x="3376" y="2679"/>
                        <a:pt x="2679" y="3376"/>
                        <a:pt x="1825" y="3376"/>
                      </a:cubicBezTo>
                      <a:cubicBezTo>
                        <a:pt x="969" y="3376"/>
                        <a:pt x="271" y="2679"/>
                        <a:pt x="271" y="1825"/>
                      </a:cubicBezTo>
                      <a:cubicBezTo>
                        <a:pt x="271" y="971"/>
                        <a:pt x="969" y="274"/>
                        <a:pt x="1825" y="274"/>
                      </a:cubicBezTo>
                      <a:close/>
                      <a:moveTo>
                        <a:pt x="1825" y="0"/>
                      </a:moveTo>
                      <a:cubicBezTo>
                        <a:pt x="821" y="0"/>
                        <a:pt x="1" y="818"/>
                        <a:pt x="1" y="1825"/>
                      </a:cubicBezTo>
                      <a:cubicBezTo>
                        <a:pt x="1" y="2829"/>
                        <a:pt x="815" y="3649"/>
                        <a:pt x="1825" y="3649"/>
                      </a:cubicBezTo>
                      <a:cubicBezTo>
                        <a:pt x="2829" y="3649"/>
                        <a:pt x="3647" y="2829"/>
                        <a:pt x="3647" y="1825"/>
                      </a:cubicBezTo>
                      <a:cubicBezTo>
                        <a:pt x="3647" y="821"/>
                        <a:pt x="2832" y="0"/>
                        <a:pt x="18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131;p57">
                  <a:extLst>
                    <a:ext uri="{FF2B5EF4-FFF2-40B4-BE49-F238E27FC236}">
                      <a16:creationId xmlns:a16="http://schemas.microsoft.com/office/drawing/2014/main" id="{47EB6F4B-B7C2-CBE2-3FA9-28A58A45FA3C}"/>
                    </a:ext>
                  </a:extLst>
                </p:cNvPr>
                <p:cNvSpPr/>
                <p:nvPr/>
              </p:nvSpPr>
              <p:spPr>
                <a:xfrm>
                  <a:off x="4751123" y="2605212"/>
                  <a:ext cx="90139" cy="9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0" extrusionOk="0">
                      <a:moveTo>
                        <a:pt x="935" y="271"/>
                      </a:moveTo>
                      <a:cubicBezTo>
                        <a:pt x="1300" y="271"/>
                        <a:pt x="1599" y="566"/>
                        <a:pt x="1599" y="935"/>
                      </a:cubicBezTo>
                      <a:cubicBezTo>
                        <a:pt x="1599" y="1306"/>
                        <a:pt x="1303" y="1601"/>
                        <a:pt x="935" y="1601"/>
                      </a:cubicBezTo>
                      <a:cubicBezTo>
                        <a:pt x="564" y="1601"/>
                        <a:pt x="268" y="1303"/>
                        <a:pt x="268" y="935"/>
                      </a:cubicBezTo>
                      <a:cubicBezTo>
                        <a:pt x="268" y="566"/>
                        <a:pt x="567" y="271"/>
                        <a:pt x="935" y="271"/>
                      </a:cubicBezTo>
                      <a:close/>
                      <a:moveTo>
                        <a:pt x="935" y="0"/>
                      </a:moveTo>
                      <a:cubicBezTo>
                        <a:pt x="419" y="0"/>
                        <a:pt x="0" y="419"/>
                        <a:pt x="0" y="935"/>
                      </a:cubicBezTo>
                      <a:cubicBezTo>
                        <a:pt x="0" y="1451"/>
                        <a:pt x="419" y="1869"/>
                        <a:pt x="935" y="1869"/>
                      </a:cubicBezTo>
                      <a:cubicBezTo>
                        <a:pt x="1451" y="1869"/>
                        <a:pt x="1870" y="1448"/>
                        <a:pt x="1870" y="935"/>
                      </a:cubicBezTo>
                      <a:cubicBezTo>
                        <a:pt x="1870" y="419"/>
                        <a:pt x="1451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132;p57">
                  <a:extLst>
                    <a:ext uri="{FF2B5EF4-FFF2-40B4-BE49-F238E27FC236}">
                      <a16:creationId xmlns:a16="http://schemas.microsoft.com/office/drawing/2014/main" id="{192BB868-8CA2-31D4-427B-32813DE51BCC}"/>
                    </a:ext>
                  </a:extLst>
                </p:cNvPr>
                <p:cNvSpPr/>
                <p:nvPr/>
              </p:nvSpPr>
              <p:spPr>
                <a:xfrm>
                  <a:off x="4884502" y="3069651"/>
                  <a:ext cx="175939" cy="175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" h="3651" extrusionOk="0">
                      <a:moveTo>
                        <a:pt x="1825" y="269"/>
                      </a:moveTo>
                      <a:cubicBezTo>
                        <a:pt x="2682" y="269"/>
                        <a:pt x="3377" y="966"/>
                        <a:pt x="3377" y="1823"/>
                      </a:cubicBezTo>
                      <a:cubicBezTo>
                        <a:pt x="3377" y="2676"/>
                        <a:pt x="2679" y="3374"/>
                        <a:pt x="1825" y="3374"/>
                      </a:cubicBezTo>
                      <a:cubicBezTo>
                        <a:pt x="972" y="3374"/>
                        <a:pt x="274" y="2676"/>
                        <a:pt x="274" y="1823"/>
                      </a:cubicBezTo>
                      <a:cubicBezTo>
                        <a:pt x="274" y="966"/>
                        <a:pt x="972" y="269"/>
                        <a:pt x="1825" y="269"/>
                      </a:cubicBezTo>
                      <a:close/>
                      <a:moveTo>
                        <a:pt x="1825" y="1"/>
                      </a:moveTo>
                      <a:cubicBezTo>
                        <a:pt x="821" y="1"/>
                        <a:pt x="1" y="818"/>
                        <a:pt x="1" y="1826"/>
                      </a:cubicBezTo>
                      <a:cubicBezTo>
                        <a:pt x="1" y="2830"/>
                        <a:pt x="818" y="3650"/>
                        <a:pt x="1825" y="3650"/>
                      </a:cubicBezTo>
                      <a:cubicBezTo>
                        <a:pt x="2830" y="3650"/>
                        <a:pt x="3650" y="2830"/>
                        <a:pt x="3650" y="1826"/>
                      </a:cubicBezTo>
                      <a:cubicBezTo>
                        <a:pt x="3650" y="821"/>
                        <a:pt x="2833" y="1"/>
                        <a:pt x="18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7133;p57">
                  <a:extLst>
                    <a:ext uri="{FF2B5EF4-FFF2-40B4-BE49-F238E27FC236}">
                      <a16:creationId xmlns:a16="http://schemas.microsoft.com/office/drawing/2014/main" id="{5FA1752B-32C8-E704-3370-30355F5D8EA1}"/>
                    </a:ext>
                  </a:extLst>
                </p:cNvPr>
                <p:cNvSpPr/>
                <p:nvPr/>
              </p:nvSpPr>
              <p:spPr>
                <a:xfrm>
                  <a:off x="4927403" y="3112311"/>
                  <a:ext cx="90187" cy="9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873" extrusionOk="0">
                      <a:moveTo>
                        <a:pt x="935" y="274"/>
                      </a:moveTo>
                      <a:cubicBezTo>
                        <a:pt x="1301" y="274"/>
                        <a:pt x="1597" y="569"/>
                        <a:pt x="1602" y="941"/>
                      </a:cubicBezTo>
                      <a:cubicBezTo>
                        <a:pt x="1602" y="1309"/>
                        <a:pt x="1304" y="1607"/>
                        <a:pt x="935" y="1607"/>
                      </a:cubicBezTo>
                      <a:cubicBezTo>
                        <a:pt x="564" y="1607"/>
                        <a:pt x="269" y="1306"/>
                        <a:pt x="269" y="941"/>
                      </a:cubicBezTo>
                      <a:cubicBezTo>
                        <a:pt x="269" y="569"/>
                        <a:pt x="570" y="274"/>
                        <a:pt x="935" y="274"/>
                      </a:cubicBezTo>
                      <a:close/>
                      <a:moveTo>
                        <a:pt x="935" y="0"/>
                      </a:moveTo>
                      <a:cubicBezTo>
                        <a:pt x="419" y="0"/>
                        <a:pt x="1" y="419"/>
                        <a:pt x="1" y="938"/>
                      </a:cubicBezTo>
                      <a:cubicBezTo>
                        <a:pt x="1" y="1454"/>
                        <a:pt x="419" y="1872"/>
                        <a:pt x="935" y="1872"/>
                      </a:cubicBezTo>
                      <a:cubicBezTo>
                        <a:pt x="1452" y="1872"/>
                        <a:pt x="1870" y="1454"/>
                        <a:pt x="1870" y="938"/>
                      </a:cubicBezTo>
                      <a:cubicBezTo>
                        <a:pt x="1870" y="419"/>
                        <a:pt x="1452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7134;p57">
                  <a:extLst>
                    <a:ext uri="{FF2B5EF4-FFF2-40B4-BE49-F238E27FC236}">
                      <a16:creationId xmlns:a16="http://schemas.microsoft.com/office/drawing/2014/main" id="{6B58267D-05EF-7B8C-3DED-B1509C4CBC80}"/>
                    </a:ext>
                  </a:extLst>
                </p:cNvPr>
                <p:cNvSpPr/>
                <p:nvPr/>
              </p:nvSpPr>
              <p:spPr>
                <a:xfrm>
                  <a:off x="4897565" y="2768862"/>
                  <a:ext cx="175939" cy="17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" h="3647" extrusionOk="0">
                      <a:moveTo>
                        <a:pt x="1825" y="268"/>
                      </a:moveTo>
                      <a:cubicBezTo>
                        <a:pt x="2682" y="268"/>
                        <a:pt x="3379" y="966"/>
                        <a:pt x="3379" y="1819"/>
                      </a:cubicBezTo>
                      <a:cubicBezTo>
                        <a:pt x="3379" y="2673"/>
                        <a:pt x="2682" y="3370"/>
                        <a:pt x="1825" y="3370"/>
                      </a:cubicBezTo>
                      <a:cubicBezTo>
                        <a:pt x="971" y="3370"/>
                        <a:pt x="274" y="2673"/>
                        <a:pt x="274" y="1819"/>
                      </a:cubicBezTo>
                      <a:cubicBezTo>
                        <a:pt x="274" y="966"/>
                        <a:pt x="971" y="268"/>
                        <a:pt x="1825" y="268"/>
                      </a:cubicBezTo>
                      <a:close/>
                      <a:moveTo>
                        <a:pt x="1825" y="0"/>
                      </a:moveTo>
                      <a:cubicBezTo>
                        <a:pt x="821" y="0"/>
                        <a:pt x="1" y="815"/>
                        <a:pt x="1" y="1822"/>
                      </a:cubicBezTo>
                      <a:cubicBezTo>
                        <a:pt x="1" y="2826"/>
                        <a:pt x="818" y="3646"/>
                        <a:pt x="1825" y="3646"/>
                      </a:cubicBezTo>
                      <a:cubicBezTo>
                        <a:pt x="2829" y="3646"/>
                        <a:pt x="3650" y="2826"/>
                        <a:pt x="3650" y="1822"/>
                      </a:cubicBezTo>
                      <a:cubicBezTo>
                        <a:pt x="3650" y="818"/>
                        <a:pt x="2835" y="0"/>
                        <a:pt x="18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7135;p57">
                  <a:extLst>
                    <a:ext uri="{FF2B5EF4-FFF2-40B4-BE49-F238E27FC236}">
                      <a16:creationId xmlns:a16="http://schemas.microsoft.com/office/drawing/2014/main" id="{10B46357-1E4C-2C90-558A-7CD987C8E2CB}"/>
                    </a:ext>
                  </a:extLst>
                </p:cNvPr>
                <p:cNvSpPr/>
                <p:nvPr/>
              </p:nvSpPr>
              <p:spPr>
                <a:xfrm>
                  <a:off x="4940466" y="2811619"/>
                  <a:ext cx="90139" cy="9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0" extrusionOk="0">
                      <a:moveTo>
                        <a:pt x="935" y="271"/>
                      </a:moveTo>
                      <a:cubicBezTo>
                        <a:pt x="1303" y="271"/>
                        <a:pt x="1599" y="570"/>
                        <a:pt x="1602" y="935"/>
                      </a:cubicBezTo>
                      <a:cubicBezTo>
                        <a:pt x="1602" y="1306"/>
                        <a:pt x="1306" y="1602"/>
                        <a:pt x="935" y="1602"/>
                      </a:cubicBezTo>
                      <a:cubicBezTo>
                        <a:pt x="567" y="1602"/>
                        <a:pt x="271" y="1306"/>
                        <a:pt x="271" y="935"/>
                      </a:cubicBezTo>
                      <a:cubicBezTo>
                        <a:pt x="271" y="567"/>
                        <a:pt x="570" y="271"/>
                        <a:pt x="935" y="271"/>
                      </a:cubicBezTo>
                      <a:close/>
                      <a:moveTo>
                        <a:pt x="935" y="0"/>
                      </a:moveTo>
                      <a:cubicBezTo>
                        <a:pt x="419" y="0"/>
                        <a:pt x="0" y="419"/>
                        <a:pt x="0" y="935"/>
                      </a:cubicBezTo>
                      <a:cubicBezTo>
                        <a:pt x="0" y="1451"/>
                        <a:pt x="419" y="1870"/>
                        <a:pt x="935" y="1870"/>
                      </a:cubicBezTo>
                      <a:cubicBezTo>
                        <a:pt x="1451" y="1870"/>
                        <a:pt x="1870" y="1448"/>
                        <a:pt x="1870" y="935"/>
                      </a:cubicBezTo>
                      <a:cubicBezTo>
                        <a:pt x="1870" y="419"/>
                        <a:pt x="1451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136;p57">
                  <a:extLst>
                    <a:ext uri="{FF2B5EF4-FFF2-40B4-BE49-F238E27FC236}">
                      <a16:creationId xmlns:a16="http://schemas.microsoft.com/office/drawing/2014/main" id="{6AC84E4A-C3D2-6FFA-E950-B789461C6367}"/>
                    </a:ext>
                  </a:extLst>
                </p:cNvPr>
                <p:cNvSpPr/>
                <p:nvPr/>
              </p:nvSpPr>
              <p:spPr>
                <a:xfrm>
                  <a:off x="5073314" y="2916220"/>
                  <a:ext cx="126483" cy="175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3648" extrusionOk="0">
                      <a:moveTo>
                        <a:pt x="1825" y="1"/>
                      </a:moveTo>
                      <a:cubicBezTo>
                        <a:pt x="821" y="1"/>
                        <a:pt x="1" y="815"/>
                        <a:pt x="1" y="1825"/>
                      </a:cubicBezTo>
                      <a:cubicBezTo>
                        <a:pt x="1" y="2830"/>
                        <a:pt x="815" y="3647"/>
                        <a:pt x="1825" y="3647"/>
                      </a:cubicBezTo>
                      <a:cubicBezTo>
                        <a:pt x="2110" y="3647"/>
                        <a:pt x="2383" y="3583"/>
                        <a:pt x="2623" y="3463"/>
                      </a:cubicBezTo>
                      <a:cubicBezTo>
                        <a:pt x="2612" y="3368"/>
                        <a:pt x="2598" y="3276"/>
                        <a:pt x="2581" y="3181"/>
                      </a:cubicBezTo>
                      <a:cubicBezTo>
                        <a:pt x="2358" y="3307"/>
                        <a:pt x="2099" y="3376"/>
                        <a:pt x="1825" y="3376"/>
                      </a:cubicBezTo>
                      <a:cubicBezTo>
                        <a:pt x="969" y="3376"/>
                        <a:pt x="271" y="2679"/>
                        <a:pt x="271" y="1825"/>
                      </a:cubicBezTo>
                      <a:cubicBezTo>
                        <a:pt x="271" y="966"/>
                        <a:pt x="969" y="271"/>
                        <a:pt x="1825" y="271"/>
                      </a:cubicBezTo>
                      <a:cubicBezTo>
                        <a:pt x="1917" y="271"/>
                        <a:pt x="2009" y="280"/>
                        <a:pt x="2096" y="297"/>
                      </a:cubicBezTo>
                      <a:lnTo>
                        <a:pt x="2043" y="15"/>
                      </a:lnTo>
                      <a:cubicBezTo>
                        <a:pt x="1970" y="6"/>
                        <a:pt x="1898" y="1"/>
                        <a:pt x="18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37;p57">
                  <a:extLst>
                    <a:ext uri="{FF2B5EF4-FFF2-40B4-BE49-F238E27FC236}">
                      <a16:creationId xmlns:a16="http://schemas.microsoft.com/office/drawing/2014/main" id="{E5E351FC-4620-0A39-4E84-A690BEB08BDB}"/>
                    </a:ext>
                  </a:extLst>
                </p:cNvPr>
                <p:cNvSpPr/>
                <p:nvPr/>
              </p:nvSpPr>
              <p:spPr>
                <a:xfrm>
                  <a:off x="5116360" y="2959025"/>
                  <a:ext cx="76305" cy="9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1870" extrusionOk="0">
                      <a:moveTo>
                        <a:pt x="935" y="0"/>
                      </a:moveTo>
                      <a:cubicBezTo>
                        <a:pt x="419" y="0"/>
                        <a:pt x="1" y="418"/>
                        <a:pt x="1" y="935"/>
                      </a:cubicBezTo>
                      <a:cubicBezTo>
                        <a:pt x="1" y="1451"/>
                        <a:pt x="419" y="1869"/>
                        <a:pt x="935" y="1869"/>
                      </a:cubicBezTo>
                      <a:cubicBezTo>
                        <a:pt x="1186" y="1869"/>
                        <a:pt x="1415" y="1769"/>
                        <a:pt x="1582" y="1610"/>
                      </a:cubicBezTo>
                      <a:cubicBezTo>
                        <a:pt x="1566" y="1487"/>
                        <a:pt x="1546" y="1364"/>
                        <a:pt x="1524" y="1244"/>
                      </a:cubicBezTo>
                      <a:cubicBezTo>
                        <a:pt x="1412" y="1459"/>
                        <a:pt x="1189" y="1607"/>
                        <a:pt x="932" y="1607"/>
                      </a:cubicBezTo>
                      <a:cubicBezTo>
                        <a:pt x="564" y="1607"/>
                        <a:pt x="266" y="1308"/>
                        <a:pt x="266" y="940"/>
                      </a:cubicBezTo>
                      <a:cubicBezTo>
                        <a:pt x="266" y="569"/>
                        <a:pt x="561" y="273"/>
                        <a:pt x="932" y="273"/>
                      </a:cubicBezTo>
                      <a:cubicBezTo>
                        <a:pt x="1108" y="273"/>
                        <a:pt x="1273" y="343"/>
                        <a:pt x="1390" y="458"/>
                      </a:cubicBezTo>
                      <a:cubicBezTo>
                        <a:pt x="1370" y="335"/>
                        <a:pt x="1351" y="209"/>
                        <a:pt x="1328" y="89"/>
                      </a:cubicBezTo>
                      <a:cubicBezTo>
                        <a:pt x="1209" y="33"/>
                        <a:pt x="1075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138;p57">
                  <a:extLst>
                    <a:ext uri="{FF2B5EF4-FFF2-40B4-BE49-F238E27FC236}">
                      <a16:creationId xmlns:a16="http://schemas.microsoft.com/office/drawing/2014/main" id="{9B800A86-B509-5CAB-91BB-F7A2EC544245}"/>
                    </a:ext>
                  </a:extLst>
                </p:cNvPr>
                <p:cNvSpPr/>
                <p:nvPr/>
              </p:nvSpPr>
              <p:spPr>
                <a:xfrm>
                  <a:off x="4605597" y="2884213"/>
                  <a:ext cx="175939" cy="1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" h="3650" extrusionOk="0">
                      <a:moveTo>
                        <a:pt x="1825" y="274"/>
                      </a:moveTo>
                      <a:cubicBezTo>
                        <a:pt x="2679" y="274"/>
                        <a:pt x="3377" y="966"/>
                        <a:pt x="3377" y="1825"/>
                      </a:cubicBezTo>
                      <a:cubicBezTo>
                        <a:pt x="3377" y="2679"/>
                        <a:pt x="2679" y="3377"/>
                        <a:pt x="1825" y="3377"/>
                      </a:cubicBezTo>
                      <a:cubicBezTo>
                        <a:pt x="969" y="3377"/>
                        <a:pt x="274" y="2679"/>
                        <a:pt x="274" y="1825"/>
                      </a:cubicBezTo>
                      <a:cubicBezTo>
                        <a:pt x="274" y="972"/>
                        <a:pt x="972" y="274"/>
                        <a:pt x="1825" y="274"/>
                      </a:cubicBezTo>
                      <a:close/>
                      <a:moveTo>
                        <a:pt x="1825" y="1"/>
                      </a:moveTo>
                      <a:cubicBezTo>
                        <a:pt x="821" y="1"/>
                        <a:pt x="1" y="818"/>
                        <a:pt x="1" y="1825"/>
                      </a:cubicBezTo>
                      <a:cubicBezTo>
                        <a:pt x="1" y="2830"/>
                        <a:pt x="818" y="3650"/>
                        <a:pt x="1825" y="3650"/>
                      </a:cubicBezTo>
                      <a:cubicBezTo>
                        <a:pt x="2830" y="3650"/>
                        <a:pt x="3650" y="2830"/>
                        <a:pt x="3650" y="1825"/>
                      </a:cubicBezTo>
                      <a:cubicBezTo>
                        <a:pt x="3650" y="821"/>
                        <a:pt x="2833" y="1"/>
                        <a:pt x="18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139;p57">
                  <a:extLst>
                    <a:ext uri="{FF2B5EF4-FFF2-40B4-BE49-F238E27FC236}">
                      <a16:creationId xmlns:a16="http://schemas.microsoft.com/office/drawing/2014/main" id="{556A7825-C7ED-306F-FFC1-F3B74B5C04C3}"/>
                    </a:ext>
                  </a:extLst>
                </p:cNvPr>
                <p:cNvSpPr/>
                <p:nvPr/>
              </p:nvSpPr>
              <p:spPr>
                <a:xfrm>
                  <a:off x="4648498" y="2927114"/>
                  <a:ext cx="90139" cy="9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0" extrusionOk="0">
                      <a:moveTo>
                        <a:pt x="935" y="269"/>
                      </a:moveTo>
                      <a:cubicBezTo>
                        <a:pt x="1301" y="269"/>
                        <a:pt x="1599" y="570"/>
                        <a:pt x="1602" y="935"/>
                      </a:cubicBezTo>
                      <a:cubicBezTo>
                        <a:pt x="1602" y="1306"/>
                        <a:pt x="1306" y="1602"/>
                        <a:pt x="935" y="1602"/>
                      </a:cubicBezTo>
                      <a:cubicBezTo>
                        <a:pt x="567" y="1602"/>
                        <a:pt x="269" y="1301"/>
                        <a:pt x="269" y="935"/>
                      </a:cubicBezTo>
                      <a:cubicBezTo>
                        <a:pt x="269" y="564"/>
                        <a:pt x="570" y="269"/>
                        <a:pt x="935" y="269"/>
                      </a:cubicBezTo>
                      <a:close/>
                      <a:moveTo>
                        <a:pt x="935" y="1"/>
                      </a:moveTo>
                      <a:cubicBezTo>
                        <a:pt x="419" y="1"/>
                        <a:pt x="1" y="419"/>
                        <a:pt x="1" y="935"/>
                      </a:cubicBezTo>
                      <a:cubicBezTo>
                        <a:pt x="1" y="1452"/>
                        <a:pt x="419" y="1870"/>
                        <a:pt x="935" y="1870"/>
                      </a:cubicBezTo>
                      <a:cubicBezTo>
                        <a:pt x="1452" y="1870"/>
                        <a:pt x="1870" y="1452"/>
                        <a:pt x="1870" y="935"/>
                      </a:cubicBezTo>
                      <a:cubicBezTo>
                        <a:pt x="1870" y="419"/>
                        <a:pt x="1452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140;p57">
                  <a:extLst>
                    <a:ext uri="{FF2B5EF4-FFF2-40B4-BE49-F238E27FC236}">
                      <a16:creationId xmlns:a16="http://schemas.microsoft.com/office/drawing/2014/main" id="{2BDB0F5A-5171-D32B-840B-6CAC0F973872}"/>
                    </a:ext>
                  </a:extLst>
                </p:cNvPr>
                <p:cNvSpPr/>
                <p:nvPr/>
              </p:nvSpPr>
              <p:spPr>
                <a:xfrm>
                  <a:off x="4491982" y="3157478"/>
                  <a:ext cx="175939" cy="17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" h="3647" extrusionOk="0">
                      <a:moveTo>
                        <a:pt x="1825" y="271"/>
                      </a:moveTo>
                      <a:cubicBezTo>
                        <a:pt x="2679" y="271"/>
                        <a:pt x="3376" y="969"/>
                        <a:pt x="3376" y="1822"/>
                      </a:cubicBezTo>
                      <a:cubicBezTo>
                        <a:pt x="3376" y="2679"/>
                        <a:pt x="2679" y="3376"/>
                        <a:pt x="1825" y="3376"/>
                      </a:cubicBezTo>
                      <a:cubicBezTo>
                        <a:pt x="971" y="3376"/>
                        <a:pt x="274" y="2679"/>
                        <a:pt x="274" y="1822"/>
                      </a:cubicBezTo>
                      <a:cubicBezTo>
                        <a:pt x="274" y="969"/>
                        <a:pt x="971" y="271"/>
                        <a:pt x="1825" y="271"/>
                      </a:cubicBezTo>
                      <a:close/>
                      <a:moveTo>
                        <a:pt x="1825" y="1"/>
                      </a:moveTo>
                      <a:cubicBezTo>
                        <a:pt x="821" y="1"/>
                        <a:pt x="1" y="815"/>
                        <a:pt x="1" y="1822"/>
                      </a:cubicBezTo>
                      <a:cubicBezTo>
                        <a:pt x="1" y="2827"/>
                        <a:pt x="818" y="3647"/>
                        <a:pt x="1825" y="3647"/>
                      </a:cubicBezTo>
                      <a:cubicBezTo>
                        <a:pt x="2829" y="3647"/>
                        <a:pt x="3650" y="2830"/>
                        <a:pt x="3650" y="1822"/>
                      </a:cubicBezTo>
                      <a:cubicBezTo>
                        <a:pt x="3650" y="818"/>
                        <a:pt x="2832" y="1"/>
                        <a:pt x="18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141;p57">
                  <a:extLst>
                    <a:ext uri="{FF2B5EF4-FFF2-40B4-BE49-F238E27FC236}">
                      <a16:creationId xmlns:a16="http://schemas.microsoft.com/office/drawing/2014/main" id="{8C883797-0C24-088A-31C0-493835C5DAFE}"/>
                    </a:ext>
                  </a:extLst>
                </p:cNvPr>
                <p:cNvSpPr/>
                <p:nvPr/>
              </p:nvSpPr>
              <p:spPr>
                <a:xfrm>
                  <a:off x="4534883" y="3200379"/>
                  <a:ext cx="90139" cy="9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0" extrusionOk="0">
                      <a:moveTo>
                        <a:pt x="935" y="271"/>
                      </a:moveTo>
                      <a:cubicBezTo>
                        <a:pt x="1301" y="271"/>
                        <a:pt x="1602" y="567"/>
                        <a:pt x="1602" y="938"/>
                      </a:cubicBezTo>
                      <a:cubicBezTo>
                        <a:pt x="1602" y="1306"/>
                        <a:pt x="1301" y="1602"/>
                        <a:pt x="935" y="1602"/>
                      </a:cubicBezTo>
                      <a:cubicBezTo>
                        <a:pt x="567" y="1602"/>
                        <a:pt x="268" y="1303"/>
                        <a:pt x="268" y="938"/>
                      </a:cubicBezTo>
                      <a:cubicBezTo>
                        <a:pt x="268" y="567"/>
                        <a:pt x="570" y="271"/>
                        <a:pt x="935" y="271"/>
                      </a:cubicBezTo>
                      <a:close/>
                      <a:moveTo>
                        <a:pt x="935" y="1"/>
                      </a:moveTo>
                      <a:cubicBezTo>
                        <a:pt x="419" y="1"/>
                        <a:pt x="0" y="419"/>
                        <a:pt x="0" y="935"/>
                      </a:cubicBezTo>
                      <a:cubicBezTo>
                        <a:pt x="0" y="1451"/>
                        <a:pt x="419" y="1870"/>
                        <a:pt x="935" y="1870"/>
                      </a:cubicBezTo>
                      <a:cubicBezTo>
                        <a:pt x="1451" y="1870"/>
                        <a:pt x="1870" y="1451"/>
                        <a:pt x="1870" y="935"/>
                      </a:cubicBezTo>
                      <a:cubicBezTo>
                        <a:pt x="1870" y="419"/>
                        <a:pt x="1451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142;p57">
                  <a:extLst>
                    <a:ext uri="{FF2B5EF4-FFF2-40B4-BE49-F238E27FC236}">
                      <a16:creationId xmlns:a16="http://schemas.microsoft.com/office/drawing/2014/main" id="{D4BF31B8-358D-7D2E-CF30-682166EAE03A}"/>
                    </a:ext>
                  </a:extLst>
                </p:cNvPr>
                <p:cNvSpPr/>
                <p:nvPr/>
              </p:nvSpPr>
              <p:spPr>
                <a:xfrm>
                  <a:off x="4891636" y="2219344"/>
                  <a:ext cx="161816" cy="356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7" h="7402" extrusionOk="0">
                      <a:moveTo>
                        <a:pt x="1948" y="1"/>
                      </a:moveTo>
                      <a:cubicBezTo>
                        <a:pt x="1913" y="1"/>
                        <a:pt x="1877" y="9"/>
                        <a:pt x="1842" y="26"/>
                      </a:cubicBezTo>
                      <a:cubicBezTo>
                        <a:pt x="1711" y="93"/>
                        <a:pt x="1675" y="258"/>
                        <a:pt x="1650" y="400"/>
                      </a:cubicBezTo>
                      <a:cubicBezTo>
                        <a:pt x="1387" y="1923"/>
                        <a:pt x="1050" y="3438"/>
                        <a:pt x="642" y="4922"/>
                      </a:cubicBezTo>
                      <a:cubicBezTo>
                        <a:pt x="497" y="5447"/>
                        <a:pt x="1" y="6351"/>
                        <a:pt x="65" y="6878"/>
                      </a:cubicBezTo>
                      <a:cubicBezTo>
                        <a:pt x="112" y="7238"/>
                        <a:pt x="374" y="7401"/>
                        <a:pt x="663" y="7401"/>
                      </a:cubicBezTo>
                      <a:cubicBezTo>
                        <a:pt x="853" y="7401"/>
                        <a:pt x="1055" y="7331"/>
                        <a:pt x="1214" y="7199"/>
                      </a:cubicBezTo>
                      <a:cubicBezTo>
                        <a:pt x="1424" y="7029"/>
                        <a:pt x="1566" y="6792"/>
                        <a:pt x="1697" y="6554"/>
                      </a:cubicBezTo>
                      <a:cubicBezTo>
                        <a:pt x="2238" y="5603"/>
                        <a:pt x="2707" y="4610"/>
                        <a:pt x="3097" y="3583"/>
                      </a:cubicBezTo>
                      <a:cubicBezTo>
                        <a:pt x="3229" y="3235"/>
                        <a:pt x="3357" y="2866"/>
                        <a:pt x="3337" y="2490"/>
                      </a:cubicBezTo>
                      <a:cubicBezTo>
                        <a:pt x="3321" y="2174"/>
                        <a:pt x="3203" y="1879"/>
                        <a:pt x="3072" y="1594"/>
                      </a:cubicBezTo>
                      <a:cubicBezTo>
                        <a:pt x="2866" y="1151"/>
                        <a:pt x="2632" y="721"/>
                        <a:pt x="2364" y="314"/>
                      </a:cubicBezTo>
                      <a:cubicBezTo>
                        <a:pt x="2268" y="165"/>
                        <a:pt x="2109" y="1"/>
                        <a:pt x="19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143;p57">
                  <a:extLst>
                    <a:ext uri="{FF2B5EF4-FFF2-40B4-BE49-F238E27FC236}">
                      <a16:creationId xmlns:a16="http://schemas.microsoft.com/office/drawing/2014/main" id="{8E5E77C1-85C3-6FB0-C015-A30A605EB691}"/>
                    </a:ext>
                  </a:extLst>
                </p:cNvPr>
                <p:cNvSpPr/>
                <p:nvPr/>
              </p:nvSpPr>
              <p:spPr>
                <a:xfrm>
                  <a:off x="4534738" y="2276128"/>
                  <a:ext cx="607207" cy="5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7" h="10373" extrusionOk="0">
                      <a:moveTo>
                        <a:pt x="849" y="0"/>
                      </a:moveTo>
                      <a:cubicBezTo>
                        <a:pt x="561" y="586"/>
                        <a:pt x="282" y="1172"/>
                        <a:pt x="1" y="1761"/>
                      </a:cubicBezTo>
                      <a:cubicBezTo>
                        <a:pt x="1094" y="2402"/>
                        <a:pt x="2168" y="3080"/>
                        <a:pt x="3242" y="3753"/>
                      </a:cubicBezTo>
                      <a:cubicBezTo>
                        <a:pt x="6484" y="5786"/>
                        <a:pt x="9743" y="7843"/>
                        <a:pt x="12597" y="10373"/>
                      </a:cubicBezTo>
                      <a:cubicBezTo>
                        <a:pt x="12460" y="9795"/>
                        <a:pt x="12320" y="9221"/>
                        <a:pt x="12178" y="8649"/>
                      </a:cubicBezTo>
                      <a:cubicBezTo>
                        <a:pt x="10560" y="6886"/>
                        <a:pt x="8610" y="5427"/>
                        <a:pt x="6682" y="3990"/>
                      </a:cubicBezTo>
                      <a:cubicBezTo>
                        <a:pt x="4791" y="2581"/>
                        <a:pt x="2888" y="1164"/>
                        <a:pt x="8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144;p57">
                  <a:extLst>
                    <a:ext uri="{FF2B5EF4-FFF2-40B4-BE49-F238E27FC236}">
                      <a16:creationId xmlns:a16="http://schemas.microsoft.com/office/drawing/2014/main" id="{A164D888-0D4B-4057-8738-555F107D1D72}"/>
                    </a:ext>
                  </a:extLst>
                </p:cNvPr>
                <p:cNvSpPr/>
                <p:nvPr/>
              </p:nvSpPr>
              <p:spPr>
                <a:xfrm>
                  <a:off x="4556382" y="2275983"/>
                  <a:ext cx="573754" cy="450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3" h="9336" extrusionOk="0">
                      <a:moveTo>
                        <a:pt x="403" y="1"/>
                      </a:moveTo>
                      <a:cubicBezTo>
                        <a:pt x="266" y="280"/>
                        <a:pt x="135" y="559"/>
                        <a:pt x="1" y="838"/>
                      </a:cubicBezTo>
                      <a:cubicBezTo>
                        <a:pt x="1460" y="1747"/>
                        <a:pt x="2916" y="2657"/>
                        <a:pt x="4375" y="3572"/>
                      </a:cubicBezTo>
                      <a:cubicBezTo>
                        <a:pt x="5388" y="4205"/>
                        <a:pt x="6403" y="4841"/>
                        <a:pt x="7383" y="5533"/>
                      </a:cubicBezTo>
                      <a:cubicBezTo>
                        <a:pt x="8992" y="6674"/>
                        <a:pt x="10488" y="7960"/>
                        <a:pt x="11902" y="9335"/>
                      </a:cubicBezTo>
                      <a:cubicBezTo>
                        <a:pt x="11846" y="9109"/>
                        <a:pt x="11796" y="8881"/>
                        <a:pt x="11740" y="8655"/>
                      </a:cubicBezTo>
                      <a:cubicBezTo>
                        <a:pt x="10111" y="6886"/>
                        <a:pt x="8161" y="5427"/>
                        <a:pt x="6236" y="3990"/>
                      </a:cubicBezTo>
                      <a:cubicBezTo>
                        <a:pt x="4347" y="2581"/>
                        <a:pt x="2442" y="1164"/>
                        <a:pt x="40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145;p57">
                  <a:extLst>
                    <a:ext uri="{FF2B5EF4-FFF2-40B4-BE49-F238E27FC236}">
                      <a16:creationId xmlns:a16="http://schemas.microsoft.com/office/drawing/2014/main" id="{A0218981-205D-0DC6-8C4F-C269C0027858}"/>
                    </a:ext>
                  </a:extLst>
                </p:cNvPr>
                <p:cNvSpPr/>
                <p:nvPr/>
              </p:nvSpPr>
              <p:spPr>
                <a:xfrm>
                  <a:off x="4379041" y="3067772"/>
                  <a:ext cx="849617" cy="370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6" h="7680" extrusionOk="0">
                      <a:moveTo>
                        <a:pt x="1030" y="1"/>
                      </a:moveTo>
                      <a:cubicBezTo>
                        <a:pt x="628" y="542"/>
                        <a:pt x="327" y="1156"/>
                        <a:pt x="134" y="1800"/>
                      </a:cubicBezTo>
                      <a:cubicBezTo>
                        <a:pt x="293" y="1421"/>
                        <a:pt x="452" y="1044"/>
                        <a:pt x="608" y="665"/>
                      </a:cubicBezTo>
                      <a:lnTo>
                        <a:pt x="608" y="665"/>
                      </a:lnTo>
                      <a:cubicBezTo>
                        <a:pt x="368" y="2542"/>
                        <a:pt x="134" y="4559"/>
                        <a:pt x="0" y="6448"/>
                      </a:cubicBezTo>
                      <a:cubicBezTo>
                        <a:pt x="2035" y="7327"/>
                        <a:pt x="4286" y="7680"/>
                        <a:pt x="6526" y="7680"/>
                      </a:cubicBezTo>
                      <a:cubicBezTo>
                        <a:pt x="7335" y="7680"/>
                        <a:pt x="8143" y="7634"/>
                        <a:pt x="8939" y="7550"/>
                      </a:cubicBezTo>
                      <a:cubicBezTo>
                        <a:pt x="11938" y="7238"/>
                        <a:pt x="14850" y="6320"/>
                        <a:pt x="17626" y="5143"/>
                      </a:cubicBezTo>
                      <a:cubicBezTo>
                        <a:pt x="17553" y="4437"/>
                        <a:pt x="17475" y="3725"/>
                        <a:pt x="17389" y="3017"/>
                      </a:cubicBezTo>
                      <a:cubicBezTo>
                        <a:pt x="15246" y="3767"/>
                        <a:pt x="13042" y="4350"/>
                        <a:pt x="10830" y="4822"/>
                      </a:cubicBezTo>
                      <a:cubicBezTo>
                        <a:pt x="9276" y="5151"/>
                        <a:pt x="7687" y="5431"/>
                        <a:pt x="6104" y="5431"/>
                      </a:cubicBezTo>
                      <a:cubicBezTo>
                        <a:pt x="5513" y="5431"/>
                        <a:pt x="4923" y="5392"/>
                        <a:pt x="4335" y="5302"/>
                      </a:cubicBezTo>
                      <a:cubicBezTo>
                        <a:pt x="3496" y="5173"/>
                        <a:pt x="2609" y="4897"/>
                        <a:pt x="2101" y="4219"/>
                      </a:cubicBezTo>
                      <a:cubicBezTo>
                        <a:pt x="1749" y="3748"/>
                        <a:pt x="1629" y="3151"/>
                        <a:pt x="1521" y="2576"/>
                      </a:cubicBezTo>
                      <a:lnTo>
                        <a:pt x="1030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146;p57">
                  <a:extLst>
                    <a:ext uri="{FF2B5EF4-FFF2-40B4-BE49-F238E27FC236}">
                      <a16:creationId xmlns:a16="http://schemas.microsoft.com/office/drawing/2014/main" id="{0D01DF76-98B5-D54E-A5E2-8861732C8B37}"/>
                    </a:ext>
                  </a:extLst>
                </p:cNvPr>
                <p:cNvSpPr/>
                <p:nvPr/>
              </p:nvSpPr>
              <p:spPr>
                <a:xfrm>
                  <a:off x="4161596" y="2191386"/>
                  <a:ext cx="856607" cy="1093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1" h="22680" extrusionOk="0">
                      <a:moveTo>
                        <a:pt x="12993" y="0"/>
                      </a:moveTo>
                      <a:cubicBezTo>
                        <a:pt x="11893" y="0"/>
                        <a:pt x="10792" y="217"/>
                        <a:pt x="9781" y="648"/>
                      </a:cubicBezTo>
                      <a:cubicBezTo>
                        <a:pt x="9351" y="835"/>
                        <a:pt x="8846" y="1217"/>
                        <a:pt x="8640" y="1636"/>
                      </a:cubicBezTo>
                      <a:cubicBezTo>
                        <a:pt x="5446" y="8189"/>
                        <a:pt x="2564" y="14896"/>
                        <a:pt x="0" y="21719"/>
                      </a:cubicBezTo>
                      <a:cubicBezTo>
                        <a:pt x="391" y="22051"/>
                        <a:pt x="770" y="22372"/>
                        <a:pt x="1155" y="22679"/>
                      </a:cubicBezTo>
                      <a:cubicBezTo>
                        <a:pt x="1523" y="21775"/>
                        <a:pt x="1894" y="20874"/>
                        <a:pt x="2265" y="19973"/>
                      </a:cubicBezTo>
                      <a:cubicBezTo>
                        <a:pt x="2684" y="18971"/>
                        <a:pt x="3111" y="17945"/>
                        <a:pt x="3800" y="17105"/>
                      </a:cubicBezTo>
                      <a:cubicBezTo>
                        <a:pt x="4656" y="16073"/>
                        <a:pt x="5850" y="15392"/>
                        <a:pt x="6921" y="14589"/>
                      </a:cubicBezTo>
                      <a:cubicBezTo>
                        <a:pt x="9290" y="12806"/>
                        <a:pt x="11115" y="10306"/>
                        <a:pt x="12085" y="7508"/>
                      </a:cubicBezTo>
                      <a:cubicBezTo>
                        <a:pt x="12233" y="7093"/>
                        <a:pt x="12384" y="6638"/>
                        <a:pt x="12749" y="6392"/>
                      </a:cubicBezTo>
                      <a:cubicBezTo>
                        <a:pt x="12978" y="6239"/>
                        <a:pt x="13263" y="6197"/>
                        <a:pt x="13533" y="6141"/>
                      </a:cubicBezTo>
                      <a:cubicBezTo>
                        <a:pt x="15218" y="5809"/>
                        <a:pt x="17771" y="2749"/>
                        <a:pt x="17548" y="2163"/>
                      </a:cubicBezTo>
                      <a:cubicBezTo>
                        <a:pt x="17400" y="1778"/>
                        <a:pt x="17233" y="1393"/>
                        <a:pt x="16940" y="1106"/>
                      </a:cubicBezTo>
                      <a:cubicBezTo>
                        <a:pt x="16711" y="882"/>
                        <a:pt x="16415" y="737"/>
                        <a:pt x="16117" y="615"/>
                      </a:cubicBezTo>
                      <a:cubicBezTo>
                        <a:pt x="15131" y="205"/>
                        <a:pt x="14062" y="0"/>
                        <a:pt x="1299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147;p57">
                  <a:extLst>
                    <a:ext uri="{FF2B5EF4-FFF2-40B4-BE49-F238E27FC236}">
                      <a16:creationId xmlns:a16="http://schemas.microsoft.com/office/drawing/2014/main" id="{2F1C68EE-3C2F-546D-34A1-3D87893F491A}"/>
                    </a:ext>
                  </a:extLst>
                </p:cNvPr>
                <p:cNvSpPr/>
                <p:nvPr/>
              </p:nvSpPr>
              <p:spPr>
                <a:xfrm>
                  <a:off x="3786381" y="2891974"/>
                  <a:ext cx="296445" cy="305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0" h="6340" extrusionOk="0">
                      <a:moveTo>
                        <a:pt x="4168" y="1"/>
                      </a:moveTo>
                      <a:cubicBezTo>
                        <a:pt x="3804" y="1"/>
                        <a:pt x="3447" y="145"/>
                        <a:pt x="3114" y="309"/>
                      </a:cubicBezTo>
                      <a:cubicBezTo>
                        <a:pt x="2428" y="646"/>
                        <a:pt x="1783" y="1067"/>
                        <a:pt x="1200" y="1567"/>
                      </a:cubicBezTo>
                      <a:cubicBezTo>
                        <a:pt x="969" y="1762"/>
                        <a:pt x="745" y="1974"/>
                        <a:pt x="600" y="2234"/>
                      </a:cubicBezTo>
                      <a:cubicBezTo>
                        <a:pt x="450" y="2496"/>
                        <a:pt x="377" y="2811"/>
                        <a:pt x="466" y="3101"/>
                      </a:cubicBezTo>
                      <a:cubicBezTo>
                        <a:pt x="346" y="3266"/>
                        <a:pt x="123" y="3461"/>
                        <a:pt x="59" y="3656"/>
                      </a:cubicBezTo>
                      <a:cubicBezTo>
                        <a:pt x="0" y="3852"/>
                        <a:pt x="17" y="4086"/>
                        <a:pt x="157" y="4234"/>
                      </a:cubicBezTo>
                      <a:cubicBezTo>
                        <a:pt x="231" y="4314"/>
                        <a:pt x="343" y="4358"/>
                        <a:pt x="450" y="4358"/>
                      </a:cubicBezTo>
                      <a:cubicBezTo>
                        <a:pt x="526" y="4358"/>
                        <a:pt x="599" y="4337"/>
                        <a:pt x="657" y="4290"/>
                      </a:cubicBezTo>
                      <a:lnTo>
                        <a:pt x="657" y="4290"/>
                      </a:lnTo>
                      <a:cubicBezTo>
                        <a:pt x="545" y="4419"/>
                        <a:pt x="537" y="4589"/>
                        <a:pt x="544" y="4769"/>
                      </a:cubicBezTo>
                      <a:cubicBezTo>
                        <a:pt x="550" y="5015"/>
                        <a:pt x="620" y="5302"/>
                        <a:pt x="843" y="5408"/>
                      </a:cubicBezTo>
                      <a:cubicBezTo>
                        <a:pt x="906" y="5439"/>
                        <a:pt x="970" y="5452"/>
                        <a:pt x="1034" y="5452"/>
                      </a:cubicBezTo>
                      <a:cubicBezTo>
                        <a:pt x="1300" y="5452"/>
                        <a:pt x="1571" y="5226"/>
                        <a:pt x="1839" y="5118"/>
                      </a:cubicBezTo>
                      <a:lnTo>
                        <a:pt x="1839" y="5118"/>
                      </a:lnTo>
                      <a:cubicBezTo>
                        <a:pt x="1755" y="5319"/>
                        <a:pt x="1644" y="5556"/>
                        <a:pt x="1644" y="5777"/>
                      </a:cubicBezTo>
                      <a:cubicBezTo>
                        <a:pt x="1644" y="5994"/>
                        <a:pt x="1755" y="6228"/>
                        <a:pt x="1956" y="6309"/>
                      </a:cubicBezTo>
                      <a:cubicBezTo>
                        <a:pt x="2010" y="6331"/>
                        <a:pt x="2065" y="6340"/>
                        <a:pt x="2121" y="6340"/>
                      </a:cubicBezTo>
                      <a:cubicBezTo>
                        <a:pt x="2319" y="6340"/>
                        <a:pt x="2521" y="6219"/>
                        <a:pt x="2684" y="6095"/>
                      </a:cubicBezTo>
                      <a:cubicBezTo>
                        <a:pt x="3181" y="5718"/>
                        <a:pt x="3616" y="5263"/>
                        <a:pt x="3973" y="4755"/>
                      </a:cubicBezTo>
                      <a:cubicBezTo>
                        <a:pt x="4043" y="5110"/>
                        <a:pt x="4182" y="5592"/>
                        <a:pt x="4539" y="5643"/>
                      </a:cubicBezTo>
                      <a:cubicBezTo>
                        <a:pt x="4560" y="5645"/>
                        <a:pt x="4580" y="5647"/>
                        <a:pt x="4601" y="5647"/>
                      </a:cubicBezTo>
                      <a:cubicBezTo>
                        <a:pt x="4780" y="5647"/>
                        <a:pt x="4954" y="5540"/>
                        <a:pt x="5067" y="5400"/>
                      </a:cubicBezTo>
                      <a:cubicBezTo>
                        <a:pt x="5192" y="5244"/>
                        <a:pt x="5262" y="5048"/>
                        <a:pt x="5326" y="4856"/>
                      </a:cubicBezTo>
                      <a:cubicBezTo>
                        <a:pt x="5446" y="4493"/>
                        <a:pt x="5572" y="4133"/>
                        <a:pt x="5694" y="3771"/>
                      </a:cubicBezTo>
                      <a:cubicBezTo>
                        <a:pt x="5800" y="3469"/>
                        <a:pt x="5901" y="3165"/>
                        <a:pt x="5948" y="2847"/>
                      </a:cubicBezTo>
                      <a:cubicBezTo>
                        <a:pt x="6149" y="1606"/>
                        <a:pt x="5552" y="141"/>
                        <a:pt x="4302" y="7"/>
                      </a:cubicBezTo>
                      <a:cubicBezTo>
                        <a:pt x="4257" y="3"/>
                        <a:pt x="4213" y="1"/>
                        <a:pt x="4168" y="1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148;p57">
                  <a:extLst>
                    <a:ext uri="{FF2B5EF4-FFF2-40B4-BE49-F238E27FC236}">
                      <a16:creationId xmlns:a16="http://schemas.microsoft.com/office/drawing/2014/main" id="{DA021F88-0EFA-C23F-FE68-90B51BCA8EA1}"/>
                    </a:ext>
                  </a:extLst>
                </p:cNvPr>
                <p:cNvSpPr/>
                <p:nvPr/>
              </p:nvSpPr>
              <p:spPr>
                <a:xfrm>
                  <a:off x="3867604" y="3093753"/>
                  <a:ext cx="49408" cy="48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5" extrusionOk="0">
                      <a:moveTo>
                        <a:pt x="935" y="0"/>
                      </a:moveTo>
                      <a:cubicBezTo>
                        <a:pt x="913" y="0"/>
                        <a:pt x="890" y="9"/>
                        <a:pt x="874" y="25"/>
                      </a:cubicBezTo>
                      <a:lnTo>
                        <a:pt x="31" y="862"/>
                      </a:lnTo>
                      <a:cubicBezTo>
                        <a:pt x="1" y="893"/>
                        <a:pt x="1" y="949"/>
                        <a:pt x="31" y="980"/>
                      </a:cubicBezTo>
                      <a:cubicBezTo>
                        <a:pt x="48" y="994"/>
                        <a:pt x="70" y="1005"/>
                        <a:pt x="90" y="1005"/>
                      </a:cubicBezTo>
                      <a:cubicBezTo>
                        <a:pt x="112" y="1005"/>
                        <a:pt x="132" y="996"/>
                        <a:pt x="148" y="980"/>
                      </a:cubicBezTo>
                      <a:lnTo>
                        <a:pt x="994" y="143"/>
                      </a:lnTo>
                      <a:cubicBezTo>
                        <a:pt x="1024" y="112"/>
                        <a:pt x="1024" y="56"/>
                        <a:pt x="994" y="25"/>
                      </a:cubicBezTo>
                      <a:cubicBezTo>
                        <a:pt x="978" y="9"/>
                        <a:pt x="957" y="0"/>
                        <a:pt x="935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149;p57">
                  <a:extLst>
                    <a:ext uri="{FF2B5EF4-FFF2-40B4-BE49-F238E27FC236}">
                      <a16:creationId xmlns:a16="http://schemas.microsoft.com/office/drawing/2014/main" id="{B3F7A3E9-D9EC-6546-1C3A-F4EC27CE6EB2}"/>
                    </a:ext>
                  </a:extLst>
                </p:cNvPr>
                <p:cNvSpPr/>
                <p:nvPr/>
              </p:nvSpPr>
              <p:spPr>
                <a:xfrm>
                  <a:off x="3808024" y="3050563"/>
                  <a:ext cx="69026" cy="5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117" extrusionOk="0">
                      <a:moveTo>
                        <a:pt x="1333" y="1"/>
                      </a:moveTo>
                      <a:cubicBezTo>
                        <a:pt x="1320" y="1"/>
                        <a:pt x="1307" y="3"/>
                        <a:pt x="1295" y="9"/>
                      </a:cubicBezTo>
                      <a:cubicBezTo>
                        <a:pt x="824" y="260"/>
                        <a:pt x="400" y="587"/>
                        <a:pt x="31" y="972"/>
                      </a:cubicBezTo>
                      <a:cubicBezTo>
                        <a:pt x="1" y="1008"/>
                        <a:pt x="1" y="1061"/>
                        <a:pt x="37" y="1092"/>
                      </a:cubicBezTo>
                      <a:cubicBezTo>
                        <a:pt x="54" y="1108"/>
                        <a:pt x="73" y="1117"/>
                        <a:pt x="95" y="1117"/>
                      </a:cubicBezTo>
                      <a:cubicBezTo>
                        <a:pt x="115" y="1117"/>
                        <a:pt x="137" y="1106"/>
                        <a:pt x="157" y="1089"/>
                      </a:cubicBezTo>
                      <a:cubicBezTo>
                        <a:pt x="511" y="712"/>
                        <a:pt x="918" y="400"/>
                        <a:pt x="1376" y="160"/>
                      </a:cubicBezTo>
                      <a:cubicBezTo>
                        <a:pt x="1418" y="140"/>
                        <a:pt x="1432" y="87"/>
                        <a:pt x="1409" y="45"/>
                      </a:cubicBezTo>
                      <a:cubicBezTo>
                        <a:pt x="1396" y="16"/>
                        <a:pt x="1364" y="1"/>
                        <a:pt x="1333" y="1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150;p57">
                  <a:extLst>
                    <a:ext uri="{FF2B5EF4-FFF2-40B4-BE49-F238E27FC236}">
                      <a16:creationId xmlns:a16="http://schemas.microsoft.com/office/drawing/2014/main" id="{CA4699CE-64E0-F2FE-8DFA-BFAE7142EBE8}"/>
                    </a:ext>
                  </a:extLst>
                </p:cNvPr>
                <p:cNvSpPr/>
                <p:nvPr/>
              </p:nvSpPr>
              <p:spPr>
                <a:xfrm>
                  <a:off x="3799974" y="3010313"/>
                  <a:ext cx="66086" cy="4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" h="831" extrusionOk="0">
                      <a:moveTo>
                        <a:pt x="1275" y="0"/>
                      </a:moveTo>
                      <a:cubicBezTo>
                        <a:pt x="1266" y="0"/>
                        <a:pt x="1258" y="2"/>
                        <a:pt x="1250" y="4"/>
                      </a:cubicBezTo>
                      <a:cubicBezTo>
                        <a:pt x="809" y="158"/>
                        <a:pt x="405" y="384"/>
                        <a:pt x="42" y="682"/>
                      </a:cubicBezTo>
                      <a:cubicBezTo>
                        <a:pt x="3" y="710"/>
                        <a:pt x="0" y="766"/>
                        <a:pt x="28" y="800"/>
                      </a:cubicBezTo>
                      <a:cubicBezTo>
                        <a:pt x="45" y="822"/>
                        <a:pt x="70" y="830"/>
                        <a:pt x="95" y="830"/>
                      </a:cubicBezTo>
                      <a:cubicBezTo>
                        <a:pt x="115" y="830"/>
                        <a:pt x="134" y="827"/>
                        <a:pt x="148" y="814"/>
                      </a:cubicBezTo>
                      <a:cubicBezTo>
                        <a:pt x="491" y="532"/>
                        <a:pt x="882" y="311"/>
                        <a:pt x="1306" y="166"/>
                      </a:cubicBezTo>
                      <a:cubicBezTo>
                        <a:pt x="1351" y="152"/>
                        <a:pt x="1370" y="99"/>
                        <a:pt x="1356" y="57"/>
                      </a:cubicBezTo>
                      <a:cubicBezTo>
                        <a:pt x="1345" y="22"/>
                        <a:pt x="1309" y="0"/>
                        <a:pt x="1275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151;p57">
                  <a:extLst>
                    <a:ext uri="{FF2B5EF4-FFF2-40B4-BE49-F238E27FC236}">
                      <a16:creationId xmlns:a16="http://schemas.microsoft.com/office/drawing/2014/main" id="{7DDAB094-3AA5-37BA-964F-D006D7C918E0}"/>
                    </a:ext>
                  </a:extLst>
                </p:cNvPr>
                <p:cNvSpPr/>
                <p:nvPr/>
              </p:nvSpPr>
              <p:spPr>
                <a:xfrm>
                  <a:off x="3865868" y="3117276"/>
                  <a:ext cx="112456" cy="8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" h="1666" extrusionOk="0">
                      <a:moveTo>
                        <a:pt x="2333" y="1"/>
                      </a:moveTo>
                      <a:lnTo>
                        <a:pt x="2333" y="1"/>
                      </a:lnTo>
                      <a:cubicBezTo>
                        <a:pt x="1942" y="81"/>
                        <a:pt x="1643" y="383"/>
                        <a:pt x="1320" y="620"/>
                      </a:cubicBezTo>
                      <a:cubicBezTo>
                        <a:pt x="932" y="899"/>
                        <a:pt x="475" y="1086"/>
                        <a:pt x="0" y="1169"/>
                      </a:cubicBezTo>
                      <a:cubicBezTo>
                        <a:pt x="23" y="1368"/>
                        <a:pt x="126" y="1566"/>
                        <a:pt x="310" y="1635"/>
                      </a:cubicBezTo>
                      <a:cubicBezTo>
                        <a:pt x="364" y="1657"/>
                        <a:pt x="419" y="1666"/>
                        <a:pt x="475" y="1666"/>
                      </a:cubicBezTo>
                      <a:cubicBezTo>
                        <a:pt x="674" y="1666"/>
                        <a:pt x="877" y="1545"/>
                        <a:pt x="1041" y="1421"/>
                      </a:cubicBezTo>
                      <a:cubicBezTo>
                        <a:pt x="1535" y="1044"/>
                        <a:pt x="1970" y="589"/>
                        <a:pt x="2327" y="81"/>
                      </a:cubicBezTo>
                      <a:cubicBezTo>
                        <a:pt x="2330" y="87"/>
                        <a:pt x="2330" y="90"/>
                        <a:pt x="2330" y="95"/>
                      </a:cubicBezTo>
                      <a:cubicBezTo>
                        <a:pt x="2333" y="62"/>
                        <a:pt x="2333" y="31"/>
                        <a:pt x="2333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152;p57">
                  <a:extLst>
                    <a:ext uri="{FF2B5EF4-FFF2-40B4-BE49-F238E27FC236}">
                      <a16:creationId xmlns:a16="http://schemas.microsoft.com/office/drawing/2014/main" id="{047D1CD0-4B11-9A7D-3AB8-123626044A10}"/>
                    </a:ext>
                  </a:extLst>
                </p:cNvPr>
                <p:cNvSpPr/>
                <p:nvPr/>
              </p:nvSpPr>
              <p:spPr>
                <a:xfrm>
                  <a:off x="3952056" y="2891974"/>
                  <a:ext cx="130773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3" h="5647" extrusionOk="0">
                      <a:moveTo>
                        <a:pt x="728" y="0"/>
                      </a:moveTo>
                      <a:cubicBezTo>
                        <a:pt x="480" y="0"/>
                        <a:pt x="236" y="67"/>
                        <a:pt x="1" y="166"/>
                      </a:cubicBezTo>
                      <a:cubicBezTo>
                        <a:pt x="399" y="883"/>
                        <a:pt x="846" y="1572"/>
                        <a:pt x="1342" y="2225"/>
                      </a:cubicBezTo>
                      <a:cubicBezTo>
                        <a:pt x="1535" y="2473"/>
                        <a:pt x="1739" y="2727"/>
                        <a:pt x="1800" y="3034"/>
                      </a:cubicBezTo>
                      <a:cubicBezTo>
                        <a:pt x="1850" y="3271"/>
                        <a:pt x="1811" y="3520"/>
                        <a:pt x="1758" y="3754"/>
                      </a:cubicBezTo>
                      <a:cubicBezTo>
                        <a:pt x="1607" y="4410"/>
                        <a:pt x="1340" y="5034"/>
                        <a:pt x="977" y="5598"/>
                      </a:cubicBezTo>
                      <a:cubicBezTo>
                        <a:pt x="1019" y="5620"/>
                        <a:pt x="1061" y="5634"/>
                        <a:pt x="1114" y="5643"/>
                      </a:cubicBezTo>
                      <a:cubicBezTo>
                        <a:pt x="1134" y="5645"/>
                        <a:pt x="1154" y="5647"/>
                        <a:pt x="1174" y="5647"/>
                      </a:cubicBezTo>
                      <a:cubicBezTo>
                        <a:pt x="1352" y="5647"/>
                        <a:pt x="1528" y="5540"/>
                        <a:pt x="1641" y="5400"/>
                      </a:cubicBezTo>
                      <a:cubicBezTo>
                        <a:pt x="1766" y="5244"/>
                        <a:pt x="1836" y="5048"/>
                        <a:pt x="1898" y="4856"/>
                      </a:cubicBezTo>
                      <a:cubicBezTo>
                        <a:pt x="2020" y="4493"/>
                        <a:pt x="2146" y="4133"/>
                        <a:pt x="2269" y="3771"/>
                      </a:cubicBezTo>
                      <a:cubicBezTo>
                        <a:pt x="2372" y="3469"/>
                        <a:pt x="2475" y="3165"/>
                        <a:pt x="2522" y="2847"/>
                      </a:cubicBezTo>
                      <a:cubicBezTo>
                        <a:pt x="2712" y="1606"/>
                        <a:pt x="2115" y="141"/>
                        <a:pt x="865" y="7"/>
                      </a:cubicBezTo>
                      <a:cubicBezTo>
                        <a:pt x="819" y="2"/>
                        <a:pt x="774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153;p57">
                  <a:extLst>
                    <a:ext uri="{FF2B5EF4-FFF2-40B4-BE49-F238E27FC236}">
                      <a16:creationId xmlns:a16="http://schemas.microsoft.com/office/drawing/2014/main" id="{0CE16533-414D-3EDA-0B9C-121DB15CA4EB}"/>
                    </a:ext>
                  </a:extLst>
                </p:cNvPr>
                <p:cNvSpPr/>
                <p:nvPr/>
              </p:nvSpPr>
              <p:spPr>
                <a:xfrm>
                  <a:off x="3952586" y="2335080"/>
                  <a:ext cx="662206" cy="735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15254" extrusionOk="0">
                      <a:moveTo>
                        <a:pt x="12600" y="1"/>
                      </a:moveTo>
                      <a:cubicBezTo>
                        <a:pt x="12068" y="1"/>
                        <a:pt x="11501" y="497"/>
                        <a:pt x="11121" y="811"/>
                      </a:cubicBezTo>
                      <a:cubicBezTo>
                        <a:pt x="7424" y="3849"/>
                        <a:pt x="3812" y="6996"/>
                        <a:pt x="291" y="10243"/>
                      </a:cubicBezTo>
                      <a:cubicBezTo>
                        <a:pt x="151" y="10372"/>
                        <a:pt x="1" y="10525"/>
                        <a:pt x="3" y="10715"/>
                      </a:cubicBezTo>
                      <a:cubicBezTo>
                        <a:pt x="9" y="10821"/>
                        <a:pt x="59" y="10919"/>
                        <a:pt x="109" y="11013"/>
                      </a:cubicBezTo>
                      <a:cubicBezTo>
                        <a:pt x="868" y="12406"/>
                        <a:pt x="1753" y="13734"/>
                        <a:pt x="2749" y="14969"/>
                      </a:cubicBezTo>
                      <a:cubicBezTo>
                        <a:pt x="2843" y="15084"/>
                        <a:pt x="2947" y="15209"/>
                        <a:pt x="3095" y="15243"/>
                      </a:cubicBezTo>
                      <a:cubicBezTo>
                        <a:pt x="3124" y="15250"/>
                        <a:pt x="3154" y="15253"/>
                        <a:pt x="3183" y="15253"/>
                      </a:cubicBezTo>
                      <a:cubicBezTo>
                        <a:pt x="3337" y="15253"/>
                        <a:pt x="3485" y="15165"/>
                        <a:pt x="3616" y="15078"/>
                      </a:cubicBezTo>
                      <a:cubicBezTo>
                        <a:pt x="5985" y="13527"/>
                        <a:pt x="8161" y="11683"/>
                        <a:pt x="10075" y="9599"/>
                      </a:cubicBezTo>
                      <a:cubicBezTo>
                        <a:pt x="11902" y="7613"/>
                        <a:pt x="13559" y="5244"/>
                        <a:pt x="13701" y="2549"/>
                      </a:cubicBezTo>
                      <a:cubicBezTo>
                        <a:pt x="13738" y="1866"/>
                        <a:pt x="13693" y="638"/>
                        <a:pt x="13085" y="170"/>
                      </a:cubicBezTo>
                      <a:cubicBezTo>
                        <a:pt x="12931" y="50"/>
                        <a:pt x="12767" y="1"/>
                        <a:pt x="126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154;p57">
                  <a:extLst>
                    <a:ext uri="{FF2B5EF4-FFF2-40B4-BE49-F238E27FC236}">
                      <a16:creationId xmlns:a16="http://schemas.microsoft.com/office/drawing/2014/main" id="{1BE83304-5BB4-9EAC-D5F9-29E8303B3D6F}"/>
                    </a:ext>
                  </a:extLst>
                </p:cNvPr>
                <p:cNvSpPr/>
                <p:nvPr/>
              </p:nvSpPr>
              <p:spPr>
                <a:xfrm>
                  <a:off x="3952731" y="2691544"/>
                  <a:ext cx="237108" cy="378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9" h="7856" extrusionOk="0">
                      <a:moveTo>
                        <a:pt x="3432" y="0"/>
                      </a:moveTo>
                      <a:lnTo>
                        <a:pt x="3432" y="0"/>
                      </a:lnTo>
                      <a:cubicBezTo>
                        <a:pt x="2375" y="940"/>
                        <a:pt x="1328" y="1889"/>
                        <a:pt x="291" y="2846"/>
                      </a:cubicBezTo>
                      <a:cubicBezTo>
                        <a:pt x="151" y="2974"/>
                        <a:pt x="0" y="3127"/>
                        <a:pt x="6" y="3314"/>
                      </a:cubicBezTo>
                      <a:cubicBezTo>
                        <a:pt x="9" y="3423"/>
                        <a:pt x="62" y="3521"/>
                        <a:pt x="109" y="3616"/>
                      </a:cubicBezTo>
                      <a:cubicBezTo>
                        <a:pt x="871" y="5008"/>
                        <a:pt x="1752" y="6336"/>
                        <a:pt x="2748" y="7569"/>
                      </a:cubicBezTo>
                      <a:cubicBezTo>
                        <a:pt x="2843" y="7686"/>
                        <a:pt x="2949" y="7812"/>
                        <a:pt x="3094" y="7845"/>
                      </a:cubicBezTo>
                      <a:cubicBezTo>
                        <a:pt x="3124" y="7852"/>
                        <a:pt x="3154" y="7855"/>
                        <a:pt x="3183" y="7855"/>
                      </a:cubicBezTo>
                      <a:cubicBezTo>
                        <a:pt x="3336" y="7855"/>
                        <a:pt x="3485" y="7767"/>
                        <a:pt x="3619" y="7680"/>
                      </a:cubicBezTo>
                      <a:cubicBezTo>
                        <a:pt x="4060" y="7393"/>
                        <a:pt x="4492" y="7089"/>
                        <a:pt x="4919" y="6779"/>
                      </a:cubicBezTo>
                      <a:cubicBezTo>
                        <a:pt x="4475" y="6439"/>
                        <a:pt x="4177" y="5914"/>
                        <a:pt x="3954" y="5390"/>
                      </a:cubicBezTo>
                      <a:cubicBezTo>
                        <a:pt x="3234" y="3702"/>
                        <a:pt x="3064" y="1794"/>
                        <a:pt x="343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155;p57">
                  <a:extLst>
                    <a:ext uri="{FF2B5EF4-FFF2-40B4-BE49-F238E27FC236}">
                      <a16:creationId xmlns:a16="http://schemas.microsoft.com/office/drawing/2014/main" id="{18FDAC06-3D11-35B9-0067-FC7016CB6278}"/>
                    </a:ext>
                  </a:extLst>
                </p:cNvPr>
                <p:cNvSpPr/>
                <p:nvPr/>
              </p:nvSpPr>
              <p:spPr>
                <a:xfrm>
                  <a:off x="3952586" y="2779612"/>
                  <a:ext cx="233782" cy="290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" h="6029" extrusionOk="0">
                      <a:moveTo>
                        <a:pt x="1404" y="0"/>
                      </a:moveTo>
                      <a:cubicBezTo>
                        <a:pt x="1030" y="338"/>
                        <a:pt x="659" y="676"/>
                        <a:pt x="291" y="1019"/>
                      </a:cubicBezTo>
                      <a:cubicBezTo>
                        <a:pt x="151" y="1147"/>
                        <a:pt x="1" y="1300"/>
                        <a:pt x="3" y="1487"/>
                      </a:cubicBezTo>
                      <a:cubicBezTo>
                        <a:pt x="9" y="1596"/>
                        <a:pt x="59" y="1694"/>
                        <a:pt x="109" y="1789"/>
                      </a:cubicBezTo>
                      <a:cubicBezTo>
                        <a:pt x="868" y="3181"/>
                        <a:pt x="1753" y="4509"/>
                        <a:pt x="2749" y="5742"/>
                      </a:cubicBezTo>
                      <a:cubicBezTo>
                        <a:pt x="2843" y="5859"/>
                        <a:pt x="2947" y="5985"/>
                        <a:pt x="3095" y="6018"/>
                      </a:cubicBezTo>
                      <a:cubicBezTo>
                        <a:pt x="3124" y="6025"/>
                        <a:pt x="3154" y="6028"/>
                        <a:pt x="3183" y="6028"/>
                      </a:cubicBezTo>
                      <a:cubicBezTo>
                        <a:pt x="3337" y="6028"/>
                        <a:pt x="3485" y="5940"/>
                        <a:pt x="3616" y="5853"/>
                      </a:cubicBezTo>
                      <a:cubicBezTo>
                        <a:pt x="4032" y="5580"/>
                        <a:pt x="4439" y="5295"/>
                        <a:pt x="4849" y="5003"/>
                      </a:cubicBezTo>
                      <a:cubicBezTo>
                        <a:pt x="3979" y="4453"/>
                        <a:pt x="3279" y="3647"/>
                        <a:pt x="2732" y="2768"/>
                      </a:cubicBezTo>
                      <a:cubicBezTo>
                        <a:pt x="2191" y="1900"/>
                        <a:pt x="1786" y="952"/>
                        <a:pt x="140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156;p57">
                  <a:extLst>
                    <a:ext uri="{FF2B5EF4-FFF2-40B4-BE49-F238E27FC236}">
                      <a16:creationId xmlns:a16="http://schemas.microsoft.com/office/drawing/2014/main" id="{535D0781-5A89-667F-2CE7-C80215D7E9C7}"/>
                    </a:ext>
                  </a:extLst>
                </p:cNvPr>
                <p:cNvSpPr/>
                <p:nvPr/>
              </p:nvSpPr>
              <p:spPr>
                <a:xfrm>
                  <a:off x="3986907" y="2779612"/>
                  <a:ext cx="199462" cy="27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5748" extrusionOk="0">
                      <a:moveTo>
                        <a:pt x="692" y="0"/>
                      </a:moveTo>
                      <a:cubicBezTo>
                        <a:pt x="460" y="210"/>
                        <a:pt x="232" y="422"/>
                        <a:pt x="0" y="631"/>
                      </a:cubicBezTo>
                      <a:cubicBezTo>
                        <a:pt x="770" y="2497"/>
                        <a:pt x="1724" y="4288"/>
                        <a:pt x="3066" y="5747"/>
                      </a:cubicBezTo>
                      <a:cubicBezTo>
                        <a:pt x="3429" y="5505"/>
                        <a:pt x="3783" y="5254"/>
                        <a:pt x="4137" y="5000"/>
                      </a:cubicBezTo>
                      <a:cubicBezTo>
                        <a:pt x="3267" y="4453"/>
                        <a:pt x="2567" y="3647"/>
                        <a:pt x="2020" y="2768"/>
                      </a:cubicBezTo>
                      <a:cubicBezTo>
                        <a:pt x="1479" y="1900"/>
                        <a:pt x="1074" y="952"/>
                        <a:pt x="69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157;p57">
                  <a:extLst>
                    <a:ext uri="{FF2B5EF4-FFF2-40B4-BE49-F238E27FC236}">
                      <a16:creationId xmlns:a16="http://schemas.microsoft.com/office/drawing/2014/main" id="{909593CF-3EE7-7CCE-3A7E-801E68A0FFD8}"/>
                    </a:ext>
                  </a:extLst>
                </p:cNvPr>
                <p:cNvSpPr/>
                <p:nvPr/>
              </p:nvSpPr>
              <p:spPr>
                <a:xfrm>
                  <a:off x="4225032" y="1613042"/>
                  <a:ext cx="887986" cy="80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2" h="16764" extrusionOk="0">
                      <a:moveTo>
                        <a:pt x="10878" y="0"/>
                      </a:moveTo>
                      <a:cubicBezTo>
                        <a:pt x="8660" y="840"/>
                        <a:pt x="5631" y="1668"/>
                        <a:pt x="3884" y="3270"/>
                      </a:cubicBezTo>
                      <a:cubicBezTo>
                        <a:pt x="2846" y="4227"/>
                        <a:pt x="2037" y="5404"/>
                        <a:pt x="1382" y="6654"/>
                      </a:cubicBezTo>
                      <a:cubicBezTo>
                        <a:pt x="592" y="8160"/>
                        <a:pt x="1" y="9865"/>
                        <a:pt x="285" y="11541"/>
                      </a:cubicBezTo>
                      <a:cubicBezTo>
                        <a:pt x="347" y="11921"/>
                        <a:pt x="456" y="12297"/>
                        <a:pt x="640" y="12638"/>
                      </a:cubicBezTo>
                      <a:cubicBezTo>
                        <a:pt x="852" y="13031"/>
                        <a:pt x="1156" y="13366"/>
                        <a:pt x="1477" y="13676"/>
                      </a:cubicBezTo>
                      <a:cubicBezTo>
                        <a:pt x="3209" y="15358"/>
                        <a:pt x="5508" y="16437"/>
                        <a:pt x="7907" y="16700"/>
                      </a:cubicBezTo>
                      <a:cubicBezTo>
                        <a:pt x="8295" y="16742"/>
                        <a:pt x="8685" y="16763"/>
                        <a:pt x="9074" y="16763"/>
                      </a:cubicBezTo>
                      <a:cubicBezTo>
                        <a:pt x="11097" y="16763"/>
                        <a:pt x="13118" y="16199"/>
                        <a:pt x="14840" y="15135"/>
                      </a:cubicBezTo>
                      <a:cubicBezTo>
                        <a:pt x="15420" y="14778"/>
                        <a:pt x="15967" y="14362"/>
                        <a:pt x="16410" y="13846"/>
                      </a:cubicBezTo>
                      <a:cubicBezTo>
                        <a:pt x="16806" y="13383"/>
                        <a:pt x="17108" y="12847"/>
                        <a:pt x="17376" y="12297"/>
                      </a:cubicBezTo>
                      <a:cubicBezTo>
                        <a:pt x="17847" y="11329"/>
                        <a:pt x="18218" y="10294"/>
                        <a:pt x="18321" y="9215"/>
                      </a:cubicBezTo>
                      <a:cubicBezTo>
                        <a:pt x="18422" y="8138"/>
                        <a:pt x="18238" y="7016"/>
                        <a:pt x="17666" y="6099"/>
                      </a:cubicBezTo>
                      <a:cubicBezTo>
                        <a:pt x="17125" y="5231"/>
                        <a:pt x="16028" y="4874"/>
                        <a:pt x="15283" y="4171"/>
                      </a:cubicBezTo>
                      <a:cubicBezTo>
                        <a:pt x="13813" y="2779"/>
                        <a:pt x="12346" y="1387"/>
                        <a:pt x="10878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158;p57">
                  <a:extLst>
                    <a:ext uri="{FF2B5EF4-FFF2-40B4-BE49-F238E27FC236}">
                      <a16:creationId xmlns:a16="http://schemas.microsoft.com/office/drawing/2014/main" id="{EF920208-1A95-FB64-B422-508AC65E7B58}"/>
                    </a:ext>
                  </a:extLst>
                </p:cNvPr>
                <p:cNvSpPr/>
                <p:nvPr/>
              </p:nvSpPr>
              <p:spPr>
                <a:xfrm>
                  <a:off x="4225321" y="1613139"/>
                  <a:ext cx="885576" cy="808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2" h="16770" extrusionOk="0">
                      <a:moveTo>
                        <a:pt x="10872" y="1"/>
                      </a:moveTo>
                      <a:cubicBezTo>
                        <a:pt x="8654" y="841"/>
                        <a:pt x="5625" y="1669"/>
                        <a:pt x="3881" y="3279"/>
                      </a:cubicBezTo>
                      <a:cubicBezTo>
                        <a:pt x="2846" y="4233"/>
                        <a:pt x="2037" y="5416"/>
                        <a:pt x="1381" y="6660"/>
                      </a:cubicBezTo>
                      <a:cubicBezTo>
                        <a:pt x="589" y="8167"/>
                        <a:pt x="0" y="9871"/>
                        <a:pt x="282" y="11551"/>
                      </a:cubicBezTo>
                      <a:cubicBezTo>
                        <a:pt x="344" y="11930"/>
                        <a:pt x="452" y="12307"/>
                        <a:pt x="636" y="12644"/>
                      </a:cubicBezTo>
                      <a:cubicBezTo>
                        <a:pt x="846" y="13038"/>
                        <a:pt x="1153" y="13372"/>
                        <a:pt x="1473" y="13685"/>
                      </a:cubicBezTo>
                      <a:cubicBezTo>
                        <a:pt x="3203" y="15364"/>
                        <a:pt x="5505" y="16447"/>
                        <a:pt x="7904" y="16706"/>
                      </a:cubicBezTo>
                      <a:cubicBezTo>
                        <a:pt x="8291" y="16748"/>
                        <a:pt x="8679" y="16769"/>
                        <a:pt x="9068" y="16769"/>
                      </a:cubicBezTo>
                      <a:cubicBezTo>
                        <a:pt x="11091" y="16769"/>
                        <a:pt x="13114" y="16203"/>
                        <a:pt x="14836" y="15141"/>
                      </a:cubicBezTo>
                      <a:cubicBezTo>
                        <a:pt x="15417" y="14781"/>
                        <a:pt x="15964" y="14371"/>
                        <a:pt x="16407" y="13855"/>
                      </a:cubicBezTo>
                      <a:cubicBezTo>
                        <a:pt x="16803" y="13392"/>
                        <a:pt x="17107" y="12853"/>
                        <a:pt x="17372" y="12307"/>
                      </a:cubicBezTo>
                      <a:cubicBezTo>
                        <a:pt x="17844" y="11333"/>
                        <a:pt x="18218" y="10298"/>
                        <a:pt x="18318" y="9224"/>
                      </a:cubicBezTo>
                      <a:cubicBezTo>
                        <a:pt x="18371" y="8671"/>
                        <a:pt x="18346" y="8108"/>
                        <a:pt x="18234" y="7564"/>
                      </a:cubicBezTo>
                      <a:cubicBezTo>
                        <a:pt x="18003" y="8593"/>
                        <a:pt x="17696" y="9603"/>
                        <a:pt x="17230" y="10557"/>
                      </a:cubicBezTo>
                      <a:cubicBezTo>
                        <a:pt x="15636" y="13792"/>
                        <a:pt x="12102" y="15961"/>
                        <a:pt x="8505" y="15961"/>
                      </a:cubicBezTo>
                      <a:cubicBezTo>
                        <a:pt x="8358" y="15961"/>
                        <a:pt x="8210" y="15957"/>
                        <a:pt x="8063" y="15950"/>
                      </a:cubicBezTo>
                      <a:cubicBezTo>
                        <a:pt x="7455" y="15922"/>
                        <a:pt x="6830" y="15827"/>
                        <a:pt x="6311" y="15515"/>
                      </a:cubicBezTo>
                      <a:cubicBezTo>
                        <a:pt x="5792" y="15200"/>
                        <a:pt x="5390" y="14625"/>
                        <a:pt x="5435" y="14022"/>
                      </a:cubicBezTo>
                      <a:cubicBezTo>
                        <a:pt x="5496" y="13205"/>
                        <a:pt x="6277" y="12653"/>
                        <a:pt x="6634" y="11916"/>
                      </a:cubicBezTo>
                      <a:cubicBezTo>
                        <a:pt x="6838" y="11503"/>
                        <a:pt x="6905" y="11040"/>
                        <a:pt x="7089" y="10622"/>
                      </a:cubicBezTo>
                      <a:cubicBezTo>
                        <a:pt x="7271" y="10206"/>
                        <a:pt x="7563" y="9852"/>
                        <a:pt x="7854" y="9503"/>
                      </a:cubicBezTo>
                      <a:cubicBezTo>
                        <a:pt x="9765" y="7198"/>
                        <a:pt x="11737" y="4942"/>
                        <a:pt x="13768" y="2740"/>
                      </a:cubicBezTo>
                      <a:cubicBezTo>
                        <a:pt x="12800" y="1828"/>
                        <a:pt x="11835" y="913"/>
                        <a:pt x="10872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159;p57">
                  <a:extLst>
                    <a:ext uri="{FF2B5EF4-FFF2-40B4-BE49-F238E27FC236}">
                      <a16:creationId xmlns:a16="http://schemas.microsoft.com/office/drawing/2014/main" id="{F057AE6A-8C35-9EAF-38F3-D4177CF55D71}"/>
                    </a:ext>
                  </a:extLst>
                </p:cNvPr>
                <p:cNvSpPr/>
                <p:nvPr/>
              </p:nvSpPr>
              <p:spPr>
                <a:xfrm>
                  <a:off x="4713862" y="1931666"/>
                  <a:ext cx="155357" cy="120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" h="2505" extrusionOk="0">
                      <a:moveTo>
                        <a:pt x="185" y="0"/>
                      </a:moveTo>
                      <a:cubicBezTo>
                        <a:pt x="141" y="0"/>
                        <a:pt x="97" y="18"/>
                        <a:pt x="65" y="52"/>
                      </a:cubicBezTo>
                      <a:cubicBezTo>
                        <a:pt x="1" y="119"/>
                        <a:pt x="6" y="228"/>
                        <a:pt x="70" y="289"/>
                      </a:cubicBezTo>
                      <a:lnTo>
                        <a:pt x="1326" y="1469"/>
                      </a:lnTo>
                      <a:cubicBezTo>
                        <a:pt x="1467" y="1601"/>
                        <a:pt x="1737" y="1852"/>
                        <a:pt x="2055" y="1852"/>
                      </a:cubicBezTo>
                      <a:cubicBezTo>
                        <a:pt x="2102" y="1852"/>
                        <a:pt x="2150" y="1847"/>
                        <a:pt x="2199" y="1835"/>
                      </a:cubicBezTo>
                      <a:cubicBezTo>
                        <a:pt x="2419" y="1782"/>
                        <a:pt x="2565" y="1612"/>
                        <a:pt x="2665" y="1447"/>
                      </a:cubicBezTo>
                      <a:cubicBezTo>
                        <a:pt x="2802" y="1698"/>
                        <a:pt x="2830" y="2013"/>
                        <a:pt x="2729" y="2278"/>
                      </a:cubicBezTo>
                      <a:cubicBezTo>
                        <a:pt x="2693" y="2362"/>
                        <a:pt x="2740" y="2462"/>
                        <a:pt x="2827" y="2493"/>
                      </a:cubicBezTo>
                      <a:cubicBezTo>
                        <a:pt x="2846" y="2501"/>
                        <a:pt x="2866" y="2504"/>
                        <a:pt x="2885" y="2504"/>
                      </a:cubicBezTo>
                      <a:cubicBezTo>
                        <a:pt x="2952" y="2504"/>
                        <a:pt x="3019" y="2462"/>
                        <a:pt x="3047" y="2401"/>
                      </a:cubicBezTo>
                      <a:cubicBezTo>
                        <a:pt x="3223" y="1932"/>
                        <a:pt x="3109" y="1374"/>
                        <a:pt x="2763" y="1012"/>
                      </a:cubicBezTo>
                      <a:cubicBezTo>
                        <a:pt x="2732" y="979"/>
                        <a:pt x="2687" y="960"/>
                        <a:pt x="2640" y="960"/>
                      </a:cubicBezTo>
                      <a:cubicBezTo>
                        <a:pt x="2632" y="960"/>
                        <a:pt x="2623" y="960"/>
                        <a:pt x="2615" y="962"/>
                      </a:cubicBezTo>
                      <a:cubicBezTo>
                        <a:pt x="2559" y="973"/>
                        <a:pt x="2511" y="1009"/>
                        <a:pt x="2489" y="1059"/>
                      </a:cubicBezTo>
                      <a:cubicBezTo>
                        <a:pt x="2397" y="1254"/>
                        <a:pt x="2288" y="1469"/>
                        <a:pt x="2118" y="1511"/>
                      </a:cubicBezTo>
                      <a:cubicBezTo>
                        <a:pt x="2099" y="1516"/>
                        <a:pt x="2079" y="1518"/>
                        <a:pt x="2059" y="1518"/>
                      </a:cubicBezTo>
                      <a:cubicBezTo>
                        <a:pt x="1894" y="1518"/>
                        <a:pt x="1717" y="1371"/>
                        <a:pt x="1557" y="1224"/>
                      </a:cubicBezTo>
                      <a:lnTo>
                        <a:pt x="302" y="46"/>
                      </a:lnTo>
                      <a:cubicBezTo>
                        <a:pt x="270" y="15"/>
                        <a:pt x="227" y="0"/>
                        <a:pt x="185" y="0"/>
                      </a:cubicBezTo>
                      <a:close/>
                    </a:path>
                  </a:pathLst>
                </a:custGeom>
                <a:solidFill>
                  <a:srgbClr val="91585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160;p57">
                  <a:extLst>
                    <a:ext uri="{FF2B5EF4-FFF2-40B4-BE49-F238E27FC236}">
                      <a16:creationId xmlns:a16="http://schemas.microsoft.com/office/drawing/2014/main" id="{AFF4FA67-88DD-4114-20AD-5F8CE76FA687}"/>
                    </a:ext>
                  </a:extLst>
                </p:cNvPr>
                <p:cNvSpPr/>
                <p:nvPr/>
              </p:nvSpPr>
              <p:spPr>
                <a:xfrm>
                  <a:off x="4787565" y="2076035"/>
                  <a:ext cx="130629" cy="72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" h="1499" extrusionOk="0">
                      <a:moveTo>
                        <a:pt x="2519" y="1"/>
                      </a:moveTo>
                      <a:cubicBezTo>
                        <a:pt x="2463" y="1"/>
                        <a:pt x="2409" y="28"/>
                        <a:pt x="2375" y="78"/>
                      </a:cubicBezTo>
                      <a:cubicBezTo>
                        <a:pt x="1952" y="741"/>
                        <a:pt x="1169" y="1158"/>
                        <a:pt x="386" y="1158"/>
                      </a:cubicBezTo>
                      <a:cubicBezTo>
                        <a:pt x="321" y="1158"/>
                        <a:pt x="257" y="1155"/>
                        <a:pt x="193" y="1150"/>
                      </a:cubicBezTo>
                      <a:cubicBezTo>
                        <a:pt x="188" y="1149"/>
                        <a:pt x="182" y="1149"/>
                        <a:pt x="177" y="1149"/>
                      </a:cubicBezTo>
                      <a:cubicBezTo>
                        <a:pt x="89" y="1149"/>
                        <a:pt x="17" y="1214"/>
                        <a:pt x="6" y="1303"/>
                      </a:cubicBezTo>
                      <a:cubicBezTo>
                        <a:pt x="0" y="1395"/>
                        <a:pt x="67" y="1476"/>
                        <a:pt x="160" y="1487"/>
                      </a:cubicBezTo>
                      <a:cubicBezTo>
                        <a:pt x="238" y="1493"/>
                        <a:pt x="313" y="1498"/>
                        <a:pt x="388" y="1498"/>
                      </a:cubicBezTo>
                      <a:cubicBezTo>
                        <a:pt x="1287" y="1498"/>
                        <a:pt x="2177" y="1019"/>
                        <a:pt x="2662" y="260"/>
                      </a:cubicBezTo>
                      <a:cubicBezTo>
                        <a:pt x="2709" y="179"/>
                        <a:pt x="2684" y="78"/>
                        <a:pt x="2609" y="25"/>
                      </a:cubicBezTo>
                      <a:cubicBezTo>
                        <a:pt x="2580" y="9"/>
                        <a:pt x="2549" y="1"/>
                        <a:pt x="2519" y="1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161;p57">
                  <a:extLst>
                    <a:ext uri="{FF2B5EF4-FFF2-40B4-BE49-F238E27FC236}">
                      <a16:creationId xmlns:a16="http://schemas.microsoft.com/office/drawing/2014/main" id="{5AAB1D41-FDB1-B4B5-6D05-3AC9D044DC95}"/>
                    </a:ext>
                  </a:extLst>
                </p:cNvPr>
                <p:cNvSpPr/>
                <p:nvPr/>
              </p:nvSpPr>
              <p:spPr>
                <a:xfrm rot="964708">
                  <a:off x="4804918" y="1813809"/>
                  <a:ext cx="31091" cy="84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1755" extrusionOk="0">
                      <a:moveTo>
                        <a:pt x="645" y="0"/>
                      </a:moveTo>
                      <a:lnTo>
                        <a:pt x="645" y="0"/>
                      </a:lnTo>
                      <a:cubicBezTo>
                        <a:pt x="455" y="39"/>
                        <a:pt x="313" y="176"/>
                        <a:pt x="215" y="318"/>
                      </a:cubicBezTo>
                      <a:cubicBezTo>
                        <a:pt x="118" y="466"/>
                        <a:pt x="56" y="628"/>
                        <a:pt x="28" y="795"/>
                      </a:cubicBezTo>
                      <a:cubicBezTo>
                        <a:pt x="0" y="963"/>
                        <a:pt x="6" y="1138"/>
                        <a:pt x="48" y="1306"/>
                      </a:cubicBezTo>
                      <a:cubicBezTo>
                        <a:pt x="90" y="1473"/>
                        <a:pt x="171" y="1643"/>
                        <a:pt x="324" y="1755"/>
                      </a:cubicBezTo>
                      <a:cubicBezTo>
                        <a:pt x="371" y="1574"/>
                        <a:pt x="410" y="1437"/>
                        <a:pt x="441" y="1292"/>
                      </a:cubicBezTo>
                      <a:cubicBezTo>
                        <a:pt x="475" y="1150"/>
                        <a:pt x="503" y="1013"/>
                        <a:pt x="525" y="876"/>
                      </a:cubicBezTo>
                      <a:cubicBezTo>
                        <a:pt x="550" y="739"/>
                        <a:pt x="567" y="606"/>
                        <a:pt x="586" y="466"/>
                      </a:cubicBezTo>
                      <a:cubicBezTo>
                        <a:pt x="603" y="321"/>
                        <a:pt x="614" y="187"/>
                        <a:pt x="645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162;p57">
                  <a:extLst>
                    <a:ext uri="{FF2B5EF4-FFF2-40B4-BE49-F238E27FC236}">
                      <a16:creationId xmlns:a16="http://schemas.microsoft.com/office/drawing/2014/main" id="{266EAFC6-7755-C620-9ABD-3B92BAF91993}"/>
                    </a:ext>
                  </a:extLst>
                </p:cNvPr>
                <p:cNvSpPr/>
                <p:nvPr/>
              </p:nvSpPr>
              <p:spPr>
                <a:xfrm rot="-1162199">
                  <a:off x="4586123" y="2041137"/>
                  <a:ext cx="82765" cy="39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822" extrusionOk="0">
                      <a:moveTo>
                        <a:pt x="1113" y="0"/>
                      </a:moveTo>
                      <a:cubicBezTo>
                        <a:pt x="973" y="0"/>
                        <a:pt x="834" y="24"/>
                        <a:pt x="703" y="69"/>
                      </a:cubicBezTo>
                      <a:cubicBezTo>
                        <a:pt x="539" y="130"/>
                        <a:pt x="383" y="217"/>
                        <a:pt x="249" y="339"/>
                      </a:cubicBezTo>
                      <a:cubicBezTo>
                        <a:pt x="120" y="459"/>
                        <a:pt x="6" y="632"/>
                        <a:pt x="0" y="822"/>
                      </a:cubicBezTo>
                      <a:cubicBezTo>
                        <a:pt x="179" y="758"/>
                        <a:pt x="318" y="719"/>
                        <a:pt x="450" y="677"/>
                      </a:cubicBezTo>
                      <a:cubicBezTo>
                        <a:pt x="586" y="635"/>
                        <a:pt x="723" y="596"/>
                        <a:pt x="860" y="551"/>
                      </a:cubicBezTo>
                      <a:cubicBezTo>
                        <a:pt x="994" y="507"/>
                        <a:pt x="1130" y="456"/>
                        <a:pt x="1270" y="398"/>
                      </a:cubicBezTo>
                      <a:cubicBezTo>
                        <a:pt x="1409" y="339"/>
                        <a:pt x="1549" y="275"/>
                        <a:pt x="1716" y="189"/>
                      </a:cubicBezTo>
                      <a:cubicBezTo>
                        <a:pt x="1571" y="63"/>
                        <a:pt x="1390" y="18"/>
                        <a:pt x="1214" y="5"/>
                      </a:cubicBezTo>
                      <a:cubicBezTo>
                        <a:pt x="1180" y="2"/>
                        <a:pt x="1147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163;p57">
                  <a:extLst>
                    <a:ext uri="{FF2B5EF4-FFF2-40B4-BE49-F238E27FC236}">
                      <a16:creationId xmlns:a16="http://schemas.microsoft.com/office/drawing/2014/main" id="{DD6A7434-7596-1831-CD6F-1670419F31CE}"/>
                    </a:ext>
                  </a:extLst>
                </p:cNvPr>
                <p:cNvSpPr/>
                <p:nvPr/>
              </p:nvSpPr>
              <p:spPr>
                <a:xfrm>
                  <a:off x="4219247" y="1635119"/>
                  <a:ext cx="682788" cy="69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5" h="14424" extrusionOk="0">
                      <a:moveTo>
                        <a:pt x="11921" y="0"/>
                      </a:moveTo>
                      <a:cubicBezTo>
                        <a:pt x="11374" y="0"/>
                        <a:pt x="10825" y="134"/>
                        <a:pt x="10304" y="315"/>
                      </a:cubicBezTo>
                      <a:cubicBezTo>
                        <a:pt x="8881" y="806"/>
                        <a:pt x="7609" y="1640"/>
                        <a:pt x="6350" y="2466"/>
                      </a:cubicBezTo>
                      <a:cubicBezTo>
                        <a:pt x="5424" y="3068"/>
                        <a:pt x="4490" y="3688"/>
                        <a:pt x="3750" y="4505"/>
                      </a:cubicBezTo>
                      <a:cubicBezTo>
                        <a:pt x="3031" y="5309"/>
                        <a:pt x="2526" y="6274"/>
                        <a:pt x="2029" y="7231"/>
                      </a:cubicBezTo>
                      <a:cubicBezTo>
                        <a:pt x="1669" y="7917"/>
                        <a:pt x="1315" y="8603"/>
                        <a:pt x="955" y="9290"/>
                      </a:cubicBezTo>
                      <a:cubicBezTo>
                        <a:pt x="682" y="9806"/>
                        <a:pt x="26" y="10626"/>
                        <a:pt x="18" y="11220"/>
                      </a:cubicBezTo>
                      <a:cubicBezTo>
                        <a:pt x="1" y="12263"/>
                        <a:pt x="1415" y="13636"/>
                        <a:pt x="2152" y="14216"/>
                      </a:cubicBezTo>
                      <a:cubicBezTo>
                        <a:pt x="2284" y="14319"/>
                        <a:pt x="2435" y="14424"/>
                        <a:pt x="2596" y="14424"/>
                      </a:cubicBezTo>
                      <a:cubicBezTo>
                        <a:pt x="2619" y="14424"/>
                        <a:pt x="2642" y="14422"/>
                        <a:pt x="2665" y="14417"/>
                      </a:cubicBezTo>
                      <a:cubicBezTo>
                        <a:pt x="2796" y="14392"/>
                        <a:pt x="2902" y="14303"/>
                        <a:pt x="2994" y="14211"/>
                      </a:cubicBezTo>
                      <a:cubicBezTo>
                        <a:pt x="4186" y="13120"/>
                        <a:pt x="5268" y="11918"/>
                        <a:pt x="6230" y="10623"/>
                      </a:cubicBezTo>
                      <a:cubicBezTo>
                        <a:pt x="6283" y="10553"/>
                        <a:pt x="6339" y="10478"/>
                        <a:pt x="6353" y="10389"/>
                      </a:cubicBezTo>
                      <a:cubicBezTo>
                        <a:pt x="6370" y="10274"/>
                        <a:pt x="6322" y="10163"/>
                        <a:pt x="6272" y="10060"/>
                      </a:cubicBezTo>
                      <a:cubicBezTo>
                        <a:pt x="5798" y="9036"/>
                        <a:pt x="5430" y="7962"/>
                        <a:pt x="5184" y="6865"/>
                      </a:cubicBezTo>
                      <a:lnTo>
                        <a:pt x="5184" y="6865"/>
                      </a:lnTo>
                      <a:cubicBezTo>
                        <a:pt x="5541" y="7387"/>
                        <a:pt x="5991" y="7844"/>
                        <a:pt x="6507" y="8204"/>
                      </a:cubicBezTo>
                      <a:cubicBezTo>
                        <a:pt x="6614" y="8277"/>
                        <a:pt x="6735" y="8350"/>
                        <a:pt x="6860" y="8350"/>
                      </a:cubicBezTo>
                      <a:cubicBezTo>
                        <a:pt x="6869" y="8350"/>
                        <a:pt x="6877" y="8350"/>
                        <a:pt x="6886" y="8349"/>
                      </a:cubicBezTo>
                      <a:cubicBezTo>
                        <a:pt x="7003" y="8338"/>
                        <a:pt x="7104" y="8268"/>
                        <a:pt x="7201" y="8196"/>
                      </a:cubicBezTo>
                      <a:cubicBezTo>
                        <a:pt x="8273" y="7398"/>
                        <a:pt x="9266" y="6494"/>
                        <a:pt x="10170" y="5507"/>
                      </a:cubicBezTo>
                      <a:cubicBezTo>
                        <a:pt x="10471" y="5172"/>
                        <a:pt x="10783" y="4795"/>
                        <a:pt x="10814" y="4346"/>
                      </a:cubicBezTo>
                      <a:cubicBezTo>
                        <a:pt x="10861" y="3660"/>
                        <a:pt x="10248" y="3066"/>
                        <a:pt x="10259" y="2379"/>
                      </a:cubicBezTo>
                      <a:lnTo>
                        <a:pt x="10259" y="2379"/>
                      </a:lnTo>
                      <a:lnTo>
                        <a:pt x="11233" y="3197"/>
                      </a:lnTo>
                      <a:cubicBezTo>
                        <a:pt x="11327" y="3272"/>
                        <a:pt x="11428" y="3356"/>
                        <a:pt x="11551" y="3356"/>
                      </a:cubicBezTo>
                      <a:cubicBezTo>
                        <a:pt x="11553" y="3356"/>
                        <a:pt x="11555" y="3356"/>
                        <a:pt x="11557" y="3356"/>
                      </a:cubicBezTo>
                      <a:cubicBezTo>
                        <a:pt x="11666" y="3356"/>
                        <a:pt x="11762" y="3288"/>
                        <a:pt x="11849" y="3227"/>
                      </a:cubicBezTo>
                      <a:cubicBezTo>
                        <a:pt x="12533" y="2742"/>
                        <a:pt x="13219" y="2254"/>
                        <a:pt x="13902" y="1768"/>
                      </a:cubicBezTo>
                      <a:cubicBezTo>
                        <a:pt x="13983" y="1710"/>
                        <a:pt x="14067" y="1651"/>
                        <a:pt x="14109" y="1559"/>
                      </a:cubicBezTo>
                      <a:cubicBezTo>
                        <a:pt x="14165" y="1434"/>
                        <a:pt x="14120" y="1283"/>
                        <a:pt x="14061" y="1160"/>
                      </a:cubicBezTo>
                      <a:cubicBezTo>
                        <a:pt x="13755" y="527"/>
                        <a:pt x="13071" y="133"/>
                        <a:pt x="12376" y="33"/>
                      </a:cubicBezTo>
                      <a:cubicBezTo>
                        <a:pt x="12225" y="11"/>
                        <a:pt x="12073" y="0"/>
                        <a:pt x="11921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164;p57">
                  <a:extLst>
                    <a:ext uri="{FF2B5EF4-FFF2-40B4-BE49-F238E27FC236}">
                      <a16:creationId xmlns:a16="http://schemas.microsoft.com/office/drawing/2014/main" id="{F2ECAC94-19BC-2BA5-A05C-9CFD7D76D8B5}"/>
                    </a:ext>
                  </a:extLst>
                </p:cNvPr>
                <p:cNvSpPr/>
                <p:nvPr/>
              </p:nvSpPr>
              <p:spPr>
                <a:xfrm>
                  <a:off x="4219151" y="1635457"/>
                  <a:ext cx="666882" cy="69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5" h="14416" extrusionOk="0">
                      <a:moveTo>
                        <a:pt x="11932" y="0"/>
                      </a:moveTo>
                      <a:cubicBezTo>
                        <a:pt x="11382" y="0"/>
                        <a:pt x="10830" y="134"/>
                        <a:pt x="10306" y="316"/>
                      </a:cubicBezTo>
                      <a:cubicBezTo>
                        <a:pt x="8883" y="807"/>
                        <a:pt x="7611" y="1641"/>
                        <a:pt x="6352" y="2467"/>
                      </a:cubicBezTo>
                      <a:cubicBezTo>
                        <a:pt x="5426" y="3070"/>
                        <a:pt x="4492" y="3686"/>
                        <a:pt x="3752" y="4506"/>
                      </a:cubicBezTo>
                      <a:cubicBezTo>
                        <a:pt x="3033" y="5307"/>
                        <a:pt x="2528" y="6275"/>
                        <a:pt x="2031" y="7229"/>
                      </a:cubicBezTo>
                      <a:cubicBezTo>
                        <a:pt x="1671" y="7916"/>
                        <a:pt x="1317" y="8605"/>
                        <a:pt x="957" y="9291"/>
                      </a:cubicBezTo>
                      <a:cubicBezTo>
                        <a:pt x="684" y="9807"/>
                        <a:pt x="28" y="10627"/>
                        <a:pt x="20" y="11219"/>
                      </a:cubicBezTo>
                      <a:cubicBezTo>
                        <a:pt x="0" y="12251"/>
                        <a:pt x="1420" y="13626"/>
                        <a:pt x="2157" y="14207"/>
                      </a:cubicBezTo>
                      <a:cubicBezTo>
                        <a:pt x="2289" y="14312"/>
                        <a:pt x="2442" y="14416"/>
                        <a:pt x="2604" y="14416"/>
                      </a:cubicBezTo>
                      <a:cubicBezTo>
                        <a:pt x="2626" y="14416"/>
                        <a:pt x="2648" y="14414"/>
                        <a:pt x="2670" y="14410"/>
                      </a:cubicBezTo>
                      <a:cubicBezTo>
                        <a:pt x="2801" y="14385"/>
                        <a:pt x="2907" y="14296"/>
                        <a:pt x="2999" y="14204"/>
                      </a:cubicBezTo>
                      <a:cubicBezTo>
                        <a:pt x="3649" y="13607"/>
                        <a:pt x="4266" y="12976"/>
                        <a:pt x="4851" y="12318"/>
                      </a:cubicBezTo>
                      <a:cubicBezTo>
                        <a:pt x="4553" y="12014"/>
                        <a:pt x="4204" y="11757"/>
                        <a:pt x="3819" y="11565"/>
                      </a:cubicBezTo>
                      <a:cubicBezTo>
                        <a:pt x="3610" y="11459"/>
                        <a:pt x="3381" y="11361"/>
                        <a:pt x="3256" y="11166"/>
                      </a:cubicBezTo>
                      <a:cubicBezTo>
                        <a:pt x="3111" y="10942"/>
                        <a:pt x="3136" y="10658"/>
                        <a:pt x="3192" y="10398"/>
                      </a:cubicBezTo>
                      <a:cubicBezTo>
                        <a:pt x="3468" y="9098"/>
                        <a:pt x="4274" y="8033"/>
                        <a:pt x="5250" y="7098"/>
                      </a:cubicBezTo>
                      <a:cubicBezTo>
                        <a:pt x="5231" y="7017"/>
                        <a:pt x="5211" y="6942"/>
                        <a:pt x="5195" y="6861"/>
                      </a:cubicBezTo>
                      <a:lnTo>
                        <a:pt x="5195" y="6861"/>
                      </a:lnTo>
                      <a:cubicBezTo>
                        <a:pt x="5231" y="6920"/>
                        <a:pt x="5278" y="6973"/>
                        <a:pt x="5320" y="7031"/>
                      </a:cubicBezTo>
                      <a:cubicBezTo>
                        <a:pt x="5850" y="6529"/>
                        <a:pt x="6417" y="6066"/>
                        <a:pt x="6980" y="5620"/>
                      </a:cubicBezTo>
                      <a:cubicBezTo>
                        <a:pt x="8102" y="4727"/>
                        <a:pt x="9231" y="3834"/>
                        <a:pt x="10398" y="2992"/>
                      </a:cubicBezTo>
                      <a:cubicBezTo>
                        <a:pt x="10319" y="2794"/>
                        <a:pt x="10261" y="2587"/>
                        <a:pt x="10264" y="2375"/>
                      </a:cubicBezTo>
                      <a:lnTo>
                        <a:pt x="10264" y="2375"/>
                      </a:lnTo>
                      <a:cubicBezTo>
                        <a:pt x="10417" y="2501"/>
                        <a:pt x="10571" y="2632"/>
                        <a:pt x="10721" y="2760"/>
                      </a:cubicBezTo>
                      <a:cubicBezTo>
                        <a:pt x="11726" y="2051"/>
                        <a:pt x="12758" y="1387"/>
                        <a:pt x="13835" y="810"/>
                      </a:cubicBezTo>
                      <a:cubicBezTo>
                        <a:pt x="13480" y="386"/>
                        <a:pt x="12934" y="115"/>
                        <a:pt x="12378" y="32"/>
                      </a:cubicBezTo>
                      <a:cubicBezTo>
                        <a:pt x="12230" y="10"/>
                        <a:pt x="12081" y="0"/>
                        <a:pt x="11932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165;p57">
                  <a:extLst>
                    <a:ext uri="{FF2B5EF4-FFF2-40B4-BE49-F238E27FC236}">
                      <a16:creationId xmlns:a16="http://schemas.microsoft.com/office/drawing/2014/main" id="{4F4B2A69-3BA4-FB83-D44A-9FF20EFF8675}"/>
                    </a:ext>
                  </a:extLst>
                </p:cNvPr>
                <p:cNvSpPr/>
                <p:nvPr/>
              </p:nvSpPr>
              <p:spPr>
                <a:xfrm>
                  <a:off x="4533533" y="2187385"/>
                  <a:ext cx="160081" cy="160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1" h="3321" extrusionOk="0">
                      <a:moveTo>
                        <a:pt x="1660" y="0"/>
                      </a:moveTo>
                      <a:cubicBezTo>
                        <a:pt x="743" y="0"/>
                        <a:pt x="1" y="742"/>
                        <a:pt x="1" y="1660"/>
                      </a:cubicBezTo>
                      <a:cubicBezTo>
                        <a:pt x="1" y="2575"/>
                        <a:pt x="743" y="3320"/>
                        <a:pt x="1660" y="3320"/>
                      </a:cubicBezTo>
                      <a:cubicBezTo>
                        <a:pt x="2578" y="3320"/>
                        <a:pt x="3320" y="2575"/>
                        <a:pt x="3320" y="1660"/>
                      </a:cubicBezTo>
                      <a:cubicBezTo>
                        <a:pt x="3320" y="742"/>
                        <a:pt x="2578" y="0"/>
                        <a:pt x="1660" y="0"/>
                      </a:cubicBezTo>
                      <a:close/>
                    </a:path>
                  </a:pathLst>
                </a:custGeom>
                <a:solidFill>
                  <a:srgbClr val="FDA1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166;p57">
                  <a:extLst>
                    <a:ext uri="{FF2B5EF4-FFF2-40B4-BE49-F238E27FC236}">
                      <a16:creationId xmlns:a16="http://schemas.microsoft.com/office/drawing/2014/main" id="{58DBF47F-5D10-B842-8CEE-2568073A3910}"/>
                    </a:ext>
                  </a:extLst>
                </p:cNvPr>
                <p:cNvSpPr/>
                <p:nvPr/>
              </p:nvSpPr>
              <p:spPr>
                <a:xfrm>
                  <a:off x="4316377" y="2262004"/>
                  <a:ext cx="169866" cy="16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522" extrusionOk="0">
                      <a:moveTo>
                        <a:pt x="1760" y="1"/>
                      </a:moveTo>
                      <a:cubicBezTo>
                        <a:pt x="790" y="1"/>
                        <a:pt x="0" y="787"/>
                        <a:pt x="0" y="1761"/>
                      </a:cubicBezTo>
                      <a:cubicBezTo>
                        <a:pt x="0" y="2735"/>
                        <a:pt x="790" y="3521"/>
                        <a:pt x="1760" y="3521"/>
                      </a:cubicBezTo>
                      <a:cubicBezTo>
                        <a:pt x="2734" y="3521"/>
                        <a:pt x="3524" y="2735"/>
                        <a:pt x="3524" y="1761"/>
                      </a:cubicBezTo>
                      <a:cubicBezTo>
                        <a:pt x="3524" y="787"/>
                        <a:pt x="2734" y="1"/>
                        <a:pt x="1760" y="1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167;p57">
                  <a:extLst>
                    <a:ext uri="{FF2B5EF4-FFF2-40B4-BE49-F238E27FC236}">
                      <a16:creationId xmlns:a16="http://schemas.microsoft.com/office/drawing/2014/main" id="{405AE027-A983-9BCC-B248-C8D3E5FE9ED0}"/>
                    </a:ext>
                  </a:extLst>
                </p:cNvPr>
                <p:cNvSpPr/>
                <p:nvPr/>
              </p:nvSpPr>
              <p:spPr>
                <a:xfrm>
                  <a:off x="4358603" y="2304230"/>
                  <a:ext cx="85415" cy="85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2" h="1773" extrusionOk="0">
                      <a:moveTo>
                        <a:pt x="884" y="1"/>
                      </a:moveTo>
                      <a:cubicBezTo>
                        <a:pt x="396" y="1"/>
                        <a:pt x="0" y="397"/>
                        <a:pt x="0" y="885"/>
                      </a:cubicBezTo>
                      <a:cubicBezTo>
                        <a:pt x="0" y="1373"/>
                        <a:pt x="396" y="1772"/>
                        <a:pt x="884" y="1772"/>
                      </a:cubicBezTo>
                      <a:cubicBezTo>
                        <a:pt x="1373" y="1772"/>
                        <a:pt x="1772" y="1376"/>
                        <a:pt x="1772" y="885"/>
                      </a:cubicBezTo>
                      <a:cubicBezTo>
                        <a:pt x="1772" y="394"/>
                        <a:pt x="1373" y="1"/>
                        <a:pt x="884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168;p57">
                  <a:extLst>
                    <a:ext uri="{FF2B5EF4-FFF2-40B4-BE49-F238E27FC236}">
                      <a16:creationId xmlns:a16="http://schemas.microsoft.com/office/drawing/2014/main" id="{2C775B86-02E7-8702-8BF0-E7BC445A836D}"/>
                    </a:ext>
                  </a:extLst>
                </p:cNvPr>
                <p:cNvSpPr/>
                <p:nvPr/>
              </p:nvSpPr>
              <p:spPr>
                <a:xfrm>
                  <a:off x="4100137" y="1534760"/>
                  <a:ext cx="771095" cy="75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15593" extrusionOk="0">
                      <a:moveTo>
                        <a:pt x="939" y="0"/>
                      </a:moveTo>
                      <a:cubicBezTo>
                        <a:pt x="421" y="0"/>
                        <a:pt x="0" y="424"/>
                        <a:pt x="11" y="941"/>
                      </a:cubicBezTo>
                      <a:cubicBezTo>
                        <a:pt x="92" y="5990"/>
                        <a:pt x="1236" y="10934"/>
                        <a:pt x="3219" y="15593"/>
                      </a:cubicBezTo>
                      <a:cubicBezTo>
                        <a:pt x="3649" y="13257"/>
                        <a:pt x="4684" y="11040"/>
                        <a:pt x="6199" y="9215"/>
                      </a:cubicBezTo>
                      <a:cubicBezTo>
                        <a:pt x="7161" y="8055"/>
                        <a:pt x="8308" y="7056"/>
                        <a:pt x="9474" y="6102"/>
                      </a:cubicBezTo>
                      <a:cubicBezTo>
                        <a:pt x="11447" y="4481"/>
                        <a:pt x="13553" y="2938"/>
                        <a:pt x="15997" y="2210"/>
                      </a:cubicBezTo>
                      <a:cubicBezTo>
                        <a:pt x="13199" y="581"/>
                        <a:pt x="9801" y="215"/>
                        <a:pt x="6556" y="81"/>
                      </a:cubicBezTo>
                      <a:cubicBezTo>
                        <a:pt x="4662" y="9"/>
                        <a:pt x="2834" y="34"/>
                        <a:pt x="954" y="0"/>
                      </a:cubicBezTo>
                      <a:cubicBezTo>
                        <a:pt x="949" y="0"/>
                        <a:pt x="944" y="0"/>
                        <a:pt x="9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169;p57">
                  <a:extLst>
                    <a:ext uri="{FF2B5EF4-FFF2-40B4-BE49-F238E27FC236}">
                      <a16:creationId xmlns:a16="http://schemas.microsoft.com/office/drawing/2014/main" id="{B270B3CA-9AC9-E721-5DFF-5C60CC02734A}"/>
                    </a:ext>
                  </a:extLst>
                </p:cNvPr>
                <p:cNvSpPr/>
                <p:nvPr/>
              </p:nvSpPr>
              <p:spPr>
                <a:xfrm>
                  <a:off x="4101197" y="1579541"/>
                  <a:ext cx="770565" cy="706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6" h="14661" extrusionOk="0">
                      <a:moveTo>
                        <a:pt x="12900" y="0"/>
                      </a:moveTo>
                      <a:cubicBezTo>
                        <a:pt x="9809" y="1183"/>
                        <a:pt x="7039" y="3170"/>
                        <a:pt x="4969" y="5739"/>
                      </a:cubicBezTo>
                      <a:cubicBezTo>
                        <a:pt x="4553" y="6260"/>
                        <a:pt x="3963" y="6858"/>
                        <a:pt x="3363" y="6858"/>
                      </a:cubicBezTo>
                      <a:cubicBezTo>
                        <a:pt x="3231" y="6858"/>
                        <a:pt x="3098" y="6828"/>
                        <a:pt x="2966" y="6763"/>
                      </a:cubicBezTo>
                      <a:cubicBezTo>
                        <a:pt x="2623" y="6590"/>
                        <a:pt x="2439" y="6222"/>
                        <a:pt x="2282" y="5873"/>
                      </a:cubicBezTo>
                      <a:cubicBezTo>
                        <a:pt x="1412" y="3965"/>
                        <a:pt x="650" y="2006"/>
                        <a:pt x="0" y="12"/>
                      </a:cubicBezTo>
                      <a:lnTo>
                        <a:pt x="0" y="12"/>
                      </a:lnTo>
                      <a:cubicBezTo>
                        <a:pt x="81" y="5061"/>
                        <a:pt x="1225" y="10005"/>
                        <a:pt x="3209" y="14661"/>
                      </a:cubicBezTo>
                      <a:cubicBezTo>
                        <a:pt x="3638" y="12328"/>
                        <a:pt x="4673" y="10111"/>
                        <a:pt x="6188" y="8283"/>
                      </a:cubicBezTo>
                      <a:cubicBezTo>
                        <a:pt x="7151" y="7120"/>
                        <a:pt x="8294" y="6124"/>
                        <a:pt x="9461" y="5167"/>
                      </a:cubicBezTo>
                      <a:cubicBezTo>
                        <a:pt x="11433" y="3549"/>
                        <a:pt x="13542" y="2006"/>
                        <a:pt x="15986" y="1275"/>
                      </a:cubicBezTo>
                      <a:cubicBezTo>
                        <a:pt x="15018" y="715"/>
                        <a:pt x="13977" y="304"/>
                        <a:pt x="129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170;p57">
                  <a:extLst>
                    <a:ext uri="{FF2B5EF4-FFF2-40B4-BE49-F238E27FC236}">
                      <a16:creationId xmlns:a16="http://schemas.microsoft.com/office/drawing/2014/main" id="{D631EB34-F643-1E46-1FC6-7823A51122D4}"/>
                    </a:ext>
                  </a:extLst>
                </p:cNvPr>
                <p:cNvSpPr/>
                <p:nvPr/>
              </p:nvSpPr>
              <p:spPr>
                <a:xfrm>
                  <a:off x="4190614" y="1576167"/>
                  <a:ext cx="530710" cy="547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0" h="11367" extrusionOk="0">
                      <a:moveTo>
                        <a:pt x="10769" y="1"/>
                      </a:moveTo>
                      <a:cubicBezTo>
                        <a:pt x="6096" y="2419"/>
                        <a:pt x="2260" y="6375"/>
                        <a:pt x="1" y="11132"/>
                      </a:cubicBezTo>
                      <a:cubicBezTo>
                        <a:pt x="26" y="11207"/>
                        <a:pt x="54" y="11288"/>
                        <a:pt x="79" y="11366"/>
                      </a:cubicBezTo>
                      <a:cubicBezTo>
                        <a:pt x="2338" y="6515"/>
                        <a:pt x="6244" y="2484"/>
                        <a:pt x="11009" y="62"/>
                      </a:cubicBezTo>
                      <a:lnTo>
                        <a:pt x="1076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171;p57">
                  <a:extLst>
                    <a:ext uri="{FF2B5EF4-FFF2-40B4-BE49-F238E27FC236}">
                      <a16:creationId xmlns:a16="http://schemas.microsoft.com/office/drawing/2014/main" id="{FB808FDD-9765-6F80-3606-EE5FC7E825B3}"/>
                    </a:ext>
                  </a:extLst>
                </p:cNvPr>
                <p:cNvSpPr/>
                <p:nvPr/>
              </p:nvSpPr>
              <p:spPr>
                <a:xfrm>
                  <a:off x="4159427" y="1548594"/>
                  <a:ext cx="407890" cy="468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2" h="9715" extrusionOk="0">
                      <a:moveTo>
                        <a:pt x="8219" y="1"/>
                      </a:moveTo>
                      <a:cubicBezTo>
                        <a:pt x="4852" y="2545"/>
                        <a:pt x="2042" y="5781"/>
                        <a:pt x="0" y="9478"/>
                      </a:cubicBezTo>
                      <a:cubicBezTo>
                        <a:pt x="20" y="9559"/>
                        <a:pt x="42" y="9637"/>
                        <a:pt x="62" y="9715"/>
                      </a:cubicBezTo>
                      <a:cubicBezTo>
                        <a:pt x="2129" y="5926"/>
                        <a:pt x="5008" y="2609"/>
                        <a:pt x="8462" y="29"/>
                      </a:cubicBezTo>
                      <a:cubicBezTo>
                        <a:pt x="8384" y="17"/>
                        <a:pt x="8303" y="6"/>
                        <a:pt x="821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172;p57">
                  <a:extLst>
                    <a:ext uri="{FF2B5EF4-FFF2-40B4-BE49-F238E27FC236}">
                      <a16:creationId xmlns:a16="http://schemas.microsoft.com/office/drawing/2014/main" id="{162133C8-498F-8FF0-1660-1E1741EE107C}"/>
                    </a:ext>
                  </a:extLst>
                </p:cNvPr>
                <p:cNvSpPr/>
                <p:nvPr/>
              </p:nvSpPr>
              <p:spPr>
                <a:xfrm>
                  <a:off x="4130216" y="1540110"/>
                  <a:ext cx="335586" cy="344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" h="7141" extrusionOk="0">
                      <a:moveTo>
                        <a:pt x="6705" y="1"/>
                      </a:moveTo>
                      <a:cubicBezTo>
                        <a:pt x="4141" y="1937"/>
                        <a:pt x="1865" y="4283"/>
                        <a:pt x="1" y="6906"/>
                      </a:cubicBezTo>
                      <a:cubicBezTo>
                        <a:pt x="15" y="6987"/>
                        <a:pt x="29" y="7065"/>
                        <a:pt x="43" y="7140"/>
                      </a:cubicBezTo>
                      <a:cubicBezTo>
                        <a:pt x="1951" y="4423"/>
                        <a:pt x="4306" y="2001"/>
                        <a:pt x="6962" y="21"/>
                      </a:cubicBezTo>
                      <a:cubicBezTo>
                        <a:pt x="6875" y="15"/>
                        <a:pt x="6789" y="12"/>
                        <a:pt x="670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173;p57">
                  <a:extLst>
                    <a:ext uri="{FF2B5EF4-FFF2-40B4-BE49-F238E27FC236}">
                      <a16:creationId xmlns:a16="http://schemas.microsoft.com/office/drawing/2014/main" id="{8CC164A4-A2CE-290B-A14B-3B11D9D85B65}"/>
                    </a:ext>
                  </a:extLst>
                </p:cNvPr>
                <p:cNvSpPr/>
                <p:nvPr/>
              </p:nvSpPr>
              <p:spPr>
                <a:xfrm>
                  <a:off x="4115031" y="1536640"/>
                  <a:ext cx="236722" cy="24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1" h="5148" extrusionOk="0">
                      <a:moveTo>
                        <a:pt x="4676" y="0"/>
                      </a:moveTo>
                      <a:cubicBezTo>
                        <a:pt x="3070" y="1582"/>
                        <a:pt x="1502" y="3231"/>
                        <a:pt x="1" y="4924"/>
                      </a:cubicBezTo>
                      <a:cubicBezTo>
                        <a:pt x="6" y="5003"/>
                        <a:pt x="17" y="5075"/>
                        <a:pt x="29" y="5148"/>
                      </a:cubicBezTo>
                      <a:cubicBezTo>
                        <a:pt x="1594" y="3376"/>
                        <a:pt x="3229" y="1655"/>
                        <a:pt x="4911" y="3"/>
                      </a:cubicBezTo>
                      <a:cubicBezTo>
                        <a:pt x="4830" y="0"/>
                        <a:pt x="4752" y="0"/>
                        <a:pt x="467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174;p57">
                  <a:extLst>
                    <a:ext uri="{FF2B5EF4-FFF2-40B4-BE49-F238E27FC236}">
                      <a16:creationId xmlns:a16="http://schemas.microsoft.com/office/drawing/2014/main" id="{8FB4F9EF-813E-F29F-48BB-48AAE0E69D99}"/>
                    </a:ext>
                  </a:extLst>
                </p:cNvPr>
                <p:cNvSpPr/>
                <p:nvPr/>
              </p:nvSpPr>
              <p:spPr>
                <a:xfrm>
                  <a:off x="4104138" y="1535676"/>
                  <a:ext cx="140848" cy="138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" h="2875" extrusionOk="0">
                      <a:moveTo>
                        <a:pt x="2673" y="1"/>
                      </a:moveTo>
                      <a:cubicBezTo>
                        <a:pt x="1744" y="841"/>
                        <a:pt x="857" y="1722"/>
                        <a:pt x="1" y="2640"/>
                      </a:cubicBezTo>
                      <a:cubicBezTo>
                        <a:pt x="6" y="2721"/>
                        <a:pt x="9" y="2796"/>
                        <a:pt x="18" y="2874"/>
                      </a:cubicBezTo>
                      <a:cubicBezTo>
                        <a:pt x="941" y="1870"/>
                        <a:pt x="1909" y="913"/>
                        <a:pt x="292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175;p57">
                  <a:extLst>
                    <a:ext uri="{FF2B5EF4-FFF2-40B4-BE49-F238E27FC236}">
                      <a16:creationId xmlns:a16="http://schemas.microsoft.com/office/drawing/2014/main" id="{81BD90B4-DE51-D027-DBC2-29FFD23E37DA}"/>
                    </a:ext>
                  </a:extLst>
                </p:cNvPr>
                <p:cNvSpPr/>
                <p:nvPr/>
              </p:nvSpPr>
              <p:spPr>
                <a:xfrm>
                  <a:off x="4229370" y="1594484"/>
                  <a:ext cx="550280" cy="63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6" h="13252" extrusionOk="0">
                      <a:moveTo>
                        <a:pt x="11207" y="0"/>
                      </a:moveTo>
                      <a:cubicBezTo>
                        <a:pt x="9170" y="1113"/>
                        <a:pt x="7276" y="2542"/>
                        <a:pt x="5588" y="4243"/>
                      </a:cubicBezTo>
                      <a:cubicBezTo>
                        <a:pt x="3069" y="6788"/>
                        <a:pt x="1163" y="9781"/>
                        <a:pt x="0" y="13012"/>
                      </a:cubicBezTo>
                      <a:lnTo>
                        <a:pt x="92" y="13252"/>
                      </a:lnTo>
                      <a:cubicBezTo>
                        <a:pt x="1242" y="9976"/>
                        <a:pt x="3158" y="6935"/>
                        <a:pt x="5708" y="4366"/>
                      </a:cubicBezTo>
                      <a:cubicBezTo>
                        <a:pt x="7421" y="2636"/>
                        <a:pt x="9346" y="1197"/>
                        <a:pt x="11416" y="78"/>
                      </a:cubicBezTo>
                      <a:cubicBezTo>
                        <a:pt x="11346" y="50"/>
                        <a:pt x="11276" y="25"/>
                        <a:pt x="1120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176;p57">
                  <a:extLst>
                    <a:ext uri="{FF2B5EF4-FFF2-40B4-BE49-F238E27FC236}">
                      <a16:creationId xmlns:a16="http://schemas.microsoft.com/office/drawing/2014/main" id="{96DAAC1B-E117-204E-8DB4-1FD60446E7C3}"/>
                    </a:ext>
                  </a:extLst>
                </p:cNvPr>
                <p:cNvSpPr/>
                <p:nvPr/>
              </p:nvSpPr>
              <p:spPr>
                <a:xfrm>
                  <a:off x="4908845" y="1795395"/>
                  <a:ext cx="154296" cy="144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" h="2997" extrusionOk="0">
                      <a:moveTo>
                        <a:pt x="684" y="0"/>
                      </a:moveTo>
                      <a:cubicBezTo>
                        <a:pt x="271" y="299"/>
                        <a:pt x="1" y="784"/>
                        <a:pt x="1" y="1336"/>
                      </a:cubicBezTo>
                      <a:cubicBezTo>
                        <a:pt x="1" y="2251"/>
                        <a:pt x="746" y="2996"/>
                        <a:pt x="1661" y="2996"/>
                      </a:cubicBezTo>
                      <a:cubicBezTo>
                        <a:pt x="2355" y="2996"/>
                        <a:pt x="2952" y="2567"/>
                        <a:pt x="3201" y="1958"/>
                      </a:cubicBezTo>
                      <a:cubicBezTo>
                        <a:pt x="2612" y="1336"/>
                        <a:pt x="1731" y="988"/>
                        <a:pt x="1097" y="391"/>
                      </a:cubicBezTo>
                      <a:cubicBezTo>
                        <a:pt x="958" y="257"/>
                        <a:pt x="821" y="131"/>
                        <a:pt x="684" y="0"/>
                      </a:cubicBezTo>
                      <a:close/>
                    </a:path>
                  </a:pathLst>
                </a:custGeom>
                <a:solidFill>
                  <a:srgbClr val="FDA1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177;p57">
                  <a:extLst>
                    <a:ext uri="{FF2B5EF4-FFF2-40B4-BE49-F238E27FC236}">
                      <a16:creationId xmlns:a16="http://schemas.microsoft.com/office/drawing/2014/main" id="{C2EDAE1A-D66B-AD2D-C180-8455690E5F4B}"/>
                    </a:ext>
                  </a:extLst>
                </p:cNvPr>
                <p:cNvSpPr/>
                <p:nvPr/>
              </p:nvSpPr>
              <p:spPr>
                <a:xfrm>
                  <a:off x="5702706" y="1041639"/>
                  <a:ext cx="578382" cy="544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9" h="11294" extrusionOk="0">
                      <a:moveTo>
                        <a:pt x="8227" y="0"/>
                      </a:moveTo>
                      <a:lnTo>
                        <a:pt x="0" y="6570"/>
                      </a:lnTo>
                      <a:lnTo>
                        <a:pt x="3772" y="11293"/>
                      </a:lnTo>
                      <a:lnTo>
                        <a:pt x="11999" y="4721"/>
                      </a:lnTo>
                      <a:lnTo>
                        <a:pt x="822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178;p57">
                  <a:extLst>
                    <a:ext uri="{FF2B5EF4-FFF2-40B4-BE49-F238E27FC236}">
                      <a16:creationId xmlns:a16="http://schemas.microsoft.com/office/drawing/2014/main" id="{C1C46C15-7302-A8CA-192D-217AFAC98E33}"/>
                    </a:ext>
                  </a:extLst>
                </p:cNvPr>
                <p:cNvSpPr/>
                <p:nvPr/>
              </p:nvSpPr>
              <p:spPr>
                <a:xfrm>
                  <a:off x="6088236" y="1041109"/>
                  <a:ext cx="202981" cy="229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1" h="4766" extrusionOk="0">
                      <a:moveTo>
                        <a:pt x="204" y="0"/>
                      </a:moveTo>
                      <a:lnTo>
                        <a:pt x="0" y="2109"/>
                      </a:lnTo>
                      <a:lnTo>
                        <a:pt x="1906" y="4494"/>
                      </a:lnTo>
                      <a:lnTo>
                        <a:pt x="4009" y="4765"/>
                      </a:lnTo>
                      <a:lnTo>
                        <a:pt x="4210" y="2650"/>
                      </a:lnTo>
                      <a:lnTo>
                        <a:pt x="2308" y="273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179;p57">
                  <a:extLst>
                    <a:ext uri="{FF2B5EF4-FFF2-40B4-BE49-F238E27FC236}">
                      <a16:creationId xmlns:a16="http://schemas.microsoft.com/office/drawing/2014/main" id="{F49B8DB1-8AE8-4946-1430-A67CD51BA693}"/>
                    </a:ext>
                  </a:extLst>
                </p:cNvPr>
                <p:cNvSpPr/>
                <p:nvPr/>
              </p:nvSpPr>
              <p:spPr>
                <a:xfrm>
                  <a:off x="6088236" y="1041109"/>
                  <a:ext cx="193292" cy="229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0" h="4766" extrusionOk="0">
                      <a:moveTo>
                        <a:pt x="204" y="0"/>
                      </a:moveTo>
                      <a:lnTo>
                        <a:pt x="0" y="2109"/>
                      </a:lnTo>
                      <a:lnTo>
                        <a:pt x="1906" y="4494"/>
                      </a:lnTo>
                      <a:lnTo>
                        <a:pt x="4009" y="4765"/>
                      </a:lnTo>
                      <a:lnTo>
                        <a:pt x="4009" y="4765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180;p57">
                  <a:extLst>
                    <a:ext uri="{FF2B5EF4-FFF2-40B4-BE49-F238E27FC236}">
                      <a16:creationId xmlns:a16="http://schemas.microsoft.com/office/drawing/2014/main" id="{C5046E6B-B529-23EF-9FFE-8F641CCA4A71}"/>
                    </a:ext>
                  </a:extLst>
                </p:cNvPr>
                <p:cNvSpPr/>
                <p:nvPr/>
              </p:nvSpPr>
              <p:spPr>
                <a:xfrm>
                  <a:off x="6088236" y="1106184"/>
                  <a:ext cx="154682" cy="15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3195" extrusionOk="0">
                      <a:moveTo>
                        <a:pt x="1207" y="0"/>
                      </a:moveTo>
                      <a:cubicBezTo>
                        <a:pt x="817" y="0"/>
                        <a:pt x="424" y="129"/>
                        <a:pt x="95" y="394"/>
                      </a:cubicBezTo>
                      <a:cubicBezTo>
                        <a:pt x="76" y="416"/>
                        <a:pt x="51" y="433"/>
                        <a:pt x="28" y="452"/>
                      </a:cubicBezTo>
                      <a:lnTo>
                        <a:pt x="0" y="759"/>
                      </a:lnTo>
                      <a:lnTo>
                        <a:pt x="1903" y="3144"/>
                      </a:lnTo>
                      <a:lnTo>
                        <a:pt x="2274" y="3195"/>
                      </a:lnTo>
                      <a:cubicBezTo>
                        <a:pt x="2294" y="3184"/>
                        <a:pt x="2308" y="3172"/>
                        <a:pt x="2324" y="3158"/>
                      </a:cubicBezTo>
                      <a:cubicBezTo>
                        <a:pt x="3089" y="2542"/>
                        <a:pt x="3209" y="1426"/>
                        <a:pt x="2592" y="662"/>
                      </a:cubicBezTo>
                      <a:cubicBezTo>
                        <a:pt x="2240" y="227"/>
                        <a:pt x="1726" y="0"/>
                        <a:pt x="120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181;p57">
                  <a:extLst>
                    <a:ext uri="{FF2B5EF4-FFF2-40B4-BE49-F238E27FC236}">
                      <a16:creationId xmlns:a16="http://schemas.microsoft.com/office/drawing/2014/main" id="{AB7227AD-CB47-73B8-5FF1-DA565FDCACAD}"/>
                    </a:ext>
                  </a:extLst>
                </p:cNvPr>
                <p:cNvSpPr/>
                <p:nvPr/>
              </p:nvSpPr>
              <p:spPr>
                <a:xfrm>
                  <a:off x="5758091" y="1141276"/>
                  <a:ext cx="411408" cy="39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5" h="8100" extrusionOk="0">
                      <a:moveTo>
                        <a:pt x="5242" y="0"/>
                      </a:moveTo>
                      <a:lnTo>
                        <a:pt x="98" y="4110"/>
                      </a:lnTo>
                      <a:cubicBezTo>
                        <a:pt x="313" y="4369"/>
                        <a:pt x="265" y="4754"/>
                        <a:pt x="9" y="4966"/>
                      </a:cubicBezTo>
                      <a:cubicBezTo>
                        <a:pt x="6" y="4966"/>
                        <a:pt x="6" y="4966"/>
                        <a:pt x="0" y="4969"/>
                      </a:cubicBezTo>
                      <a:lnTo>
                        <a:pt x="2439" y="8024"/>
                      </a:lnTo>
                      <a:lnTo>
                        <a:pt x="2447" y="8018"/>
                      </a:lnTo>
                      <a:cubicBezTo>
                        <a:pt x="2559" y="7927"/>
                        <a:pt x="2693" y="7883"/>
                        <a:pt x="2826" y="7883"/>
                      </a:cubicBezTo>
                      <a:cubicBezTo>
                        <a:pt x="2998" y="7883"/>
                        <a:pt x="3170" y="7957"/>
                        <a:pt x="3290" y="8099"/>
                      </a:cubicBezTo>
                      <a:lnTo>
                        <a:pt x="8431" y="3993"/>
                      </a:lnTo>
                      <a:cubicBezTo>
                        <a:pt x="8230" y="3733"/>
                        <a:pt x="8278" y="3359"/>
                        <a:pt x="8534" y="3153"/>
                      </a:cubicBezTo>
                      <a:lnTo>
                        <a:pt x="6096" y="98"/>
                      </a:lnTo>
                      <a:cubicBezTo>
                        <a:pt x="5985" y="187"/>
                        <a:pt x="5852" y="231"/>
                        <a:pt x="5719" y="231"/>
                      </a:cubicBezTo>
                      <a:cubicBezTo>
                        <a:pt x="5540" y="231"/>
                        <a:pt x="5362" y="152"/>
                        <a:pt x="52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182;p57">
                  <a:extLst>
                    <a:ext uri="{FF2B5EF4-FFF2-40B4-BE49-F238E27FC236}">
                      <a16:creationId xmlns:a16="http://schemas.microsoft.com/office/drawing/2014/main" id="{3E9F9C80-BFFE-72B9-B5F0-7690BA88D1FB}"/>
                    </a:ext>
                  </a:extLst>
                </p:cNvPr>
                <p:cNvSpPr/>
                <p:nvPr/>
              </p:nvSpPr>
              <p:spPr>
                <a:xfrm>
                  <a:off x="5752982" y="1136359"/>
                  <a:ext cx="422157" cy="399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8" h="8298" extrusionOk="0">
                      <a:moveTo>
                        <a:pt x="5337" y="239"/>
                      </a:moveTo>
                      <a:cubicBezTo>
                        <a:pt x="5473" y="365"/>
                        <a:pt x="5648" y="431"/>
                        <a:pt x="5824" y="431"/>
                      </a:cubicBezTo>
                      <a:cubicBezTo>
                        <a:pt x="5949" y="431"/>
                        <a:pt x="6073" y="398"/>
                        <a:pt x="6185" y="331"/>
                      </a:cubicBezTo>
                      <a:lnTo>
                        <a:pt x="8512" y="3241"/>
                      </a:lnTo>
                      <a:cubicBezTo>
                        <a:pt x="8294" y="3467"/>
                        <a:pt x="8253" y="3799"/>
                        <a:pt x="8406" y="4072"/>
                      </a:cubicBezTo>
                      <a:lnTo>
                        <a:pt x="3404" y="8067"/>
                      </a:lnTo>
                      <a:cubicBezTo>
                        <a:pt x="3270" y="7948"/>
                        <a:pt x="3102" y="7887"/>
                        <a:pt x="2932" y="7887"/>
                      </a:cubicBezTo>
                      <a:cubicBezTo>
                        <a:pt x="2804" y="7887"/>
                        <a:pt x="2675" y="7921"/>
                        <a:pt x="2559" y="7992"/>
                      </a:cubicBezTo>
                      <a:lnTo>
                        <a:pt x="238" y="5082"/>
                      </a:lnTo>
                      <a:cubicBezTo>
                        <a:pt x="349" y="4968"/>
                        <a:pt x="413" y="4828"/>
                        <a:pt x="433" y="4672"/>
                      </a:cubicBezTo>
                      <a:cubicBezTo>
                        <a:pt x="450" y="4513"/>
                        <a:pt x="413" y="4365"/>
                        <a:pt x="338" y="4231"/>
                      </a:cubicBezTo>
                      <a:lnTo>
                        <a:pt x="5337" y="239"/>
                      </a:lnTo>
                      <a:close/>
                      <a:moveTo>
                        <a:pt x="5350" y="0"/>
                      </a:moveTo>
                      <a:cubicBezTo>
                        <a:pt x="5329" y="0"/>
                        <a:pt x="5308" y="7"/>
                        <a:pt x="5290" y="22"/>
                      </a:cubicBezTo>
                      <a:lnTo>
                        <a:pt x="145" y="4131"/>
                      </a:lnTo>
                      <a:cubicBezTo>
                        <a:pt x="129" y="4148"/>
                        <a:pt x="115" y="4173"/>
                        <a:pt x="109" y="4198"/>
                      </a:cubicBezTo>
                      <a:cubicBezTo>
                        <a:pt x="106" y="4226"/>
                        <a:pt x="115" y="4248"/>
                        <a:pt x="132" y="4270"/>
                      </a:cubicBezTo>
                      <a:cubicBezTo>
                        <a:pt x="307" y="4491"/>
                        <a:pt x="271" y="4812"/>
                        <a:pt x="51" y="4987"/>
                      </a:cubicBezTo>
                      <a:cubicBezTo>
                        <a:pt x="14" y="5015"/>
                        <a:pt x="0" y="5071"/>
                        <a:pt x="23" y="5110"/>
                      </a:cubicBezTo>
                      <a:cubicBezTo>
                        <a:pt x="28" y="5119"/>
                        <a:pt x="31" y="5121"/>
                        <a:pt x="34" y="5127"/>
                      </a:cubicBezTo>
                      <a:lnTo>
                        <a:pt x="2472" y="8182"/>
                      </a:lnTo>
                      <a:cubicBezTo>
                        <a:pt x="2486" y="8201"/>
                        <a:pt x="2514" y="8215"/>
                        <a:pt x="2539" y="8218"/>
                      </a:cubicBezTo>
                      <a:cubicBezTo>
                        <a:pt x="2543" y="8218"/>
                        <a:pt x="2546" y="8219"/>
                        <a:pt x="2550" y="8219"/>
                      </a:cubicBezTo>
                      <a:cubicBezTo>
                        <a:pt x="2570" y="8219"/>
                        <a:pt x="2593" y="8212"/>
                        <a:pt x="2612" y="8196"/>
                      </a:cubicBezTo>
                      <a:cubicBezTo>
                        <a:pt x="2707" y="8120"/>
                        <a:pt x="2821" y="8083"/>
                        <a:pt x="2934" y="8083"/>
                      </a:cubicBezTo>
                      <a:cubicBezTo>
                        <a:pt x="3078" y="8083"/>
                        <a:pt x="3221" y="8144"/>
                        <a:pt x="3323" y="8263"/>
                      </a:cubicBezTo>
                      <a:cubicBezTo>
                        <a:pt x="3342" y="8286"/>
                        <a:pt x="3369" y="8297"/>
                        <a:pt x="3396" y="8297"/>
                      </a:cubicBezTo>
                      <a:cubicBezTo>
                        <a:pt x="3418" y="8297"/>
                        <a:pt x="3440" y="8290"/>
                        <a:pt x="3457" y="8277"/>
                      </a:cubicBezTo>
                      <a:lnTo>
                        <a:pt x="8601" y="4170"/>
                      </a:lnTo>
                      <a:cubicBezTo>
                        <a:pt x="8643" y="4134"/>
                        <a:pt x="8652" y="4075"/>
                        <a:pt x="8618" y="4033"/>
                      </a:cubicBezTo>
                      <a:cubicBezTo>
                        <a:pt x="8456" y="3813"/>
                        <a:pt x="8495" y="3500"/>
                        <a:pt x="8710" y="3327"/>
                      </a:cubicBezTo>
                      <a:cubicBezTo>
                        <a:pt x="8752" y="3294"/>
                        <a:pt x="8758" y="3230"/>
                        <a:pt x="8724" y="3188"/>
                      </a:cubicBezTo>
                      <a:lnTo>
                        <a:pt x="6286" y="133"/>
                      </a:lnTo>
                      <a:cubicBezTo>
                        <a:pt x="6269" y="116"/>
                        <a:pt x="6244" y="102"/>
                        <a:pt x="6222" y="100"/>
                      </a:cubicBezTo>
                      <a:cubicBezTo>
                        <a:pt x="6217" y="99"/>
                        <a:pt x="6213" y="99"/>
                        <a:pt x="6208" y="99"/>
                      </a:cubicBezTo>
                      <a:cubicBezTo>
                        <a:pt x="6186" y="99"/>
                        <a:pt x="6165" y="105"/>
                        <a:pt x="6146" y="119"/>
                      </a:cubicBezTo>
                      <a:cubicBezTo>
                        <a:pt x="6052" y="192"/>
                        <a:pt x="5941" y="231"/>
                        <a:pt x="5824" y="231"/>
                      </a:cubicBezTo>
                      <a:cubicBezTo>
                        <a:pt x="5806" y="231"/>
                        <a:pt x="5788" y="230"/>
                        <a:pt x="5770" y="228"/>
                      </a:cubicBezTo>
                      <a:cubicBezTo>
                        <a:pt x="5633" y="211"/>
                        <a:pt x="5513" y="147"/>
                        <a:pt x="5429" y="41"/>
                      </a:cubicBezTo>
                      <a:cubicBezTo>
                        <a:pt x="5408" y="14"/>
                        <a:pt x="5379" y="0"/>
                        <a:pt x="53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183;p57">
                  <a:extLst>
                    <a:ext uri="{FF2B5EF4-FFF2-40B4-BE49-F238E27FC236}">
                      <a16:creationId xmlns:a16="http://schemas.microsoft.com/office/drawing/2014/main" id="{99B45A2E-9837-2303-4175-A89C81FA7AB9}"/>
                    </a:ext>
                  </a:extLst>
                </p:cNvPr>
                <p:cNvSpPr/>
                <p:nvPr/>
              </p:nvSpPr>
              <p:spPr>
                <a:xfrm>
                  <a:off x="6071172" y="1128068"/>
                  <a:ext cx="145379" cy="129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" h="2680" extrusionOk="0">
                      <a:moveTo>
                        <a:pt x="1582" y="662"/>
                      </a:moveTo>
                      <a:lnTo>
                        <a:pt x="2187" y="1418"/>
                      </a:lnTo>
                      <a:lnTo>
                        <a:pt x="1428" y="2021"/>
                      </a:lnTo>
                      <a:lnTo>
                        <a:pt x="826" y="1265"/>
                      </a:lnTo>
                      <a:lnTo>
                        <a:pt x="1582" y="662"/>
                      </a:lnTo>
                      <a:close/>
                      <a:moveTo>
                        <a:pt x="1507" y="1"/>
                      </a:moveTo>
                      <a:cubicBezTo>
                        <a:pt x="1214" y="1"/>
                        <a:pt x="918" y="98"/>
                        <a:pt x="672" y="297"/>
                      </a:cubicBezTo>
                      <a:cubicBezTo>
                        <a:pt x="95" y="757"/>
                        <a:pt x="0" y="1597"/>
                        <a:pt x="463" y="2174"/>
                      </a:cubicBezTo>
                      <a:cubicBezTo>
                        <a:pt x="728" y="2506"/>
                        <a:pt x="1116" y="2680"/>
                        <a:pt x="1507" y="2680"/>
                      </a:cubicBezTo>
                      <a:cubicBezTo>
                        <a:pt x="1800" y="2680"/>
                        <a:pt x="2095" y="2583"/>
                        <a:pt x="2343" y="2384"/>
                      </a:cubicBezTo>
                      <a:cubicBezTo>
                        <a:pt x="2921" y="1923"/>
                        <a:pt x="3016" y="1084"/>
                        <a:pt x="2553" y="506"/>
                      </a:cubicBezTo>
                      <a:cubicBezTo>
                        <a:pt x="2289" y="174"/>
                        <a:pt x="1900" y="1"/>
                        <a:pt x="15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184;p57">
                  <a:extLst>
                    <a:ext uri="{FF2B5EF4-FFF2-40B4-BE49-F238E27FC236}">
                      <a16:creationId xmlns:a16="http://schemas.microsoft.com/office/drawing/2014/main" id="{8A63276D-04E6-B78E-1E9D-DF1CD97CD8AE}"/>
                    </a:ext>
                  </a:extLst>
                </p:cNvPr>
                <p:cNvSpPr/>
                <p:nvPr/>
              </p:nvSpPr>
              <p:spPr>
                <a:xfrm>
                  <a:off x="6079222" y="1133852"/>
                  <a:ext cx="124700" cy="117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" h="2437" extrusionOk="0">
                      <a:moveTo>
                        <a:pt x="1337" y="197"/>
                      </a:moveTo>
                      <a:cubicBezTo>
                        <a:pt x="1638" y="197"/>
                        <a:pt x="1936" y="329"/>
                        <a:pt x="2137" y="581"/>
                      </a:cubicBezTo>
                      <a:cubicBezTo>
                        <a:pt x="2188" y="643"/>
                        <a:pt x="2229" y="710"/>
                        <a:pt x="2260" y="779"/>
                      </a:cubicBezTo>
                      <a:cubicBezTo>
                        <a:pt x="2344" y="950"/>
                        <a:pt x="2375" y="1139"/>
                        <a:pt x="2355" y="1335"/>
                      </a:cubicBezTo>
                      <a:cubicBezTo>
                        <a:pt x="2322" y="1602"/>
                        <a:pt x="2190" y="1845"/>
                        <a:pt x="1978" y="2018"/>
                      </a:cubicBezTo>
                      <a:cubicBezTo>
                        <a:pt x="1790" y="2168"/>
                        <a:pt x="1564" y="2242"/>
                        <a:pt x="1340" y="2242"/>
                      </a:cubicBezTo>
                      <a:cubicBezTo>
                        <a:pt x="1040" y="2242"/>
                        <a:pt x="743" y="2110"/>
                        <a:pt x="542" y="1856"/>
                      </a:cubicBezTo>
                      <a:cubicBezTo>
                        <a:pt x="187" y="1418"/>
                        <a:pt x="257" y="771"/>
                        <a:pt x="701" y="420"/>
                      </a:cubicBezTo>
                      <a:cubicBezTo>
                        <a:pt x="889" y="270"/>
                        <a:pt x="1114" y="197"/>
                        <a:pt x="1337" y="197"/>
                      </a:cubicBezTo>
                      <a:close/>
                      <a:moveTo>
                        <a:pt x="1339" y="0"/>
                      </a:moveTo>
                      <a:cubicBezTo>
                        <a:pt x="1072" y="0"/>
                        <a:pt x="803" y="87"/>
                        <a:pt x="578" y="266"/>
                      </a:cubicBezTo>
                      <a:cubicBezTo>
                        <a:pt x="126" y="629"/>
                        <a:pt x="0" y="1251"/>
                        <a:pt x="240" y="1747"/>
                      </a:cubicBezTo>
                      <a:cubicBezTo>
                        <a:pt x="279" y="1828"/>
                        <a:pt x="327" y="1906"/>
                        <a:pt x="388" y="1979"/>
                      </a:cubicBezTo>
                      <a:cubicBezTo>
                        <a:pt x="589" y="2233"/>
                        <a:pt x="879" y="2395"/>
                        <a:pt x="1203" y="2428"/>
                      </a:cubicBezTo>
                      <a:cubicBezTo>
                        <a:pt x="1251" y="2434"/>
                        <a:pt x="1299" y="2437"/>
                        <a:pt x="1346" y="2437"/>
                      </a:cubicBezTo>
                      <a:cubicBezTo>
                        <a:pt x="1619" y="2437"/>
                        <a:pt x="1882" y="2343"/>
                        <a:pt x="2098" y="2172"/>
                      </a:cubicBezTo>
                      <a:cubicBezTo>
                        <a:pt x="2352" y="1968"/>
                        <a:pt x="2511" y="1678"/>
                        <a:pt x="2548" y="1354"/>
                      </a:cubicBezTo>
                      <a:cubicBezTo>
                        <a:pt x="2587" y="1030"/>
                        <a:pt x="2495" y="712"/>
                        <a:pt x="2291" y="459"/>
                      </a:cubicBezTo>
                      <a:cubicBezTo>
                        <a:pt x="2051" y="157"/>
                        <a:pt x="1697" y="0"/>
                        <a:pt x="13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185;p57">
                  <a:extLst>
                    <a:ext uri="{FF2B5EF4-FFF2-40B4-BE49-F238E27FC236}">
                      <a16:creationId xmlns:a16="http://schemas.microsoft.com/office/drawing/2014/main" id="{C1087876-ADDF-50ED-52ED-2282D5F6DF91}"/>
                    </a:ext>
                  </a:extLst>
                </p:cNvPr>
                <p:cNvSpPr/>
                <p:nvPr/>
              </p:nvSpPr>
              <p:spPr>
                <a:xfrm>
                  <a:off x="6103420" y="1152025"/>
                  <a:ext cx="80884" cy="8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" h="1678" extrusionOk="0">
                      <a:moveTo>
                        <a:pt x="913" y="165"/>
                      </a:moveTo>
                      <a:lnTo>
                        <a:pt x="1518" y="921"/>
                      </a:lnTo>
                      <a:lnTo>
                        <a:pt x="759" y="1524"/>
                      </a:lnTo>
                      <a:lnTo>
                        <a:pt x="157" y="768"/>
                      </a:lnTo>
                      <a:lnTo>
                        <a:pt x="913" y="165"/>
                      </a:lnTo>
                      <a:close/>
                      <a:moveTo>
                        <a:pt x="930" y="1"/>
                      </a:moveTo>
                      <a:lnTo>
                        <a:pt x="1" y="748"/>
                      </a:lnTo>
                      <a:lnTo>
                        <a:pt x="745" y="1677"/>
                      </a:lnTo>
                      <a:lnTo>
                        <a:pt x="1677" y="932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186;p57">
                  <a:extLst>
                    <a:ext uri="{FF2B5EF4-FFF2-40B4-BE49-F238E27FC236}">
                      <a16:creationId xmlns:a16="http://schemas.microsoft.com/office/drawing/2014/main" id="{FF4739D0-337F-A319-E7F5-889831357693}"/>
                    </a:ext>
                  </a:extLst>
                </p:cNvPr>
                <p:cNvSpPr/>
                <p:nvPr/>
              </p:nvSpPr>
              <p:spPr>
                <a:xfrm>
                  <a:off x="6071269" y="1128164"/>
                  <a:ext cx="90717" cy="128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673" extrusionOk="0">
                      <a:moveTo>
                        <a:pt x="1508" y="1"/>
                      </a:moveTo>
                      <a:cubicBezTo>
                        <a:pt x="1214" y="1"/>
                        <a:pt x="918" y="95"/>
                        <a:pt x="670" y="289"/>
                      </a:cubicBezTo>
                      <a:cubicBezTo>
                        <a:pt x="96" y="750"/>
                        <a:pt x="1" y="1592"/>
                        <a:pt x="461" y="2170"/>
                      </a:cubicBezTo>
                      <a:cubicBezTo>
                        <a:pt x="725" y="2499"/>
                        <a:pt x="1115" y="2672"/>
                        <a:pt x="1507" y="2672"/>
                      </a:cubicBezTo>
                      <a:cubicBezTo>
                        <a:pt x="1633" y="2672"/>
                        <a:pt x="1759" y="2655"/>
                        <a:pt x="1881" y="2619"/>
                      </a:cubicBezTo>
                      <a:cubicBezTo>
                        <a:pt x="1566" y="2563"/>
                        <a:pt x="1270" y="2404"/>
                        <a:pt x="1058" y="2136"/>
                      </a:cubicBezTo>
                      <a:cubicBezTo>
                        <a:pt x="595" y="1556"/>
                        <a:pt x="687" y="716"/>
                        <a:pt x="1267" y="256"/>
                      </a:cubicBezTo>
                      <a:cubicBezTo>
                        <a:pt x="1407" y="144"/>
                        <a:pt x="1563" y="66"/>
                        <a:pt x="1728" y="19"/>
                      </a:cubicBezTo>
                      <a:cubicBezTo>
                        <a:pt x="1655" y="7"/>
                        <a:pt x="1581" y="1"/>
                        <a:pt x="150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187;p57">
                  <a:extLst>
                    <a:ext uri="{FF2B5EF4-FFF2-40B4-BE49-F238E27FC236}">
                      <a16:creationId xmlns:a16="http://schemas.microsoft.com/office/drawing/2014/main" id="{D6069FC4-9C5E-CB5A-95D0-1B09E9A1EA02}"/>
                    </a:ext>
                  </a:extLst>
                </p:cNvPr>
                <p:cNvSpPr/>
                <p:nvPr/>
              </p:nvSpPr>
              <p:spPr>
                <a:xfrm>
                  <a:off x="5879130" y="1535145"/>
                  <a:ext cx="21932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456" extrusionOk="0">
                      <a:moveTo>
                        <a:pt x="45" y="1"/>
                      </a:moveTo>
                      <a:lnTo>
                        <a:pt x="0" y="411"/>
                      </a:lnTo>
                      <a:lnTo>
                        <a:pt x="410" y="456"/>
                      </a:lnTo>
                      <a:lnTo>
                        <a:pt x="455" y="45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188;p57">
                  <a:extLst>
                    <a:ext uri="{FF2B5EF4-FFF2-40B4-BE49-F238E27FC236}">
                      <a16:creationId xmlns:a16="http://schemas.microsoft.com/office/drawing/2014/main" id="{64FF1696-168D-C91D-8638-8B1507C0F46C}"/>
                    </a:ext>
                  </a:extLst>
                </p:cNvPr>
                <p:cNvSpPr/>
                <p:nvPr/>
              </p:nvSpPr>
              <p:spPr>
                <a:xfrm>
                  <a:off x="5883806" y="1540014"/>
                  <a:ext cx="12436" cy="12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7" extrusionOk="0">
                      <a:moveTo>
                        <a:pt x="26" y="0"/>
                      </a:moveTo>
                      <a:lnTo>
                        <a:pt x="1" y="232"/>
                      </a:lnTo>
                      <a:lnTo>
                        <a:pt x="232" y="257"/>
                      </a:lnTo>
                      <a:lnTo>
                        <a:pt x="258" y="25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189;p57">
                  <a:extLst>
                    <a:ext uri="{FF2B5EF4-FFF2-40B4-BE49-F238E27FC236}">
                      <a16:creationId xmlns:a16="http://schemas.microsoft.com/office/drawing/2014/main" id="{7D19DAF6-BEFF-D8D5-FF0C-16A30FDDFDC2}"/>
                    </a:ext>
                  </a:extLst>
                </p:cNvPr>
                <p:cNvSpPr/>
                <p:nvPr/>
              </p:nvSpPr>
              <p:spPr>
                <a:xfrm>
                  <a:off x="5729989" y="1349322"/>
                  <a:ext cx="21980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456" extrusionOk="0">
                      <a:moveTo>
                        <a:pt x="45" y="0"/>
                      </a:moveTo>
                      <a:lnTo>
                        <a:pt x="0" y="408"/>
                      </a:lnTo>
                      <a:lnTo>
                        <a:pt x="408" y="455"/>
                      </a:lnTo>
                      <a:lnTo>
                        <a:pt x="455" y="4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190;p57">
                  <a:extLst>
                    <a:ext uri="{FF2B5EF4-FFF2-40B4-BE49-F238E27FC236}">
                      <a16:creationId xmlns:a16="http://schemas.microsoft.com/office/drawing/2014/main" id="{DB8E6F97-334D-3538-5680-3610869C5DE5}"/>
                    </a:ext>
                  </a:extLst>
                </p:cNvPr>
                <p:cNvSpPr/>
                <p:nvPr/>
              </p:nvSpPr>
              <p:spPr>
                <a:xfrm>
                  <a:off x="5734279" y="1354431"/>
                  <a:ext cx="12581" cy="12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60" extrusionOk="0">
                      <a:moveTo>
                        <a:pt x="29" y="0"/>
                      </a:moveTo>
                      <a:lnTo>
                        <a:pt x="1" y="232"/>
                      </a:lnTo>
                      <a:lnTo>
                        <a:pt x="235" y="260"/>
                      </a:lnTo>
                      <a:lnTo>
                        <a:pt x="260" y="28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191;p57">
                  <a:extLst>
                    <a:ext uri="{FF2B5EF4-FFF2-40B4-BE49-F238E27FC236}">
                      <a16:creationId xmlns:a16="http://schemas.microsoft.com/office/drawing/2014/main" id="{ED405F3A-D4B6-103B-01D0-6C94617997F5}"/>
                    </a:ext>
                  </a:extLst>
                </p:cNvPr>
                <p:cNvSpPr/>
                <p:nvPr/>
              </p:nvSpPr>
              <p:spPr>
                <a:xfrm>
                  <a:off x="6169073" y="1300877"/>
                  <a:ext cx="21932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456" extrusionOk="0">
                      <a:moveTo>
                        <a:pt x="47" y="1"/>
                      </a:moveTo>
                      <a:lnTo>
                        <a:pt x="0" y="411"/>
                      </a:lnTo>
                      <a:lnTo>
                        <a:pt x="410" y="456"/>
                      </a:lnTo>
                      <a:lnTo>
                        <a:pt x="455" y="48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192;p57">
                  <a:extLst>
                    <a:ext uri="{FF2B5EF4-FFF2-40B4-BE49-F238E27FC236}">
                      <a16:creationId xmlns:a16="http://schemas.microsoft.com/office/drawing/2014/main" id="{C8EBE15C-7BD9-C2FF-A1DF-22CEB1F38615}"/>
                    </a:ext>
                  </a:extLst>
                </p:cNvPr>
                <p:cNvSpPr/>
                <p:nvPr/>
              </p:nvSpPr>
              <p:spPr>
                <a:xfrm>
                  <a:off x="6173604" y="1306276"/>
                  <a:ext cx="12581" cy="12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60" extrusionOk="0">
                      <a:moveTo>
                        <a:pt x="29" y="1"/>
                      </a:moveTo>
                      <a:lnTo>
                        <a:pt x="1" y="232"/>
                      </a:lnTo>
                      <a:lnTo>
                        <a:pt x="235" y="260"/>
                      </a:lnTo>
                      <a:lnTo>
                        <a:pt x="260" y="26"/>
                      </a:ln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193;p57">
                  <a:extLst>
                    <a:ext uri="{FF2B5EF4-FFF2-40B4-BE49-F238E27FC236}">
                      <a16:creationId xmlns:a16="http://schemas.microsoft.com/office/drawing/2014/main" id="{36B6B718-9E7B-A2F9-5203-367035A0B7BE}"/>
                    </a:ext>
                  </a:extLst>
                </p:cNvPr>
                <p:cNvSpPr/>
                <p:nvPr/>
              </p:nvSpPr>
              <p:spPr>
                <a:xfrm>
                  <a:off x="6019257" y="1116017"/>
                  <a:ext cx="21932" cy="21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455" extrusionOk="0">
                      <a:moveTo>
                        <a:pt x="48" y="0"/>
                      </a:moveTo>
                      <a:lnTo>
                        <a:pt x="0" y="410"/>
                      </a:lnTo>
                      <a:lnTo>
                        <a:pt x="410" y="455"/>
                      </a:lnTo>
                      <a:lnTo>
                        <a:pt x="455" y="47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7194;p57">
                  <a:extLst>
                    <a:ext uri="{FF2B5EF4-FFF2-40B4-BE49-F238E27FC236}">
                      <a16:creationId xmlns:a16="http://schemas.microsoft.com/office/drawing/2014/main" id="{3F6840F2-39D4-6CEB-E809-39BC3F5FBC53}"/>
                    </a:ext>
                  </a:extLst>
                </p:cNvPr>
                <p:cNvSpPr/>
                <p:nvPr/>
              </p:nvSpPr>
              <p:spPr>
                <a:xfrm>
                  <a:off x="6023933" y="1120838"/>
                  <a:ext cx="12436" cy="12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60" extrusionOk="0">
                      <a:moveTo>
                        <a:pt x="26" y="0"/>
                      </a:moveTo>
                      <a:lnTo>
                        <a:pt x="1" y="232"/>
                      </a:lnTo>
                      <a:lnTo>
                        <a:pt x="232" y="260"/>
                      </a:lnTo>
                      <a:lnTo>
                        <a:pt x="257" y="2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7195;p57">
                  <a:extLst>
                    <a:ext uri="{FF2B5EF4-FFF2-40B4-BE49-F238E27FC236}">
                      <a16:creationId xmlns:a16="http://schemas.microsoft.com/office/drawing/2014/main" id="{69EDEC0B-4B24-93B5-BF0B-5F201907EDB2}"/>
                    </a:ext>
                  </a:extLst>
                </p:cNvPr>
                <p:cNvSpPr/>
                <p:nvPr/>
              </p:nvSpPr>
              <p:spPr>
                <a:xfrm>
                  <a:off x="6621414" y="1894839"/>
                  <a:ext cx="572646" cy="96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0" h="19952" extrusionOk="0">
                      <a:moveTo>
                        <a:pt x="5802" y="0"/>
                      </a:moveTo>
                      <a:cubicBezTo>
                        <a:pt x="5576" y="0"/>
                        <a:pt x="5350" y="24"/>
                        <a:pt x="5129" y="71"/>
                      </a:cubicBezTo>
                      <a:cubicBezTo>
                        <a:pt x="4303" y="247"/>
                        <a:pt x="3580" y="746"/>
                        <a:pt x="2930" y="1288"/>
                      </a:cubicBezTo>
                      <a:cubicBezTo>
                        <a:pt x="1655" y="2353"/>
                        <a:pt x="528" y="3717"/>
                        <a:pt x="191" y="5347"/>
                      </a:cubicBezTo>
                      <a:cubicBezTo>
                        <a:pt x="1" y="6273"/>
                        <a:pt x="76" y="7233"/>
                        <a:pt x="205" y="8170"/>
                      </a:cubicBezTo>
                      <a:cubicBezTo>
                        <a:pt x="587" y="10954"/>
                        <a:pt x="1438" y="13649"/>
                        <a:pt x="2316" y="16322"/>
                      </a:cubicBezTo>
                      <a:cubicBezTo>
                        <a:pt x="2554" y="17047"/>
                        <a:pt x="2802" y="17786"/>
                        <a:pt x="3265" y="18389"/>
                      </a:cubicBezTo>
                      <a:cubicBezTo>
                        <a:pt x="3943" y="19268"/>
                        <a:pt x="5020" y="19773"/>
                        <a:pt x="6119" y="19909"/>
                      </a:cubicBezTo>
                      <a:cubicBezTo>
                        <a:pt x="6349" y="19938"/>
                        <a:pt x="6580" y="19952"/>
                        <a:pt x="6811" y="19952"/>
                      </a:cubicBezTo>
                      <a:cubicBezTo>
                        <a:pt x="7679" y="19952"/>
                        <a:pt x="8550" y="19762"/>
                        <a:pt x="9380" y="19480"/>
                      </a:cubicBezTo>
                      <a:cubicBezTo>
                        <a:pt x="10387" y="19139"/>
                        <a:pt x="11461" y="18540"/>
                        <a:pt x="11715" y="17507"/>
                      </a:cubicBezTo>
                      <a:cubicBezTo>
                        <a:pt x="11880" y="16841"/>
                        <a:pt x="11662" y="16146"/>
                        <a:pt x="11450" y="15493"/>
                      </a:cubicBezTo>
                      <a:cubicBezTo>
                        <a:pt x="11074" y="14355"/>
                        <a:pt x="10694" y="13217"/>
                        <a:pt x="10309" y="12073"/>
                      </a:cubicBezTo>
                      <a:cubicBezTo>
                        <a:pt x="9631" y="10064"/>
                        <a:pt x="9481" y="7551"/>
                        <a:pt x="8772" y="5548"/>
                      </a:cubicBezTo>
                      <a:cubicBezTo>
                        <a:pt x="8465" y="4683"/>
                        <a:pt x="7667" y="4669"/>
                        <a:pt x="8072" y="3823"/>
                      </a:cubicBezTo>
                      <a:cubicBezTo>
                        <a:pt x="8448" y="3037"/>
                        <a:pt x="8733" y="2080"/>
                        <a:pt x="8284" y="1260"/>
                      </a:cubicBezTo>
                      <a:cubicBezTo>
                        <a:pt x="8097" y="911"/>
                        <a:pt x="7782" y="638"/>
                        <a:pt x="7436" y="437"/>
                      </a:cubicBezTo>
                      <a:cubicBezTo>
                        <a:pt x="6944" y="149"/>
                        <a:pt x="6373" y="0"/>
                        <a:pt x="5802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7196;p57">
                  <a:extLst>
                    <a:ext uri="{FF2B5EF4-FFF2-40B4-BE49-F238E27FC236}">
                      <a16:creationId xmlns:a16="http://schemas.microsoft.com/office/drawing/2014/main" id="{7A4B5257-DA6E-BEA3-891F-F50A3C15E4B8}"/>
                    </a:ext>
                  </a:extLst>
                </p:cNvPr>
                <p:cNvSpPr/>
                <p:nvPr/>
              </p:nvSpPr>
              <p:spPr>
                <a:xfrm>
                  <a:off x="6621317" y="1895080"/>
                  <a:ext cx="572742" cy="96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2" h="19954" extrusionOk="0">
                      <a:moveTo>
                        <a:pt x="5801" y="0"/>
                      </a:moveTo>
                      <a:cubicBezTo>
                        <a:pt x="5576" y="0"/>
                        <a:pt x="5351" y="24"/>
                        <a:pt x="5131" y="72"/>
                      </a:cubicBezTo>
                      <a:cubicBezTo>
                        <a:pt x="4305" y="253"/>
                        <a:pt x="3582" y="750"/>
                        <a:pt x="2932" y="1291"/>
                      </a:cubicBezTo>
                      <a:cubicBezTo>
                        <a:pt x="1657" y="2357"/>
                        <a:pt x="527" y="3718"/>
                        <a:pt x="193" y="5350"/>
                      </a:cubicBezTo>
                      <a:cubicBezTo>
                        <a:pt x="0" y="6276"/>
                        <a:pt x="78" y="7236"/>
                        <a:pt x="207" y="8173"/>
                      </a:cubicBezTo>
                      <a:cubicBezTo>
                        <a:pt x="589" y="10958"/>
                        <a:pt x="1440" y="13652"/>
                        <a:pt x="2318" y="16322"/>
                      </a:cubicBezTo>
                      <a:cubicBezTo>
                        <a:pt x="2556" y="17045"/>
                        <a:pt x="2807" y="17784"/>
                        <a:pt x="3267" y="18392"/>
                      </a:cubicBezTo>
                      <a:cubicBezTo>
                        <a:pt x="3942" y="19271"/>
                        <a:pt x="5022" y="19776"/>
                        <a:pt x="6121" y="19913"/>
                      </a:cubicBezTo>
                      <a:cubicBezTo>
                        <a:pt x="6348" y="19940"/>
                        <a:pt x="6575" y="19953"/>
                        <a:pt x="6802" y="19953"/>
                      </a:cubicBezTo>
                      <a:cubicBezTo>
                        <a:pt x="7677" y="19953"/>
                        <a:pt x="8552" y="19762"/>
                        <a:pt x="9382" y="19483"/>
                      </a:cubicBezTo>
                      <a:cubicBezTo>
                        <a:pt x="10389" y="19140"/>
                        <a:pt x="11461" y="18540"/>
                        <a:pt x="11717" y="17508"/>
                      </a:cubicBezTo>
                      <a:cubicBezTo>
                        <a:pt x="11882" y="16844"/>
                        <a:pt x="11664" y="16149"/>
                        <a:pt x="11452" y="15496"/>
                      </a:cubicBezTo>
                      <a:cubicBezTo>
                        <a:pt x="11368" y="15231"/>
                        <a:pt x="11282" y="14975"/>
                        <a:pt x="11196" y="14713"/>
                      </a:cubicBezTo>
                      <a:cubicBezTo>
                        <a:pt x="10777" y="14448"/>
                        <a:pt x="10364" y="14169"/>
                        <a:pt x="10010" y="13823"/>
                      </a:cubicBezTo>
                      <a:cubicBezTo>
                        <a:pt x="8509" y="12375"/>
                        <a:pt x="8219" y="10056"/>
                        <a:pt x="8512" y="7995"/>
                      </a:cubicBezTo>
                      <a:cubicBezTo>
                        <a:pt x="8607" y="7339"/>
                        <a:pt x="8749" y="6695"/>
                        <a:pt x="8939" y="6061"/>
                      </a:cubicBezTo>
                      <a:cubicBezTo>
                        <a:pt x="8886" y="5888"/>
                        <a:pt x="8833" y="5715"/>
                        <a:pt x="8774" y="5551"/>
                      </a:cubicBezTo>
                      <a:cubicBezTo>
                        <a:pt x="8467" y="4686"/>
                        <a:pt x="7669" y="4669"/>
                        <a:pt x="8074" y="3824"/>
                      </a:cubicBezTo>
                      <a:cubicBezTo>
                        <a:pt x="8450" y="3043"/>
                        <a:pt x="8735" y="2080"/>
                        <a:pt x="8286" y="1263"/>
                      </a:cubicBezTo>
                      <a:cubicBezTo>
                        <a:pt x="8093" y="909"/>
                        <a:pt x="7784" y="638"/>
                        <a:pt x="7438" y="440"/>
                      </a:cubicBezTo>
                      <a:cubicBezTo>
                        <a:pt x="6945" y="152"/>
                        <a:pt x="6373" y="0"/>
                        <a:pt x="5801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7197;p57">
                  <a:extLst>
                    <a:ext uri="{FF2B5EF4-FFF2-40B4-BE49-F238E27FC236}">
                      <a16:creationId xmlns:a16="http://schemas.microsoft.com/office/drawing/2014/main" id="{217B6F6D-9CD9-7EF5-4222-EAF666263842}"/>
                    </a:ext>
                  </a:extLst>
                </p:cNvPr>
                <p:cNvSpPr/>
                <p:nvPr/>
              </p:nvSpPr>
              <p:spPr>
                <a:xfrm>
                  <a:off x="5854932" y="1274413"/>
                  <a:ext cx="291818" cy="351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4" h="7291" extrusionOk="0">
                      <a:moveTo>
                        <a:pt x="1538" y="0"/>
                      </a:moveTo>
                      <a:cubicBezTo>
                        <a:pt x="1281" y="0"/>
                        <a:pt x="1057" y="220"/>
                        <a:pt x="985" y="463"/>
                      </a:cubicBezTo>
                      <a:cubicBezTo>
                        <a:pt x="912" y="712"/>
                        <a:pt x="957" y="980"/>
                        <a:pt x="1032" y="1231"/>
                      </a:cubicBezTo>
                      <a:cubicBezTo>
                        <a:pt x="664" y="1256"/>
                        <a:pt x="410" y="1632"/>
                        <a:pt x="363" y="1998"/>
                      </a:cubicBezTo>
                      <a:cubicBezTo>
                        <a:pt x="318" y="2366"/>
                        <a:pt x="441" y="2732"/>
                        <a:pt x="566" y="3080"/>
                      </a:cubicBezTo>
                      <a:cubicBezTo>
                        <a:pt x="538" y="3073"/>
                        <a:pt x="509" y="3069"/>
                        <a:pt x="480" y="3069"/>
                      </a:cubicBezTo>
                      <a:cubicBezTo>
                        <a:pt x="295" y="3069"/>
                        <a:pt x="104" y="3212"/>
                        <a:pt x="56" y="3390"/>
                      </a:cubicBezTo>
                      <a:cubicBezTo>
                        <a:pt x="0" y="3596"/>
                        <a:pt x="61" y="3817"/>
                        <a:pt x="131" y="4018"/>
                      </a:cubicBezTo>
                      <a:cubicBezTo>
                        <a:pt x="466" y="4994"/>
                        <a:pt x="1060" y="5881"/>
                        <a:pt x="1839" y="6565"/>
                      </a:cubicBezTo>
                      <a:cubicBezTo>
                        <a:pt x="2265" y="6936"/>
                        <a:pt x="2773" y="7262"/>
                        <a:pt x="3339" y="7290"/>
                      </a:cubicBezTo>
                      <a:cubicBezTo>
                        <a:pt x="3351" y="7291"/>
                        <a:pt x="3362" y="7291"/>
                        <a:pt x="3373" y="7291"/>
                      </a:cubicBezTo>
                      <a:cubicBezTo>
                        <a:pt x="3925" y="7291"/>
                        <a:pt x="4586" y="6764"/>
                        <a:pt x="4849" y="6275"/>
                      </a:cubicBezTo>
                      <a:cubicBezTo>
                        <a:pt x="5496" y="5058"/>
                        <a:pt x="5906" y="3708"/>
                        <a:pt x="6034" y="2333"/>
                      </a:cubicBezTo>
                      <a:cubicBezTo>
                        <a:pt x="6054" y="2101"/>
                        <a:pt x="6006" y="1786"/>
                        <a:pt x="5775" y="1758"/>
                      </a:cubicBezTo>
                      <a:cubicBezTo>
                        <a:pt x="5767" y="1757"/>
                        <a:pt x="5758" y="1757"/>
                        <a:pt x="5750" y="1757"/>
                      </a:cubicBezTo>
                      <a:cubicBezTo>
                        <a:pt x="5656" y="1757"/>
                        <a:pt x="5567" y="1813"/>
                        <a:pt x="5490" y="1870"/>
                      </a:cubicBezTo>
                      <a:cubicBezTo>
                        <a:pt x="5158" y="2121"/>
                        <a:pt x="4905" y="2472"/>
                        <a:pt x="4771" y="2868"/>
                      </a:cubicBezTo>
                      <a:cubicBezTo>
                        <a:pt x="4539" y="2176"/>
                        <a:pt x="4266" y="1440"/>
                        <a:pt x="3906" y="807"/>
                      </a:cubicBezTo>
                      <a:cubicBezTo>
                        <a:pt x="3789" y="597"/>
                        <a:pt x="3657" y="391"/>
                        <a:pt x="3473" y="240"/>
                      </a:cubicBezTo>
                      <a:cubicBezTo>
                        <a:pt x="3334" y="130"/>
                        <a:pt x="3158" y="57"/>
                        <a:pt x="2982" y="57"/>
                      </a:cubicBezTo>
                      <a:cubicBezTo>
                        <a:pt x="2922" y="57"/>
                        <a:pt x="2862" y="66"/>
                        <a:pt x="2804" y="84"/>
                      </a:cubicBezTo>
                      <a:cubicBezTo>
                        <a:pt x="2578" y="157"/>
                        <a:pt x="2413" y="422"/>
                        <a:pt x="2494" y="645"/>
                      </a:cubicBezTo>
                      <a:cubicBezTo>
                        <a:pt x="2363" y="486"/>
                        <a:pt x="2190" y="344"/>
                        <a:pt x="2031" y="218"/>
                      </a:cubicBezTo>
                      <a:cubicBezTo>
                        <a:pt x="1889" y="106"/>
                        <a:pt x="1724" y="0"/>
                        <a:pt x="1543" y="0"/>
                      </a:cubicBezTo>
                      <a:cubicBezTo>
                        <a:pt x="1541" y="0"/>
                        <a:pt x="1540" y="0"/>
                        <a:pt x="1538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7198;p57">
                  <a:extLst>
                    <a:ext uri="{FF2B5EF4-FFF2-40B4-BE49-F238E27FC236}">
                      <a16:creationId xmlns:a16="http://schemas.microsoft.com/office/drawing/2014/main" id="{A6E60B8F-566F-D886-6188-F52C863BA015}"/>
                    </a:ext>
                  </a:extLst>
                </p:cNvPr>
                <p:cNvSpPr/>
                <p:nvPr/>
              </p:nvSpPr>
              <p:spPr>
                <a:xfrm>
                  <a:off x="5854932" y="1274413"/>
                  <a:ext cx="291818" cy="351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4" h="7291" extrusionOk="0">
                      <a:moveTo>
                        <a:pt x="1538" y="0"/>
                      </a:moveTo>
                      <a:cubicBezTo>
                        <a:pt x="1281" y="0"/>
                        <a:pt x="1057" y="220"/>
                        <a:pt x="985" y="463"/>
                      </a:cubicBezTo>
                      <a:cubicBezTo>
                        <a:pt x="912" y="712"/>
                        <a:pt x="957" y="980"/>
                        <a:pt x="1032" y="1231"/>
                      </a:cubicBezTo>
                      <a:cubicBezTo>
                        <a:pt x="664" y="1256"/>
                        <a:pt x="410" y="1632"/>
                        <a:pt x="363" y="1998"/>
                      </a:cubicBezTo>
                      <a:cubicBezTo>
                        <a:pt x="318" y="2366"/>
                        <a:pt x="441" y="2732"/>
                        <a:pt x="566" y="3080"/>
                      </a:cubicBezTo>
                      <a:cubicBezTo>
                        <a:pt x="538" y="3073"/>
                        <a:pt x="509" y="3069"/>
                        <a:pt x="480" y="3069"/>
                      </a:cubicBezTo>
                      <a:cubicBezTo>
                        <a:pt x="295" y="3069"/>
                        <a:pt x="104" y="3212"/>
                        <a:pt x="56" y="3390"/>
                      </a:cubicBezTo>
                      <a:cubicBezTo>
                        <a:pt x="0" y="3596"/>
                        <a:pt x="61" y="3817"/>
                        <a:pt x="131" y="4018"/>
                      </a:cubicBezTo>
                      <a:cubicBezTo>
                        <a:pt x="466" y="4994"/>
                        <a:pt x="1060" y="5881"/>
                        <a:pt x="1839" y="6565"/>
                      </a:cubicBezTo>
                      <a:cubicBezTo>
                        <a:pt x="2265" y="6936"/>
                        <a:pt x="2773" y="7262"/>
                        <a:pt x="3339" y="7290"/>
                      </a:cubicBezTo>
                      <a:cubicBezTo>
                        <a:pt x="3351" y="7291"/>
                        <a:pt x="3362" y="7291"/>
                        <a:pt x="3373" y="7291"/>
                      </a:cubicBezTo>
                      <a:cubicBezTo>
                        <a:pt x="3925" y="7291"/>
                        <a:pt x="4586" y="6764"/>
                        <a:pt x="4849" y="6275"/>
                      </a:cubicBezTo>
                      <a:cubicBezTo>
                        <a:pt x="5496" y="5058"/>
                        <a:pt x="5906" y="3708"/>
                        <a:pt x="6034" y="2333"/>
                      </a:cubicBezTo>
                      <a:cubicBezTo>
                        <a:pt x="6054" y="2101"/>
                        <a:pt x="6006" y="1786"/>
                        <a:pt x="5775" y="1758"/>
                      </a:cubicBezTo>
                      <a:cubicBezTo>
                        <a:pt x="5767" y="1757"/>
                        <a:pt x="5758" y="1757"/>
                        <a:pt x="5750" y="1757"/>
                      </a:cubicBezTo>
                      <a:cubicBezTo>
                        <a:pt x="5656" y="1757"/>
                        <a:pt x="5567" y="1813"/>
                        <a:pt x="5490" y="1870"/>
                      </a:cubicBezTo>
                      <a:cubicBezTo>
                        <a:pt x="5158" y="2121"/>
                        <a:pt x="4905" y="2472"/>
                        <a:pt x="4771" y="2868"/>
                      </a:cubicBezTo>
                      <a:cubicBezTo>
                        <a:pt x="4539" y="2176"/>
                        <a:pt x="4266" y="1440"/>
                        <a:pt x="3906" y="807"/>
                      </a:cubicBezTo>
                      <a:cubicBezTo>
                        <a:pt x="3789" y="597"/>
                        <a:pt x="3657" y="391"/>
                        <a:pt x="3473" y="240"/>
                      </a:cubicBezTo>
                      <a:cubicBezTo>
                        <a:pt x="3334" y="130"/>
                        <a:pt x="3158" y="57"/>
                        <a:pt x="2982" y="57"/>
                      </a:cubicBezTo>
                      <a:cubicBezTo>
                        <a:pt x="2922" y="57"/>
                        <a:pt x="2862" y="66"/>
                        <a:pt x="2804" y="84"/>
                      </a:cubicBezTo>
                      <a:cubicBezTo>
                        <a:pt x="2578" y="157"/>
                        <a:pt x="2413" y="422"/>
                        <a:pt x="2494" y="645"/>
                      </a:cubicBezTo>
                      <a:cubicBezTo>
                        <a:pt x="2363" y="486"/>
                        <a:pt x="2190" y="344"/>
                        <a:pt x="2031" y="218"/>
                      </a:cubicBezTo>
                      <a:cubicBezTo>
                        <a:pt x="1889" y="106"/>
                        <a:pt x="1724" y="0"/>
                        <a:pt x="1543" y="0"/>
                      </a:cubicBezTo>
                      <a:cubicBezTo>
                        <a:pt x="1541" y="0"/>
                        <a:pt x="1540" y="0"/>
                        <a:pt x="1538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7199;p57">
                  <a:extLst>
                    <a:ext uri="{FF2B5EF4-FFF2-40B4-BE49-F238E27FC236}">
                      <a16:creationId xmlns:a16="http://schemas.microsoft.com/office/drawing/2014/main" id="{74465982-575C-D7D9-4375-7712923FF63F}"/>
                    </a:ext>
                  </a:extLst>
                </p:cNvPr>
                <p:cNvSpPr/>
                <p:nvPr/>
              </p:nvSpPr>
              <p:spPr>
                <a:xfrm>
                  <a:off x="5963293" y="1298033"/>
                  <a:ext cx="52252" cy="112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" h="2337" extrusionOk="0">
                      <a:moveTo>
                        <a:pt x="97" y="0"/>
                      </a:moveTo>
                      <a:cubicBezTo>
                        <a:pt x="84" y="0"/>
                        <a:pt x="71" y="3"/>
                        <a:pt x="59" y="10"/>
                      </a:cubicBezTo>
                      <a:cubicBezTo>
                        <a:pt x="20" y="26"/>
                        <a:pt x="1" y="79"/>
                        <a:pt x="23" y="121"/>
                      </a:cubicBezTo>
                      <a:cubicBezTo>
                        <a:pt x="374" y="810"/>
                        <a:pt x="673" y="1536"/>
                        <a:pt x="913" y="2275"/>
                      </a:cubicBezTo>
                      <a:cubicBezTo>
                        <a:pt x="924" y="2314"/>
                        <a:pt x="958" y="2336"/>
                        <a:pt x="994" y="2336"/>
                      </a:cubicBezTo>
                      <a:cubicBezTo>
                        <a:pt x="999" y="2336"/>
                        <a:pt x="1008" y="2336"/>
                        <a:pt x="1013" y="2328"/>
                      </a:cubicBezTo>
                      <a:cubicBezTo>
                        <a:pt x="1058" y="2317"/>
                        <a:pt x="1083" y="2267"/>
                        <a:pt x="1069" y="2225"/>
                      </a:cubicBezTo>
                      <a:cubicBezTo>
                        <a:pt x="826" y="1477"/>
                        <a:pt x="525" y="746"/>
                        <a:pt x="171" y="43"/>
                      </a:cubicBezTo>
                      <a:cubicBezTo>
                        <a:pt x="157" y="18"/>
                        <a:pt x="128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7200;p57">
                  <a:extLst>
                    <a:ext uri="{FF2B5EF4-FFF2-40B4-BE49-F238E27FC236}">
                      <a16:creationId xmlns:a16="http://schemas.microsoft.com/office/drawing/2014/main" id="{0BE92ED1-6316-B890-4B81-2786E19E1426}"/>
                    </a:ext>
                  </a:extLst>
                </p:cNvPr>
                <p:cNvSpPr/>
                <p:nvPr/>
              </p:nvSpPr>
              <p:spPr>
                <a:xfrm>
                  <a:off x="5899713" y="1330185"/>
                  <a:ext cx="41310" cy="107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2236" extrusionOk="0">
                      <a:moveTo>
                        <a:pt x="95" y="0"/>
                      </a:moveTo>
                      <a:cubicBezTo>
                        <a:pt x="87" y="0"/>
                        <a:pt x="78" y="1"/>
                        <a:pt x="70" y="4"/>
                      </a:cubicBezTo>
                      <a:cubicBezTo>
                        <a:pt x="25" y="15"/>
                        <a:pt x="0" y="68"/>
                        <a:pt x="14" y="110"/>
                      </a:cubicBezTo>
                      <a:lnTo>
                        <a:pt x="684" y="2177"/>
                      </a:lnTo>
                      <a:cubicBezTo>
                        <a:pt x="692" y="2216"/>
                        <a:pt x="728" y="2236"/>
                        <a:pt x="762" y="2236"/>
                      </a:cubicBezTo>
                      <a:cubicBezTo>
                        <a:pt x="770" y="2236"/>
                        <a:pt x="778" y="2233"/>
                        <a:pt x="787" y="2233"/>
                      </a:cubicBezTo>
                      <a:cubicBezTo>
                        <a:pt x="831" y="2222"/>
                        <a:pt x="857" y="2172"/>
                        <a:pt x="843" y="2130"/>
                      </a:cubicBezTo>
                      <a:lnTo>
                        <a:pt x="173" y="60"/>
                      </a:lnTo>
                      <a:cubicBezTo>
                        <a:pt x="166" y="23"/>
                        <a:pt x="132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7201;p57">
                  <a:extLst>
                    <a:ext uri="{FF2B5EF4-FFF2-40B4-BE49-F238E27FC236}">
                      <a16:creationId xmlns:a16="http://schemas.microsoft.com/office/drawing/2014/main" id="{42BCDAB4-E864-694C-1F5A-3ADFE8F88498}"/>
                    </a:ext>
                  </a:extLst>
                </p:cNvPr>
                <p:cNvSpPr/>
                <p:nvPr/>
              </p:nvSpPr>
              <p:spPr>
                <a:xfrm>
                  <a:off x="5873587" y="1418638"/>
                  <a:ext cx="43238" cy="76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1592" extrusionOk="0">
                      <a:moveTo>
                        <a:pt x="96" y="1"/>
                      </a:moveTo>
                      <a:cubicBezTo>
                        <a:pt x="88" y="1"/>
                        <a:pt x="79" y="2"/>
                        <a:pt x="71" y="5"/>
                      </a:cubicBezTo>
                      <a:cubicBezTo>
                        <a:pt x="26" y="19"/>
                        <a:pt x="1" y="72"/>
                        <a:pt x="15" y="113"/>
                      </a:cubicBezTo>
                      <a:cubicBezTo>
                        <a:pt x="182" y="624"/>
                        <a:pt x="422" y="1109"/>
                        <a:pt x="729" y="1556"/>
                      </a:cubicBezTo>
                      <a:cubicBezTo>
                        <a:pt x="746" y="1578"/>
                        <a:pt x="771" y="1592"/>
                        <a:pt x="799" y="1592"/>
                      </a:cubicBezTo>
                      <a:cubicBezTo>
                        <a:pt x="815" y="1592"/>
                        <a:pt x="832" y="1584"/>
                        <a:pt x="852" y="1581"/>
                      </a:cubicBezTo>
                      <a:cubicBezTo>
                        <a:pt x="891" y="1553"/>
                        <a:pt x="896" y="1500"/>
                        <a:pt x="874" y="1461"/>
                      </a:cubicBezTo>
                      <a:cubicBezTo>
                        <a:pt x="576" y="1028"/>
                        <a:pt x="344" y="560"/>
                        <a:pt x="179" y="60"/>
                      </a:cubicBezTo>
                      <a:cubicBezTo>
                        <a:pt x="168" y="24"/>
                        <a:pt x="133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7202;p57">
                  <a:extLst>
                    <a:ext uri="{FF2B5EF4-FFF2-40B4-BE49-F238E27FC236}">
                      <a16:creationId xmlns:a16="http://schemas.microsoft.com/office/drawing/2014/main" id="{E05BD112-F012-4A6A-7F9E-CB2F015EEE33}"/>
                    </a:ext>
                  </a:extLst>
                </p:cNvPr>
                <p:cNvSpPr/>
                <p:nvPr/>
              </p:nvSpPr>
              <p:spPr>
                <a:xfrm>
                  <a:off x="6083946" y="1359059"/>
                  <a:ext cx="54469" cy="7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" h="1489" extrusionOk="0">
                      <a:moveTo>
                        <a:pt x="996" y="1"/>
                      </a:moveTo>
                      <a:cubicBezTo>
                        <a:pt x="902" y="1"/>
                        <a:pt x="814" y="57"/>
                        <a:pt x="737" y="114"/>
                      </a:cubicBezTo>
                      <a:cubicBezTo>
                        <a:pt x="405" y="362"/>
                        <a:pt x="151" y="716"/>
                        <a:pt x="17" y="1112"/>
                      </a:cubicBezTo>
                      <a:cubicBezTo>
                        <a:pt x="11" y="1093"/>
                        <a:pt x="6" y="1079"/>
                        <a:pt x="0" y="1062"/>
                      </a:cubicBezTo>
                      <a:lnTo>
                        <a:pt x="0" y="1062"/>
                      </a:lnTo>
                      <a:cubicBezTo>
                        <a:pt x="20" y="1204"/>
                        <a:pt x="42" y="1349"/>
                        <a:pt x="56" y="1489"/>
                      </a:cubicBezTo>
                      <a:cubicBezTo>
                        <a:pt x="416" y="1006"/>
                        <a:pt x="770" y="526"/>
                        <a:pt x="1130" y="44"/>
                      </a:cubicBezTo>
                      <a:cubicBezTo>
                        <a:pt x="1099" y="24"/>
                        <a:pt x="1063" y="10"/>
                        <a:pt x="1021" y="2"/>
                      </a:cubicBezTo>
                      <a:cubicBezTo>
                        <a:pt x="1013" y="1"/>
                        <a:pt x="1005" y="1"/>
                        <a:pt x="996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7203;p57">
                  <a:extLst>
                    <a:ext uri="{FF2B5EF4-FFF2-40B4-BE49-F238E27FC236}">
                      <a16:creationId xmlns:a16="http://schemas.microsoft.com/office/drawing/2014/main" id="{F191779D-29AE-6157-9EB9-C2FC54152FCB}"/>
                    </a:ext>
                  </a:extLst>
                </p:cNvPr>
                <p:cNvSpPr/>
                <p:nvPr/>
              </p:nvSpPr>
              <p:spPr>
                <a:xfrm>
                  <a:off x="5867561" y="1485400"/>
                  <a:ext cx="258751" cy="140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8" h="291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9" y="832"/>
                        <a:pt x="890" y="1591"/>
                        <a:pt x="1568" y="2188"/>
                      </a:cubicBezTo>
                      <a:cubicBezTo>
                        <a:pt x="1995" y="2559"/>
                        <a:pt x="2506" y="2885"/>
                        <a:pt x="3069" y="2913"/>
                      </a:cubicBezTo>
                      <a:cubicBezTo>
                        <a:pt x="3083" y="2914"/>
                        <a:pt x="3097" y="2914"/>
                        <a:pt x="3112" y="2914"/>
                      </a:cubicBezTo>
                      <a:cubicBezTo>
                        <a:pt x="3672" y="2914"/>
                        <a:pt x="4328" y="2387"/>
                        <a:pt x="4590" y="1900"/>
                      </a:cubicBezTo>
                      <a:cubicBezTo>
                        <a:pt x="4908" y="1298"/>
                        <a:pt x="5170" y="667"/>
                        <a:pt x="5368" y="14"/>
                      </a:cubicBezTo>
                      <a:lnTo>
                        <a:pt x="5368" y="14"/>
                      </a:lnTo>
                      <a:cubicBezTo>
                        <a:pt x="4364" y="293"/>
                        <a:pt x="3412" y="745"/>
                        <a:pt x="2561" y="1345"/>
                      </a:cubicBezTo>
                      <a:cubicBezTo>
                        <a:pt x="2468" y="1411"/>
                        <a:pt x="2364" y="1482"/>
                        <a:pt x="2252" y="1482"/>
                      </a:cubicBezTo>
                      <a:cubicBezTo>
                        <a:pt x="2250" y="1482"/>
                        <a:pt x="2248" y="1482"/>
                        <a:pt x="2246" y="1482"/>
                      </a:cubicBezTo>
                      <a:cubicBezTo>
                        <a:pt x="2174" y="1479"/>
                        <a:pt x="2101" y="1448"/>
                        <a:pt x="2040" y="1412"/>
                      </a:cubicBezTo>
                      <a:cubicBezTo>
                        <a:pt x="1295" y="1047"/>
                        <a:pt x="606" y="564"/>
                        <a:pt x="0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7204;p57">
                  <a:extLst>
                    <a:ext uri="{FF2B5EF4-FFF2-40B4-BE49-F238E27FC236}">
                      <a16:creationId xmlns:a16="http://schemas.microsoft.com/office/drawing/2014/main" id="{0F6EA5D7-E6E8-7BE6-FA0A-ADB253945324}"/>
                    </a:ext>
                  </a:extLst>
                </p:cNvPr>
                <p:cNvSpPr/>
                <p:nvPr/>
              </p:nvSpPr>
              <p:spPr>
                <a:xfrm>
                  <a:off x="5920151" y="1512152"/>
                  <a:ext cx="392272" cy="89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8" h="18544" extrusionOk="0">
                      <a:moveTo>
                        <a:pt x="4405" y="0"/>
                      </a:moveTo>
                      <a:cubicBezTo>
                        <a:pt x="4404" y="0"/>
                        <a:pt x="4403" y="1"/>
                        <a:pt x="4402" y="1"/>
                      </a:cubicBezTo>
                      <a:cubicBezTo>
                        <a:pt x="3189" y="252"/>
                        <a:pt x="2051" y="874"/>
                        <a:pt x="1186" y="1767"/>
                      </a:cubicBezTo>
                      <a:cubicBezTo>
                        <a:pt x="739" y="2227"/>
                        <a:pt x="371" y="2751"/>
                        <a:pt x="0" y="3273"/>
                      </a:cubicBezTo>
                      <a:cubicBezTo>
                        <a:pt x="792" y="7820"/>
                        <a:pt x="2240" y="12047"/>
                        <a:pt x="4196" y="16229"/>
                      </a:cubicBezTo>
                      <a:cubicBezTo>
                        <a:pt x="4589" y="17071"/>
                        <a:pt x="5055" y="17956"/>
                        <a:pt x="5873" y="18391"/>
                      </a:cubicBezTo>
                      <a:cubicBezTo>
                        <a:pt x="6032" y="18478"/>
                        <a:pt x="6210" y="18544"/>
                        <a:pt x="6389" y="18544"/>
                      </a:cubicBezTo>
                      <a:cubicBezTo>
                        <a:pt x="6429" y="18544"/>
                        <a:pt x="6469" y="18540"/>
                        <a:pt x="6509" y="18533"/>
                      </a:cubicBezTo>
                      <a:cubicBezTo>
                        <a:pt x="6668" y="18505"/>
                        <a:pt x="6816" y="18416"/>
                        <a:pt x="6938" y="18310"/>
                      </a:cubicBezTo>
                      <a:cubicBezTo>
                        <a:pt x="7555" y="17802"/>
                        <a:pt x="7789" y="16965"/>
                        <a:pt x="7878" y="16165"/>
                      </a:cubicBezTo>
                      <a:cubicBezTo>
                        <a:pt x="8138" y="13872"/>
                        <a:pt x="7616" y="11712"/>
                        <a:pt x="7069" y="9472"/>
                      </a:cubicBezTo>
                      <a:cubicBezTo>
                        <a:pt x="6308" y="6342"/>
                        <a:pt x="5463" y="3237"/>
                        <a:pt x="4520" y="160"/>
                      </a:cubicBezTo>
                      <a:lnTo>
                        <a:pt x="4520" y="160"/>
                      </a:lnTo>
                      <a:cubicBezTo>
                        <a:pt x="4521" y="160"/>
                        <a:pt x="4523" y="161"/>
                        <a:pt x="4524" y="161"/>
                      </a:cubicBezTo>
                      <a:cubicBezTo>
                        <a:pt x="4551" y="161"/>
                        <a:pt x="4450" y="0"/>
                        <a:pt x="44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7205;p57">
                  <a:extLst>
                    <a:ext uri="{FF2B5EF4-FFF2-40B4-BE49-F238E27FC236}">
                      <a16:creationId xmlns:a16="http://schemas.microsoft.com/office/drawing/2014/main" id="{F39D8271-F6E0-08C9-4FF5-4A7E34086A88}"/>
                    </a:ext>
                  </a:extLst>
                </p:cNvPr>
                <p:cNvSpPr/>
                <p:nvPr/>
              </p:nvSpPr>
              <p:spPr>
                <a:xfrm>
                  <a:off x="6067268" y="1679997"/>
                  <a:ext cx="245303" cy="7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9" h="15062" extrusionOk="0">
                      <a:moveTo>
                        <a:pt x="2444" y="0"/>
                      </a:moveTo>
                      <a:cubicBezTo>
                        <a:pt x="1819" y="620"/>
                        <a:pt x="1331" y="1387"/>
                        <a:pt x="993" y="2199"/>
                      </a:cubicBezTo>
                      <a:cubicBezTo>
                        <a:pt x="460" y="3471"/>
                        <a:pt x="260" y="4852"/>
                        <a:pt x="142" y="6227"/>
                      </a:cubicBezTo>
                      <a:cubicBezTo>
                        <a:pt x="31" y="7572"/>
                        <a:pt x="0" y="8925"/>
                        <a:pt x="59" y="10278"/>
                      </a:cubicBezTo>
                      <a:cubicBezTo>
                        <a:pt x="402" y="11104"/>
                        <a:pt x="765" y="11927"/>
                        <a:pt x="1147" y="12747"/>
                      </a:cubicBezTo>
                      <a:cubicBezTo>
                        <a:pt x="1537" y="13587"/>
                        <a:pt x="2006" y="14471"/>
                        <a:pt x="2826" y="14909"/>
                      </a:cubicBezTo>
                      <a:cubicBezTo>
                        <a:pt x="2983" y="14996"/>
                        <a:pt x="3163" y="15062"/>
                        <a:pt x="3341" y="15062"/>
                      </a:cubicBezTo>
                      <a:cubicBezTo>
                        <a:pt x="3381" y="15062"/>
                        <a:pt x="3420" y="15058"/>
                        <a:pt x="3459" y="15051"/>
                      </a:cubicBezTo>
                      <a:cubicBezTo>
                        <a:pt x="3616" y="15021"/>
                        <a:pt x="3764" y="14934"/>
                        <a:pt x="3889" y="14828"/>
                      </a:cubicBezTo>
                      <a:cubicBezTo>
                        <a:pt x="4506" y="14320"/>
                        <a:pt x="4740" y="13481"/>
                        <a:pt x="4829" y="12686"/>
                      </a:cubicBezTo>
                      <a:cubicBezTo>
                        <a:pt x="5089" y="10390"/>
                        <a:pt x="4564" y="8230"/>
                        <a:pt x="4020" y="5984"/>
                      </a:cubicBezTo>
                      <a:cubicBezTo>
                        <a:pt x="3532" y="3981"/>
                        <a:pt x="3008" y="1987"/>
                        <a:pt x="24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7206;p57">
                  <a:extLst>
                    <a:ext uri="{FF2B5EF4-FFF2-40B4-BE49-F238E27FC236}">
                      <a16:creationId xmlns:a16="http://schemas.microsoft.com/office/drawing/2014/main" id="{B2AA1C33-1625-1630-0BE3-E493FC0A0ED2}"/>
                    </a:ext>
                  </a:extLst>
                </p:cNvPr>
                <p:cNvSpPr/>
                <p:nvPr/>
              </p:nvSpPr>
              <p:spPr>
                <a:xfrm>
                  <a:off x="5920151" y="1511863"/>
                  <a:ext cx="242892" cy="23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9" h="4948" extrusionOk="0">
                      <a:moveTo>
                        <a:pt x="4405" y="1"/>
                      </a:moveTo>
                      <a:cubicBezTo>
                        <a:pt x="4404" y="1"/>
                        <a:pt x="4403" y="1"/>
                        <a:pt x="4402" y="1"/>
                      </a:cubicBezTo>
                      <a:cubicBezTo>
                        <a:pt x="3186" y="252"/>
                        <a:pt x="2051" y="877"/>
                        <a:pt x="1186" y="1770"/>
                      </a:cubicBezTo>
                      <a:cubicBezTo>
                        <a:pt x="739" y="2227"/>
                        <a:pt x="371" y="2755"/>
                        <a:pt x="0" y="3276"/>
                      </a:cubicBezTo>
                      <a:cubicBezTo>
                        <a:pt x="98" y="3837"/>
                        <a:pt x="207" y="4395"/>
                        <a:pt x="327" y="4947"/>
                      </a:cubicBezTo>
                      <a:cubicBezTo>
                        <a:pt x="2140" y="4403"/>
                        <a:pt x="3791" y="3335"/>
                        <a:pt x="5038" y="1912"/>
                      </a:cubicBezTo>
                      <a:cubicBezTo>
                        <a:pt x="4868" y="1326"/>
                        <a:pt x="4698" y="746"/>
                        <a:pt x="4520" y="163"/>
                      </a:cubicBezTo>
                      <a:lnTo>
                        <a:pt x="4520" y="163"/>
                      </a:lnTo>
                      <a:cubicBezTo>
                        <a:pt x="4521" y="164"/>
                        <a:pt x="4523" y="164"/>
                        <a:pt x="4524" y="164"/>
                      </a:cubicBezTo>
                      <a:cubicBezTo>
                        <a:pt x="4549" y="164"/>
                        <a:pt x="4450" y="1"/>
                        <a:pt x="44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7207;p57">
                  <a:extLst>
                    <a:ext uri="{FF2B5EF4-FFF2-40B4-BE49-F238E27FC236}">
                      <a16:creationId xmlns:a16="http://schemas.microsoft.com/office/drawing/2014/main" id="{6CB6947D-6800-6B75-6F30-C8CF4F24A345}"/>
                    </a:ext>
                  </a:extLst>
                </p:cNvPr>
                <p:cNvSpPr/>
                <p:nvPr/>
              </p:nvSpPr>
              <p:spPr>
                <a:xfrm>
                  <a:off x="5925502" y="1559488"/>
                  <a:ext cx="237831" cy="190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4" h="3960" extrusionOk="0">
                      <a:moveTo>
                        <a:pt x="4657" y="1"/>
                      </a:moveTo>
                      <a:cubicBezTo>
                        <a:pt x="3237" y="1158"/>
                        <a:pt x="1669" y="2129"/>
                        <a:pt x="1" y="2877"/>
                      </a:cubicBezTo>
                      <a:cubicBezTo>
                        <a:pt x="68" y="3240"/>
                        <a:pt x="137" y="3600"/>
                        <a:pt x="213" y="3959"/>
                      </a:cubicBezTo>
                      <a:cubicBezTo>
                        <a:pt x="2026" y="3415"/>
                        <a:pt x="3683" y="2344"/>
                        <a:pt x="4933" y="924"/>
                      </a:cubicBezTo>
                      <a:cubicBezTo>
                        <a:pt x="4841" y="617"/>
                        <a:pt x="4749" y="310"/>
                        <a:pt x="465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7208;p57">
                  <a:extLst>
                    <a:ext uri="{FF2B5EF4-FFF2-40B4-BE49-F238E27FC236}">
                      <a16:creationId xmlns:a16="http://schemas.microsoft.com/office/drawing/2014/main" id="{883CB4B1-2120-2EC5-522D-297A2C1FDF28}"/>
                    </a:ext>
                  </a:extLst>
                </p:cNvPr>
                <p:cNvSpPr/>
                <p:nvPr/>
              </p:nvSpPr>
              <p:spPr>
                <a:xfrm>
                  <a:off x="6978456" y="3573859"/>
                  <a:ext cx="419506" cy="45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3" h="9498" extrusionOk="0">
                      <a:moveTo>
                        <a:pt x="2635" y="0"/>
                      </a:moveTo>
                      <a:cubicBezTo>
                        <a:pt x="1996" y="0"/>
                        <a:pt x="1362" y="321"/>
                        <a:pt x="877" y="828"/>
                      </a:cubicBezTo>
                      <a:cubicBezTo>
                        <a:pt x="232" y="1506"/>
                        <a:pt x="1" y="2606"/>
                        <a:pt x="475" y="3409"/>
                      </a:cubicBezTo>
                      <a:cubicBezTo>
                        <a:pt x="810" y="3981"/>
                        <a:pt x="1424" y="4327"/>
                        <a:pt x="1995" y="4664"/>
                      </a:cubicBezTo>
                      <a:cubicBezTo>
                        <a:pt x="3162" y="5356"/>
                        <a:pt x="4269" y="6137"/>
                        <a:pt x="5313" y="6999"/>
                      </a:cubicBezTo>
                      <a:cubicBezTo>
                        <a:pt x="5444" y="7111"/>
                        <a:pt x="5580" y="7225"/>
                        <a:pt x="5658" y="7379"/>
                      </a:cubicBezTo>
                      <a:cubicBezTo>
                        <a:pt x="5798" y="7647"/>
                        <a:pt x="5734" y="7970"/>
                        <a:pt x="5723" y="8274"/>
                      </a:cubicBezTo>
                      <a:cubicBezTo>
                        <a:pt x="5714" y="8551"/>
                        <a:pt x="5751" y="8827"/>
                        <a:pt x="5831" y="9092"/>
                      </a:cubicBezTo>
                      <a:cubicBezTo>
                        <a:pt x="5893" y="9283"/>
                        <a:pt x="6023" y="9497"/>
                        <a:pt x="6214" y="9497"/>
                      </a:cubicBezTo>
                      <a:cubicBezTo>
                        <a:pt x="6222" y="9497"/>
                        <a:pt x="6229" y="9497"/>
                        <a:pt x="6236" y="9496"/>
                      </a:cubicBezTo>
                      <a:cubicBezTo>
                        <a:pt x="6401" y="9482"/>
                        <a:pt x="6509" y="9321"/>
                        <a:pt x="6590" y="9178"/>
                      </a:cubicBezTo>
                      <a:cubicBezTo>
                        <a:pt x="7374" y="7767"/>
                        <a:pt x="7994" y="6263"/>
                        <a:pt x="8440" y="4712"/>
                      </a:cubicBezTo>
                      <a:cubicBezTo>
                        <a:pt x="8585" y="4207"/>
                        <a:pt x="8702" y="3649"/>
                        <a:pt x="8476" y="3183"/>
                      </a:cubicBezTo>
                      <a:cubicBezTo>
                        <a:pt x="8270" y="2753"/>
                        <a:pt x="7821" y="2511"/>
                        <a:pt x="7402" y="2288"/>
                      </a:cubicBezTo>
                      <a:cubicBezTo>
                        <a:pt x="6138" y="1624"/>
                        <a:pt x="4838" y="1004"/>
                        <a:pt x="3614" y="276"/>
                      </a:cubicBezTo>
                      <a:cubicBezTo>
                        <a:pt x="3299" y="86"/>
                        <a:pt x="2966" y="0"/>
                        <a:pt x="2635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7209;p57">
                  <a:extLst>
                    <a:ext uri="{FF2B5EF4-FFF2-40B4-BE49-F238E27FC236}">
                      <a16:creationId xmlns:a16="http://schemas.microsoft.com/office/drawing/2014/main" id="{C512D93D-4141-CCCE-1D7F-9B15CA29B47B}"/>
                    </a:ext>
                  </a:extLst>
                </p:cNvPr>
                <p:cNvSpPr/>
                <p:nvPr/>
              </p:nvSpPr>
              <p:spPr>
                <a:xfrm>
                  <a:off x="6978456" y="3573425"/>
                  <a:ext cx="419362" cy="458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0" h="9507" extrusionOk="0">
                      <a:moveTo>
                        <a:pt x="2636" y="1"/>
                      </a:moveTo>
                      <a:cubicBezTo>
                        <a:pt x="1996" y="1"/>
                        <a:pt x="1362" y="322"/>
                        <a:pt x="877" y="832"/>
                      </a:cubicBezTo>
                      <a:cubicBezTo>
                        <a:pt x="232" y="1507"/>
                        <a:pt x="1" y="2606"/>
                        <a:pt x="475" y="3412"/>
                      </a:cubicBezTo>
                      <a:cubicBezTo>
                        <a:pt x="815" y="3984"/>
                        <a:pt x="1429" y="4330"/>
                        <a:pt x="1995" y="4673"/>
                      </a:cubicBezTo>
                      <a:lnTo>
                        <a:pt x="1998" y="4679"/>
                      </a:lnTo>
                      <a:cubicBezTo>
                        <a:pt x="2255" y="4316"/>
                        <a:pt x="2478" y="3931"/>
                        <a:pt x="2662" y="3527"/>
                      </a:cubicBezTo>
                      <a:cubicBezTo>
                        <a:pt x="2927" y="2941"/>
                        <a:pt x="3198" y="2241"/>
                        <a:pt x="3820" y="2071"/>
                      </a:cubicBezTo>
                      <a:cubicBezTo>
                        <a:pt x="3912" y="2046"/>
                        <a:pt x="4006" y="2034"/>
                        <a:pt x="4100" y="2034"/>
                      </a:cubicBezTo>
                      <a:cubicBezTo>
                        <a:pt x="4269" y="2034"/>
                        <a:pt x="4439" y="2071"/>
                        <a:pt x="4598" y="2132"/>
                      </a:cubicBezTo>
                      <a:cubicBezTo>
                        <a:pt x="5402" y="2439"/>
                        <a:pt x="5887" y="3312"/>
                        <a:pt x="5982" y="4168"/>
                      </a:cubicBezTo>
                      <a:cubicBezTo>
                        <a:pt x="6071" y="5028"/>
                        <a:pt x="5845" y="5887"/>
                        <a:pt x="5597" y="6716"/>
                      </a:cubicBezTo>
                      <a:cubicBezTo>
                        <a:pt x="5552" y="6858"/>
                        <a:pt x="5511" y="7000"/>
                        <a:pt x="5463" y="7142"/>
                      </a:cubicBezTo>
                      <a:cubicBezTo>
                        <a:pt x="5536" y="7218"/>
                        <a:pt x="5605" y="7293"/>
                        <a:pt x="5653" y="7388"/>
                      </a:cubicBezTo>
                      <a:cubicBezTo>
                        <a:pt x="5792" y="7656"/>
                        <a:pt x="5731" y="7979"/>
                        <a:pt x="5720" y="8283"/>
                      </a:cubicBezTo>
                      <a:cubicBezTo>
                        <a:pt x="5709" y="8560"/>
                        <a:pt x="5748" y="8836"/>
                        <a:pt x="5829" y="9101"/>
                      </a:cubicBezTo>
                      <a:cubicBezTo>
                        <a:pt x="5888" y="9292"/>
                        <a:pt x="6017" y="9506"/>
                        <a:pt x="6211" y="9506"/>
                      </a:cubicBezTo>
                      <a:cubicBezTo>
                        <a:pt x="6219" y="9506"/>
                        <a:pt x="6226" y="9506"/>
                        <a:pt x="6233" y="9505"/>
                      </a:cubicBezTo>
                      <a:cubicBezTo>
                        <a:pt x="6398" y="9491"/>
                        <a:pt x="6504" y="9330"/>
                        <a:pt x="6585" y="9187"/>
                      </a:cubicBezTo>
                      <a:cubicBezTo>
                        <a:pt x="7369" y="7776"/>
                        <a:pt x="7991" y="6272"/>
                        <a:pt x="8437" y="4721"/>
                      </a:cubicBezTo>
                      <a:cubicBezTo>
                        <a:pt x="8579" y="4216"/>
                        <a:pt x="8699" y="3658"/>
                        <a:pt x="8473" y="3192"/>
                      </a:cubicBezTo>
                      <a:cubicBezTo>
                        <a:pt x="8267" y="2762"/>
                        <a:pt x="7815" y="2520"/>
                        <a:pt x="7397" y="2297"/>
                      </a:cubicBezTo>
                      <a:cubicBezTo>
                        <a:pt x="6136" y="1633"/>
                        <a:pt x="4838" y="1010"/>
                        <a:pt x="3614" y="277"/>
                      </a:cubicBezTo>
                      <a:cubicBezTo>
                        <a:pt x="3299" y="87"/>
                        <a:pt x="2967" y="1"/>
                        <a:pt x="2636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7210;p57">
                  <a:extLst>
                    <a:ext uri="{FF2B5EF4-FFF2-40B4-BE49-F238E27FC236}">
                      <a16:creationId xmlns:a16="http://schemas.microsoft.com/office/drawing/2014/main" id="{699FE3D9-05F5-B997-A6E1-EA66770FD1BD}"/>
                    </a:ext>
                  </a:extLst>
                </p:cNvPr>
                <p:cNvSpPr/>
                <p:nvPr/>
              </p:nvSpPr>
              <p:spPr>
                <a:xfrm>
                  <a:off x="6680463" y="2964665"/>
                  <a:ext cx="484965" cy="875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1" h="18162" extrusionOk="0">
                      <a:moveTo>
                        <a:pt x="3975" y="1"/>
                      </a:moveTo>
                      <a:cubicBezTo>
                        <a:pt x="3660" y="1"/>
                        <a:pt x="3339" y="115"/>
                        <a:pt x="3050" y="257"/>
                      </a:cubicBezTo>
                      <a:cubicBezTo>
                        <a:pt x="1334" y="1102"/>
                        <a:pt x="143" y="2921"/>
                        <a:pt x="56" y="4829"/>
                      </a:cubicBezTo>
                      <a:cubicBezTo>
                        <a:pt x="1" y="6057"/>
                        <a:pt x="363" y="7259"/>
                        <a:pt x="726" y="8436"/>
                      </a:cubicBezTo>
                      <a:cubicBezTo>
                        <a:pt x="966" y="9223"/>
                        <a:pt x="1211" y="10013"/>
                        <a:pt x="1451" y="10799"/>
                      </a:cubicBezTo>
                      <a:cubicBezTo>
                        <a:pt x="1733" y="11717"/>
                        <a:pt x="2018" y="12638"/>
                        <a:pt x="2302" y="13550"/>
                      </a:cubicBezTo>
                      <a:cubicBezTo>
                        <a:pt x="2484" y="14136"/>
                        <a:pt x="2676" y="14733"/>
                        <a:pt x="3028" y="15238"/>
                      </a:cubicBezTo>
                      <a:cubicBezTo>
                        <a:pt x="3379" y="15740"/>
                        <a:pt x="3876" y="16125"/>
                        <a:pt x="4369" y="16488"/>
                      </a:cubicBezTo>
                      <a:cubicBezTo>
                        <a:pt x="5156" y="17060"/>
                        <a:pt x="5884" y="17657"/>
                        <a:pt x="6713" y="18162"/>
                      </a:cubicBezTo>
                      <a:cubicBezTo>
                        <a:pt x="8021" y="16505"/>
                        <a:pt x="9109" y="14755"/>
                        <a:pt x="10061" y="12867"/>
                      </a:cubicBezTo>
                      <a:cubicBezTo>
                        <a:pt x="9447" y="12392"/>
                        <a:pt x="8733" y="11999"/>
                        <a:pt x="8091" y="11567"/>
                      </a:cubicBezTo>
                      <a:cubicBezTo>
                        <a:pt x="7360" y="9028"/>
                        <a:pt x="7541" y="6294"/>
                        <a:pt x="6822" y="3752"/>
                      </a:cubicBezTo>
                      <a:cubicBezTo>
                        <a:pt x="6498" y="2606"/>
                        <a:pt x="5870" y="1694"/>
                        <a:pt x="5148" y="753"/>
                      </a:cubicBezTo>
                      <a:cubicBezTo>
                        <a:pt x="4927" y="472"/>
                        <a:pt x="4682" y="182"/>
                        <a:pt x="4347" y="62"/>
                      </a:cubicBezTo>
                      <a:cubicBezTo>
                        <a:pt x="4226" y="19"/>
                        <a:pt x="4101" y="1"/>
                        <a:pt x="39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7211;p57">
                  <a:extLst>
                    <a:ext uri="{FF2B5EF4-FFF2-40B4-BE49-F238E27FC236}">
                      <a16:creationId xmlns:a16="http://schemas.microsoft.com/office/drawing/2014/main" id="{DA2176D5-5306-A12B-9DCE-6AD800D9E26B}"/>
                    </a:ext>
                  </a:extLst>
                </p:cNvPr>
                <p:cNvSpPr/>
                <p:nvPr/>
              </p:nvSpPr>
              <p:spPr>
                <a:xfrm>
                  <a:off x="6680222" y="2964665"/>
                  <a:ext cx="356506" cy="875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6" h="18162" extrusionOk="0">
                      <a:moveTo>
                        <a:pt x="3970" y="1"/>
                      </a:moveTo>
                      <a:cubicBezTo>
                        <a:pt x="3656" y="1"/>
                        <a:pt x="3333" y="115"/>
                        <a:pt x="3044" y="257"/>
                      </a:cubicBezTo>
                      <a:cubicBezTo>
                        <a:pt x="1328" y="1102"/>
                        <a:pt x="140" y="2921"/>
                        <a:pt x="50" y="4829"/>
                      </a:cubicBezTo>
                      <a:cubicBezTo>
                        <a:pt x="0" y="6057"/>
                        <a:pt x="363" y="7259"/>
                        <a:pt x="725" y="8434"/>
                      </a:cubicBezTo>
                      <a:cubicBezTo>
                        <a:pt x="965" y="9223"/>
                        <a:pt x="1208" y="10010"/>
                        <a:pt x="1451" y="10799"/>
                      </a:cubicBezTo>
                      <a:cubicBezTo>
                        <a:pt x="1732" y="11717"/>
                        <a:pt x="2014" y="12638"/>
                        <a:pt x="2302" y="13550"/>
                      </a:cubicBezTo>
                      <a:cubicBezTo>
                        <a:pt x="2483" y="14136"/>
                        <a:pt x="2673" y="14733"/>
                        <a:pt x="3027" y="15238"/>
                      </a:cubicBezTo>
                      <a:cubicBezTo>
                        <a:pt x="3378" y="15740"/>
                        <a:pt x="3872" y="16125"/>
                        <a:pt x="4369" y="16488"/>
                      </a:cubicBezTo>
                      <a:cubicBezTo>
                        <a:pt x="5153" y="17060"/>
                        <a:pt x="5881" y="17654"/>
                        <a:pt x="6712" y="18162"/>
                      </a:cubicBezTo>
                      <a:cubicBezTo>
                        <a:pt x="6740" y="18123"/>
                        <a:pt x="6768" y="18084"/>
                        <a:pt x="6796" y="18050"/>
                      </a:cubicBezTo>
                      <a:cubicBezTo>
                        <a:pt x="6762" y="18022"/>
                        <a:pt x="6732" y="17994"/>
                        <a:pt x="6704" y="17966"/>
                      </a:cubicBezTo>
                      <a:cubicBezTo>
                        <a:pt x="5856" y="17157"/>
                        <a:pt x="5002" y="16334"/>
                        <a:pt x="4360" y="15355"/>
                      </a:cubicBezTo>
                      <a:cubicBezTo>
                        <a:pt x="3158" y="13519"/>
                        <a:pt x="2781" y="11276"/>
                        <a:pt x="2430" y="9112"/>
                      </a:cubicBezTo>
                      <a:cubicBezTo>
                        <a:pt x="4210" y="8835"/>
                        <a:pt x="5923" y="8138"/>
                        <a:pt x="7396" y="7103"/>
                      </a:cubicBezTo>
                      <a:cubicBezTo>
                        <a:pt x="7273" y="5970"/>
                        <a:pt x="7134" y="4843"/>
                        <a:pt x="6824" y="3752"/>
                      </a:cubicBezTo>
                      <a:cubicBezTo>
                        <a:pt x="6500" y="2609"/>
                        <a:pt x="5873" y="1694"/>
                        <a:pt x="5142" y="753"/>
                      </a:cubicBezTo>
                      <a:cubicBezTo>
                        <a:pt x="4924" y="469"/>
                        <a:pt x="4676" y="182"/>
                        <a:pt x="4341" y="62"/>
                      </a:cubicBezTo>
                      <a:cubicBezTo>
                        <a:pt x="4221" y="19"/>
                        <a:pt x="4096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7212;p57">
                  <a:extLst>
                    <a:ext uri="{FF2B5EF4-FFF2-40B4-BE49-F238E27FC236}">
                      <a16:creationId xmlns:a16="http://schemas.microsoft.com/office/drawing/2014/main" id="{3A9B6F06-64F8-CF1F-2438-DDCE0271D0EF}"/>
                    </a:ext>
                  </a:extLst>
                </p:cNvPr>
                <p:cNvSpPr/>
                <p:nvPr/>
              </p:nvSpPr>
              <p:spPr>
                <a:xfrm>
                  <a:off x="7252781" y="3672531"/>
                  <a:ext cx="145041" cy="359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" h="7451" extrusionOk="0">
                      <a:moveTo>
                        <a:pt x="1242" y="1"/>
                      </a:moveTo>
                      <a:cubicBezTo>
                        <a:pt x="1256" y="1242"/>
                        <a:pt x="1097" y="2486"/>
                        <a:pt x="749" y="3686"/>
                      </a:cubicBezTo>
                      <a:cubicBezTo>
                        <a:pt x="576" y="4288"/>
                        <a:pt x="344" y="4897"/>
                        <a:pt x="1" y="5418"/>
                      </a:cubicBezTo>
                      <a:cubicBezTo>
                        <a:pt x="87" y="5669"/>
                        <a:pt x="40" y="5957"/>
                        <a:pt x="29" y="6227"/>
                      </a:cubicBezTo>
                      <a:cubicBezTo>
                        <a:pt x="20" y="6504"/>
                        <a:pt x="57" y="6780"/>
                        <a:pt x="138" y="7045"/>
                      </a:cubicBezTo>
                      <a:cubicBezTo>
                        <a:pt x="200" y="7236"/>
                        <a:pt x="326" y="7450"/>
                        <a:pt x="520" y="7450"/>
                      </a:cubicBezTo>
                      <a:cubicBezTo>
                        <a:pt x="528" y="7450"/>
                        <a:pt x="535" y="7450"/>
                        <a:pt x="542" y="7449"/>
                      </a:cubicBezTo>
                      <a:cubicBezTo>
                        <a:pt x="707" y="7435"/>
                        <a:pt x="816" y="7274"/>
                        <a:pt x="894" y="7131"/>
                      </a:cubicBezTo>
                      <a:cubicBezTo>
                        <a:pt x="1680" y="5720"/>
                        <a:pt x="2300" y="4216"/>
                        <a:pt x="2746" y="2665"/>
                      </a:cubicBezTo>
                      <a:cubicBezTo>
                        <a:pt x="2888" y="2160"/>
                        <a:pt x="3008" y="1602"/>
                        <a:pt x="2782" y="1136"/>
                      </a:cubicBezTo>
                      <a:cubicBezTo>
                        <a:pt x="2576" y="706"/>
                        <a:pt x="2127" y="464"/>
                        <a:pt x="1708" y="241"/>
                      </a:cubicBezTo>
                      <a:cubicBezTo>
                        <a:pt x="1555" y="160"/>
                        <a:pt x="1401" y="79"/>
                        <a:pt x="124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7213;p57">
                  <a:extLst>
                    <a:ext uri="{FF2B5EF4-FFF2-40B4-BE49-F238E27FC236}">
                      <a16:creationId xmlns:a16="http://schemas.microsoft.com/office/drawing/2014/main" id="{38486569-C6CD-112D-53F1-37D8D79632BE}"/>
                    </a:ext>
                  </a:extLst>
                </p:cNvPr>
                <p:cNvSpPr/>
                <p:nvPr/>
              </p:nvSpPr>
              <p:spPr>
                <a:xfrm>
                  <a:off x="7254806" y="3693789"/>
                  <a:ext cx="143161" cy="33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7010" extrusionOk="0">
                      <a:moveTo>
                        <a:pt x="2032" y="0"/>
                      </a:moveTo>
                      <a:cubicBezTo>
                        <a:pt x="1965" y="2174"/>
                        <a:pt x="1253" y="4325"/>
                        <a:pt x="1" y="6110"/>
                      </a:cubicBezTo>
                      <a:cubicBezTo>
                        <a:pt x="18" y="6277"/>
                        <a:pt x="51" y="6442"/>
                        <a:pt x="98" y="6604"/>
                      </a:cubicBezTo>
                      <a:cubicBezTo>
                        <a:pt x="160" y="6795"/>
                        <a:pt x="287" y="7009"/>
                        <a:pt x="481" y="7009"/>
                      </a:cubicBezTo>
                      <a:cubicBezTo>
                        <a:pt x="488" y="7009"/>
                        <a:pt x="496" y="7009"/>
                        <a:pt x="503" y="7008"/>
                      </a:cubicBezTo>
                      <a:cubicBezTo>
                        <a:pt x="668" y="6994"/>
                        <a:pt x="776" y="6833"/>
                        <a:pt x="854" y="6690"/>
                      </a:cubicBezTo>
                      <a:cubicBezTo>
                        <a:pt x="1641" y="5279"/>
                        <a:pt x="2261" y="3775"/>
                        <a:pt x="2707" y="2224"/>
                      </a:cubicBezTo>
                      <a:cubicBezTo>
                        <a:pt x="2849" y="1719"/>
                        <a:pt x="2969" y="1161"/>
                        <a:pt x="2743" y="695"/>
                      </a:cubicBezTo>
                      <a:cubicBezTo>
                        <a:pt x="2593" y="388"/>
                        <a:pt x="2325" y="179"/>
                        <a:pt x="203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7214;p57">
                  <a:extLst>
                    <a:ext uri="{FF2B5EF4-FFF2-40B4-BE49-F238E27FC236}">
                      <a16:creationId xmlns:a16="http://schemas.microsoft.com/office/drawing/2014/main" id="{451AE006-CBF5-E369-92A0-7A7221DF5868}"/>
                    </a:ext>
                  </a:extLst>
                </p:cNvPr>
                <p:cNvSpPr/>
                <p:nvPr/>
              </p:nvSpPr>
              <p:spPr>
                <a:xfrm>
                  <a:off x="6430866" y="3735436"/>
                  <a:ext cx="336261" cy="561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1650" extrusionOk="0">
                      <a:moveTo>
                        <a:pt x="2375" y="0"/>
                      </a:moveTo>
                      <a:cubicBezTo>
                        <a:pt x="2258" y="0"/>
                        <a:pt x="2142" y="7"/>
                        <a:pt x="2026" y="21"/>
                      </a:cubicBezTo>
                      <a:cubicBezTo>
                        <a:pt x="1449" y="90"/>
                        <a:pt x="880" y="350"/>
                        <a:pt x="514" y="805"/>
                      </a:cubicBezTo>
                      <a:cubicBezTo>
                        <a:pt x="137" y="1268"/>
                        <a:pt x="1" y="1893"/>
                        <a:pt x="20" y="2492"/>
                      </a:cubicBezTo>
                      <a:cubicBezTo>
                        <a:pt x="43" y="3092"/>
                        <a:pt x="210" y="3670"/>
                        <a:pt x="383" y="4247"/>
                      </a:cubicBezTo>
                      <a:cubicBezTo>
                        <a:pt x="913" y="5983"/>
                        <a:pt x="1465" y="7709"/>
                        <a:pt x="2146" y="9394"/>
                      </a:cubicBezTo>
                      <a:cubicBezTo>
                        <a:pt x="1613" y="9989"/>
                        <a:pt x="1083" y="10588"/>
                        <a:pt x="553" y="11185"/>
                      </a:cubicBezTo>
                      <a:cubicBezTo>
                        <a:pt x="483" y="11269"/>
                        <a:pt x="405" y="11370"/>
                        <a:pt x="428" y="11478"/>
                      </a:cubicBezTo>
                      <a:cubicBezTo>
                        <a:pt x="456" y="11612"/>
                        <a:pt x="607" y="11649"/>
                        <a:pt x="752" y="11649"/>
                      </a:cubicBezTo>
                      <a:cubicBezTo>
                        <a:pt x="789" y="11649"/>
                        <a:pt x="826" y="11647"/>
                        <a:pt x="860" y="11643"/>
                      </a:cubicBezTo>
                      <a:cubicBezTo>
                        <a:pt x="2765" y="11406"/>
                        <a:pt x="4729" y="11158"/>
                        <a:pt x="6356" y="10148"/>
                      </a:cubicBezTo>
                      <a:cubicBezTo>
                        <a:pt x="6643" y="9969"/>
                        <a:pt x="6883" y="9687"/>
                        <a:pt x="6939" y="9355"/>
                      </a:cubicBezTo>
                      <a:cubicBezTo>
                        <a:pt x="6975" y="9138"/>
                        <a:pt x="6933" y="8923"/>
                        <a:pt x="6892" y="8711"/>
                      </a:cubicBezTo>
                      <a:cubicBezTo>
                        <a:pt x="6409" y="6264"/>
                        <a:pt x="5923" y="3801"/>
                        <a:pt x="4941" y="1508"/>
                      </a:cubicBezTo>
                      <a:cubicBezTo>
                        <a:pt x="4635" y="794"/>
                        <a:pt x="4470" y="534"/>
                        <a:pt x="3739" y="266"/>
                      </a:cubicBezTo>
                      <a:cubicBezTo>
                        <a:pt x="3302" y="106"/>
                        <a:pt x="2839" y="0"/>
                        <a:pt x="2375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7215;p57">
                  <a:extLst>
                    <a:ext uri="{FF2B5EF4-FFF2-40B4-BE49-F238E27FC236}">
                      <a16:creationId xmlns:a16="http://schemas.microsoft.com/office/drawing/2014/main" id="{AE1746D6-4A92-F2B5-38D6-67CF2304CC43}"/>
                    </a:ext>
                  </a:extLst>
                </p:cNvPr>
                <p:cNvSpPr/>
                <p:nvPr/>
              </p:nvSpPr>
              <p:spPr>
                <a:xfrm>
                  <a:off x="6430866" y="3735147"/>
                  <a:ext cx="335971" cy="561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0" h="11656" extrusionOk="0">
                      <a:moveTo>
                        <a:pt x="2374" y="1"/>
                      </a:moveTo>
                      <a:cubicBezTo>
                        <a:pt x="2258" y="1"/>
                        <a:pt x="2142" y="7"/>
                        <a:pt x="2026" y="21"/>
                      </a:cubicBezTo>
                      <a:cubicBezTo>
                        <a:pt x="1449" y="91"/>
                        <a:pt x="880" y="353"/>
                        <a:pt x="514" y="805"/>
                      </a:cubicBezTo>
                      <a:cubicBezTo>
                        <a:pt x="137" y="1271"/>
                        <a:pt x="1" y="1893"/>
                        <a:pt x="20" y="2493"/>
                      </a:cubicBezTo>
                      <a:cubicBezTo>
                        <a:pt x="43" y="3093"/>
                        <a:pt x="210" y="3673"/>
                        <a:pt x="383" y="4248"/>
                      </a:cubicBezTo>
                      <a:cubicBezTo>
                        <a:pt x="433" y="4412"/>
                        <a:pt x="481" y="4577"/>
                        <a:pt x="534" y="4739"/>
                      </a:cubicBezTo>
                      <a:cubicBezTo>
                        <a:pt x="665" y="4739"/>
                        <a:pt x="801" y="4730"/>
                        <a:pt x="933" y="4716"/>
                      </a:cubicBezTo>
                      <a:cubicBezTo>
                        <a:pt x="2012" y="4610"/>
                        <a:pt x="3089" y="4507"/>
                        <a:pt x="4171" y="4401"/>
                      </a:cubicBezTo>
                      <a:cubicBezTo>
                        <a:pt x="4224" y="4396"/>
                        <a:pt x="4278" y="4390"/>
                        <a:pt x="4332" y="4390"/>
                      </a:cubicBezTo>
                      <a:cubicBezTo>
                        <a:pt x="4411" y="4390"/>
                        <a:pt x="4489" y="4402"/>
                        <a:pt x="4559" y="4440"/>
                      </a:cubicBezTo>
                      <a:cubicBezTo>
                        <a:pt x="4651" y="4493"/>
                        <a:pt x="4715" y="4582"/>
                        <a:pt x="4774" y="4669"/>
                      </a:cubicBezTo>
                      <a:cubicBezTo>
                        <a:pt x="5240" y="5347"/>
                        <a:pt x="5725" y="6167"/>
                        <a:pt x="5449" y="6940"/>
                      </a:cubicBezTo>
                      <a:cubicBezTo>
                        <a:pt x="5349" y="7233"/>
                        <a:pt x="5148" y="7478"/>
                        <a:pt x="4930" y="7693"/>
                      </a:cubicBezTo>
                      <a:cubicBezTo>
                        <a:pt x="4158" y="8469"/>
                        <a:pt x="3111" y="8954"/>
                        <a:pt x="2021" y="9088"/>
                      </a:cubicBezTo>
                      <a:cubicBezTo>
                        <a:pt x="2062" y="9194"/>
                        <a:pt x="2099" y="9294"/>
                        <a:pt x="2141" y="9398"/>
                      </a:cubicBezTo>
                      <a:cubicBezTo>
                        <a:pt x="1610" y="9995"/>
                        <a:pt x="1080" y="10594"/>
                        <a:pt x="550" y="11191"/>
                      </a:cubicBezTo>
                      <a:cubicBezTo>
                        <a:pt x="481" y="11275"/>
                        <a:pt x="402" y="11376"/>
                        <a:pt x="425" y="11484"/>
                      </a:cubicBezTo>
                      <a:cubicBezTo>
                        <a:pt x="454" y="11618"/>
                        <a:pt x="605" y="11655"/>
                        <a:pt x="749" y="11655"/>
                      </a:cubicBezTo>
                      <a:cubicBezTo>
                        <a:pt x="786" y="11655"/>
                        <a:pt x="823" y="11653"/>
                        <a:pt x="857" y="11649"/>
                      </a:cubicBezTo>
                      <a:cubicBezTo>
                        <a:pt x="2763" y="11412"/>
                        <a:pt x="4727" y="11164"/>
                        <a:pt x="6353" y="10151"/>
                      </a:cubicBezTo>
                      <a:cubicBezTo>
                        <a:pt x="6640" y="9975"/>
                        <a:pt x="6880" y="9691"/>
                        <a:pt x="6936" y="9361"/>
                      </a:cubicBezTo>
                      <a:cubicBezTo>
                        <a:pt x="6970" y="9144"/>
                        <a:pt x="6931" y="8929"/>
                        <a:pt x="6889" y="8714"/>
                      </a:cubicBezTo>
                      <a:cubicBezTo>
                        <a:pt x="6406" y="6270"/>
                        <a:pt x="5921" y="3804"/>
                        <a:pt x="4939" y="1514"/>
                      </a:cubicBezTo>
                      <a:cubicBezTo>
                        <a:pt x="4632" y="800"/>
                        <a:pt x="4467" y="537"/>
                        <a:pt x="3739" y="269"/>
                      </a:cubicBezTo>
                      <a:cubicBezTo>
                        <a:pt x="3301" y="106"/>
                        <a:pt x="2839" y="1"/>
                        <a:pt x="2374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7216;p57">
                  <a:extLst>
                    <a:ext uri="{FF2B5EF4-FFF2-40B4-BE49-F238E27FC236}">
                      <a16:creationId xmlns:a16="http://schemas.microsoft.com/office/drawing/2014/main" id="{8CC8A7B6-E438-456C-35D6-E8858E5719AA}"/>
                    </a:ext>
                  </a:extLst>
                </p:cNvPr>
                <p:cNvSpPr/>
                <p:nvPr/>
              </p:nvSpPr>
              <p:spPr>
                <a:xfrm>
                  <a:off x="6170809" y="3149524"/>
                  <a:ext cx="533650" cy="776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6115" extrusionOk="0">
                      <a:moveTo>
                        <a:pt x="4868" y="1"/>
                      </a:moveTo>
                      <a:cubicBezTo>
                        <a:pt x="4508" y="1"/>
                        <a:pt x="4146" y="22"/>
                        <a:pt x="3794" y="46"/>
                      </a:cubicBezTo>
                      <a:cubicBezTo>
                        <a:pt x="2857" y="107"/>
                        <a:pt x="1858" y="196"/>
                        <a:pt x="1119" y="774"/>
                      </a:cubicBezTo>
                      <a:cubicBezTo>
                        <a:pt x="410" y="1329"/>
                        <a:pt x="70" y="2252"/>
                        <a:pt x="34" y="3154"/>
                      </a:cubicBezTo>
                      <a:cubicBezTo>
                        <a:pt x="0" y="4052"/>
                        <a:pt x="223" y="4939"/>
                        <a:pt x="463" y="5807"/>
                      </a:cubicBezTo>
                      <a:cubicBezTo>
                        <a:pt x="1429" y="9297"/>
                        <a:pt x="2793" y="12720"/>
                        <a:pt x="4241" y="16037"/>
                      </a:cubicBezTo>
                      <a:cubicBezTo>
                        <a:pt x="4709" y="16088"/>
                        <a:pt x="5178" y="16115"/>
                        <a:pt x="5644" y="16115"/>
                      </a:cubicBezTo>
                      <a:cubicBezTo>
                        <a:pt x="7562" y="16115"/>
                        <a:pt x="9436" y="15663"/>
                        <a:pt x="11070" y="14620"/>
                      </a:cubicBezTo>
                      <a:cubicBezTo>
                        <a:pt x="9544" y="10736"/>
                        <a:pt x="8621" y="6618"/>
                        <a:pt x="8339" y="2459"/>
                      </a:cubicBezTo>
                      <a:cubicBezTo>
                        <a:pt x="8300" y="1915"/>
                        <a:pt x="7761" y="989"/>
                        <a:pt x="7326" y="660"/>
                      </a:cubicBezTo>
                      <a:cubicBezTo>
                        <a:pt x="6637" y="129"/>
                        <a:pt x="5757" y="1"/>
                        <a:pt x="48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7217;p57">
                  <a:extLst>
                    <a:ext uri="{FF2B5EF4-FFF2-40B4-BE49-F238E27FC236}">
                      <a16:creationId xmlns:a16="http://schemas.microsoft.com/office/drawing/2014/main" id="{B342F9EC-9068-3E2E-82C1-173540D6E670}"/>
                    </a:ext>
                  </a:extLst>
                </p:cNvPr>
                <p:cNvSpPr/>
                <p:nvPr/>
              </p:nvSpPr>
              <p:spPr>
                <a:xfrm>
                  <a:off x="6170809" y="3149524"/>
                  <a:ext cx="425387" cy="77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5" h="16118" extrusionOk="0">
                      <a:moveTo>
                        <a:pt x="4869" y="1"/>
                      </a:moveTo>
                      <a:cubicBezTo>
                        <a:pt x="4509" y="1"/>
                        <a:pt x="4147" y="22"/>
                        <a:pt x="3794" y="46"/>
                      </a:cubicBezTo>
                      <a:cubicBezTo>
                        <a:pt x="2857" y="107"/>
                        <a:pt x="1858" y="196"/>
                        <a:pt x="1119" y="774"/>
                      </a:cubicBezTo>
                      <a:cubicBezTo>
                        <a:pt x="413" y="1329"/>
                        <a:pt x="73" y="2252"/>
                        <a:pt x="37" y="3154"/>
                      </a:cubicBezTo>
                      <a:cubicBezTo>
                        <a:pt x="0" y="4052"/>
                        <a:pt x="223" y="4939"/>
                        <a:pt x="461" y="5815"/>
                      </a:cubicBezTo>
                      <a:cubicBezTo>
                        <a:pt x="1426" y="9305"/>
                        <a:pt x="2790" y="12725"/>
                        <a:pt x="4238" y="16045"/>
                      </a:cubicBezTo>
                      <a:cubicBezTo>
                        <a:pt x="4648" y="16087"/>
                        <a:pt x="5058" y="16112"/>
                        <a:pt x="5465" y="16118"/>
                      </a:cubicBezTo>
                      <a:cubicBezTo>
                        <a:pt x="4210" y="12734"/>
                        <a:pt x="3183" y="9263"/>
                        <a:pt x="2411" y="5737"/>
                      </a:cubicBezTo>
                      <a:lnTo>
                        <a:pt x="2411" y="5737"/>
                      </a:lnTo>
                      <a:cubicBezTo>
                        <a:pt x="4172" y="6286"/>
                        <a:pt x="6018" y="6566"/>
                        <a:pt x="7864" y="6566"/>
                      </a:cubicBezTo>
                      <a:cubicBezTo>
                        <a:pt x="8184" y="6566"/>
                        <a:pt x="8505" y="6557"/>
                        <a:pt x="8824" y="6540"/>
                      </a:cubicBezTo>
                      <a:cubicBezTo>
                        <a:pt x="8590" y="5190"/>
                        <a:pt x="8428" y="3829"/>
                        <a:pt x="8336" y="2462"/>
                      </a:cubicBezTo>
                      <a:cubicBezTo>
                        <a:pt x="8300" y="1918"/>
                        <a:pt x="7759" y="991"/>
                        <a:pt x="7326" y="660"/>
                      </a:cubicBezTo>
                      <a:cubicBezTo>
                        <a:pt x="6637" y="129"/>
                        <a:pt x="5759" y="1"/>
                        <a:pt x="48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7218;p57">
                  <a:extLst>
                    <a:ext uri="{FF2B5EF4-FFF2-40B4-BE49-F238E27FC236}">
                      <a16:creationId xmlns:a16="http://schemas.microsoft.com/office/drawing/2014/main" id="{BA3EE2D8-694D-25B6-CD9B-1F3EB4149DA9}"/>
                    </a:ext>
                  </a:extLst>
                </p:cNvPr>
                <p:cNvSpPr/>
                <p:nvPr/>
              </p:nvSpPr>
              <p:spPr>
                <a:xfrm>
                  <a:off x="6450533" y="4081633"/>
                  <a:ext cx="316690" cy="215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4468" extrusionOk="0">
                      <a:moveTo>
                        <a:pt x="6179" y="0"/>
                      </a:moveTo>
                      <a:cubicBezTo>
                        <a:pt x="5680" y="681"/>
                        <a:pt x="5077" y="1272"/>
                        <a:pt x="4355" y="1702"/>
                      </a:cubicBezTo>
                      <a:cubicBezTo>
                        <a:pt x="3654" y="2117"/>
                        <a:pt x="2833" y="2357"/>
                        <a:pt x="2022" y="2357"/>
                      </a:cubicBezTo>
                      <a:cubicBezTo>
                        <a:pt x="1890" y="2357"/>
                        <a:pt x="1759" y="2351"/>
                        <a:pt x="1629" y="2338"/>
                      </a:cubicBezTo>
                      <a:cubicBezTo>
                        <a:pt x="1138" y="2890"/>
                        <a:pt x="644" y="3448"/>
                        <a:pt x="151" y="4003"/>
                      </a:cubicBezTo>
                      <a:cubicBezTo>
                        <a:pt x="81" y="4087"/>
                        <a:pt x="0" y="4188"/>
                        <a:pt x="25" y="4296"/>
                      </a:cubicBezTo>
                      <a:cubicBezTo>
                        <a:pt x="52" y="4430"/>
                        <a:pt x="204" y="4467"/>
                        <a:pt x="349" y="4467"/>
                      </a:cubicBezTo>
                      <a:cubicBezTo>
                        <a:pt x="387" y="4467"/>
                        <a:pt x="423" y="4465"/>
                        <a:pt x="458" y="4461"/>
                      </a:cubicBezTo>
                      <a:cubicBezTo>
                        <a:pt x="2360" y="4224"/>
                        <a:pt x="4324" y="3976"/>
                        <a:pt x="5953" y="2966"/>
                      </a:cubicBezTo>
                      <a:cubicBezTo>
                        <a:pt x="6238" y="2787"/>
                        <a:pt x="6481" y="2505"/>
                        <a:pt x="6537" y="2173"/>
                      </a:cubicBezTo>
                      <a:cubicBezTo>
                        <a:pt x="6570" y="1956"/>
                        <a:pt x="6528" y="1741"/>
                        <a:pt x="6486" y="1529"/>
                      </a:cubicBezTo>
                      <a:cubicBezTo>
                        <a:pt x="6386" y="1018"/>
                        <a:pt x="6285" y="511"/>
                        <a:pt x="617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7219;p57">
                  <a:extLst>
                    <a:ext uri="{FF2B5EF4-FFF2-40B4-BE49-F238E27FC236}">
                      <a16:creationId xmlns:a16="http://schemas.microsoft.com/office/drawing/2014/main" id="{8710382D-C7A1-B100-B4C7-A391612E0D88}"/>
                    </a:ext>
                  </a:extLst>
                </p:cNvPr>
                <p:cNvSpPr/>
                <p:nvPr/>
              </p:nvSpPr>
              <p:spPr>
                <a:xfrm>
                  <a:off x="6450388" y="4152347"/>
                  <a:ext cx="316739" cy="144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1" h="3001" extrusionOk="0">
                      <a:moveTo>
                        <a:pt x="6475" y="1"/>
                      </a:moveTo>
                      <a:cubicBezTo>
                        <a:pt x="5357" y="904"/>
                        <a:pt x="4079" y="1602"/>
                        <a:pt x="2665" y="1744"/>
                      </a:cubicBezTo>
                      <a:cubicBezTo>
                        <a:pt x="2470" y="1765"/>
                        <a:pt x="2276" y="1774"/>
                        <a:pt x="2083" y="1774"/>
                      </a:cubicBezTo>
                      <a:cubicBezTo>
                        <a:pt x="1692" y="1774"/>
                        <a:pt x="1303" y="1736"/>
                        <a:pt x="915" y="1674"/>
                      </a:cubicBezTo>
                      <a:cubicBezTo>
                        <a:pt x="661" y="1962"/>
                        <a:pt x="408" y="2252"/>
                        <a:pt x="151" y="2536"/>
                      </a:cubicBezTo>
                      <a:cubicBezTo>
                        <a:pt x="81" y="2620"/>
                        <a:pt x="0" y="2721"/>
                        <a:pt x="25" y="2829"/>
                      </a:cubicBezTo>
                      <a:cubicBezTo>
                        <a:pt x="52" y="2963"/>
                        <a:pt x="202" y="3000"/>
                        <a:pt x="349" y="3000"/>
                      </a:cubicBezTo>
                      <a:cubicBezTo>
                        <a:pt x="386" y="3000"/>
                        <a:pt x="423" y="2998"/>
                        <a:pt x="458" y="2994"/>
                      </a:cubicBezTo>
                      <a:cubicBezTo>
                        <a:pt x="2360" y="2757"/>
                        <a:pt x="4324" y="2509"/>
                        <a:pt x="5954" y="1499"/>
                      </a:cubicBezTo>
                      <a:cubicBezTo>
                        <a:pt x="6238" y="1320"/>
                        <a:pt x="6478" y="1038"/>
                        <a:pt x="6534" y="706"/>
                      </a:cubicBezTo>
                      <a:cubicBezTo>
                        <a:pt x="6570" y="489"/>
                        <a:pt x="6528" y="274"/>
                        <a:pt x="6487" y="62"/>
                      </a:cubicBezTo>
                      <a:cubicBezTo>
                        <a:pt x="6484" y="40"/>
                        <a:pt x="6478" y="23"/>
                        <a:pt x="64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7220;p57">
                  <a:extLst>
                    <a:ext uri="{FF2B5EF4-FFF2-40B4-BE49-F238E27FC236}">
                      <a16:creationId xmlns:a16="http://schemas.microsoft.com/office/drawing/2014/main" id="{EB699E51-4EF7-9782-0B15-F583D5C7EB67}"/>
                    </a:ext>
                  </a:extLst>
                </p:cNvPr>
                <p:cNvSpPr/>
                <p:nvPr/>
              </p:nvSpPr>
              <p:spPr>
                <a:xfrm>
                  <a:off x="6002145" y="2134362"/>
                  <a:ext cx="1066866" cy="1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3" h="25863" extrusionOk="0">
                      <a:moveTo>
                        <a:pt x="9142" y="1"/>
                      </a:moveTo>
                      <a:cubicBezTo>
                        <a:pt x="8073" y="1"/>
                        <a:pt x="7003" y="205"/>
                        <a:pt x="6016" y="615"/>
                      </a:cubicBezTo>
                      <a:cubicBezTo>
                        <a:pt x="5720" y="738"/>
                        <a:pt x="5424" y="883"/>
                        <a:pt x="5193" y="1106"/>
                      </a:cubicBezTo>
                      <a:cubicBezTo>
                        <a:pt x="4900" y="1393"/>
                        <a:pt x="4732" y="1778"/>
                        <a:pt x="4587" y="2163"/>
                      </a:cubicBezTo>
                      <a:cubicBezTo>
                        <a:pt x="4258" y="3025"/>
                        <a:pt x="3999" y="3907"/>
                        <a:pt x="3742" y="4791"/>
                      </a:cubicBezTo>
                      <a:cubicBezTo>
                        <a:pt x="2958" y="7497"/>
                        <a:pt x="2216" y="10214"/>
                        <a:pt x="1602" y="12965"/>
                      </a:cubicBezTo>
                      <a:cubicBezTo>
                        <a:pt x="852" y="16346"/>
                        <a:pt x="352" y="19875"/>
                        <a:pt x="1" y="23324"/>
                      </a:cubicBezTo>
                      <a:cubicBezTo>
                        <a:pt x="2777" y="24504"/>
                        <a:pt x="5689" y="25419"/>
                        <a:pt x="8688" y="25734"/>
                      </a:cubicBezTo>
                      <a:cubicBezTo>
                        <a:pt x="9483" y="25817"/>
                        <a:pt x="10290" y="25862"/>
                        <a:pt x="11098" y="25862"/>
                      </a:cubicBezTo>
                      <a:cubicBezTo>
                        <a:pt x="13339" y="25862"/>
                        <a:pt x="15591" y="25512"/>
                        <a:pt x="17627" y="24632"/>
                      </a:cubicBezTo>
                      <a:cubicBezTo>
                        <a:pt x="17493" y="22741"/>
                        <a:pt x="17259" y="20726"/>
                        <a:pt x="17019" y="18846"/>
                      </a:cubicBezTo>
                      <a:lnTo>
                        <a:pt x="17019" y="18846"/>
                      </a:lnTo>
                      <a:cubicBezTo>
                        <a:pt x="17722" y="20548"/>
                        <a:pt x="18450" y="22261"/>
                        <a:pt x="19237" y="23923"/>
                      </a:cubicBezTo>
                      <a:cubicBezTo>
                        <a:pt x="20294" y="23268"/>
                        <a:pt x="21184" y="22531"/>
                        <a:pt x="22132" y="21722"/>
                      </a:cubicBezTo>
                      <a:cubicBezTo>
                        <a:pt x="19568" y="14898"/>
                        <a:pt x="16684" y="8197"/>
                        <a:pt x="13490" y="1641"/>
                      </a:cubicBezTo>
                      <a:cubicBezTo>
                        <a:pt x="13283" y="1223"/>
                        <a:pt x="12778" y="838"/>
                        <a:pt x="12354" y="648"/>
                      </a:cubicBezTo>
                      <a:cubicBezTo>
                        <a:pt x="11343" y="217"/>
                        <a:pt x="10242" y="1"/>
                        <a:pt x="9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7221;p57">
                  <a:extLst>
                    <a:ext uri="{FF2B5EF4-FFF2-40B4-BE49-F238E27FC236}">
                      <a16:creationId xmlns:a16="http://schemas.microsoft.com/office/drawing/2014/main" id="{B3CEE495-418F-50C2-EFE7-420264E8FF65}"/>
                    </a:ext>
                  </a:extLst>
                </p:cNvPr>
                <p:cNvSpPr/>
                <p:nvPr/>
              </p:nvSpPr>
              <p:spPr>
                <a:xfrm>
                  <a:off x="6454968" y="2834323"/>
                  <a:ext cx="173095" cy="163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3395" extrusionOk="0">
                      <a:moveTo>
                        <a:pt x="1788" y="224"/>
                      </a:moveTo>
                      <a:cubicBezTo>
                        <a:pt x="2023" y="224"/>
                        <a:pt x="2221" y="347"/>
                        <a:pt x="2324" y="556"/>
                      </a:cubicBezTo>
                      <a:lnTo>
                        <a:pt x="2472" y="849"/>
                      </a:lnTo>
                      <a:lnTo>
                        <a:pt x="2795" y="896"/>
                      </a:lnTo>
                      <a:cubicBezTo>
                        <a:pt x="3030" y="933"/>
                        <a:pt x="3208" y="1081"/>
                        <a:pt x="3281" y="1304"/>
                      </a:cubicBezTo>
                      <a:cubicBezTo>
                        <a:pt x="3353" y="1527"/>
                        <a:pt x="3298" y="1758"/>
                        <a:pt x="3130" y="1917"/>
                      </a:cubicBezTo>
                      <a:lnTo>
                        <a:pt x="2896" y="2149"/>
                      </a:lnTo>
                      <a:lnTo>
                        <a:pt x="2952" y="2473"/>
                      </a:lnTo>
                      <a:cubicBezTo>
                        <a:pt x="2994" y="2704"/>
                        <a:pt x="2904" y="2922"/>
                        <a:pt x="2715" y="3058"/>
                      </a:cubicBezTo>
                      <a:cubicBezTo>
                        <a:pt x="2609" y="3136"/>
                        <a:pt x="2487" y="3175"/>
                        <a:pt x="2364" y="3175"/>
                      </a:cubicBezTo>
                      <a:cubicBezTo>
                        <a:pt x="2269" y="3175"/>
                        <a:pt x="2174" y="3152"/>
                        <a:pt x="2084" y="3106"/>
                      </a:cubicBezTo>
                      <a:lnTo>
                        <a:pt x="1794" y="2952"/>
                      </a:lnTo>
                      <a:lnTo>
                        <a:pt x="1493" y="3106"/>
                      </a:lnTo>
                      <a:cubicBezTo>
                        <a:pt x="1402" y="3152"/>
                        <a:pt x="1306" y="3175"/>
                        <a:pt x="1212" y="3175"/>
                      </a:cubicBezTo>
                      <a:cubicBezTo>
                        <a:pt x="1088" y="3175"/>
                        <a:pt x="967" y="3136"/>
                        <a:pt x="859" y="3058"/>
                      </a:cubicBezTo>
                      <a:cubicBezTo>
                        <a:pt x="672" y="2922"/>
                        <a:pt x="586" y="2704"/>
                        <a:pt x="622" y="2473"/>
                      </a:cubicBezTo>
                      <a:lnTo>
                        <a:pt x="678" y="2149"/>
                      </a:lnTo>
                      <a:lnTo>
                        <a:pt x="446" y="1917"/>
                      </a:lnTo>
                      <a:cubicBezTo>
                        <a:pt x="282" y="1756"/>
                        <a:pt x="223" y="1527"/>
                        <a:pt x="296" y="1304"/>
                      </a:cubicBezTo>
                      <a:cubicBezTo>
                        <a:pt x="368" y="1081"/>
                        <a:pt x="550" y="927"/>
                        <a:pt x="781" y="896"/>
                      </a:cubicBezTo>
                      <a:lnTo>
                        <a:pt x="1105" y="849"/>
                      </a:lnTo>
                      <a:lnTo>
                        <a:pt x="1250" y="556"/>
                      </a:lnTo>
                      <a:cubicBezTo>
                        <a:pt x="1356" y="347"/>
                        <a:pt x="1554" y="224"/>
                        <a:pt x="1788" y="224"/>
                      </a:cubicBezTo>
                      <a:close/>
                      <a:moveTo>
                        <a:pt x="1794" y="1"/>
                      </a:moveTo>
                      <a:cubicBezTo>
                        <a:pt x="1481" y="1"/>
                        <a:pt x="1203" y="177"/>
                        <a:pt x="1063" y="458"/>
                      </a:cubicBezTo>
                      <a:lnTo>
                        <a:pt x="968" y="651"/>
                      </a:lnTo>
                      <a:lnTo>
                        <a:pt x="759" y="682"/>
                      </a:lnTo>
                      <a:cubicBezTo>
                        <a:pt x="449" y="726"/>
                        <a:pt x="195" y="944"/>
                        <a:pt x="98" y="1240"/>
                      </a:cubicBezTo>
                      <a:cubicBezTo>
                        <a:pt x="0" y="1538"/>
                        <a:pt x="75" y="1859"/>
                        <a:pt x="301" y="2079"/>
                      </a:cubicBezTo>
                      <a:lnTo>
                        <a:pt x="455" y="2227"/>
                      </a:lnTo>
                      <a:lnTo>
                        <a:pt x="421" y="2436"/>
                      </a:lnTo>
                      <a:cubicBezTo>
                        <a:pt x="368" y="2746"/>
                        <a:pt x="491" y="3053"/>
                        <a:pt x="745" y="3237"/>
                      </a:cubicBezTo>
                      <a:cubicBezTo>
                        <a:pt x="887" y="3343"/>
                        <a:pt x="1060" y="3393"/>
                        <a:pt x="1228" y="3393"/>
                      </a:cubicBezTo>
                      <a:cubicBezTo>
                        <a:pt x="1356" y="3393"/>
                        <a:pt x="1487" y="3363"/>
                        <a:pt x="1607" y="3301"/>
                      </a:cubicBezTo>
                      <a:lnTo>
                        <a:pt x="1794" y="3204"/>
                      </a:lnTo>
                      <a:lnTo>
                        <a:pt x="1984" y="3301"/>
                      </a:lnTo>
                      <a:cubicBezTo>
                        <a:pt x="2103" y="3364"/>
                        <a:pt x="2232" y="3395"/>
                        <a:pt x="2361" y="3395"/>
                      </a:cubicBezTo>
                      <a:cubicBezTo>
                        <a:pt x="2531" y="3395"/>
                        <a:pt x="2700" y="3342"/>
                        <a:pt x="2846" y="3237"/>
                      </a:cubicBezTo>
                      <a:cubicBezTo>
                        <a:pt x="3100" y="3053"/>
                        <a:pt x="3222" y="2746"/>
                        <a:pt x="3169" y="2436"/>
                      </a:cubicBezTo>
                      <a:lnTo>
                        <a:pt x="3133" y="2227"/>
                      </a:lnTo>
                      <a:lnTo>
                        <a:pt x="3286" y="2079"/>
                      </a:lnTo>
                      <a:cubicBezTo>
                        <a:pt x="3510" y="1859"/>
                        <a:pt x="3591" y="1535"/>
                        <a:pt x="3493" y="1240"/>
                      </a:cubicBezTo>
                      <a:cubicBezTo>
                        <a:pt x="3395" y="938"/>
                        <a:pt x="3141" y="726"/>
                        <a:pt x="2832" y="682"/>
                      </a:cubicBezTo>
                      <a:lnTo>
                        <a:pt x="2623" y="651"/>
                      </a:lnTo>
                      <a:lnTo>
                        <a:pt x="2528" y="458"/>
                      </a:lnTo>
                      <a:cubicBezTo>
                        <a:pt x="2391" y="177"/>
                        <a:pt x="2109" y="1"/>
                        <a:pt x="17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7222;p57">
                  <a:extLst>
                    <a:ext uri="{FF2B5EF4-FFF2-40B4-BE49-F238E27FC236}">
                      <a16:creationId xmlns:a16="http://schemas.microsoft.com/office/drawing/2014/main" id="{E5026861-7D11-5573-85F9-14BD99187003}"/>
                    </a:ext>
                  </a:extLst>
                </p:cNvPr>
                <p:cNvSpPr/>
                <p:nvPr/>
              </p:nvSpPr>
              <p:spPr>
                <a:xfrm>
                  <a:off x="6490204" y="2867679"/>
                  <a:ext cx="102768" cy="9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2015" extrusionOk="0">
                      <a:moveTo>
                        <a:pt x="1069" y="227"/>
                      </a:moveTo>
                      <a:cubicBezTo>
                        <a:pt x="1180" y="227"/>
                        <a:pt x="1272" y="285"/>
                        <a:pt x="1325" y="386"/>
                      </a:cubicBezTo>
                      <a:lnTo>
                        <a:pt x="1420" y="575"/>
                      </a:lnTo>
                      <a:lnTo>
                        <a:pt x="1629" y="606"/>
                      </a:lnTo>
                      <a:cubicBezTo>
                        <a:pt x="1741" y="623"/>
                        <a:pt x="1827" y="695"/>
                        <a:pt x="1864" y="804"/>
                      </a:cubicBezTo>
                      <a:cubicBezTo>
                        <a:pt x="1897" y="910"/>
                        <a:pt x="1869" y="1025"/>
                        <a:pt x="1788" y="1100"/>
                      </a:cubicBezTo>
                      <a:lnTo>
                        <a:pt x="1640" y="1248"/>
                      </a:lnTo>
                      <a:lnTo>
                        <a:pt x="1674" y="1454"/>
                      </a:lnTo>
                      <a:cubicBezTo>
                        <a:pt x="1693" y="1566"/>
                        <a:pt x="1649" y="1669"/>
                        <a:pt x="1560" y="1736"/>
                      </a:cubicBezTo>
                      <a:cubicBezTo>
                        <a:pt x="1505" y="1771"/>
                        <a:pt x="1445" y="1790"/>
                        <a:pt x="1385" y="1790"/>
                      </a:cubicBezTo>
                      <a:cubicBezTo>
                        <a:pt x="1340" y="1790"/>
                        <a:pt x="1295" y="1780"/>
                        <a:pt x="1253" y="1758"/>
                      </a:cubicBezTo>
                      <a:lnTo>
                        <a:pt x="1063" y="1658"/>
                      </a:lnTo>
                      <a:lnTo>
                        <a:pt x="882" y="1758"/>
                      </a:lnTo>
                      <a:cubicBezTo>
                        <a:pt x="837" y="1780"/>
                        <a:pt x="790" y="1792"/>
                        <a:pt x="744" y="1792"/>
                      </a:cubicBezTo>
                      <a:cubicBezTo>
                        <a:pt x="685" y="1792"/>
                        <a:pt x="626" y="1773"/>
                        <a:pt x="575" y="1736"/>
                      </a:cubicBezTo>
                      <a:cubicBezTo>
                        <a:pt x="485" y="1669"/>
                        <a:pt x="441" y="1566"/>
                        <a:pt x="460" y="1454"/>
                      </a:cubicBezTo>
                      <a:lnTo>
                        <a:pt x="497" y="1248"/>
                      </a:lnTo>
                      <a:lnTo>
                        <a:pt x="346" y="1100"/>
                      </a:lnTo>
                      <a:cubicBezTo>
                        <a:pt x="265" y="1022"/>
                        <a:pt x="237" y="913"/>
                        <a:pt x="273" y="804"/>
                      </a:cubicBezTo>
                      <a:cubicBezTo>
                        <a:pt x="307" y="698"/>
                        <a:pt x="393" y="623"/>
                        <a:pt x="505" y="606"/>
                      </a:cubicBezTo>
                      <a:lnTo>
                        <a:pt x="714" y="575"/>
                      </a:lnTo>
                      <a:lnTo>
                        <a:pt x="809" y="386"/>
                      </a:lnTo>
                      <a:cubicBezTo>
                        <a:pt x="859" y="285"/>
                        <a:pt x="957" y="227"/>
                        <a:pt x="1069" y="227"/>
                      </a:cubicBezTo>
                      <a:close/>
                      <a:moveTo>
                        <a:pt x="1069" y="1"/>
                      </a:moveTo>
                      <a:cubicBezTo>
                        <a:pt x="876" y="1"/>
                        <a:pt x="697" y="107"/>
                        <a:pt x="611" y="285"/>
                      </a:cubicBezTo>
                      <a:lnTo>
                        <a:pt x="569" y="369"/>
                      </a:lnTo>
                      <a:lnTo>
                        <a:pt x="474" y="383"/>
                      </a:lnTo>
                      <a:cubicBezTo>
                        <a:pt x="279" y="411"/>
                        <a:pt x="123" y="545"/>
                        <a:pt x="64" y="732"/>
                      </a:cubicBezTo>
                      <a:cubicBezTo>
                        <a:pt x="0" y="921"/>
                        <a:pt x="53" y="1122"/>
                        <a:pt x="193" y="1259"/>
                      </a:cubicBezTo>
                      <a:lnTo>
                        <a:pt x="259" y="1326"/>
                      </a:lnTo>
                      <a:lnTo>
                        <a:pt x="240" y="1418"/>
                      </a:lnTo>
                      <a:cubicBezTo>
                        <a:pt x="206" y="1610"/>
                        <a:pt x="287" y="1803"/>
                        <a:pt x="444" y="1917"/>
                      </a:cubicBezTo>
                      <a:cubicBezTo>
                        <a:pt x="533" y="1982"/>
                        <a:pt x="638" y="2015"/>
                        <a:pt x="744" y="2015"/>
                      </a:cubicBezTo>
                      <a:cubicBezTo>
                        <a:pt x="826" y="2015"/>
                        <a:pt x="908" y="1995"/>
                        <a:pt x="985" y="1956"/>
                      </a:cubicBezTo>
                      <a:lnTo>
                        <a:pt x="1069" y="1912"/>
                      </a:lnTo>
                      <a:lnTo>
                        <a:pt x="1152" y="1956"/>
                      </a:lnTo>
                      <a:cubicBezTo>
                        <a:pt x="1225" y="1995"/>
                        <a:pt x="1308" y="2015"/>
                        <a:pt x="1389" y="2015"/>
                      </a:cubicBezTo>
                      <a:cubicBezTo>
                        <a:pt x="1493" y="2015"/>
                        <a:pt x="1599" y="1981"/>
                        <a:pt x="1691" y="1917"/>
                      </a:cubicBezTo>
                      <a:cubicBezTo>
                        <a:pt x="1850" y="1803"/>
                        <a:pt x="1925" y="1610"/>
                        <a:pt x="1894" y="1418"/>
                      </a:cubicBezTo>
                      <a:lnTo>
                        <a:pt x="1878" y="1326"/>
                      </a:lnTo>
                      <a:lnTo>
                        <a:pt x="1942" y="1259"/>
                      </a:lnTo>
                      <a:cubicBezTo>
                        <a:pt x="2081" y="1119"/>
                        <a:pt x="2131" y="921"/>
                        <a:pt x="2073" y="732"/>
                      </a:cubicBezTo>
                      <a:cubicBezTo>
                        <a:pt x="2011" y="545"/>
                        <a:pt x="1855" y="411"/>
                        <a:pt x="1660" y="383"/>
                      </a:cubicBezTo>
                      <a:lnTo>
                        <a:pt x="1565" y="369"/>
                      </a:lnTo>
                      <a:lnTo>
                        <a:pt x="1523" y="285"/>
                      </a:lnTo>
                      <a:cubicBezTo>
                        <a:pt x="1440" y="107"/>
                        <a:pt x="1264" y="1"/>
                        <a:pt x="10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7223;p57">
                  <a:extLst>
                    <a:ext uri="{FF2B5EF4-FFF2-40B4-BE49-F238E27FC236}">
                      <a16:creationId xmlns:a16="http://schemas.microsoft.com/office/drawing/2014/main" id="{4582AE3A-A9F3-5119-6043-E7683551BE1D}"/>
                    </a:ext>
                  </a:extLst>
                </p:cNvPr>
                <p:cNvSpPr/>
                <p:nvPr/>
              </p:nvSpPr>
              <p:spPr>
                <a:xfrm>
                  <a:off x="6611628" y="2595523"/>
                  <a:ext cx="173240" cy="16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4" h="3394" extrusionOk="0">
                      <a:moveTo>
                        <a:pt x="1791" y="223"/>
                      </a:moveTo>
                      <a:cubicBezTo>
                        <a:pt x="2026" y="223"/>
                        <a:pt x="2224" y="343"/>
                        <a:pt x="2330" y="553"/>
                      </a:cubicBezTo>
                      <a:lnTo>
                        <a:pt x="2475" y="846"/>
                      </a:lnTo>
                      <a:lnTo>
                        <a:pt x="2798" y="896"/>
                      </a:lnTo>
                      <a:cubicBezTo>
                        <a:pt x="3033" y="929"/>
                        <a:pt x="3211" y="1080"/>
                        <a:pt x="3284" y="1303"/>
                      </a:cubicBezTo>
                      <a:cubicBezTo>
                        <a:pt x="3356" y="1526"/>
                        <a:pt x="3301" y="1758"/>
                        <a:pt x="3133" y="1917"/>
                      </a:cubicBezTo>
                      <a:lnTo>
                        <a:pt x="2902" y="2148"/>
                      </a:lnTo>
                      <a:lnTo>
                        <a:pt x="2957" y="2472"/>
                      </a:lnTo>
                      <a:cubicBezTo>
                        <a:pt x="2999" y="2701"/>
                        <a:pt x="2907" y="2921"/>
                        <a:pt x="2720" y="3058"/>
                      </a:cubicBezTo>
                      <a:cubicBezTo>
                        <a:pt x="2614" y="3135"/>
                        <a:pt x="2492" y="3174"/>
                        <a:pt x="2369" y="3174"/>
                      </a:cubicBezTo>
                      <a:cubicBezTo>
                        <a:pt x="2274" y="3174"/>
                        <a:pt x="2177" y="3150"/>
                        <a:pt x="2087" y="3102"/>
                      </a:cubicBezTo>
                      <a:lnTo>
                        <a:pt x="1800" y="2949"/>
                      </a:lnTo>
                      <a:lnTo>
                        <a:pt x="1496" y="3102"/>
                      </a:lnTo>
                      <a:cubicBezTo>
                        <a:pt x="1404" y="3150"/>
                        <a:pt x="1308" y="3174"/>
                        <a:pt x="1213" y="3174"/>
                      </a:cubicBezTo>
                      <a:cubicBezTo>
                        <a:pt x="1090" y="3174"/>
                        <a:pt x="970" y="3135"/>
                        <a:pt x="865" y="3058"/>
                      </a:cubicBezTo>
                      <a:cubicBezTo>
                        <a:pt x="675" y="2921"/>
                        <a:pt x="589" y="2701"/>
                        <a:pt x="628" y="2472"/>
                      </a:cubicBezTo>
                      <a:lnTo>
                        <a:pt x="684" y="2148"/>
                      </a:lnTo>
                      <a:lnTo>
                        <a:pt x="449" y="1917"/>
                      </a:lnTo>
                      <a:cubicBezTo>
                        <a:pt x="285" y="1752"/>
                        <a:pt x="226" y="1526"/>
                        <a:pt x="299" y="1303"/>
                      </a:cubicBezTo>
                      <a:cubicBezTo>
                        <a:pt x="371" y="1080"/>
                        <a:pt x="553" y="926"/>
                        <a:pt x="784" y="896"/>
                      </a:cubicBezTo>
                      <a:lnTo>
                        <a:pt x="1108" y="846"/>
                      </a:lnTo>
                      <a:lnTo>
                        <a:pt x="1256" y="553"/>
                      </a:lnTo>
                      <a:cubicBezTo>
                        <a:pt x="1359" y="343"/>
                        <a:pt x="1557" y="223"/>
                        <a:pt x="1791" y="223"/>
                      </a:cubicBezTo>
                      <a:close/>
                      <a:moveTo>
                        <a:pt x="1800" y="0"/>
                      </a:moveTo>
                      <a:cubicBezTo>
                        <a:pt x="1484" y="0"/>
                        <a:pt x="1205" y="173"/>
                        <a:pt x="1066" y="455"/>
                      </a:cubicBezTo>
                      <a:lnTo>
                        <a:pt x="971" y="647"/>
                      </a:lnTo>
                      <a:lnTo>
                        <a:pt x="762" y="678"/>
                      </a:lnTo>
                      <a:cubicBezTo>
                        <a:pt x="452" y="726"/>
                        <a:pt x="198" y="940"/>
                        <a:pt x="101" y="1236"/>
                      </a:cubicBezTo>
                      <a:cubicBezTo>
                        <a:pt x="0" y="1537"/>
                        <a:pt x="78" y="1858"/>
                        <a:pt x="307" y="2079"/>
                      </a:cubicBezTo>
                      <a:lnTo>
                        <a:pt x="461" y="2224"/>
                      </a:lnTo>
                      <a:lnTo>
                        <a:pt x="424" y="2433"/>
                      </a:lnTo>
                      <a:cubicBezTo>
                        <a:pt x="371" y="2743"/>
                        <a:pt x="494" y="3049"/>
                        <a:pt x="748" y="3236"/>
                      </a:cubicBezTo>
                      <a:cubicBezTo>
                        <a:pt x="893" y="3340"/>
                        <a:pt x="1063" y="3393"/>
                        <a:pt x="1231" y="3393"/>
                      </a:cubicBezTo>
                      <a:cubicBezTo>
                        <a:pt x="1359" y="3393"/>
                        <a:pt x="1493" y="3362"/>
                        <a:pt x="1610" y="3298"/>
                      </a:cubicBezTo>
                      <a:lnTo>
                        <a:pt x="1800" y="3200"/>
                      </a:lnTo>
                      <a:lnTo>
                        <a:pt x="1987" y="3298"/>
                      </a:lnTo>
                      <a:cubicBezTo>
                        <a:pt x="2107" y="3362"/>
                        <a:pt x="2237" y="3394"/>
                        <a:pt x="2368" y="3394"/>
                      </a:cubicBezTo>
                      <a:cubicBezTo>
                        <a:pt x="2537" y="3394"/>
                        <a:pt x="2705" y="3340"/>
                        <a:pt x="2849" y="3236"/>
                      </a:cubicBezTo>
                      <a:cubicBezTo>
                        <a:pt x="3102" y="3049"/>
                        <a:pt x="3225" y="2743"/>
                        <a:pt x="3172" y="2433"/>
                      </a:cubicBezTo>
                      <a:lnTo>
                        <a:pt x="3139" y="2224"/>
                      </a:lnTo>
                      <a:lnTo>
                        <a:pt x="3292" y="2079"/>
                      </a:lnTo>
                      <a:cubicBezTo>
                        <a:pt x="3515" y="1858"/>
                        <a:pt x="3593" y="1535"/>
                        <a:pt x="3496" y="1236"/>
                      </a:cubicBezTo>
                      <a:cubicBezTo>
                        <a:pt x="3398" y="938"/>
                        <a:pt x="3144" y="726"/>
                        <a:pt x="2835" y="678"/>
                      </a:cubicBezTo>
                      <a:lnTo>
                        <a:pt x="2625" y="647"/>
                      </a:lnTo>
                      <a:lnTo>
                        <a:pt x="2531" y="455"/>
                      </a:lnTo>
                      <a:cubicBezTo>
                        <a:pt x="2394" y="173"/>
                        <a:pt x="2112" y="0"/>
                        <a:pt x="18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7224;p57">
                  <a:extLst>
                    <a:ext uri="{FF2B5EF4-FFF2-40B4-BE49-F238E27FC236}">
                      <a16:creationId xmlns:a16="http://schemas.microsoft.com/office/drawing/2014/main" id="{7A140031-E744-0D1C-57C0-D8ABC7B70A05}"/>
                    </a:ext>
                  </a:extLst>
                </p:cNvPr>
                <p:cNvSpPr/>
                <p:nvPr/>
              </p:nvSpPr>
              <p:spPr>
                <a:xfrm>
                  <a:off x="6646865" y="2628735"/>
                  <a:ext cx="102768" cy="9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2018" extrusionOk="0">
                      <a:moveTo>
                        <a:pt x="1071" y="229"/>
                      </a:moveTo>
                      <a:cubicBezTo>
                        <a:pt x="1183" y="229"/>
                        <a:pt x="1278" y="288"/>
                        <a:pt x="1328" y="388"/>
                      </a:cubicBezTo>
                      <a:lnTo>
                        <a:pt x="1423" y="578"/>
                      </a:lnTo>
                      <a:lnTo>
                        <a:pt x="1632" y="608"/>
                      </a:lnTo>
                      <a:cubicBezTo>
                        <a:pt x="1744" y="625"/>
                        <a:pt x="1830" y="698"/>
                        <a:pt x="1867" y="807"/>
                      </a:cubicBezTo>
                      <a:cubicBezTo>
                        <a:pt x="1900" y="913"/>
                        <a:pt x="1872" y="1027"/>
                        <a:pt x="1794" y="1102"/>
                      </a:cubicBezTo>
                      <a:lnTo>
                        <a:pt x="1643" y="1250"/>
                      </a:lnTo>
                      <a:lnTo>
                        <a:pt x="1677" y="1454"/>
                      </a:lnTo>
                      <a:cubicBezTo>
                        <a:pt x="1699" y="1568"/>
                        <a:pt x="1654" y="1671"/>
                        <a:pt x="1562" y="1738"/>
                      </a:cubicBezTo>
                      <a:cubicBezTo>
                        <a:pt x="1509" y="1773"/>
                        <a:pt x="1450" y="1792"/>
                        <a:pt x="1390" y="1792"/>
                      </a:cubicBezTo>
                      <a:cubicBezTo>
                        <a:pt x="1345" y="1792"/>
                        <a:pt x="1299" y="1781"/>
                        <a:pt x="1256" y="1758"/>
                      </a:cubicBezTo>
                      <a:lnTo>
                        <a:pt x="1069" y="1660"/>
                      </a:lnTo>
                      <a:lnTo>
                        <a:pt x="887" y="1758"/>
                      </a:lnTo>
                      <a:cubicBezTo>
                        <a:pt x="842" y="1781"/>
                        <a:pt x="794" y="1793"/>
                        <a:pt x="747" y="1793"/>
                      </a:cubicBezTo>
                      <a:cubicBezTo>
                        <a:pt x="688" y="1793"/>
                        <a:pt x="630" y="1774"/>
                        <a:pt x="580" y="1738"/>
                      </a:cubicBezTo>
                      <a:cubicBezTo>
                        <a:pt x="488" y="1671"/>
                        <a:pt x="444" y="1565"/>
                        <a:pt x="463" y="1454"/>
                      </a:cubicBezTo>
                      <a:lnTo>
                        <a:pt x="500" y="1250"/>
                      </a:lnTo>
                      <a:lnTo>
                        <a:pt x="349" y="1102"/>
                      </a:lnTo>
                      <a:cubicBezTo>
                        <a:pt x="268" y="1024"/>
                        <a:pt x="240" y="915"/>
                        <a:pt x="276" y="807"/>
                      </a:cubicBezTo>
                      <a:cubicBezTo>
                        <a:pt x="310" y="698"/>
                        <a:pt x="399" y="625"/>
                        <a:pt x="511" y="608"/>
                      </a:cubicBezTo>
                      <a:lnTo>
                        <a:pt x="720" y="578"/>
                      </a:lnTo>
                      <a:lnTo>
                        <a:pt x="812" y="388"/>
                      </a:lnTo>
                      <a:cubicBezTo>
                        <a:pt x="862" y="288"/>
                        <a:pt x="960" y="229"/>
                        <a:pt x="1071" y="229"/>
                      </a:cubicBezTo>
                      <a:close/>
                      <a:moveTo>
                        <a:pt x="1069" y="0"/>
                      </a:moveTo>
                      <a:cubicBezTo>
                        <a:pt x="876" y="0"/>
                        <a:pt x="698" y="109"/>
                        <a:pt x="611" y="288"/>
                      </a:cubicBezTo>
                      <a:lnTo>
                        <a:pt x="569" y="371"/>
                      </a:lnTo>
                      <a:lnTo>
                        <a:pt x="474" y="385"/>
                      </a:lnTo>
                      <a:cubicBezTo>
                        <a:pt x="279" y="413"/>
                        <a:pt x="123" y="544"/>
                        <a:pt x="64" y="734"/>
                      </a:cubicBezTo>
                      <a:cubicBezTo>
                        <a:pt x="0" y="921"/>
                        <a:pt x="53" y="1125"/>
                        <a:pt x="193" y="1261"/>
                      </a:cubicBezTo>
                      <a:lnTo>
                        <a:pt x="260" y="1325"/>
                      </a:lnTo>
                      <a:lnTo>
                        <a:pt x="240" y="1420"/>
                      </a:lnTo>
                      <a:cubicBezTo>
                        <a:pt x="207" y="1613"/>
                        <a:pt x="287" y="1802"/>
                        <a:pt x="444" y="1920"/>
                      </a:cubicBezTo>
                      <a:cubicBezTo>
                        <a:pt x="534" y="1984"/>
                        <a:pt x="639" y="2017"/>
                        <a:pt x="745" y="2017"/>
                      </a:cubicBezTo>
                      <a:cubicBezTo>
                        <a:pt x="826" y="2017"/>
                        <a:pt x="908" y="1998"/>
                        <a:pt x="985" y="1959"/>
                      </a:cubicBezTo>
                      <a:lnTo>
                        <a:pt x="1069" y="1917"/>
                      </a:lnTo>
                      <a:lnTo>
                        <a:pt x="1152" y="1959"/>
                      </a:lnTo>
                      <a:cubicBezTo>
                        <a:pt x="1225" y="1995"/>
                        <a:pt x="1309" y="2017"/>
                        <a:pt x="1389" y="2017"/>
                      </a:cubicBezTo>
                      <a:cubicBezTo>
                        <a:pt x="1493" y="2017"/>
                        <a:pt x="1601" y="1987"/>
                        <a:pt x="1691" y="1920"/>
                      </a:cubicBezTo>
                      <a:cubicBezTo>
                        <a:pt x="1850" y="1802"/>
                        <a:pt x="1925" y="1613"/>
                        <a:pt x="1894" y="1420"/>
                      </a:cubicBezTo>
                      <a:lnTo>
                        <a:pt x="1878" y="1325"/>
                      </a:lnTo>
                      <a:lnTo>
                        <a:pt x="1942" y="1261"/>
                      </a:lnTo>
                      <a:cubicBezTo>
                        <a:pt x="2081" y="1122"/>
                        <a:pt x="2132" y="921"/>
                        <a:pt x="2073" y="734"/>
                      </a:cubicBezTo>
                      <a:cubicBezTo>
                        <a:pt x="2012" y="544"/>
                        <a:pt x="1855" y="413"/>
                        <a:pt x="1660" y="385"/>
                      </a:cubicBezTo>
                      <a:lnTo>
                        <a:pt x="1565" y="371"/>
                      </a:lnTo>
                      <a:lnTo>
                        <a:pt x="1523" y="288"/>
                      </a:lnTo>
                      <a:cubicBezTo>
                        <a:pt x="1440" y="109"/>
                        <a:pt x="1264" y="0"/>
                        <a:pt x="10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7225;p57">
                  <a:extLst>
                    <a:ext uri="{FF2B5EF4-FFF2-40B4-BE49-F238E27FC236}">
                      <a16:creationId xmlns:a16="http://schemas.microsoft.com/office/drawing/2014/main" id="{FD7A285A-9E7A-6A19-8644-91789737B626}"/>
                    </a:ext>
                  </a:extLst>
                </p:cNvPr>
                <p:cNvSpPr/>
                <p:nvPr/>
              </p:nvSpPr>
              <p:spPr>
                <a:xfrm>
                  <a:off x="6345064" y="2505286"/>
                  <a:ext cx="173384" cy="16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394" extrusionOk="0">
                      <a:moveTo>
                        <a:pt x="1795" y="221"/>
                      </a:moveTo>
                      <a:cubicBezTo>
                        <a:pt x="2029" y="221"/>
                        <a:pt x="2227" y="343"/>
                        <a:pt x="2330" y="553"/>
                      </a:cubicBezTo>
                      <a:lnTo>
                        <a:pt x="2478" y="846"/>
                      </a:lnTo>
                      <a:lnTo>
                        <a:pt x="2802" y="896"/>
                      </a:lnTo>
                      <a:cubicBezTo>
                        <a:pt x="3036" y="929"/>
                        <a:pt x="3215" y="1080"/>
                        <a:pt x="3287" y="1303"/>
                      </a:cubicBezTo>
                      <a:cubicBezTo>
                        <a:pt x="3360" y="1523"/>
                        <a:pt x="3304" y="1755"/>
                        <a:pt x="3137" y="1917"/>
                      </a:cubicBezTo>
                      <a:lnTo>
                        <a:pt x="2902" y="2146"/>
                      </a:lnTo>
                      <a:lnTo>
                        <a:pt x="2958" y="2472"/>
                      </a:lnTo>
                      <a:cubicBezTo>
                        <a:pt x="3000" y="2701"/>
                        <a:pt x="2911" y="2921"/>
                        <a:pt x="2721" y="3058"/>
                      </a:cubicBezTo>
                      <a:cubicBezTo>
                        <a:pt x="2616" y="3135"/>
                        <a:pt x="2495" y="3174"/>
                        <a:pt x="2372" y="3174"/>
                      </a:cubicBezTo>
                      <a:cubicBezTo>
                        <a:pt x="2277" y="3174"/>
                        <a:pt x="2181" y="3150"/>
                        <a:pt x="2090" y="3103"/>
                      </a:cubicBezTo>
                      <a:lnTo>
                        <a:pt x="1800" y="2949"/>
                      </a:lnTo>
                      <a:lnTo>
                        <a:pt x="1499" y="3103"/>
                      </a:lnTo>
                      <a:cubicBezTo>
                        <a:pt x="1408" y="3150"/>
                        <a:pt x="1313" y="3173"/>
                        <a:pt x="1218" y="3173"/>
                      </a:cubicBezTo>
                      <a:cubicBezTo>
                        <a:pt x="1095" y="3173"/>
                        <a:pt x="973" y="3134"/>
                        <a:pt x="866" y="3058"/>
                      </a:cubicBezTo>
                      <a:cubicBezTo>
                        <a:pt x="679" y="2921"/>
                        <a:pt x="592" y="2701"/>
                        <a:pt x="629" y="2472"/>
                      </a:cubicBezTo>
                      <a:lnTo>
                        <a:pt x="684" y="2146"/>
                      </a:lnTo>
                      <a:lnTo>
                        <a:pt x="453" y="1917"/>
                      </a:lnTo>
                      <a:cubicBezTo>
                        <a:pt x="288" y="1752"/>
                        <a:pt x="230" y="1526"/>
                        <a:pt x="302" y="1303"/>
                      </a:cubicBezTo>
                      <a:cubicBezTo>
                        <a:pt x="375" y="1080"/>
                        <a:pt x="556" y="926"/>
                        <a:pt x="788" y="896"/>
                      </a:cubicBezTo>
                      <a:lnTo>
                        <a:pt x="1111" y="846"/>
                      </a:lnTo>
                      <a:lnTo>
                        <a:pt x="1256" y="553"/>
                      </a:lnTo>
                      <a:cubicBezTo>
                        <a:pt x="1362" y="343"/>
                        <a:pt x="1560" y="221"/>
                        <a:pt x="1795" y="221"/>
                      </a:cubicBezTo>
                      <a:close/>
                      <a:moveTo>
                        <a:pt x="1800" y="0"/>
                      </a:moveTo>
                      <a:cubicBezTo>
                        <a:pt x="1488" y="0"/>
                        <a:pt x="1209" y="173"/>
                        <a:pt x="1069" y="455"/>
                      </a:cubicBezTo>
                      <a:lnTo>
                        <a:pt x="974" y="648"/>
                      </a:lnTo>
                      <a:lnTo>
                        <a:pt x="765" y="678"/>
                      </a:lnTo>
                      <a:cubicBezTo>
                        <a:pt x="456" y="726"/>
                        <a:pt x="202" y="940"/>
                        <a:pt x="104" y="1236"/>
                      </a:cubicBezTo>
                      <a:cubicBezTo>
                        <a:pt x="1" y="1537"/>
                        <a:pt x="82" y="1858"/>
                        <a:pt x="308" y="2079"/>
                      </a:cubicBezTo>
                      <a:lnTo>
                        <a:pt x="461" y="2224"/>
                      </a:lnTo>
                      <a:lnTo>
                        <a:pt x="428" y="2433"/>
                      </a:lnTo>
                      <a:cubicBezTo>
                        <a:pt x="375" y="2743"/>
                        <a:pt x="497" y="3050"/>
                        <a:pt x="751" y="3236"/>
                      </a:cubicBezTo>
                      <a:cubicBezTo>
                        <a:pt x="894" y="3340"/>
                        <a:pt x="1067" y="3393"/>
                        <a:pt x="1234" y="3393"/>
                      </a:cubicBezTo>
                      <a:cubicBezTo>
                        <a:pt x="1362" y="3393"/>
                        <a:pt x="1493" y="3362"/>
                        <a:pt x="1613" y="3298"/>
                      </a:cubicBezTo>
                      <a:lnTo>
                        <a:pt x="1800" y="3200"/>
                      </a:lnTo>
                      <a:lnTo>
                        <a:pt x="1990" y="3298"/>
                      </a:lnTo>
                      <a:cubicBezTo>
                        <a:pt x="2110" y="3362"/>
                        <a:pt x="2240" y="3394"/>
                        <a:pt x="2370" y="3394"/>
                      </a:cubicBezTo>
                      <a:cubicBezTo>
                        <a:pt x="2539" y="3394"/>
                        <a:pt x="2707" y="3340"/>
                        <a:pt x="2852" y="3236"/>
                      </a:cubicBezTo>
                      <a:cubicBezTo>
                        <a:pt x="3106" y="3050"/>
                        <a:pt x="3229" y="2743"/>
                        <a:pt x="3176" y="2433"/>
                      </a:cubicBezTo>
                      <a:lnTo>
                        <a:pt x="3139" y="2224"/>
                      </a:lnTo>
                      <a:lnTo>
                        <a:pt x="3293" y="2079"/>
                      </a:lnTo>
                      <a:cubicBezTo>
                        <a:pt x="3516" y="1858"/>
                        <a:pt x="3597" y="1535"/>
                        <a:pt x="3499" y="1236"/>
                      </a:cubicBezTo>
                      <a:cubicBezTo>
                        <a:pt x="3402" y="938"/>
                        <a:pt x="3148" y="726"/>
                        <a:pt x="2838" y="678"/>
                      </a:cubicBezTo>
                      <a:lnTo>
                        <a:pt x="2629" y="648"/>
                      </a:lnTo>
                      <a:lnTo>
                        <a:pt x="2534" y="455"/>
                      </a:lnTo>
                      <a:cubicBezTo>
                        <a:pt x="2397" y="173"/>
                        <a:pt x="2116" y="0"/>
                        <a:pt x="18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7226;p57">
                  <a:extLst>
                    <a:ext uri="{FF2B5EF4-FFF2-40B4-BE49-F238E27FC236}">
                      <a16:creationId xmlns:a16="http://schemas.microsoft.com/office/drawing/2014/main" id="{D80B809E-5689-12E5-80F6-07098DCD5B31}"/>
                    </a:ext>
                  </a:extLst>
                </p:cNvPr>
                <p:cNvSpPr/>
                <p:nvPr/>
              </p:nvSpPr>
              <p:spPr>
                <a:xfrm>
                  <a:off x="6380590" y="2538499"/>
                  <a:ext cx="102768" cy="9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2018" extrusionOk="0">
                      <a:moveTo>
                        <a:pt x="1069" y="232"/>
                      </a:moveTo>
                      <a:cubicBezTo>
                        <a:pt x="1180" y="232"/>
                        <a:pt x="1273" y="290"/>
                        <a:pt x="1326" y="391"/>
                      </a:cubicBezTo>
                      <a:lnTo>
                        <a:pt x="1420" y="581"/>
                      </a:lnTo>
                      <a:lnTo>
                        <a:pt x="1630" y="611"/>
                      </a:lnTo>
                      <a:cubicBezTo>
                        <a:pt x="1741" y="628"/>
                        <a:pt x="1828" y="701"/>
                        <a:pt x="1864" y="809"/>
                      </a:cubicBezTo>
                      <a:cubicBezTo>
                        <a:pt x="1897" y="915"/>
                        <a:pt x="1870" y="1030"/>
                        <a:pt x="1789" y="1105"/>
                      </a:cubicBezTo>
                      <a:lnTo>
                        <a:pt x="1641" y="1253"/>
                      </a:lnTo>
                      <a:lnTo>
                        <a:pt x="1674" y="1459"/>
                      </a:lnTo>
                      <a:cubicBezTo>
                        <a:pt x="1697" y="1571"/>
                        <a:pt x="1649" y="1674"/>
                        <a:pt x="1560" y="1741"/>
                      </a:cubicBezTo>
                      <a:cubicBezTo>
                        <a:pt x="1506" y="1776"/>
                        <a:pt x="1447" y="1795"/>
                        <a:pt x="1388" y="1795"/>
                      </a:cubicBezTo>
                      <a:cubicBezTo>
                        <a:pt x="1342" y="1795"/>
                        <a:pt x="1297" y="1784"/>
                        <a:pt x="1253" y="1761"/>
                      </a:cubicBezTo>
                      <a:lnTo>
                        <a:pt x="1063" y="1663"/>
                      </a:lnTo>
                      <a:lnTo>
                        <a:pt x="882" y="1761"/>
                      </a:lnTo>
                      <a:cubicBezTo>
                        <a:pt x="837" y="1784"/>
                        <a:pt x="789" y="1796"/>
                        <a:pt x="742" y="1796"/>
                      </a:cubicBezTo>
                      <a:cubicBezTo>
                        <a:pt x="684" y="1796"/>
                        <a:pt x="626" y="1778"/>
                        <a:pt x="575" y="1741"/>
                      </a:cubicBezTo>
                      <a:cubicBezTo>
                        <a:pt x="486" y="1674"/>
                        <a:pt x="441" y="1571"/>
                        <a:pt x="461" y="1459"/>
                      </a:cubicBezTo>
                      <a:lnTo>
                        <a:pt x="497" y="1253"/>
                      </a:lnTo>
                      <a:lnTo>
                        <a:pt x="346" y="1105"/>
                      </a:lnTo>
                      <a:cubicBezTo>
                        <a:pt x="265" y="1027"/>
                        <a:pt x="237" y="918"/>
                        <a:pt x="274" y="809"/>
                      </a:cubicBezTo>
                      <a:cubicBezTo>
                        <a:pt x="307" y="701"/>
                        <a:pt x="394" y="628"/>
                        <a:pt x="505" y="611"/>
                      </a:cubicBezTo>
                      <a:lnTo>
                        <a:pt x="715" y="581"/>
                      </a:lnTo>
                      <a:lnTo>
                        <a:pt x="809" y="391"/>
                      </a:lnTo>
                      <a:cubicBezTo>
                        <a:pt x="860" y="290"/>
                        <a:pt x="957" y="232"/>
                        <a:pt x="1069" y="232"/>
                      </a:cubicBezTo>
                      <a:close/>
                      <a:moveTo>
                        <a:pt x="1069" y="0"/>
                      </a:moveTo>
                      <a:cubicBezTo>
                        <a:pt x="876" y="0"/>
                        <a:pt x="698" y="109"/>
                        <a:pt x="611" y="288"/>
                      </a:cubicBezTo>
                      <a:lnTo>
                        <a:pt x="569" y="371"/>
                      </a:lnTo>
                      <a:lnTo>
                        <a:pt x="475" y="385"/>
                      </a:lnTo>
                      <a:cubicBezTo>
                        <a:pt x="279" y="413"/>
                        <a:pt x="123" y="544"/>
                        <a:pt x="65" y="734"/>
                      </a:cubicBezTo>
                      <a:cubicBezTo>
                        <a:pt x="0" y="921"/>
                        <a:pt x="53" y="1125"/>
                        <a:pt x="193" y="1259"/>
                      </a:cubicBezTo>
                      <a:lnTo>
                        <a:pt x="260" y="1325"/>
                      </a:lnTo>
                      <a:lnTo>
                        <a:pt x="240" y="1420"/>
                      </a:lnTo>
                      <a:cubicBezTo>
                        <a:pt x="207" y="1613"/>
                        <a:pt x="288" y="1803"/>
                        <a:pt x="444" y="1920"/>
                      </a:cubicBezTo>
                      <a:cubicBezTo>
                        <a:pt x="533" y="1984"/>
                        <a:pt x="637" y="2016"/>
                        <a:pt x="742" y="2016"/>
                      </a:cubicBezTo>
                      <a:cubicBezTo>
                        <a:pt x="825" y="2016"/>
                        <a:pt x="908" y="1996"/>
                        <a:pt x="985" y="1956"/>
                      </a:cubicBezTo>
                      <a:lnTo>
                        <a:pt x="1069" y="1914"/>
                      </a:lnTo>
                      <a:lnTo>
                        <a:pt x="1150" y="1956"/>
                      </a:lnTo>
                      <a:cubicBezTo>
                        <a:pt x="1225" y="1995"/>
                        <a:pt x="1309" y="2017"/>
                        <a:pt x="1387" y="2017"/>
                      </a:cubicBezTo>
                      <a:cubicBezTo>
                        <a:pt x="1493" y="2017"/>
                        <a:pt x="1596" y="1984"/>
                        <a:pt x="1691" y="1920"/>
                      </a:cubicBezTo>
                      <a:cubicBezTo>
                        <a:pt x="1850" y="1803"/>
                        <a:pt x="1925" y="1613"/>
                        <a:pt x="1895" y="1420"/>
                      </a:cubicBezTo>
                      <a:lnTo>
                        <a:pt x="1878" y="1325"/>
                      </a:lnTo>
                      <a:lnTo>
                        <a:pt x="1942" y="1259"/>
                      </a:lnTo>
                      <a:cubicBezTo>
                        <a:pt x="2082" y="1119"/>
                        <a:pt x="2132" y="921"/>
                        <a:pt x="2073" y="734"/>
                      </a:cubicBezTo>
                      <a:cubicBezTo>
                        <a:pt x="2012" y="544"/>
                        <a:pt x="1856" y="413"/>
                        <a:pt x="1660" y="385"/>
                      </a:cubicBezTo>
                      <a:lnTo>
                        <a:pt x="1565" y="371"/>
                      </a:lnTo>
                      <a:lnTo>
                        <a:pt x="1524" y="288"/>
                      </a:lnTo>
                      <a:cubicBezTo>
                        <a:pt x="1440" y="109"/>
                        <a:pt x="1264" y="0"/>
                        <a:pt x="10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7227;p57">
                  <a:extLst>
                    <a:ext uri="{FF2B5EF4-FFF2-40B4-BE49-F238E27FC236}">
                      <a16:creationId xmlns:a16="http://schemas.microsoft.com/office/drawing/2014/main" id="{B724D7F2-7EC6-D668-3225-396F07EC8CD9}"/>
                    </a:ext>
                  </a:extLst>
                </p:cNvPr>
                <p:cNvSpPr/>
                <p:nvPr/>
              </p:nvSpPr>
              <p:spPr>
                <a:xfrm>
                  <a:off x="6170664" y="2697714"/>
                  <a:ext cx="173095" cy="16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3394" extrusionOk="0">
                      <a:moveTo>
                        <a:pt x="1789" y="224"/>
                      </a:moveTo>
                      <a:cubicBezTo>
                        <a:pt x="2023" y="224"/>
                        <a:pt x="2221" y="344"/>
                        <a:pt x="2327" y="553"/>
                      </a:cubicBezTo>
                      <a:lnTo>
                        <a:pt x="2472" y="846"/>
                      </a:lnTo>
                      <a:lnTo>
                        <a:pt x="2796" y="896"/>
                      </a:lnTo>
                      <a:cubicBezTo>
                        <a:pt x="3030" y="929"/>
                        <a:pt x="3209" y="1080"/>
                        <a:pt x="3281" y="1303"/>
                      </a:cubicBezTo>
                      <a:cubicBezTo>
                        <a:pt x="3354" y="1524"/>
                        <a:pt x="3298" y="1758"/>
                        <a:pt x="3131" y="1917"/>
                      </a:cubicBezTo>
                      <a:lnTo>
                        <a:pt x="2899" y="2149"/>
                      </a:lnTo>
                      <a:lnTo>
                        <a:pt x="2955" y="2472"/>
                      </a:lnTo>
                      <a:cubicBezTo>
                        <a:pt x="2997" y="2704"/>
                        <a:pt x="2905" y="2921"/>
                        <a:pt x="2718" y="3058"/>
                      </a:cubicBezTo>
                      <a:cubicBezTo>
                        <a:pt x="2611" y="3135"/>
                        <a:pt x="2489" y="3174"/>
                        <a:pt x="2367" y="3174"/>
                      </a:cubicBezTo>
                      <a:cubicBezTo>
                        <a:pt x="2271" y="3174"/>
                        <a:pt x="2175" y="3150"/>
                        <a:pt x="2084" y="3103"/>
                      </a:cubicBezTo>
                      <a:lnTo>
                        <a:pt x="1797" y="2949"/>
                      </a:lnTo>
                      <a:lnTo>
                        <a:pt x="1493" y="3103"/>
                      </a:lnTo>
                      <a:cubicBezTo>
                        <a:pt x="1401" y="3150"/>
                        <a:pt x="1305" y="3174"/>
                        <a:pt x="1210" y="3174"/>
                      </a:cubicBezTo>
                      <a:cubicBezTo>
                        <a:pt x="1088" y="3174"/>
                        <a:pt x="968" y="3135"/>
                        <a:pt x="863" y="3058"/>
                      </a:cubicBezTo>
                      <a:cubicBezTo>
                        <a:pt x="673" y="2921"/>
                        <a:pt x="586" y="2704"/>
                        <a:pt x="625" y="2472"/>
                      </a:cubicBezTo>
                      <a:lnTo>
                        <a:pt x="681" y="2149"/>
                      </a:lnTo>
                      <a:lnTo>
                        <a:pt x="447" y="1917"/>
                      </a:lnTo>
                      <a:cubicBezTo>
                        <a:pt x="282" y="1752"/>
                        <a:pt x="224" y="1526"/>
                        <a:pt x="296" y="1303"/>
                      </a:cubicBezTo>
                      <a:cubicBezTo>
                        <a:pt x="369" y="1080"/>
                        <a:pt x="550" y="927"/>
                        <a:pt x="782" y="896"/>
                      </a:cubicBezTo>
                      <a:lnTo>
                        <a:pt x="1105" y="846"/>
                      </a:lnTo>
                      <a:lnTo>
                        <a:pt x="1253" y="553"/>
                      </a:lnTo>
                      <a:cubicBezTo>
                        <a:pt x="1356" y="344"/>
                        <a:pt x="1554" y="224"/>
                        <a:pt x="1789" y="224"/>
                      </a:cubicBezTo>
                      <a:close/>
                      <a:moveTo>
                        <a:pt x="1797" y="0"/>
                      </a:moveTo>
                      <a:cubicBezTo>
                        <a:pt x="1482" y="0"/>
                        <a:pt x="1203" y="173"/>
                        <a:pt x="1063" y="458"/>
                      </a:cubicBezTo>
                      <a:lnTo>
                        <a:pt x="969" y="648"/>
                      </a:lnTo>
                      <a:lnTo>
                        <a:pt x="759" y="681"/>
                      </a:lnTo>
                      <a:cubicBezTo>
                        <a:pt x="450" y="726"/>
                        <a:pt x="196" y="941"/>
                        <a:pt x="98" y="1239"/>
                      </a:cubicBezTo>
                      <a:cubicBezTo>
                        <a:pt x="0" y="1538"/>
                        <a:pt x="76" y="1858"/>
                        <a:pt x="302" y="2079"/>
                      </a:cubicBezTo>
                      <a:lnTo>
                        <a:pt x="455" y="2224"/>
                      </a:lnTo>
                      <a:lnTo>
                        <a:pt x="422" y="2433"/>
                      </a:lnTo>
                      <a:cubicBezTo>
                        <a:pt x="369" y="2743"/>
                        <a:pt x="491" y="3052"/>
                        <a:pt x="745" y="3237"/>
                      </a:cubicBezTo>
                      <a:cubicBezTo>
                        <a:pt x="890" y="3340"/>
                        <a:pt x="1061" y="3393"/>
                        <a:pt x="1228" y="3393"/>
                      </a:cubicBezTo>
                      <a:cubicBezTo>
                        <a:pt x="1356" y="3393"/>
                        <a:pt x="1487" y="3362"/>
                        <a:pt x="1607" y="3298"/>
                      </a:cubicBezTo>
                      <a:lnTo>
                        <a:pt x="1797" y="3200"/>
                      </a:lnTo>
                      <a:lnTo>
                        <a:pt x="1984" y="3298"/>
                      </a:lnTo>
                      <a:cubicBezTo>
                        <a:pt x="2104" y="3362"/>
                        <a:pt x="2235" y="3394"/>
                        <a:pt x="2365" y="3394"/>
                      </a:cubicBezTo>
                      <a:cubicBezTo>
                        <a:pt x="2534" y="3394"/>
                        <a:pt x="2703" y="3341"/>
                        <a:pt x="2846" y="3237"/>
                      </a:cubicBezTo>
                      <a:cubicBezTo>
                        <a:pt x="3100" y="3052"/>
                        <a:pt x="3223" y="2743"/>
                        <a:pt x="3170" y="2433"/>
                      </a:cubicBezTo>
                      <a:lnTo>
                        <a:pt x="3136" y="2224"/>
                      </a:lnTo>
                      <a:lnTo>
                        <a:pt x="3290" y="2079"/>
                      </a:lnTo>
                      <a:cubicBezTo>
                        <a:pt x="3510" y="1858"/>
                        <a:pt x="3591" y="1535"/>
                        <a:pt x="3493" y="1239"/>
                      </a:cubicBezTo>
                      <a:cubicBezTo>
                        <a:pt x="3396" y="938"/>
                        <a:pt x="3142" y="726"/>
                        <a:pt x="2832" y="681"/>
                      </a:cubicBezTo>
                      <a:lnTo>
                        <a:pt x="2623" y="648"/>
                      </a:lnTo>
                      <a:lnTo>
                        <a:pt x="2528" y="458"/>
                      </a:lnTo>
                      <a:cubicBezTo>
                        <a:pt x="2391" y="173"/>
                        <a:pt x="2110" y="0"/>
                        <a:pt x="179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7228;p57">
                  <a:extLst>
                    <a:ext uri="{FF2B5EF4-FFF2-40B4-BE49-F238E27FC236}">
                      <a16:creationId xmlns:a16="http://schemas.microsoft.com/office/drawing/2014/main" id="{30B0688B-094B-8FC7-E7F5-526EFF63B982}"/>
                    </a:ext>
                  </a:extLst>
                </p:cNvPr>
                <p:cNvSpPr/>
                <p:nvPr/>
              </p:nvSpPr>
              <p:spPr>
                <a:xfrm>
                  <a:off x="6205756" y="2730926"/>
                  <a:ext cx="102816" cy="9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2018" extrusionOk="0">
                      <a:moveTo>
                        <a:pt x="1072" y="232"/>
                      </a:moveTo>
                      <a:cubicBezTo>
                        <a:pt x="1184" y="232"/>
                        <a:pt x="1278" y="291"/>
                        <a:pt x="1329" y="391"/>
                      </a:cubicBezTo>
                      <a:lnTo>
                        <a:pt x="1423" y="581"/>
                      </a:lnTo>
                      <a:lnTo>
                        <a:pt x="1633" y="611"/>
                      </a:lnTo>
                      <a:cubicBezTo>
                        <a:pt x="1744" y="628"/>
                        <a:pt x="1831" y="701"/>
                        <a:pt x="1867" y="810"/>
                      </a:cubicBezTo>
                      <a:cubicBezTo>
                        <a:pt x="1900" y="916"/>
                        <a:pt x="1873" y="1030"/>
                        <a:pt x="1794" y="1108"/>
                      </a:cubicBezTo>
                      <a:lnTo>
                        <a:pt x="1644" y="1253"/>
                      </a:lnTo>
                      <a:lnTo>
                        <a:pt x="1677" y="1460"/>
                      </a:lnTo>
                      <a:cubicBezTo>
                        <a:pt x="1700" y="1571"/>
                        <a:pt x="1655" y="1674"/>
                        <a:pt x="1563" y="1741"/>
                      </a:cubicBezTo>
                      <a:cubicBezTo>
                        <a:pt x="1509" y="1778"/>
                        <a:pt x="1450" y="1796"/>
                        <a:pt x="1391" y="1796"/>
                      </a:cubicBezTo>
                      <a:cubicBezTo>
                        <a:pt x="1345" y="1796"/>
                        <a:pt x="1300" y="1785"/>
                        <a:pt x="1256" y="1764"/>
                      </a:cubicBezTo>
                      <a:lnTo>
                        <a:pt x="1069" y="1666"/>
                      </a:lnTo>
                      <a:lnTo>
                        <a:pt x="882" y="1764"/>
                      </a:lnTo>
                      <a:cubicBezTo>
                        <a:pt x="839" y="1786"/>
                        <a:pt x="793" y="1797"/>
                        <a:pt x="747" y="1797"/>
                      </a:cubicBezTo>
                      <a:cubicBezTo>
                        <a:pt x="689" y="1797"/>
                        <a:pt x="631" y="1779"/>
                        <a:pt x="581" y="1741"/>
                      </a:cubicBezTo>
                      <a:cubicBezTo>
                        <a:pt x="489" y="1674"/>
                        <a:pt x="444" y="1571"/>
                        <a:pt x="464" y="1460"/>
                      </a:cubicBezTo>
                      <a:lnTo>
                        <a:pt x="500" y="1253"/>
                      </a:lnTo>
                      <a:lnTo>
                        <a:pt x="349" y="1108"/>
                      </a:lnTo>
                      <a:cubicBezTo>
                        <a:pt x="268" y="1027"/>
                        <a:pt x="241" y="918"/>
                        <a:pt x="277" y="810"/>
                      </a:cubicBezTo>
                      <a:cubicBezTo>
                        <a:pt x="310" y="704"/>
                        <a:pt x="400" y="628"/>
                        <a:pt x="511" y="611"/>
                      </a:cubicBezTo>
                      <a:lnTo>
                        <a:pt x="720" y="581"/>
                      </a:lnTo>
                      <a:lnTo>
                        <a:pt x="812" y="391"/>
                      </a:lnTo>
                      <a:cubicBezTo>
                        <a:pt x="863" y="291"/>
                        <a:pt x="960" y="232"/>
                        <a:pt x="1072" y="232"/>
                      </a:cubicBezTo>
                      <a:close/>
                      <a:moveTo>
                        <a:pt x="1069" y="1"/>
                      </a:moveTo>
                      <a:cubicBezTo>
                        <a:pt x="877" y="1"/>
                        <a:pt x="698" y="109"/>
                        <a:pt x="612" y="288"/>
                      </a:cubicBezTo>
                      <a:lnTo>
                        <a:pt x="570" y="372"/>
                      </a:lnTo>
                      <a:lnTo>
                        <a:pt x="475" y="386"/>
                      </a:lnTo>
                      <a:cubicBezTo>
                        <a:pt x="280" y="413"/>
                        <a:pt x="123" y="545"/>
                        <a:pt x="65" y="734"/>
                      </a:cubicBezTo>
                      <a:cubicBezTo>
                        <a:pt x="1" y="921"/>
                        <a:pt x="54" y="1125"/>
                        <a:pt x="193" y="1262"/>
                      </a:cubicBezTo>
                      <a:lnTo>
                        <a:pt x="260" y="1326"/>
                      </a:lnTo>
                      <a:lnTo>
                        <a:pt x="241" y="1421"/>
                      </a:lnTo>
                      <a:cubicBezTo>
                        <a:pt x="207" y="1613"/>
                        <a:pt x="288" y="1806"/>
                        <a:pt x="444" y="1920"/>
                      </a:cubicBezTo>
                      <a:cubicBezTo>
                        <a:pt x="534" y="1985"/>
                        <a:pt x="639" y="2017"/>
                        <a:pt x="745" y="2017"/>
                      </a:cubicBezTo>
                      <a:cubicBezTo>
                        <a:pt x="827" y="2017"/>
                        <a:pt x="909" y="1998"/>
                        <a:pt x="985" y="1959"/>
                      </a:cubicBezTo>
                      <a:lnTo>
                        <a:pt x="1069" y="1917"/>
                      </a:lnTo>
                      <a:lnTo>
                        <a:pt x="1150" y="1959"/>
                      </a:lnTo>
                      <a:cubicBezTo>
                        <a:pt x="1225" y="1995"/>
                        <a:pt x="1309" y="2018"/>
                        <a:pt x="1387" y="2018"/>
                      </a:cubicBezTo>
                      <a:cubicBezTo>
                        <a:pt x="1493" y="2018"/>
                        <a:pt x="1602" y="1981"/>
                        <a:pt x="1691" y="1920"/>
                      </a:cubicBezTo>
                      <a:cubicBezTo>
                        <a:pt x="1850" y="1806"/>
                        <a:pt x="1926" y="1613"/>
                        <a:pt x="1895" y="1421"/>
                      </a:cubicBezTo>
                      <a:lnTo>
                        <a:pt x="1878" y="1326"/>
                      </a:lnTo>
                      <a:lnTo>
                        <a:pt x="1942" y="1262"/>
                      </a:lnTo>
                      <a:cubicBezTo>
                        <a:pt x="2082" y="1122"/>
                        <a:pt x="2132" y="921"/>
                        <a:pt x="2073" y="734"/>
                      </a:cubicBezTo>
                      <a:cubicBezTo>
                        <a:pt x="2012" y="545"/>
                        <a:pt x="1856" y="413"/>
                        <a:pt x="1661" y="386"/>
                      </a:cubicBezTo>
                      <a:lnTo>
                        <a:pt x="1566" y="372"/>
                      </a:lnTo>
                      <a:lnTo>
                        <a:pt x="1524" y="288"/>
                      </a:lnTo>
                      <a:cubicBezTo>
                        <a:pt x="1440" y="109"/>
                        <a:pt x="1264" y="1"/>
                        <a:pt x="10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7229;p57">
                  <a:extLst>
                    <a:ext uri="{FF2B5EF4-FFF2-40B4-BE49-F238E27FC236}">
                      <a16:creationId xmlns:a16="http://schemas.microsoft.com/office/drawing/2014/main" id="{426EADE4-3923-2EA3-E411-2AE6D406412C}"/>
                    </a:ext>
                  </a:extLst>
                </p:cNvPr>
                <p:cNvSpPr/>
                <p:nvPr/>
              </p:nvSpPr>
              <p:spPr>
                <a:xfrm>
                  <a:off x="6168399" y="3014410"/>
                  <a:ext cx="173384" cy="16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394" extrusionOk="0">
                      <a:moveTo>
                        <a:pt x="1797" y="224"/>
                      </a:moveTo>
                      <a:cubicBezTo>
                        <a:pt x="2031" y="224"/>
                        <a:pt x="2229" y="344"/>
                        <a:pt x="2335" y="553"/>
                      </a:cubicBezTo>
                      <a:lnTo>
                        <a:pt x="2480" y="846"/>
                      </a:lnTo>
                      <a:lnTo>
                        <a:pt x="2807" y="896"/>
                      </a:lnTo>
                      <a:cubicBezTo>
                        <a:pt x="3038" y="929"/>
                        <a:pt x="3217" y="1080"/>
                        <a:pt x="3289" y="1303"/>
                      </a:cubicBezTo>
                      <a:cubicBezTo>
                        <a:pt x="3365" y="1526"/>
                        <a:pt x="3309" y="1758"/>
                        <a:pt x="3141" y="1917"/>
                      </a:cubicBezTo>
                      <a:lnTo>
                        <a:pt x="2907" y="2149"/>
                      </a:lnTo>
                      <a:lnTo>
                        <a:pt x="2963" y="2472"/>
                      </a:lnTo>
                      <a:cubicBezTo>
                        <a:pt x="3005" y="2701"/>
                        <a:pt x="2913" y="2921"/>
                        <a:pt x="2726" y="3058"/>
                      </a:cubicBezTo>
                      <a:cubicBezTo>
                        <a:pt x="2619" y="3135"/>
                        <a:pt x="2497" y="3174"/>
                        <a:pt x="2375" y="3174"/>
                      </a:cubicBezTo>
                      <a:cubicBezTo>
                        <a:pt x="2280" y="3174"/>
                        <a:pt x="2184" y="3150"/>
                        <a:pt x="2095" y="3103"/>
                      </a:cubicBezTo>
                      <a:lnTo>
                        <a:pt x="1805" y="2949"/>
                      </a:lnTo>
                      <a:lnTo>
                        <a:pt x="1501" y="3103"/>
                      </a:lnTo>
                      <a:cubicBezTo>
                        <a:pt x="1409" y="3150"/>
                        <a:pt x="1313" y="3174"/>
                        <a:pt x="1218" y="3174"/>
                      </a:cubicBezTo>
                      <a:cubicBezTo>
                        <a:pt x="1096" y="3174"/>
                        <a:pt x="976" y="3135"/>
                        <a:pt x="870" y="3058"/>
                      </a:cubicBezTo>
                      <a:cubicBezTo>
                        <a:pt x="681" y="2921"/>
                        <a:pt x="594" y="2701"/>
                        <a:pt x="633" y="2472"/>
                      </a:cubicBezTo>
                      <a:lnTo>
                        <a:pt x="689" y="2149"/>
                      </a:lnTo>
                      <a:lnTo>
                        <a:pt x="455" y="1917"/>
                      </a:lnTo>
                      <a:cubicBezTo>
                        <a:pt x="290" y="1752"/>
                        <a:pt x="232" y="1526"/>
                        <a:pt x="304" y="1303"/>
                      </a:cubicBezTo>
                      <a:cubicBezTo>
                        <a:pt x="379" y="1080"/>
                        <a:pt x="561" y="927"/>
                        <a:pt x="790" y="896"/>
                      </a:cubicBezTo>
                      <a:lnTo>
                        <a:pt x="1113" y="846"/>
                      </a:lnTo>
                      <a:lnTo>
                        <a:pt x="1261" y="553"/>
                      </a:lnTo>
                      <a:cubicBezTo>
                        <a:pt x="1364" y="344"/>
                        <a:pt x="1565" y="224"/>
                        <a:pt x="1797" y="224"/>
                      </a:cubicBezTo>
                      <a:close/>
                      <a:moveTo>
                        <a:pt x="1802" y="0"/>
                      </a:moveTo>
                      <a:cubicBezTo>
                        <a:pt x="1487" y="0"/>
                        <a:pt x="1208" y="173"/>
                        <a:pt x="1069" y="458"/>
                      </a:cubicBezTo>
                      <a:lnTo>
                        <a:pt x="974" y="648"/>
                      </a:lnTo>
                      <a:lnTo>
                        <a:pt x="764" y="678"/>
                      </a:lnTo>
                      <a:cubicBezTo>
                        <a:pt x="455" y="726"/>
                        <a:pt x="201" y="941"/>
                        <a:pt x="103" y="1236"/>
                      </a:cubicBezTo>
                      <a:cubicBezTo>
                        <a:pt x="0" y="1538"/>
                        <a:pt x="81" y="1858"/>
                        <a:pt x="310" y="2079"/>
                      </a:cubicBezTo>
                      <a:lnTo>
                        <a:pt x="460" y="2224"/>
                      </a:lnTo>
                      <a:lnTo>
                        <a:pt x="427" y="2433"/>
                      </a:lnTo>
                      <a:cubicBezTo>
                        <a:pt x="374" y="2743"/>
                        <a:pt x="497" y="3050"/>
                        <a:pt x="751" y="3237"/>
                      </a:cubicBezTo>
                      <a:cubicBezTo>
                        <a:pt x="896" y="3340"/>
                        <a:pt x="1066" y="3393"/>
                        <a:pt x="1233" y="3393"/>
                      </a:cubicBezTo>
                      <a:cubicBezTo>
                        <a:pt x="1364" y="3393"/>
                        <a:pt x="1495" y="3362"/>
                        <a:pt x="1613" y="3298"/>
                      </a:cubicBezTo>
                      <a:lnTo>
                        <a:pt x="1802" y="3200"/>
                      </a:lnTo>
                      <a:lnTo>
                        <a:pt x="1989" y="3298"/>
                      </a:lnTo>
                      <a:cubicBezTo>
                        <a:pt x="2109" y="3362"/>
                        <a:pt x="2240" y="3394"/>
                        <a:pt x="2370" y="3394"/>
                      </a:cubicBezTo>
                      <a:cubicBezTo>
                        <a:pt x="2539" y="3394"/>
                        <a:pt x="2708" y="3341"/>
                        <a:pt x="2851" y="3237"/>
                      </a:cubicBezTo>
                      <a:cubicBezTo>
                        <a:pt x="3105" y="3050"/>
                        <a:pt x="3228" y="2743"/>
                        <a:pt x="3175" y="2433"/>
                      </a:cubicBezTo>
                      <a:lnTo>
                        <a:pt x="3141" y="2224"/>
                      </a:lnTo>
                      <a:lnTo>
                        <a:pt x="3295" y="2079"/>
                      </a:lnTo>
                      <a:cubicBezTo>
                        <a:pt x="3518" y="1858"/>
                        <a:pt x="3596" y="1538"/>
                        <a:pt x="3498" y="1236"/>
                      </a:cubicBezTo>
                      <a:cubicBezTo>
                        <a:pt x="3401" y="938"/>
                        <a:pt x="3147" y="726"/>
                        <a:pt x="2837" y="678"/>
                      </a:cubicBezTo>
                      <a:lnTo>
                        <a:pt x="2628" y="648"/>
                      </a:lnTo>
                      <a:lnTo>
                        <a:pt x="2533" y="458"/>
                      </a:lnTo>
                      <a:cubicBezTo>
                        <a:pt x="2397" y="173"/>
                        <a:pt x="2115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7230;p57">
                  <a:extLst>
                    <a:ext uri="{FF2B5EF4-FFF2-40B4-BE49-F238E27FC236}">
                      <a16:creationId xmlns:a16="http://schemas.microsoft.com/office/drawing/2014/main" id="{0C0F48E5-D355-E907-5DEA-3DE5ECA69AC7}"/>
                    </a:ext>
                  </a:extLst>
                </p:cNvPr>
                <p:cNvSpPr/>
                <p:nvPr/>
              </p:nvSpPr>
              <p:spPr>
                <a:xfrm>
                  <a:off x="6203876" y="3047623"/>
                  <a:ext cx="102768" cy="9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2018" extrusionOk="0">
                      <a:moveTo>
                        <a:pt x="1069" y="229"/>
                      </a:moveTo>
                      <a:cubicBezTo>
                        <a:pt x="1181" y="229"/>
                        <a:pt x="1276" y="288"/>
                        <a:pt x="1326" y="388"/>
                      </a:cubicBezTo>
                      <a:lnTo>
                        <a:pt x="1421" y="578"/>
                      </a:lnTo>
                      <a:lnTo>
                        <a:pt x="1630" y="609"/>
                      </a:lnTo>
                      <a:cubicBezTo>
                        <a:pt x="1741" y="625"/>
                        <a:pt x="1828" y="698"/>
                        <a:pt x="1864" y="807"/>
                      </a:cubicBezTo>
                      <a:cubicBezTo>
                        <a:pt x="1898" y="913"/>
                        <a:pt x="1870" y="1027"/>
                        <a:pt x="1792" y="1102"/>
                      </a:cubicBezTo>
                      <a:lnTo>
                        <a:pt x="1641" y="1250"/>
                      </a:lnTo>
                      <a:lnTo>
                        <a:pt x="1674" y="1454"/>
                      </a:lnTo>
                      <a:cubicBezTo>
                        <a:pt x="1697" y="1568"/>
                        <a:pt x="1652" y="1672"/>
                        <a:pt x="1560" y="1739"/>
                      </a:cubicBezTo>
                      <a:cubicBezTo>
                        <a:pt x="1509" y="1773"/>
                        <a:pt x="1451" y="1792"/>
                        <a:pt x="1391" y="1792"/>
                      </a:cubicBezTo>
                      <a:cubicBezTo>
                        <a:pt x="1346" y="1792"/>
                        <a:pt x="1300" y="1781"/>
                        <a:pt x="1256" y="1758"/>
                      </a:cubicBezTo>
                      <a:lnTo>
                        <a:pt x="1069" y="1660"/>
                      </a:lnTo>
                      <a:lnTo>
                        <a:pt x="885" y="1758"/>
                      </a:lnTo>
                      <a:cubicBezTo>
                        <a:pt x="839" y="1781"/>
                        <a:pt x="792" y="1793"/>
                        <a:pt x="745" y="1793"/>
                      </a:cubicBezTo>
                      <a:cubicBezTo>
                        <a:pt x="686" y="1793"/>
                        <a:pt x="628" y="1774"/>
                        <a:pt x="578" y="1739"/>
                      </a:cubicBezTo>
                      <a:cubicBezTo>
                        <a:pt x="486" y="1672"/>
                        <a:pt x="441" y="1566"/>
                        <a:pt x="461" y="1454"/>
                      </a:cubicBezTo>
                      <a:lnTo>
                        <a:pt x="497" y="1250"/>
                      </a:lnTo>
                      <a:lnTo>
                        <a:pt x="347" y="1102"/>
                      </a:lnTo>
                      <a:cubicBezTo>
                        <a:pt x="266" y="1024"/>
                        <a:pt x="238" y="916"/>
                        <a:pt x="274" y="807"/>
                      </a:cubicBezTo>
                      <a:cubicBezTo>
                        <a:pt x="307" y="698"/>
                        <a:pt x="397" y="625"/>
                        <a:pt x="508" y="609"/>
                      </a:cubicBezTo>
                      <a:lnTo>
                        <a:pt x="718" y="578"/>
                      </a:lnTo>
                      <a:lnTo>
                        <a:pt x="810" y="388"/>
                      </a:lnTo>
                      <a:cubicBezTo>
                        <a:pt x="860" y="288"/>
                        <a:pt x="957" y="229"/>
                        <a:pt x="1069" y="229"/>
                      </a:cubicBezTo>
                      <a:close/>
                      <a:moveTo>
                        <a:pt x="1069" y="0"/>
                      </a:moveTo>
                      <a:cubicBezTo>
                        <a:pt x="877" y="0"/>
                        <a:pt x="698" y="109"/>
                        <a:pt x="612" y="288"/>
                      </a:cubicBezTo>
                      <a:lnTo>
                        <a:pt x="570" y="372"/>
                      </a:lnTo>
                      <a:lnTo>
                        <a:pt x="475" y="385"/>
                      </a:lnTo>
                      <a:cubicBezTo>
                        <a:pt x="280" y="413"/>
                        <a:pt x="123" y="544"/>
                        <a:pt x="65" y="734"/>
                      </a:cubicBezTo>
                      <a:cubicBezTo>
                        <a:pt x="1" y="921"/>
                        <a:pt x="54" y="1125"/>
                        <a:pt x="193" y="1261"/>
                      </a:cubicBezTo>
                      <a:lnTo>
                        <a:pt x="260" y="1326"/>
                      </a:lnTo>
                      <a:lnTo>
                        <a:pt x="243" y="1420"/>
                      </a:lnTo>
                      <a:cubicBezTo>
                        <a:pt x="207" y="1613"/>
                        <a:pt x="288" y="1803"/>
                        <a:pt x="444" y="1920"/>
                      </a:cubicBezTo>
                      <a:cubicBezTo>
                        <a:pt x="536" y="1984"/>
                        <a:pt x="640" y="2017"/>
                        <a:pt x="746" y="2017"/>
                      </a:cubicBezTo>
                      <a:cubicBezTo>
                        <a:pt x="827" y="2017"/>
                        <a:pt x="909" y="1998"/>
                        <a:pt x="985" y="1959"/>
                      </a:cubicBezTo>
                      <a:lnTo>
                        <a:pt x="1069" y="1911"/>
                      </a:lnTo>
                      <a:lnTo>
                        <a:pt x="1153" y="1959"/>
                      </a:lnTo>
                      <a:cubicBezTo>
                        <a:pt x="1225" y="1995"/>
                        <a:pt x="1309" y="2017"/>
                        <a:pt x="1390" y="2017"/>
                      </a:cubicBezTo>
                      <a:cubicBezTo>
                        <a:pt x="1493" y="2017"/>
                        <a:pt x="1599" y="1981"/>
                        <a:pt x="1694" y="1920"/>
                      </a:cubicBezTo>
                      <a:cubicBezTo>
                        <a:pt x="1850" y="1803"/>
                        <a:pt x="1926" y="1613"/>
                        <a:pt x="1895" y="1420"/>
                      </a:cubicBezTo>
                      <a:lnTo>
                        <a:pt x="1878" y="1326"/>
                      </a:lnTo>
                      <a:lnTo>
                        <a:pt x="1945" y="1261"/>
                      </a:lnTo>
                      <a:cubicBezTo>
                        <a:pt x="2085" y="1122"/>
                        <a:pt x="2132" y="921"/>
                        <a:pt x="2073" y="734"/>
                      </a:cubicBezTo>
                      <a:cubicBezTo>
                        <a:pt x="2015" y="544"/>
                        <a:pt x="1856" y="413"/>
                        <a:pt x="1661" y="385"/>
                      </a:cubicBezTo>
                      <a:lnTo>
                        <a:pt x="1568" y="372"/>
                      </a:lnTo>
                      <a:lnTo>
                        <a:pt x="1527" y="288"/>
                      </a:lnTo>
                      <a:cubicBezTo>
                        <a:pt x="1443" y="109"/>
                        <a:pt x="1264" y="0"/>
                        <a:pt x="10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7231;p57">
                  <a:extLst>
                    <a:ext uri="{FF2B5EF4-FFF2-40B4-BE49-F238E27FC236}">
                      <a16:creationId xmlns:a16="http://schemas.microsoft.com/office/drawing/2014/main" id="{F13FF0AC-2BCC-045F-BC54-1C803FAB2C9E}"/>
                    </a:ext>
                  </a:extLst>
                </p:cNvPr>
                <p:cNvSpPr/>
                <p:nvPr/>
              </p:nvSpPr>
              <p:spPr>
                <a:xfrm>
                  <a:off x="6538745" y="3140414"/>
                  <a:ext cx="173384" cy="163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396" extrusionOk="0">
                      <a:moveTo>
                        <a:pt x="1794" y="224"/>
                      </a:moveTo>
                      <a:cubicBezTo>
                        <a:pt x="2028" y="224"/>
                        <a:pt x="2226" y="346"/>
                        <a:pt x="2330" y="556"/>
                      </a:cubicBezTo>
                      <a:lnTo>
                        <a:pt x="2477" y="849"/>
                      </a:lnTo>
                      <a:lnTo>
                        <a:pt x="2801" y="896"/>
                      </a:lnTo>
                      <a:cubicBezTo>
                        <a:pt x="3035" y="932"/>
                        <a:pt x="3214" y="1083"/>
                        <a:pt x="3287" y="1306"/>
                      </a:cubicBezTo>
                      <a:cubicBezTo>
                        <a:pt x="3359" y="1529"/>
                        <a:pt x="3303" y="1758"/>
                        <a:pt x="3136" y="1920"/>
                      </a:cubicBezTo>
                      <a:lnTo>
                        <a:pt x="2902" y="2149"/>
                      </a:lnTo>
                      <a:lnTo>
                        <a:pt x="2957" y="2472"/>
                      </a:lnTo>
                      <a:cubicBezTo>
                        <a:pt x="2999" y="2704"/>
                        <a:pt x="2910" y="2924"/>
                        <a:pt x="2720" y="3058"/>
                      </a:cubicBezTo>
                      <a:cubicBezTo>
                        <a:pt x="2614" y="3136"/>
                        <a:pt x="2492" y="3176"/>
                        <a:pt x="2368" y="3176"/>
                      </a:cubicBezTo>
                      <a:cubicBezTo>
                        <a:pt x="2274" y="3176"/>
                        <a:pt x="2179" y="3152"/>
                        <a:pt x="2090" y="3105"/>
                      </a:cubicBezTo>
                      <a:lnTo>
                        <a:pt x="1800" y="2952"/>
                      </a:lnTo>
                      <a:lnTo>
                        <a:pt x="1498" y="3105"/>
                      </a:lnTo>
                      <a:cubicBezTo>
                        <a:pt x="1407" y="3151"/>
                        <a:pt x="1312" y="3174"/>
                        <a:pt x="1217" y="3174"/>
                      </a:cubicBezTo>
                      <a:cubicBezTo>
                        <a:pt x="1094" y="3174"/>
                        <a:pt x="972" y="3135"/>
                        <a:pt x="865" y="3058"/>
                      </a:cubicBezTo>
                      <a:cubicBezTo>
                        <a:pt x="678" y="2924"/>
                        <a:pt x="592" y="2704"/>
                        <a:pt x="628" y="2472"/>
                      </a:cubicBezTo>
                      <a:lnTo>
                        <a:pt x="684" y="2149"/>
                      </a:lnTo>
                      <a:lnTo>
                        <a:pt x="452" y="1920"/>
                      </a:lnTo>
                      <a:cubicBezTo>
                        <a:pt x="288" y="1755"/>
                        <a:pt x="229" y="1529"/>
                        <a:pt x="301" y="1306"/>
                      </a:cubicBezTo>
                      <a:cubicBezTo>
                        <a:pt x="374" y="1083"/>
                        <a:pt x="555" y="929"/>
                        <a:pt x="787" y="896"/>
                      </a:cubicBezTo>
                      <a:lnTo>
                        <a:pt x="1110" y="849"/>
                      </a:lnTo>
                      <a:lnTo>
                        <a:pt x="1256" y="556"/>
                      </a:lnTo>
                      <a:cubicBezTo>
                        <a:pt x="1362" y="346"/>
                        <a:pt x="1560" y="224"/>
                        <a:pt x="1794" y="224"/>
                      </a:cubicBezTo>
                      <a:close/>
                      <a:moveTo>
                        <a:pt x="1800" y="0"/>
                      </a:moveTo>
                      <a:cubicBezTo>
                        <a:pt x="1487" y="0"/>
                        <a:pt x="1208" y="176"/>
                        <a:pt x="1069" y="458"/>
                      </a:cubicBezTo>
                      <a:lnTo>
                        <a:pt x="974" y="650"/>
                      </a:lnTo>
                      <a:lnTo>
                        <a:pt x="765" y="681"/>
                      </a:lnTo>
                      <a:cubicBezTo>
                        <a:pt x="455" y="726"/>
                        <a:pt x="201" y="943"/>
                        <a:pt x="103" y="1239"/>
                      </a:cubicBezTo>
                      <a:cubicBezTo>
                        <a:pt x="0" y="1540"/>
                        <a:pt x="81" y="1858"/>
                        <a:pt x="307" y="2079"/>
                      </a:cubicBezTo>
                      <a:lnTo>
                        <a:pt x="460" y="2227"/>
                      </a:lnTo>
                      <a:lnTo>
                        <a:pt x="427" y="2436"/>
                      </a:lnTo>
                      <a:cubicBezTo>
                        <a:pt x="374" y="2746"/>
                        <a:pt x="497" y="3052"/>
                        <a:pt x="751" y="3237"/>
                      </a:cubicBezTo>
                      <a:cubicBezTo>
                        <a:pt x="893" y="3343"/>
                        <a:pt x="1066" y="3393"/>
                        <a:pt x="1233" y="3393"/>
                      </a:cubicBezTo>
                      <a:cubicBezTo>
                        <a:pt x="1362" y="3393"/>
                        <a:pt x="1493" y="3362"/>
                        <a:pt x="1613" y="3301"/>
                      </a:cubicBezTo>
                      <a:lnTo>
                        <a:pt x="1800" y="3203"/>
                      </a:lnTo>
                      <a:lnTo>
                        <a:pt x="1989" y="3301"/>
                      </a:lnTo>
                      <a:cubicBezTo>
                        <a:pt x="2109" y="3364"/>
                        <a:pt x="2240" y="3395"/>
                        <a:pt x="2369" y="3395"/>
                      </a:cubicBezTo>
                      <a:cubicBezTo>
                        <a:pt x="2538" y="3395"/>
                        <a:pt x="2706" y="3342"/>
                        <a:pt x="2851" y="3237"/>
                      </a:cubicBezTo>
                      <a:cubicBezTo>
                        <a:pt x="3105" y="3052"/>
                        <a:pt x="3228" y="2746"/>
                        <a:pt x="3175" y="2436"/>
                      </a:cubicBezTo>
                      <a:lnTo>
                        <a:pt x="3139" y="2227"/>
                      </a:lnTo>
                      <a:lnTo>
                        <a:pt x="3292" y="2079"/>
                      </a:lnTo>
                      <a:cubicBezTo>
                        <a:pt x="3515" y="1858"/>
                        <a:pt x="3596" y="1535"/>
                        <a:pt x="3499" y="1239"/>
                      </a:cubicBezTo>
                      <a:cubicBezTo>
                        <a:pt x="3401" y="938"/>
                        <a:pt x="3147" y="726"/>
                        <a:pt x="2837" y="681"/>
                      </a:cubicBezTo>
                      <a:lnTo>
                        <a:pt x="2628" y="650"/>
                      </a:lnTo>
                      <a:lnTo>
                        <a:pt x="2533" y="458"/>
                      </a:lnTo>
                      <a:cubicBezTo>
                        <a:pt x="2397" y="176"/>
                        <a:pt x="2115" y="0"/>
                        <a:pt x="18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7232;p57">
                  <a:extLst>
                    <a:ext uri="{FF2B5EF4-FFF2-40B4-BE49-F238E27FC236}">
                      <a16:creationId xmlns:a16="http://schemas.microsoft.com/office/drawing/2014/main" id="{7249FB59-44A2-7017-F807-A1D90D03FC61}"/>
                    </a:ext>
                  </a:extLst>
                </p:cNvPr>
                <p:cNvSpPr/>
                <p:nvPr/>
              </p:nvSpPr>
              <p:spPr>
                <a:xfrm>
                  <a:off x="6574078" y="3173771"/>
                  <a:ext cx="102816" cy="9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2017" extrusionOk="0">
                      <a:moveTo>
                        <a:pt x="1072" y="229"/>
                      </a:moveTo>
                      <a:cubicBezTo>
                        <a:pt x="1184" y="229"/>
                        <a:pt x="1276" y="290"/>
                        <a:pt x="1329" y="391"/>
                      </a:cubicBezTo>
                      <a:lnTo>
                        <a:pt x="1424" y="578"/>
                      </a:lnTo>
                      <a:lnTo>
                        <a:pt x="1633" y="611"/>
                      </a:lnTo>
                      <a:cubicBezTo>
                        <a:pt x="1744" y="628"/>
                        <a:pt x="1831" y="701"/>
                        <a:pt x="1867" y="809"/>
                      </a:cubicBezTo>
                      <a:cubicBezTo>
                        <a:pt x="1901" y="913"/>
                        <a:pt x="1873" y="1030"/>
                        <a:pt x="1792" y="1105"/>
                      </a:cubicBezTo>
                      <a:lnTo>
                        <a:pt x="1644" y="1253"/>
                      </a:lnTo>
                      <a:lnTo>
                        <a:pt x="1678" y="1457"/>
                      </a:lnTo>
                      <a:cubicBezTo>
                        <a:pt x="1697" y="1568"/>
                        <a:pt x="1652" y="1674"/>
                        <a:pt x="1563" y="1741"/>
                      </a:cubicBezTo>
                      <a:cubicBezTo>
                        <a:pt x="1509" y="1776"/>
                        <a:pt x="1450" y="1795"/>
                        <a:pt x="1391" y="1795"/>
                      </a:cubicBezTo>
                      <a:cubicBezTo>
                        <a:pt x="1345" y="1795"/>
                        <a:pt x="1300" y="1784"/>
                        <a:pt x="1256" y="1761"/>
                      </a:cubicBezTo>
                      <a:lnTo>
                        <a:pt x="1067" y="1663"/>
                      </a:lnTo>
                      <a:lnTo>
                        <a:pt x="882" y="1761"/>
                      </a:lnTo>
                      <a:cubicBezTo>
                        <a:pt x="839" y="1784"/>
                        <a:pt x="793" y="1795"/>
                        <a:pt x="747" y="1795"/>
                      </a:cubicBezTo>
                      <a:cubicBezTo>
                        <a:pt x="688" y="1795"/>
                        <a:pt x="630" y="1777"/>
                        <a:pt x="578" y="1741"/>
                      </a:cubicBezTo>
                      <a:cubicBezTo>
                        <a:pt x="489" y="1674"/>
                        <a:pt x="444" y="1568"/>
                        <a:pt x="464" y="1457"/>
                      </a:cubicBezTo>
                      <a:lnTo>
                        <a:pt x="500" y="1253"/>
                      </a:lnTo>
                      <a:lnTo>
                        <a:pt x="350" y="1105"/>
                      </a:lnTo>
                      <a:cubicBezTo>
                        <a:pt x="269" y="1024"/>
                        <a:pt x="241" y="918"/>
                        <a:pt x="277" y="809"/>
                      </a:cubicBezTo>
                      <a:cubicBezTo>
                        <a:pt x="311" y="701"/>
                        <a:pt x="397" y="628"/>
                        <a:pt x="509" y="611"/>
                      </a:cubicBezTo>
                      <a:lnTo>
                        <a:pt x="718" y="578"/>
                      </a:lnTo>
                      <a:lnTo>
                        <a:pt x="813" y="391"/>
                      </a:lnTo>
                      <a:cubicBezTo>
                        <a:pt x="863" y="290"/>
                        <a:pt x="961" y="229"/>
                        <a:pt x="1072" y="229"/>
                      </a:cubicBezTo>
                      <a:close/>
                      <a:moveTo>
                        <a:pt x="1067" y="0"/>
                      </a:moveTo>
                      <a:cubicBezTo>
                        <a:pt x="877" y="0"/>
                        <a:pt x="698" y="109"/>
                        <a:pt x="612" y="285"/>
                      </a:cubicBezTo>
                      <a:lnTo>
                        <a:pt x="570" y="369"/>
                      </a:lnTo>
                      <a:lnTo>
                        <a:pt x="475" y="382"/>
                      </a:lnTo>
                      <a:cubicBezTo>
                        <a:pt x="280" y="410"/>
                        <a:pt x="124" y="544"/>
                        <a:pt x="62" y="731"/>
                      </a:cubicBezTo>
                      <a:cubicBezTo>
                        <a:pt x="1" y="921"/>
                        <a:pt x="54" y="1122"/>
                        <a:pt x="193" y="1258"/>
                      </a:cubicBezTo>
                      <a:lnTo>
                        <a:pt x="258" y="1325"/>
                      </a:lnTo>
                      <a:lnTo>
                        <a:pt x="241" y="1417"/>
                      </a:lnTo>
                      <a:cubicBezTo>
                        <a:pt x="207" y="1610"/>
                        <a:pt x="285" y="1802"/>
                        <a:pt x="444" y="1917"/>
                      </a:cubicBezTo>
                      <a:cubicBezTo>
                        <a:pt x="534" y="1983"/>
                        <a:pt x="639" y="2016"/>
                        <a:pt x="744" y="2016"/>
                      </a:cubicBezTo>
                      <a:cubicBezTo>
                        <a:pt x="825" y="2016"/>
                        <a:pt x="907" y="1996"/>
                        <a:pt x="983" y="1956"/>
                      </a:cubicBezTo>
                      <a:lnTo>
                        <a:pt x="1067" y="1914"/>
                      </a:lnTo>
                      <a:lnTo>
                        <a:pt x="1150" y="1956"/>
                      </a:lnTo>
                      <a:cubicBezTo>
                        <a:pt x="1226" y="1995"/>
                        <a:pt x="1309" y="2015"/>
                        <a:pt x="1387" y="2015"/>
                      </a:cubicBezTo>
                      <a:cubicBezTo>
                        <a:pt x="1496" y="2015"/>
                        <a:pt x="1602" y="1984"/>
                        <a:pt x="1691" y="1917"/>
                      </a:cubicBezTo>
                      <a:cubicBezTo>
                        <a:pt x="1848" y="1802"/>
                        <a:pt x="1926" y="1610"/>
                        <a:pt x="1895" y="1417"/>
                      </a:cubicBezTo>
                      <a:lnTo>
                        <a:pt x="1876" y="1325"/>
                      </a:lnTo>
                      <a:lnTo>
                        <a:pt x="1943" y="1258"/>
                      </a:lnTo>
                      <a:cubicBezTo>
                        <a:pt x="2082" y="1119"/>
                        <a:pt x="2132" y="921"/>
                        <a:pt x="2071" y="731"/>
                      </a:cubicBezTo>
                      <a:cubicBezTo>
                        <a:pt x="2012" y="544"/>
                        <a:pt x="1856" y="410"/>
                        <a:pt x="1661" y="382"/>
                      </a:cubicBezTo>
                      <a:lnTo>
                        <a:pt x="1566" y="369"/>
                      </a:lnTo>
                      <a:lnTo>
                        <a:pt x="1524" y="285"/>
                      </a:lnTo>
                      <a:cubicBezTo>
                        <a:pt x="1440" y="109"/>
                        <a:pt x="1262" y="0"/>
                        <a:pt x="10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7233;p57">
                  <a:extLst>
                    <a:ext uri="{FF2B5EF4-FFF2-40B4-BE49-F238E27FC236}">
                      <a16:creationId xmlns:a16="http://schemas.microsoft.com/office/drawing/2014/main" id="{4B357EF9-4DC6-669D-2208-BE97B7E0B8EC}"/>
                    </a:ext>
                  </a:extLst>
                </p:cNvPr>
                <p:cNvSpPr/>
                <p:nvPr/>
              </p:nvSpPr>
              <p:spPr>
                <a:xfrm>
                  <a:off x="6820590" y="2805304"/>
                  <a:ext cx="153091" cy="163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6" h="3393" extrusionOk="0">
                      <a:moveTo>
                        <a:pt x="1797" y="0"/>
                      </a:moveTo>
                      <a:cubicBezTo>
                        <a:pt x="1485" y="0"/>
                        <a:pt x="1206" y="173"/>
                        <a:pt x="1066" y="458"/>
                      </a:cubicBezTo>
                      <a:lnTo>
                        <a:pt x="971" y="648"/>
                      </a:lnTo>
                      <a:lnTo>
                        <a:pt x="762" y="681"/>
                      </a:lnTo>
                      <a:cubicBezTo>
                        <a:pt x="453" y="726"/>
                        <a:pt x="199" y="938"/>
                        <a:pt x="101" y="1239"/>
                      </a:cubicBezTo>
                      <a:cubicBezTo>
                        <a:pt x="1" y="1535"/>
                        <a:pt x="81" y="1858"/>
                        <a:pt x="305" y="2079"/>
                      </a:cubicBezTo>
                      <a:lnTo>
                        <a:pt x="458" y="2224"/>
                      </a:lnTo>
                      <a:lnTo>
                        <a:pt x="425" y="2433"/>
                      </a:lnTo>
                      <a:cubicBezTo>
                        <a:pt x="372" y="2745"/>
                        <a:pt x="494" y="3052"/>
                        <a:pt x="748" y="3236"/>
                      </a:cubicBezTo>
                      <a:cubicBezTo>
                        <a:pt x="891" y="3340"/>
                        <a:pt x="1061" y="3393"/>
                        <a:pt x="1228" y="3393"/>
                      </a:cubicBezTo>
                      <a:cubicBezTo>
                        <a:pt x="1362" y="3393"/>
                        <a:pt x="1490" y="3362"/>
                        <a:pt x="1610" y="3295"/>
                      </a:cubicBezTo>
                      <a:lnTo>
                        <a:pt x="1797" y="3197"/>
                      </a:lnTo>
                      <a:lnTo>
                        <a:pt x="1987" y="3295"/>
                      </a:lnTo>
                      <a:cubicBezTo>
                        <a:pt x="2108" y="3359"/>
                        <a:pt x="2239" y="3391"/>
                        <a:pt x="2368" y="3391"/>
                      </a:cubicBezTo>
                      <a:cubicBezTo>
                        <a:pt x="2536" y="3391"/>
                        <a:pt x="2703" y="3338"/>
                        <a:pt x="2846" y="3234"/>
                      </a:cubicBezTo>
                      <a:cubicBezTo>
                        <a:pt x="3025" y="3103"/>
                        <a:pt x="3139" y="2916"/>
                        <a:pt x="3175" y="2706"/>
                      </a:cubicBezTo>
                      <a:cubicBezTo>
                        <a:pt x="3089" y="2508"/>
                        <a:pt x="3008" y="2313"/>
                        <a:pt x="2927" y="2112"/>
                      </a:cubicBezTo>
                      <a:lnTo>
                        <a:pt x="2896" y="2146"/>
                      </a:lnTo>
                      <a:lnTo>
                        <a:pt x="2952" y="2469"/>
                      </a:lnTo>
                      <a:cubicBezTo>
                        <a:pt x="2991" y="2698"/>
                        <a:pt x="2905" y="2918"/>
                        <a:pt x="2715" y="3055"/>
                      </a:cubicBezTo>
                      <a:cubicBezTo>
                        <a:pt x="2610" y="3132"/>
                        <a:pt x="2489" y="3171"/>
                        <a:pt x="2366" y="3171"/>
                      </a:cubicBezTo>
                      <a:cubicBezTo>
                        <a:pt x="2271" y="3171"/>
                        <a:pt x="2175" y="3147"/>
                        <a:pt x="2085" y="3100"/>
                      </a:cubicBezTo>
                      <a:lnTo>
                        <a:pt x="1794" y="2946"/>
                      </a:lnTo>
                      <a:lnTo>
                        <a:pt x="1501" y="3100"/>
                      </a:lnTo>
                      <a:cubicBezTo>
                        <a:pt x="1411" y="3147"/>
                        <a:pt x="1315" y="3171"/>
                        <a:pt x="1220" y="3171"/>
                      </a:cubicBezTo>
                      <a:cubicBezTo>
                        <a:pt x="1097" y="3171"/>
                        <a:pt x="976" y="3132"/>
                        <a:pt x="871" y="3055"/>
                      </a:cubicBezTo>
                      <a:cubicBezTo>
                        <a:pt x="681" y="2918"/>
                        <a:pt x="592" y="2698"/>
                        <a:pt x="634" y="2469"/>
                      </a:cubicBezTo>
                      <a:lnTo>
                        <a:pt x="690" y="2146"/>
                      </a:lnTo>
                      <a:lnTo>
                        <a:pt x="455" y="1914"/>
                      </a:lnTo>
                      <a:cubicBezTo>
                        <a:pt x="291" y="1752"/>
                        <a:pt x="232" y="1524"/>
                        <a:pt x="305" y="1303"/>
                      </a:cubicBezTo>
                      <a:cubicBezTo>
                        <a:pt x="380" y="1080"/>
                        <a:pt x="556" y="929"/>
                        <a:pt x="790" y="896"/>
                      </a:cubicBezTo>
                      <a:lnTo>
                        <a:pt x="1114" y="848"/>
                      </a:lnTo>
                      <a:lnTo>
                        <a:pt x="1262" y="555"/>
                      </a:lnTo>
                      <a:cubicBezTo>
                        <a:pt x="1362" y="346"/>
                        <a:pt x="1566" y="223"/>
                        <a:pt x="1797" y="223"/>
                      </a:cubicBezTo>
                      <a:cubicBezTo>
                        <a:pt x="1973" y="223"/>
                        <a:pt x="2126" y="293"/>
                        <a:pt x="2238" y="416"/>
                      </a:cubicBezTo>
                      <a:cubicBezTo>
                        <a:pt x="2188" y="293"/>
                        <a:pt x="2138" y="173"/>
                        <a:pt x="2087" y="53"/>
                      </a:cubicBezTo>
                      <a:cubicBezTo>
                        <a:pt x="1995" y="17"/>
                        <a:pt x="1900" y="0"/>
                        <a:pt x="179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7234;p57">
                  <a:extLst>
                    <a:ext uri="{FF2B5EF4-FFF2-40B4-BE49-F238E27FC236}">
                      <a16:creationId xmlns:a16="http://schemas.microsoft.com/office/drawing/2014/main" id="{73127100-FFF6-FA04-8C0B-10A5938DD81C}"/>
                    </a:ext>
                  </a:extLst>
                </p:cNvPr>
                <p:cNvSpPr/>
                <p:nvPr/>
              </p:nvSpPr>
              <p:spPr>
                <a:xfrm>
                  <a:off x="6855682" y="2838516"/>
                  <a:ext cx="99297" cy="96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2011" extrusionOk="0">
                      <a:moveTo>
                        <a:pt x="1058" y="224"/>
                      </a:moveTo>
                      <a:cubicBezTo>
                        <a:pt x="1170" y="224"/>
                        <a:pt x="1267" y="285"/>
                        <a:pt x="1317" y="385"/>
                      </a:cubicBezTo>
                      <a:lnTo>
                        <a:pt x="1412" y="572"/>
                      </a:lnTo>
                      <a:lnTo>
                        <a:pt x="1622" y="606"/>
                      </a:lnTo>
                      <a:cubicBezTo>
                        <a:pt x="1733" y="622"/>
                        <a:pt x="1820" y="695"/>
                        <a:pt x="1853" y="804"/>
                      </a:cubicBezTo>
                      <a:cubicBezTo>
                        <a:pt x="1898" y="907"/>
                        <a:pt x="1873" y="1019"/>
                        <a:pt x="1789" y="1100"/>
                      </a:cubicBezTo>
                      <a:lnTo>
                        <a:pt x="1638" y="1247"/>
                      </a:lnTo>
                      <a:lnTo>
                        <a:pt x="1675" y="1451"/>
                      </a:lnTo>
                      <a:cubicBezTo>
                        <a:pt x="1691" y="1563"/>
                        <a:pt x="1649" y="1669"/>
                        <a:pt x="1557" y="1736"/>
                      </a:cubicBezTo>
                      <a:cubicBezTo>
                        <a:pt x="1507" y="1771"/>
                        <a:pt x="1450" y="1790"/>
                        <a:pt x="1390" y="1790"/>
                      </a:cubicBezTo>
                      <a:cubicBezTo>
                        <a:pt x="1344" y="1790"/>
                        <a:pt x="1296" y="1778"/>
                        <a:pt x="1251" y="1755"/>
                      </a:cubicBezTo>
                      <a:lnTo>
                        <a:pt x="1064" y="1657"/>
                      </a:lnTo>
                      <a:lnTo>
                        <a:pt x="874" y="1755"/>
                      </a:lnTo>
                      <a:cubicBezTo>
                        <a:pt x="830" y="1778"/>
                        <a:pt x="784" y="1789"/>
                        <a:pt x="738" y="1789"/>
                      </a:cubicBezTo>
                      <a:cubicBezTo>
                        <a:pt x="678" y="1789"/>
                        <a:pt x="619" y="1770"/>
                        <a:pt x="567" y="1736"/>
                      </a:cubicBezTo>
                      <a:cubicBezTo>
                        <a:pt x="475" y="1669"/>
                        <a:pt x="433" y="1563"/>
                        <a:pt x="453" y="1451"/>
                      </a:cubicBezTo>
                      <a:lnTo>
                        <a:pt x="489" y="1247"/>
                      </a:lnTo>
                      <a:lnTo>
                        <a:pt x="338" y="1100"/>
                      </a:lnTo>
                      <a:cubicBezTo>
                        <a:pt x="257" y="1019"/>
                        <a:pt x="229" y="907"/>
                        <a:pt x="263" y="804"/>
                      </a:cubicBezTo>
                      <a:cubicBezTo>
                        <a:pt x="299" y="698"/>
                        <a:pt x="386" y="622"/>
                        <a:pt x="497" y="606"/>
                      </a:cubicBezTo>
                      <a:lnTo>
                        <a:pt x="707" y="572"/>
                      </a:lnTo>
                      <a:lnTo>
                        <a:pt x="801" y="385"/>
                      </a:lnTo>
                      <a:cubicBezTo>
                        <a:pt x="826" y="332"/>
                        <a:pt x="863" y="293"/>
                        <a:pt x="905" y="265"/>
                      </a:cubicBezTo>
                      <a:cubicBezTo>
                        <a:pt x="952" y="237"/>
                        <a:pt x="1002" y="224"/>
                        <a:pt x="1058" y="224"/>
                      </a:cubicBezTo>
                      <a:close/>
                      <a:moveTo>
                        <a:pt x="1066" y="0"/>
                      </a:moveTo>
                      <a:cubicBezTo>
                        <a:pt x="871" y="0"/>
                        <a:pt x="698" y="109"/>
                        <a:pt x="609" y="288"/>
                      </a:cubicBezTo>
                      <a:lnTo>
                        <a:pt x="567" y="371"/>
                      </a:lnTo>
                      <a:lnTo>
                        <a:pt x="475" y="385"/>
                      </a:lnTo>
                      <a:cubicBezTo>
                        <a:pt x="280" y="413"/>
                        <a:pt x="121" y="544"/>
                        <a:pt x="62" y="734"/>
                      </a:cubicBezTo>
                      <a:cubicBezTo>
                        <a:pt x="1" y="921"/>
                        <a:pt x="51" y="1119"/>
                        <a:pt x="190" y="1256"/>
                      </a:cubicBezTo>
                      <a:lnTo>
                        <a:pt x="257" y="1323"/>
                      </a:lnTo>
                      <a:lnTo>
                        <a:pt x="241" y="1412"/>
                      </a:lnTo>
                      <a:cubicBezTo>
                        <a:pt x="210" y="1604"/>
                        <a:pt x="285" y="1797"/>
                        <a:pt x="441" y="1911"/>
                      </a:cubicBezTo>
                      <a:cubicBezTo>
                        <a:pt x="534" y="1977"/>
                        <a:pt x="639" y="2011"/>
                        <a:pt x="746" y="2011"/>
                      </a:cubicBezTo>
                      <a:cubicBezTo>
                        <a:pt x="826" y="2011"/>
                        <a:pt x="907" y="1991"/>
                        <a:pt x="983" y="1950"/>
                      </a:cubicBezTo>
                      <a:lnTo>
                        <a:pt x="1066" y="1909"/>
                      </a:lnTo>
                      <a:lnTo>
                        <a:pt x="1150" y="1950"/>
                      </a:lnTo>
                      <a:cubicBezTo>
                        <a:pt x="1223" y="1992"/>
                        <a:pt x="1306" y="2009"/>
                        <a:pt x="1387" y="2009"/>
                      </a:cubicBezTo>
                      <a:cubicBezTo>
                        <a:pt x="1490" y="2009"/>
                        <a:pt x="1596" y="1976"/>
                        <a:pt x="1686" y="1909"/>
                      </a:cubicBezTo>
                      <a:cubicBezTo>
                        <a:pt x="1845" y="1794"/>
                        <a:pt x="1923" y="1602"/>
                        <a:pt x="1889" y="1409"/>
                      </a:cubicBezTo>
                      <a:lnTo>
                        <a:pt x="1873" y="1320"/>
                      </a:lnTo>
                      <a:lnTo>
                        <a:pt x="1937" y="1253"/>
                      </a:lnTo>
                      <a:cubicBezTo>
                        <a:pt x="1993" y="1206"/>
                        <a:pt x="2032" y="1144"/>
                        <a:pt x="2060" y="1077"/>
                      </a:cubicBezTo>
                      <a:cubicBezTo>
                        <a:pt x="1970" y="860"/>
                        <a:pt x="1884" y="639"/>
                        <a:pt x="1792" y="422"/>
                      </a:cubicBezTo>
                      <a:cubicBezTo>
                        <a:pt x="1750" y="405"/>
                        <a:pt x="1705" y="391"/>
                        <a:pt x="1661" y="385"/>
                      </a:cubicBezTo>
                      <a:lnTo>
                        <a:pt x="1569" y="371"/>
                      </a:lnTo>
                      <a:lnTo>
                        <a:pt x="1527" y="288"/>
                      </a:lnTo>
                      <a:cubicBezTo>
                        <a:pt x="1485" y="201"/>
                        <a:pt x="1418" y="126"/>
                        <a:pt x="1340" y="78"/>
                      </a:cubicBezTo>
                      <a:cubicBezTo>
                        <a:pt x="1259" y="28"/>
                        <a:pt x="1164" y="0"/>
                        <a:pt x="10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7235;p57">
                  <a:extLst>
                    <a:ext uri="{FF2B5EF4-FFF2-40B4-BE49-F238E27FC236}">
                      <a16:creationId xmlns:a16="http://schemas.microsoft.com/office/drawing/2014/main" id="{D2D68296-53B5-61CC-1232-4606EF77FF84}"/>
                    </a:ext>
                  </a:extLst>
                </p:cNvPr>
                <p:cNvSpPr/>
                <p:nvPr/>
              </p:nvSpPr>
              <p:spPr>
                <a:xfrm>
                  <a:off x="6957777" y="3038994"/>
                  <a:ext cx="111396" cy="14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3109" extrusionOk="0">
                      <a:moveTo>
                        <a:pt x="1180" y="1"/>
                      </a:moveTo>
                      <a:cubicBezTo>
                        <a:pt x="1136" y="54"/>
                        <a:pt x="1097" y="110"/>
                        <a:pt x="1066" y="174"/>
                      </a:cubicBezTo>
                      <a:lnTo>
                        <a:pt x="971" y="364"/>
                      </a:lnTo>
                      <a:lnTo>
                        <a:pt x="762" y="397"/>
                      </a:lnTo>
                      <a:cubicBezTo>
                        <a:pt x="452" y="442"/>
                        <a:pt x="195" y="654"/>
                        <a:pt x="98" y="955"/>
                      </a:cubicBezTo>
                      <a:cubicBezTo>
                        <a:pt x="0" y="1251"/>
                        <a:pt x="81" y="1574"/>
                        <a:pt x="304" y="1795"/>
                      </a:cubicBezTo>
                      <a:lnTo>
                        <a:pt x="458" y="1940"/>
                      </a:lnTo>
                      <a:lnTo>
                        <a:pt x="424" y="2149"/>
                      </a:lnTo>
                      <a:cubicBezTo>
                        <a:pt x="371" y="2456"/>
                        <a:pt x="494" y="2763"/>
                        <a:pt x="748" y="2953"/>
                      </a:cubicBezTo>
                      <a:cubicBezTo>
                        <a:pt x="890" y="3056"/>
                        <a:pt x="1060" y="3109"/>
                        <a:pt x="1228" y="3109"/>
                      </a:cubicBezTo>
                      <a:cubicBezTo>
                        <a:pt x="1362" y="3109"/>
                        <a:pt x="1490" y="3078"/>
                        <a:pt x="1610" y="3011"/>
                      </a:cubicBezTo>
                      <a:lnTo>
                        <a:pt x="1797" y="2913"/>
                      </a:lnTo>
                      <a:lnTo>
                        <a:pt x="1986" y="3011"/>
                      </a:lnTo>
                      <a:cubicBezTo>
                        <a:pt x="2042" y="3042"/>
                        <a:pt x="2104" y="3064"/>
                        <a:pt x="2162" y="3081"/>
                      </a:cubicBezTo>
                      <a:lnTo>
                        <a:pt x="2310" y="2955"/>
                      </a:lnTo>
                      <a:cubicBezTo>
                        <a:pt x="2296" y="2936"/>
                        <a:pt x="2285" y="2908"/>
                        <a:pt x="2279" y="2883"/>
                      </a:cubicBezTo>
                      <a:cubicBezTo>
                        <a:pt x="2212" y="2872"/>
                        <a:pt x="2151" y="2852"/>
                        <a:pt x="2087" y="2819"/>
                      </a:cubicBezTo>
                      <a:lnTo>
                        <a:pt x="1797" y="2668"/>
                      </a:lnTo>
                      <a:lnTo>
                        <a:pt x="1504" y="2819"/>
                      </a:lnTo>
                      <a:cubicBezTo>
                        <a:pt x="1415" y="2866"/>
                        <a:pt x="1320" y="2890"/>
                        <a:pt x="1225" y="2890"/>
                      </a:cubicBezTo>
                      <a:cubicBezTo>
                        <a:pt x="1103" y="2890"/>
                        <a:pt x="982" y="2851"/>
                        <a:pt x="873" y="2774"/>
                      </a:cubicBezTo>
                      <a:cubicBezTo>
                        <a:pt x="686" y="2637"/>
                        <a:pt x="594" y="2420"/>
                        <a:pt x="636" y="2188"/>
                      </a:cubicBezTo>
                      <a:lnTo>
                        <a:pt x="692" y="1864"/>
                      </a:lnTo>
                      <a:lnTo>
                        <a:pt x="458" y="1633"/>
                      </a:lnTo>
                      <a:cubicBezTo>
                        <a:pt x="296" y="1474"/>
                        <a:pt x="234" y="1242"/>
                        <a:pt x="310" y="1025"/>
                      </a:cubicBezTo>
                      <a:cubicBezTo>
                        <a:pt x="382" y="802"/>
                        <a:pt x="561" y="651"/>
                        <a:pt x="792" y="615"/>
                      </a:cubicBezTo>
                      <a:lnTo>
                        <a:pt x="1119" y="567"/>
                      </a:lnTo>
                      <a:lnTo>
                        <a:pt x="1264" y="274"/>
                      </a:lnTo>
                      <a:cubicBezTo>
                        <a:pt x="1267" y="266"/>
                        <a:pt x="1270" y="258"/>
                        <a:pt x="1278" y="249"/>
                      </a:cubicBezTo>
                      <a:cubicBezTo>
                        <a:pt x="1247" y="166"/>
                        <a:pt x="1214" y="87"/>
                        <a:pt x="11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7236;p57">
                  <a:extLst>
                    <a:ext uri="{FF2B5EF4-FFF2-40B4-BE49-F238E27FC236}">
                      <a16:creationId xmlns:a16="http://schemas.microsoft.com/office/drawing/2014/main" id="{6CF25108-ECD2-8843-66D2-0243535559A8}"/>
                    </a:ext>
                  </a:extLst>
                </p:cNvPr>
                <p:cNvSpPr/>
                <p:nvPr/>
              </p:nvSpPr>
              <p:spPr>
                <a:xfrm>
                  <a:off x="6992435" y="3067675"/>
                  <a:ext cx="66375" cy="88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" h="1839" extrusionOk="0">
                      <a:moveTo>
                        <a:pt x="679" y="0"/>
                      </a:moveTo>
                      <a:cubicBezTo>
                        <a:pt x="654" y="31"/>
                        <a:pt x="631" y="64"/>
                        <a:pt x="612" y="101"/>
                      </a:cubicBezTo>
                      <a:lnTo>
                        <a:pt x="570" y="190"/>
                      </a:lnTo>
                      <a:lnTo>
                        <a:pt x="475" y="201"/>
                      </a:lnTo>
                      <a:cubicBezTo>
                        <a:pt x="280" y="229"/>
                        <a:pt x="124" y="363"/>
                        <a:pt x="65" y="550"/>
                      </a:cubicBezTo>
                      <a:cubicBezTo>
                        <a:pt x="1" y="739"/>
                        <a:pt x="54" y="938"/>
                        <a:pt x="193" y="1077"/>
                      </a:cubicBezTo>
                      <a:lnTo>
                        <a:pt x="260" y="1144"/>
                      </a:lnTo>
                      <a:lnTo>
                        <a:pt x="241" y="1239"/>
                      </a:lnTo>
                      <a:cubicBezTo>
                        <a:pt x="210" y="1429"/>
                        <a:pt x="288" y="1621"/>
                        <a:pt x="444" y="1735"/>
                      </a:cubicBezTo>
                      <a:cubicBezTo>
                        <a:pt x="535" y="1802"/>
                        <a:pt x="641" y="1836"/>
                        <a:pt x="748" y="1836"/>
                      </a:cubicBezTo>
                      <a:cubicBezTo>
                        <a:pt x="829" y="1836"/>
                        <a:pt x="910" y="1817"/>
                        <a:pt x="986" y="1777"/>
                      </a:cubicBezTo>
                      <a:lnTo>
                        <a:pt x="1069" y="1735"/>
                      </a:lnTo>
                      <a:lnTo>
                        <a:pt x="1153" y="1777"/>
                      </a:lnTo>
                      <a:cubicBezTo>
                        <a:pt x="1223" y="1816"/>
                        <a:pt x="1298" y="1833"/>
                        <a:pt x="1376" y="1839"/>
                      </a:cubicBezTo>
                      <a:cubicBezTo>
                        <a:pt x="1354" y="1747"/>
                        <a:pt x="1323" y="1668"/>
                        <a:pt x="1293" y="1588"/>
                      </a:cubicBezTo>
                      <a:cubicBezTo>
                        <a:pt x="1281" y="1585"/>
                        <a:pt x="1270" y="1579"/>
                        <a:pt x="1259" y="1574"/>
                      </a:cubicBezTo>
                      <a:lnTo>
                        <a:pt x="1072" y="1476"/>
                      </a:lnTo>
                      <a:lnTo>
                        <a:pt x="882" y="1574"/>
                      </a:lnTo>
                      <a:cubicBezTo>
                        <a:pt x="839" y="1596"/>
                        <a:pt x="794" y="1607"/>
                        <a:pt x="749" y="1607"/>
                      </a:cubicBezTo>
                      <a:cubicBezTo>
                        <a:pt x="689" y="1607"/>
                        <a:pt x="630" y="1588"/>
                        <a:pt x="576" y="1551"/>
                      </a:cubicBezTo>
                      <a:cubicBezTo>
                        <a:pt x="484" y="1487"/>
                        <a:pt x="442" y="1378"/>
                        <a:pt x="461" y="1269"/>
                      </a:cubicBezTo>
                      <a:lnTo>
                        <a:pt x="497" y="1063"/>
                      </a:lnTo>
                      <a:lnTo>
                        <a:pt x="347" y="918"/>
                      </a:lnTo>
                      <a:cubicBezTo>
                        <a:pt x="266" y="837"/>
                        <a:pt x="238" y="725"/>
                        <a:pt x="274" y="622"/>
                      </a:cubicBezTo>
                      <a:cubicBezTo>
                        <a:pt x="308" y="513"/>
                        <a:pt x="394" y="441"/>
                        <a:pt x="506" y="421"/>
                      </a:cubicBezTo>
                      <a:lnTo>
                        <a:pt x="715" y="391"/>
                      </a:lnTo>
                      <a:lnTo>
                        <a:pt x="779" y="265"/>
                      </a:lnTo>
                      <a:cubicBezTo>
                        <a:pt x="743" y="179"/>
                        <a:pt x="710" y="92"/>
                        <a:pt x="6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7237;p57">
                  <a:extLst>
                    <a:ext uri="{FF2B5EF4-FFF2-40B4-BE49-F238E27FC236}">
                      <a16:creationId xmlns:a16="http://schemas.microsoft.com/office/drawing/2014/main" id="{2C016EDB-F32E-4DEC-E175-B9BFD522547E}"/>
                    </a:ext>
                  </a:extLst>
                </p:cNvPr>
                <p:cNvSpPr/>
                <p:nvPr/>
              </p:nvSpPr>
              <p:spPr>
                <a:xfrm>
                  <a:off x="6030826" y="2861124"/>
                  <a:ext cx="113661" cy="16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3390" extrusionOk="0">
                      <a:moveTo>
                        <a:pt x="564" y="0"/>
                      </a:moveTo>
                      <a:cubicBezTo>
                        <a:pt x="550" y="73"/>
                        <a:pt x="536" y="151"/>
                        <a:pt x="522" y="223"/>
                      </a:cubicBezTo>
                      <a:lnTo>
                        <a:pt x="561" y="223"/>
                      </a:lnTo>
                      <a:cubicBezTo>
                        <a:pt x="795" y="223"/>
                        <a:pt x="993" y="343"/>
                        <a:pt x="1099" y="552"/>
                      </a:cubicBezTo>
                      <a:lnTo>
                        <a:pt x="1244" y="845"/>
                      </a:lnTo>
                      <a:lnTo>
                        <a:pt x="1568" y="896"/>
                      </a:lnTo>
                      <a:cubicBezTo>
                        <a:pt x="1800" y="926"/>
                        <a:pt x="1981" y="1080"/>
                        <a:pt x="2053" y="1303"/>
                      </a:cubicBezTo>
                      <a:cubicBezTo>
                        <a:pt x="2126" y="1523"/>
                        <a:pt x="2070" y="1752"/>
                        <a:pt x="1903" y="1914"/>
                      </a:cubicBezTo>
                      <a:lnTo>
                        <a:pt x="1671" y="2143"/>
                      </a:lnTo>
                      <a:lnTo>
                        <a:pt x="1727" y="2469"/>
                      </a:lnTo>
                      <a:cubicBezTo>
                        <a:pt x="1763" y="2698"/>
                        <a:pt x="1677" y="2918"/>
                        <a:pt x="1490" y="3055"/>
                      </a:cubicBezTo>
                      <a:cubicBezTo>
                        <a:pt x="1383" y="3131"/>
                        <a:pt x="1260" y="3170"/>
                        <a:pt x="1136" y="3170"/>
                      </a:cubicBezTo>
                      <a:cubicBezTo>
                        <a:pt x="1042" y="3170"/>
                        <a:pt x="946" y="3147"/>
                        <a:pt x="857" y="3099"/>
                      </a:cubicBezTo>
                      <a:lnTo>
                        <a:pt x="569" y="2946"/>
                      </a:lnTo>
                      <a:lnTo>
                        <a:pt x="276" y="3099"/>
                      </a:lnTo>
                      <a:cubicBezTo>
                        <a:pt x="198" y="3141"/>
                        <a:pt x="114" y="3161"/>
                        <a:pt x="34" y="3169"/>
                      </a:cubicBezTo>
                      <a:cubicBezTo>
                        <a:pt x="25" y="3242"/>
                        <a:pt x="14" y="3314"/>
                        <a:pt x="0" y="3390"/>
                      </a:cubicBezTo>
                      <a:cubicBezTo>
                        <a:pt x="128" y="3390"/>
                        <a:pt x="257" y="3359"/>
                        <a:pt x="380" y="3292"/>
                      </a:cubicBezTo>
                      <a:lnTo>
                        <a:pt x="569" y="3194"/>
                      </a:lnTo>
                      <a:lnTo>
                        <a:pt x="756" y="3292"/>
                      </a:lnTo>
                      <a:cubicBezTo>
                        <a:pt x="877" y="3355"/>
                        <a:pt x="1007" y="3386"/>
                        <a:pt x="1137" y="3386"/>
                      </a:cubicBezTo>
                      <a:cubicBezTo>
                        <a:pt x="1308" y="3386"/>
                        <a:pt x="1477" y="3332"/>
                        <a:pt x="1621" y="3228"/>
                      </a:cubicBezTo>
                      <a:cubicBezTo>
                        <a:pt x="1875" y="3044"/>
                        <a:pt x="1998" y="2737"/>
                        <a:pt x="1945" y="2427"/>
                      </a:cubicBezTo>
                      <a:lnTo>
                        <a:pt x="1911" y="2218"/>
                      </a:lnTo>
                      <a:lnTo>
                        <a:pt x="2065" y="2070"/>
                      </a:lnTo>
                      <a:cubicBezTo>
                        <a:pt x="2277" y="1858"/>
                        <a:pt x="2357" y="1537"/>
                        <a:pt x="2260" y="1236"/>
                      </a:cubicBezTo>
                      <a:cubicBezTo>
                        <a:pt x="2162" y="940"/>
                        <a:pt x="1908" y="725"/>
                        <a:pt x="1596" y="678"/>
                      </a:cubicBezTo>
                      <a:lnTo>
                        <a:pt x="1387" y="647"/>
                      </a:lnTo>
                      <a:lnTo>
                        <a:pt x="1295" y="458"/>
                      </a:lnTo>
                      <a:cubicBezTo>
                        <a:pt x="1158" y="179"/>
                        <a:pt x="876" y="3"/>
                        <a:pt x="5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7238;p57">
                  <a:extLst>
                    <a:ext uri="{FF2B5EF4-FFF2-40B4-BE49-F238E27FC236}">
                      <a16:creationId xmlns:a16="http://schemas.microsoft.com/office/drawing/2014/main" id="{838DFD1B-FC1E-8738-C4A9-C32B27FBC2CA}"/>
                    </a:ext>
                  </a:extLst>
                </p:cNvPr>
                <p:cNvSpPr/>
                <p:nvPr/>
              </p:nvSpPr>
              <p:spPr>
                <a:xfrm>
                  <a:off x="6035646" y="2894336"/>
                  <a:ext cx="73750" cy="9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2015" extrusionOk="0">
                      <a:moveTo>
                        <a:pt x="461" y="0"/>
                      </a:moveTo>
                      <a:cubicBezTo>
                        <a:pt x="416" y="0"/>
                        <a:pt x="374" y="8"/>
                        <a:pt x="333" y="20"/>
                      </a:cubicBezTo>
                      <a:cubicBezTo>
                        <a:pt x="316" y="106"/>
                        <a:pt x="302" y="195"/>
                        <a:pt x="282" y="285"/>
                      </a:cubicBezTo>
                      <a:cubicBezTo>
                        <a:pt x="291" y="276"/>
                        <a:pt x="296" y="274"/>
                        <a:pt x="305" y="271"/>
                      </a:cubicBezTo>
                      <a:cubicBezTo>
                        <a:pt x="349" y="243"/>
                        <a:pt x="402" y="229"/>
                        <a:pt x="458" y="229"/>
                      </a:cubicBezTo>
                      <a:cubicBezTo>
                        <a:pt x="570" y="229"/>
                        <a:pt x="667" y="287"/>
                        <a:pt x="720" y="388"/>
                      </a:cubicBezTo>
                      <a:lnTo>
                        <a:pt x="812" y="578"/>
                      </a:lnTo>
                      <a:lnTo>
                        <a:pt x="1022" y="608"/>
                      </a:lnTo>
                      <a:cubicBezTo>
                        <a:pt x="1133" y="625"/>
                        <a:pt x="1222" y="698"/>
                        <a:pt x="1256" y="806"/>
                      </a:cubicBezTo>
                      <a:cubicBezTo>
                        <a:pt x="1292" y="915"/>
                        <a:pt x="1267" y="1027"/>
                        <a:pt x="1183" y="1102"/>
                      </a:cubicBezTo>
                      <a:lnTo>
                        <a:pt x="1033" y="1250"/>
                      </a:lnTo>
                      <a:lnTo>
                        <a:pt x="1072" y="1456"/>
                      </a:lnTo>
                      <a:cubicBezTo>
                        <a:pt x="1089" y="1568"/>
                        <a:pt x="1047" y="1671"/>
                        <a:pt x="957" y="1738"/>
                      </a:cubicBezTo>
                      <a:cubicBezTo>
                        <a:pt x="907" y="1775"/>
                        <a:pt x="849" y="1793"/>
                        <a:pt x="791" y="1793"/>
                      </a:cubicBezTo>
                      <a:cubicBezTo>
                        <a:pt x="743" y="1793"/>
                        <a:pt x="696" y="1781"/>
                        <a:pt x="651" y="1758"/>
                      </a:cubicBezTo>
                      <a:lnTo>
                        <a:pt x="461" y="1660"/>
                      </a:lnTo>
                      <a:lnTo>
                        <a:pt x="274" y="1758"/>
                      </a:lnTo>
                      <a:cubicBezTo>
                        <a:pt x="230" y="1781"/>
                        <a:pt x="184" y="1793"/>
                        <a:pt x="139" y="1793"/>
                      </a:cubicBezTo>
                      <a:cubicBezTo>
                        <a:pt x="104" y="1793"/>
                        <a:pt x="70" y="1786"/>
                        <a:pt x="37" y="1772"/>
                      </a:cubicBezTo>
                      <a:cubicBezTo>
                        <a:pt x="26" y="1847"/>
                        <a:pt x="12" y="1919"/>
                        <a:pt x="1" y="1992"/>
                      </a:cubicBezTo>
                      <a:cubicBezTo>
                        <a:pt x="46" y="2005"/>
                        <a:pt x="93" y="2012"/>
                        <a:pt x="140" y="2012"/>
                      </a:cubicBezTo>
                      <a:cubicBezTo>
                        <a:pt x="222" y="2012"/>
                        <a:pt x="303" y="1992"/>
                        <a:pt x="377" y="1953"/>
                      </a:cubicBezTo>
                      <a:lnTo>
                        <a:pt x="461" y="1911"/>
                      </a:lnTo>
                      <a:lnTo>
                        <a:pt x="545" y="1953"/>
                      </a:lnTo>
                      <a:cubicBezTo>
                        <a:pt x="617" y="1992"/>
                        <a:pt x="701" y="2014"/>
                        <a:pt x="782" y="2014"/>
                      </a:cubicBezTo>
                      <a:cubicBezTo>
                        <a:pt x="888" y="2014"/>
                        <a:pt x="991" y="1981"/>
                        <a:pt x="1083" y="1911"/>
                      </a:cubicBezTo>
                      <a:cubicBezTo>
                        <a:pt x="1239" y="1797"/>
                        <a:pt x="1320" y="1604"/>
                        <a:pt x="1284" y="1415"/>
                      </a:cubicBezTo>
                      <a:lnTo>
                        <a:pt x="1267" y="1322"/>
                      </a:lnTo>
                      <a:lnTo>
                        <a:pt x="1334" y="1256"/>
                      </a:lnTo>
                      <a:cubicBezTo>
                        <a:pt x="1479" y="1122"/>
                        <a:pt x="1529" y="918"/>
                        <a:pt x="1468" y="734"/>
                      </a:cubicBezTo>
                      <a:cubicBezTo>
                        <a:pt x="1409" y="544"/>
                        <a:pt x="1250" y="413"/>
                        <a:pt x="1058" y="385"/>
                      </a:cubicBezTo>
                      <a:lnTo>
                        <a:pt x="963" y="371"/>
                      </a:lnTo>
                      <a:lnTo>
                        <a:pt x="921" y="287"/>
                      </a:lnTo>
                      <a:cubicBezTo>
                        <a:pt x="879" y="201"/>
                        <a:pt x="812" y="126"/>
                        <a:pt x="734" y="78"/>
                      </a:cubicBezTo>
                      <a:cubicBezTo>
                        <a:pt x="653" y="28"/>
                        <a:pt x="561" y="0"/>
                        <a:pt x="4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7239;p57">
                  <a:extLst>
                    <a:ext uri="{FF2B5EF4-FFF2-40B4-BE49-F238E27FC236}">
                      <a16:creationId xmlns:a16="http://schemas.microsoft.com/office/drawing/2014/main" id="{4A9414B4-6D48-AFE1-8ECE-63F84EA82627}"/>
                    </a:ext>
                  </a:extLst>
                </p:cNvPr>
                <p:cNvSpPr/>
                <p:nvPr/>
              </p:nvSpPr>
              <p:spPr>
                <a:xfrm>
                  <a:off x="6177123" y="2162609"/>
                  <a:ext cx="161960" cy="356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0" h="7401" extrusionOk="0">
                      <a:moveTo>
                        <a:pt x="1411" y="0"/>
                      </a:moveTo>
                      <a:cubicBezTo>
                        <a:pt x="1250" y="0"/>
                        <a:pt x="1092" y="162"/>
                        <a:pt x="996" y="311"/>
                      </a:cubicBezTo>
                      <a:cubicBezTo>
                        <a:pt x="729" y="721"/>
                        <a:pt x="494" y="1148"/>
                        <a:pt x="288" y="1591"/>
                      </a:cubicBezTo>
                      <a:cubicBezTo>
                        <a:pt x="157" y="1878"/>
                        <a:pt x="39" y="2174"/>
                        <a:pt x="23" y="2487"/>
                      </a:cubicBezTo>
                      <a:cubicBezTo>
                        <a:pt x="0" y="2863"/>
                        <a:pt x="132" y="3234"/>
                        <a:pt x="263" y="3583"/>
                      </a:cubicBezTo>
                      <a:cubicBezTo>
                        <a:pt x="653" y="4607"/>
                        <a:pt x="1122" y="5603"/>
                        <a:pt x="1663" y="6554"/>
                      </a:cubicBezTo>
                      <a:cubicBezTo>
                        <a:pt x="1794" y="6791"/>
                        <a:pt x="1937" y="7028"/>
                        <a:pt x="2146" y="7199"/>
                      </a:cubicBezTo>
                      <a:cubicBezTo>
                        <a:pt x="2305" y="7330"/>
                        <a:pt x="2507" y="7401"/>
                        <a:pt x="2697" y="7401"/>
                      </a:cubicBezTo>
                      <a:cubicBezTo>
                        <a:pt x="2985" y="7401"/>
                        <a:pt x="3247" y="7238"/>
                        <a:pt x="3292" y="6878"/>
                      </a:cubicBezTo>
                      <a:cubicBezTo>
                        <a:pt x="3359" y="6348"/>
                        <a:pt x="2860" y="5444"/>
                        <a:pt x="2718" y="4922"/>
                      </a:cubicBezTo>
                      <a:cubicBezTo>
                        <a:pt x="2310" y="3435"/>
                        <a:pt x="1973" y="1923"/>
                        <a:pt x="1711" y="400"/>
                      </a:cubicBezTo>
                      <a:cubicBezTo>
                        <a:pt x="1685" y="255"/>
                        <a:pt x="1649" y="93"/>
                        <a:pt x="1518" y="26"/>
                      </a:cubicBezTo>
                      <a:cubicBezTo>
                        <a:pt x="1483" y="8"/>
                        <a:pt x="1447" y="0"/>
                        <a:pt x="141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7240;p57">
                  <a:extLst>
                    <a:ext uri="{FF2B5EF4-FFF2-40B4-BE49-F238E27FC236}">
                      <a16:creationId xmlns:a16="http://schemas.microsoft.com/office/drawing/2014/main" id="{6D162F81-ADE1-B01C-FC50-CBEFB86328FB}"/>
                    </a:ext>
                  </a:extLst>
                </p:cNvPr>
                <p:cNvSpPr/>
                <p:nvPr/>
              </p:nvSpPr>
              <p:spPr>
                <a:xfrm>
                  <a:off x="6088622" y="2219103"/>
                  <a:ext cx="607207" cy="500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7" h="10376" extrusionOk="0">
                      <a:moveTo>
                        <a:pt x="11749" y="1"/>
                      </a:moveTo>
                      <a:cubicBezTo>
                        <a:pt x="9709" y="1167"/>
                        <a:pt x="7804" y="2581"/>
                        <a:pt x="5915" y="3990"/>
                      </a:cubicBezTo>
                      <a:cubicBezTo>
                        <a:pt x="3987" y="5427"/>
                        <a:pt x="2037" y="6889"/>
                        <a:pt x="419" y="8649"/>
                      </a:cubicBezTo>
                      <a:cubicBezTo>
                        <a:pt x="274" y="9221"/>
                        <a:pt x="135" y="9796"/>
                        <a:pt x="1" y="10376"/>
                      </a:cubicBezTo>
                      <a:cubicBezTo>
                        <a:pt x="2852" y="7848"/>
                        <a:pt x="6116" y="5789"/>
                        <a:pt x="9352" y="3753"/>
                      </a:cubicBezTo>
                      <a:cubicBezTo>
                        <a:pt x="10426" y="3081"/>
                        <a:pt x="11500" y="2403"/>
                        <a:pt x="12597" y="1761"/>
                      </a:cubicBezTo>
                      <a:cubicBezTo>
                        <a:pt x="12315" y="1172"/>
                        <a:pt x="12036" y="586"/>
                        <a:pt x="117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7241;p57">
                  <a:extLst>
                    <a:ext uri="{FF2B5EF4-FFF2-40B4-BE49-F238E27FC236}">
                      <a16:creationId xmlns:a16="http://schemas.microsoft.com/office/drawing/2014/main" id="{6482054F-B809-C781-90CE-8AE25F5821BC}"/>
                    </a:ext>
                  </a:extLst>
                </p:cNvPr>
                <p:cNvSpPr/>
                <p:nvPr/>
              </p:nvSpPr>
              <p:spPr>
                <a:xfrm>
                  <a:off x="6100721" y="2219103"/>
                  <a:ext cx="573610" cy="450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0" h="9336" extrusionOk="0">
                      <a:moveTo>
                        <a:pt x="11498" y="1"/>
                      </a:moveTo>
                      <a:cubicBezTo>
                        <a:pt x="9458" y="1167"/>
                        <a:pt x="7553" y="2581"/>
                        <a:pt x="5664" y="3990"/>
                      </a:cubicBezTo>
                      <a:cubicBezTo>
                        <a:pt x="3736" y="5427"/>
                        <a:pt x="1786" y="6889"/>
                        <a:pt x="165" y="8657"/>
                      </a:cubicBezTo>
                      <a:cubicBezTo>
                        <a:pt x="110" y="8883"/>
                        <a:pt x="57" y="9109"/>
                        <a:pt x="1" y="9335"/>
                      </a:cubicBezTo>
                      <a:cubicBezTo>
                        <a:pt x="1415" y="7963"/>
                        <a:pt x="2913" y="6677"/>
                        <a:pt x="4520" y="5536"/>
                      </a:cubicBezTo>
                      <a:cubicBezTo>
                        <a:pt x="5497" y="4841"/>
                        <a:pt x="6512" y="4208"/>
                        <a:pt x="7525" y="3572"/>
                      </a:cubicBezTo>
                      <a:cubicBezTo>
                        <a:pt x="8984" y="2659"/>
                        <a:pt x="10440" y="1747"/>
                        <a:pt x="11899" y="838"/>
                      </a:cubicBezTo>
                      <a:cubicBezTo>
                        <a:pt x="11765" y="559"/>
                        <a:pt x="11634" y="280"/>
                        <a:pt x="1149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7242;p57">
                  <a:extLst>
                    <a:ext uri="{FF2B5EF4-FFF2-40B4-BE49-F238E27FC236}">
                      <a16:creationId xmlns:a16="http://schemas.microsoft.com/office/drawing/2014/main" id="{57AAC72C-A5DB-388D-F3D3-EE73ABE7A2B8}"/>
                    </a:ext>
                  </a:extLst>
                </p:cNvPr>
                <p:cNvSpPr/>
                <p:nvPr/>
              </p:nvSpPr>
              <p:spPr>
                <a:xfrm>
                  <a:off x="6002049" y="3011036"/>
                  <a:ext cx="849617" cy="37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6" h="7679" extrusionOk="0">
                      <a:moveTo>
                        <a:pt x="16597" y="1"/>
                      </a:moveTo>
                      <a:lnTo>
                        <a:pt x="16106" y="2573"/>
                      </a:lnTo>
                      <a:cubicBezTo>
                        <a:pt x="15997" y="3148"/>
                        <a:pt x="15877" y="3745"/>
                        <a:pt x="15525" y="4216"/>
                      </a:cubicBezTo>
                      <a:cubicBezTo>
                        <a:pt x="15018" y="4897"/>
                        <a:pt x="14130" y="5173"/>
                        <a:pt x="13291" y="5301"/>
                      </a:cubicBezTo>
                      <a:cubicBezTo>
                        <a:pt x="12704" y="5391"/>
                        <a:pt x="12114" y="5431"/>
                        <a:pt x="11523" y="5431"/>
                      </a:cubicBezTo>
                      <a:cubicBezTo>
                        <a:pt x="9940" y="5431"/>
                        <a:pt x="8350" y="5150"/>
                        <a:pt x="6796" y="4819"/>
                      </a:cubicBezTo>
                      <a:cubicBezTo>
                        <a:pt x="4584" y="4350"/>
                        <a:pt x="2380" y="3764"/>
                        <a:pt x="237" y="3016"/>
                      </a:cubicBezTo>
                      <a:cubicBezTo>
                        <a:pt x="151" y="3725"/>
                        <a:pt x="73" y="4436"/>
                        <a:pt x="0" y="5139"/>
                      </a:cubicBezTo>
                      <a:cubicBezTo>
                        <a:pt x="2776" y="6320"/>
                        <a:pt x="5688" y="7235"/>
                        <a:pt x="8688" y="7550"/>
                      </a:cubicBezTo>
                      <a:cubicBezTo>
                        <a:pt x="9482" y="7633"/>
                        <a:pt x="10289" y="7678"/>
                        <a:pt x="11097" y="7678"/>
                      </a:cubicBezTo>
                      <a:cubicBezTo>
                        <a:pt x="13338" y="7678"/>
                        <a:pt x="15590" y="7328"/>
                        <a:pt x="17626" y="6448"/>
                      </a:cubicBezTo>
                      <a:cubicBezTo>
                        <a:pt x="17492" y="4556"/>
                        <a:pt x="17258" y="2542"/>
                        <a:pt x="17018" y="662"/>
                      </a:cubicBezTo>
                      <a:lnTo>
                        <a:pt x="17018" y="662"/>
                      </a:lnTo>
                      <a:cubicBezTo>
                        <a:pt x="17174" y="1044"/>
                        <a:pt x="17333" y="1421"/>
                        <a:pt x="17492" y="1800"/>
                      </a:cubicBezTo>
                      <a:cubicBezTo>
                        <a:pt x="17300" y="1156"/>
                        <a:pt x="16998" y="539"/>
                        <a:pt x="165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7243;p57">
                  <a:extLst>
                    <a:ext uri="{FF2B5EF4-FFF2-40B4-BE49-F238E27FC236}">
                      <a16:creationId xmlns:a16="http://schemas.microsoft.com/office/drawing/2014/main" id="{2C37A9C4-A9E3-9D73-CC39-BA2A45B439BB}"/>
                    </a:ext>
                  </a:extLst>
                </p:cNvPr>
                <p:cNvSpPr/>
                <p:nvPr/>
              </p:nvSpPr>
              <p:spPr>
                <a:xfrm>
                  <a:off x="6212505" y="2134603"/>
                  <a:ext cx="856655" cy="1093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" h="22677" extrusionOk="0">
                      <a:moveTo>
                        <a:pt x="4775" y="1"/>
                      </a:moveTo>
                      <a:cubicBezTo>
                        <a:pt x="3707" y="1"/>
                        <a:pt x="2638" y="205"/>
                        <a:pt x="1652" y="613"/>
                      </a:cubicBezTo>
                      <a:cubicBezTo>
                        <a:pt x="1356" y="735"/>
                        <a:pt x="1060" y="883"/>
                        <a:pt x="829" y="1106"/>
                      </a:cubicBezTo>
                      <a:cubicBezTo>
                        <a:pt x="536" y="1391"/>
                        <a:pt x="368" y="1779"/>
                        <a:pt x="223" y="2161"/>
                      </a:cubicBezTo>
                      <a:cubicBezTo>
                        <a:pt x="0" y="2747"/>
                        <a:pt x="2553" y="5810"/>
                        <a:pt x="4238" y="6142"/>
                      </a:cubicBezTo>
                      <a:cubicBezTo>
                        <a:pt x="4508" y="6198"/>
                        <a:pt x="4790" y="6240"/>
                        <a:pt x="5022" y="6393"/>
                      </a:cubicBezTo>
                      <a:cubicBezTo>
                        <a:pt x="5387" y="6636"/>
                        <a:pt x="5538" y="7093"/>
                        <a:pt x="5683" y="7509"/>
                      </a:cubicBezTo>
                      <a:cubicBezTo>
                        <a:pt x="6657" y="10304"/>
                        <a:pt x="8481" y="12804"/>
                        <a:pt x="10850" y="14587"/>
                      </a:cubicBezTo>
                      <a:cubicBezTo>
                        <a:pt x="11918" y="15393"/>
                        <a:pt x="13115" y="16071"/>
                        <a:pt x="13971" y="17106"/>
                      </a:cubicBezTo>
                      <a:cubicBezTo>
                        <a:pt x="14660" y="17946"/>
                        <a:pt x="15082" y="18967"/>
                        <a:pt x="15503" y="19971"/>
                      </a:cubicBezTo>
                      <a:cubicBezTo>
                        <a:pt x="15877" y="20875"/>
                        <a:pt x="16248" y="21773"/>
                        <a:pt x="16616" y="22677"/>
                      </a:cubicBezTo>
                      <a:cubicBezTo>
                        <a:pt x="17001" y="22370"/>
                        <a:pt x="17381" y="22049"/>
                        <a:pt x="17771" y="21717"/>
                      </a:cubicBezTo>
                      <a:cubicBezTo>
                        <a:pt x="15207" y="14893"/>
                        <a:pt x="12323" y="8192"/>
                        <a:pt x="9128" y="1636"/>
                      </a:cubicBezTo>
                      <a:cubicBezTo>
                        <a:pt x="8925" y="1218"/>
                        <a:pt x="8417" y="833"/>
                        <a:pt x="7990" y="649"/>
                      </a:cubicBezTo>
                      <a:cubicBezTo>
                        <a:pt x="6978" y="217"/>
                        <a:pt x="5876" y="1"/>
                        <a:pt x="47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7244;p57">
                  <a:extLst>
                    <a:ext uri="{FF2B5EF4-FFF2-40B4-BE49-F238E27FC236}">
                      <a16:creationId xmlns:a16="http://schemas.microsoft.com/office/drawing/2014/main" id="{23339909-3FDC-E313-67FA-EFA6D727C3CC}"/>
                    </a:ext>
                  </a:extLst>
                </p:cNvPr>
                <p:cNvSpPr/>
                <p:nvPr/>
              </p:nvSpPr>
              <p:spPr>
                <a:xfrm>
                  <a:off x="7147891" y="2835094"/>
                  <a:ext cx="296301" cy="305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7" h="6338" extrusionOk="0">
                      <a:moveTo>
                        <a:pt x="1979" y="0"/>
                      </a:moveTo>
                      <a:cubicBezTo>
                        <a:pt x="1934" y="0"/>
                        <a:pt x="1888" y="3"/>
                        <a:pt x="1842" y="7"/>
                      </a:cubicBezTo>
                      <a:cubicBezTo>
                        <a:pt x="595" y="138"/>
                        <a:pt x="1" y="1606"/>
                        <a:pt x="196" y="2844"/>
                      </a:cubicBezTo>
                      <a:cubicBezTo>
                        <a:pt x="246" y="3162"/>
                        <a:pt x="347" y="3469"/>
                        <a:pt x="450" y="3768"/>
                      </a:cubicBezTo>
                      <a:cubicBezTo>
                        <a:pt x="573" y="4130"/>
                        <a:pt x="698" y="4490"/>
                        <a:pt x="821" y="4853"/>
                      </a:cubicBezTo>
                      <a:cubicBezTo>
                        <a:pt x="882" y="5046"/>
                        <a:pt x="952" y="5241"/>
                        <a:pt x="1078" y="5397"/>
                      </a:cubicBezTo>
                      <a:cubicBezTo>
                        <a:pt x="1191" y="5538"/>
                        <a:pt x="1367" y="5647"/>
                        <a:pt x="1546" y="5647"/>
                      </a:cubicBezTo>
                      <a:cubicBezTo>
                        <a:pt x="1565" y="5647"/>
                        <a:pt x="1585" y="5645"/>
                        <a:pt x="1605" y="5643"/>
                      </a:cubicBezTo>
                      <a:cubicBezTo>
                        <a:pt x="1965" y="5590"/>
                        <a:pt x="2104" y="5107"/>
                        <a:pt x="2174" y="4753"/>
                      </a:cubicBezTo>
                      <a:cubicBezTo>
                        <a:pt x="2528" y="5260"/>
                        <a:pt x="2966" y="5715"/>
                        <a:pt x="3460" y="6092"/>
                      </a:cubicBezTo>
                      <a:cubicBezTo>
                        <a:pt x="3624" y="6216"/>
                        <a:pt x="3827" y="6337"/>
                        <a:pt x="4025" y="6337"/>
                      </a:cubicBezTo>
                      <a:cubicBezTo>
                        <a:pt x="4080" y="6337"/>
                        <a:pt x="4135" y="6328"/>
                        <a:pt x="4188" y="6307"/>
                      </a:cubicBezTo>
                      <a:cubicBezTo>
                        <a:pt x="4392" y="6228"/>
                        <a:pt x="4501" y="5994"/>
                        <a:pt x="4504" y="5774"/>
                      </a:cubicBezTo>
                      <a:cubicBezTo>
                        <a:pt x="4504" y="5553"/>
                        <a:pt x="4392" y="5316"/>
                        <a:pt x="4308" y="5115"/>
                      </a:cubicBezTo>
                      <a:lnTo>
                        <a:pt x="4308" y="5115"/>
                      </a:lnTo>
                      <a:cubicBezTo>
                        <a:pt x="4577" y="5226"/>
                        <a:pt x="4848" y="5451"/>
                        <a:pt x="5114" y="5451"/>
                      </a:cubicBezTo>
                      <a:cubicBezTo>
                        <a:pt x="5177" y="5451"/>
                        <a:pt x="5239" y="5438"/>
                        <a:pt x="5302" y="5408"/>
                      </a:cubicBezTo>
                      <a:cubicBezTo>
                        <a:pt x="5525" y="5299"/>
                        <a:pt x="5594" y="5015"/>
                        <a:pt x="5603" y="4767"/>
                      </a:cubicBezTo>
                      <a:cubicBezTo>
                        <a:pt x="5608" y="4588"/>
                        <a:pt x="5599" y="4415"/>
                        <a:pt x="5488" y="4287"/>
                      </a:cubicBezTo>
                      <a:lnTo>
                        <a:pt x="5488" y="4287"/>
                      </a:lnTo>
                      <a:cubicBezTo>
                        <a:pt x="5546" y="4334"/>
                        <a:pt x="5619" y="4356"/>
                        <a:pt x="5695" y="4356"/>
                      </a:cubicBezTo>
                      <a:cubicBezTo>
                        <a:pt x="5802" y="4356"/>
                        <a:pt x="5914" y="4312"/>
                        <a:pt x="5988" y="4234"/>
                      </a:cubicBezTo>
                      <a:cubicBezTo>
                        <a:pt x="6127" y="4083"/>
                        <a:pt x="6147" y="3849"/>
                        <a:pt x="6085" y="3653"/>
                      </a:cubicBezTo>
                      <a:cubicBezTo>
                        <a:pt x="6024" y="3458"/>
                        <a:pt x="5801" y="3263"/>
                        <a:pt x="5678" y="3098"/>
                      </a:cubicBezTo>
                      <a:cubicBezTo>
                        <a:pt x="5770" y="2811"/>
                        <a:pt x="5692" y="2490"/>
                        <a:pt x="5547" y="2231"/>
                      </a:cubicBezTo>
                      <a:cubicBezTo>
                        <a:pt x="5399" y="1974"/>
                        <a:pt x="5176" y="1759"/>
                        <a:pt x="4947" y="1564"/>
                      </a:cubicBezTo>
                      <a:cubicBezTo>
                        <a:pt x="4364" y="1067"/>
                        <a:pt x="3720" y="643"/>
                        <a:pt x="3033" y="306"/>
                      </a:cubicBezTo>
                      <a:cubicBezTo>
                        <a:pt x="2701" y="142"/>
                        <a:pt x="2344" y="0"/>
                        <a:pt x="1979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7245;p57">
                  <a:extLst>
                    <a:ext uri="{FF2B5EF4-FFF2-40B4-BE49-F238E27FC236}">
                      <a16:creationId xmlns:a16="http://schemas.microsoft.com/office/drawing/2014/main" id="{13C27AEA-E430-D1FD-DF45-C0BA0D5067B9}"/>
                    </a:ext>
                  </a:extLst>
                </p:cNvPr>
                <p:cNvSpPr/>
                <p:nvPr/>
              </p:nvSpPr>
              <p:spPr>
                <a:xfrm>
                  <a:off x="7313566" y="3036825"/>
                  <a:ext cx="49408" cy="4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3" extrusionOk="0">
                      <a:moveTo>
                        <a:pt x="89" y="1"/>
                      </a:moveTo>
                      <a:cubicBezTo>
                        <a:pt x="68" y="1"/>
                        <a:pt x="47" y="8"/>
                        <a:pt x="32" y="24"/>
                      </a:cubicBezTo>
                      <a:cubicBezTo>
                        <a:pt x="1" y="57"/>
                        <a:pt x="1" y="110"/>
                        <a:pt x="32" y="141"/>
                      </a:cubicBezTo>
                      <a:lnTo>
                        <a:pt x="874" y="978"/>
                      </a:lnTo>
                      <a:cubicBezTo>
                        <a:pt x="894" y="997"/>
                        <a:pt x="913" y="1003"/>
                        <a:pt x="933" y="1003"/>
                      </a:cubicBezTo>
                      <a:cubicBezTo>
                        <a:pt x="955" y="1003"/>
                        <a:pt x="980" y="997"/>
                        <a:pt x="994" y="978"/>
                      </a:cubicBezTo>
                      <a:cubicBezTo>
                        <a:pt x="1025" y="944"/>
                        <a:pt x="1025" y="891"/>
                        <a:pt x="994" y="861"/>
                      </a:cubicBezTo>
                      <a:lnTo>
                        <a:pt x="149" y="24"/>
                      </a:lnTo>
                      <a:cubicBezTo>
                        <a:pt x="132" y="8"/>
                        <a:pt x="110" y="1"/>
                        <a:pt x="89" y="1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7246;p57">
                  <a:extLst>
                    <a:ext uri="{FF2B5EF4-FFF2-40B4-BE49-F238E27FC236}">
                      <a16:creationId xmlns:a16="http://schemas.microsoft.com/office/drawing/2014/main" id="{E51EE233-E76A-62BB-3A57-CD36AEB14A4B}"/>
                    </a:ext>
                  </a:extLst>
                </p:cNvPr>
                <p:cNvSpPr/>
                <p:nvPr/>
              </p:nvSpPr>
              <p:spPr>
                <a:xfrm>
                  <a:off x="7353671" y="2993731"/>
                  <a:ext cx="69026" cy="53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116" extrusionOk="0">
                      <a:moveTo>
                        <a:pt x="95" y="0"/>
                      </a:moveTo>
                      <a:cubicBezTo>
                        <a:pt x="65" y="0"/>
                        <a:pt x="36" y="16"/>
                        <a:pt x="23" y="44"/>
                      </a:cubicBezTo>
                      <a:cubicBezTo>
                        <a:pt x="0" y="86"/>
                        <a:pt x="14" y="139"/>
                        <a:pt x="56" y="159"/>
                      </a:cubicBezTo>
                      <a:cubicBezTo>
                        <a:pt x="511" y="401"/>
                        <a:pt x="921" y="711"/>
                        <a:pt x="1275" y="1088"/>
                      </a:cubicBezTo>
                      <a:cubicBezTo>
                        <a:pt x="1292" y="1105"/>
                        <a:pt x="1317" y="1116"/>
                        <a:pt x="1337" y="1116"/>
                      </a:cubicBezTo>
                      <a:cubicBezTo>
                        <a:pt x="1356" y="1116"/>
                        <a:pt x="1378" y="1110"/>
                        <a:pt x="1395" y="1091"/>
                      </a:cubicBezTo>
                      <a:cubicBezTo>
                        <a:pt x="1431" y="1060"/>
                        <a:pt x="1431" y="1007"/>
                        <a:pt x="1401" y="973"/>
                      </a:cubicBezTo>
                      <a:cubicBezTo>
                        <a:pt x="1033" y="583"/>
                        <a:pt x="608" y="259"/>
                        <a:pt x="137" y="11"/>
                      </a:cubicBezTo>
                      <a:cubicBezTo>
                        <a:pt x="124" y="4"/>
                        <a:pt x="109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7247;p57">
                  <a:extLst>
                    <a:ext uri="{FF2B5EF4-FFF2-40B4-BE49-F238E27FC236}">
                      <a16:creationId xmlns:a16="http://schemas.microsoft.com/office/drawing/2014/main" id="{91ADFB23-64DE-17BB-8023-93F3FB301879}"/>
                    </a:ext>
                  </a:extLst>
                </p:cNvPr>
                <p:cNvSpPr/>
                <p:nvPr/>
              </p:nvSpPr>
              <p:spPr>
                <a:xfrm>
                  <a:off x="7364420" y="2953289"/>
                  <a:ext cx="66230" cy="40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836" extrusionOk="0">
                      <a:moveTo>
                        <a:pt x="98" y="1"/>
                      </a:moveTo>
                      <a:cubicBezTo>
                        <a:pt x="63" y="1"/>
                        <a:pt x="30" y="24"/>
                        <a:pt x="14" y="58"/>
                      </a:cubicBezTo>
                      <a:cubicBezTo>
                        <a:pt x="0" y="102"/>
                        <a:pt x="23" y="152"/>
                        <a:pt x="67" y="166"/>
                      </a:cubicBezTo>
                      <a:cubicBezTo>
                        <a:pt x="489" y="311"/>
                        <a:pt x="879" y="532"/>
                        <a:pt x="1225" y="814"/>
                      </a:cubicBezTo>
                      <a:cubicBezTo>
                        <a:pt x="1239" y="828"/>
                        <a:pt x="1261" y="836"/>
                        <a:pt x="1278" y="836"/>
                      </a:cubicBezTo>
                      <a:cubicBezTo>
                        <a:pt x="1303" y="836"/>
                        <a:pt x="1326" y="825"/>
                        <a:pt x="1345" y="800"/>
                      </a:cubicBezTo>
                      <a:cubicBezTo>
                        <a:pt x="1373" y="761"/>
                        <a:pt x="1365" y="710"/>
                        <a:pt x="1331" y="683"/>
                      </a:cubicBezTo>
                      <a:cubicBezTo>
                        <a:pt x="971" y="384"/>
                        <a:pt x="567" y="158"/>
                        <a:pt x="123" y="5"/>
                      </a:cubicBezTo>
                      <a:cubicBezTo>
                        <a:pt x="115" y="2"/>
                        <a:pt x="106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7248;p57">
                  <a:extLst>
                    <a:ext uri="{FF2B5EF4-FFF2-40B4-BE49-F238E27FC236}">
                      <a16:creationId xmlns:a16="http://schemas.microsoft.com/office/drawing/2014/main" id="{2D115B89-F3AD-8EDA-3E36-BBB814682219}"/>
                    </a:ext>
                  </a:extLst>
                </p:cNvPr>
                <p:cNvSpPr/>
                <p:nvPr/>
              </p:nvSpPr>
              <p:spPr>
                <a:xfrm>
                  <a:off x="7252396" y="3060396"/>
                  <a:ext cx="112456" cy="80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" h="1668" extrusionOk="0">
                      <a:moveTo>
                        <a:pt x="1" y="0"/>
                      </a:moveTo>
                      <a:cubicBezTo>
                        <a:pt x="1" y="31"/>
                        <a:pt x="1" y="65"/>
                        <a:pt x="3" y="95"/>
                      </a:cubicBezTo>
                      <a:cubicBezTo>
                        <a:pt x="3" y="93"/>
                        <a:pt x="3" y="90"/>
                        <a:pt x="6" y="81"/>
                      </a:cubicBezTo>
                      <a:cubicBezTo>
                        <a:pt x="363" y="589"/>
                        <a:pt x="798" y="1044"/>
                        <a:pt x="1292" y="1420"/>
                      </a:cubicBezTo>
                      <a:cubicBezTo>
                        <a:pt x="1456" y="1545"/>
                        <a:pt x="1658" y="1667"/>
                        <a:pt x="1857" y="1667"/>
                      </a:cubicBezTo>
                      <a:cubicBezTo>
                        <a:pt x="1913" y="1667"/>
                        <a:pt x="1969" y="1657"/>
                        <a:pt x="2023" y="1635"/>
                      </a:cubicBezTo>
                      <a:cubicBezTo>
                        <a:pt x="2207" y="1566"/>
                        <a:pt x="2311" y="1367"/>
                        <a:pt x="2333" y="1169"/>
                      </a:cubicBezTo>
                      <a:cubicBezTo>
                        <a:pt x="1859" y="1086"/>
                        <a:pt x="1401" y="902"/>
                        <a:pt x="1013" y="623"/>
                      </a:cubicBezTo>
                      <a:cubicBezTo>
                        <a:pt x="690" y="385"/>
                        <a:pt x="386" y="81"/>
                        <a:pt x="1" y="0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7249;p57">
                  <a:extLst>
                    <a:ext uri="{FF2B5EF4-FFF2-40B4-BE49-F238E27FC236}">
                      <a16:creationId xmlns:a16="http://schemas.microsoft.com/office/drawing/2014/main" id="{8F0444DA-5BB1-25D6-ADB8-DD8D41B7EEA7}"/>
                    </a:ext>
                  </a:extLst>
                </p:cNvPr>
                <p:cNvSpPr/>
                <p:nvPr/>
              </p:nvSpPr>
              <p:spPr>
                <a:xfrm>
                  <a:off x="7147891" y="2835046"/>
                  <a:ext cx="130484" cy="272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5643" extrusionOk="0">
                      <a:moveTo>
                        <a:pt x="1986" y="0"/>
                      </a:moveTo>
                      <a:cubicBezTo>
                        <a:pt x="1938" y="0"/>
                        <a:pt x="1890" y="3"/>
                        <a:pt x="1842" y="8"/>
                      </a:cubicBezTo>
                      <a:cubicBezTo>
                        <a:pt x="595" y="139"/>
                        <a:pt x="1" y="1607"/>
                        <a:pt x="185" y="2843"/>
                      </a:cubicBezTo>
                      <a:cubicBezTo>
                        <a:pt x="235" y="3161"/>
                        <a:pt x="336" y="3465"/>
                        <a:pt x="442" y="3766"/>
                      </a:cubicBezTo>
                      <a:cubicBezTo>
                        <a:pt x="562" y="4129"/>
                        <a:pt x="687" y="4489"/>
                        <a:pt x="810" y="4851"/>
                      </a:cubicBezTo>
                      <a:cubicBezTo>
                        <a:pt x="874" y="5044"/>
                        <a:pt x="944" y="5239"/>
                        <a:pt x="1069" y="5395"/>
                      </a:cubicBezTo>
                      <a:cubicBezTo>
                        <a:pt x="1182" y="5536"/>
                        <a:pt x="1356" y="5642"/>
                        <a:pt x="1533" y="5642"/>
                      </a:cubicBezTo>
                      <a:cubicBezTo>
                        <a:pt x="1554" y="5642"/>
                        <a:pt x="1574" y="5641"/>
                        <a:pt x="1594" y="5638"/>
                      </a:cubicBezTo>
                      <a:cubicBezTo>
                        <a:pt x="1647" y="5632"/>
                        <a:pt x="1689" y="5618"/>
                        <a:pt x="1731" y="5596"/>
                      </a:cubicBezTo>
                      <a:cubicBezTo>
                        <a:pt x="1368" y="5033"/>
                        <a:pt x="1100" y="4408"/>
                        <a:pt x="949" y="3752"/>
                      </a:cubicBezTo>
                      <a:cubicBezTo>
                        <a:pt x="896" y="3518"/>
                        <a:pt x="860" y="3272"/>
                        <a:pt x="908" y="3035"/>
                      </a:cubicBezTo>
                      <a:cubicBezTo>
                        <a:pt x="975" y="2728"/>
                        <a:pt x="1173" y="2472"/>
                        <a:pt x="1365" y="2226"/>
                      </a:cubicBezTo>
                      <a:cubicBezTo>
                        <a:pt x="1864" y="1573"/>
                        <a:pt x="2311" y="881"/>
                        <a:pt x="2707" y="164"/>
                      </a:cubicBezTo>
                      <a:cubicBezTo>
                        <a:pt x="2473" y="69"/>
                        <a:pt x="2232" y="0"/>
                        <a:pt x="1986" y="0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7250;p57">
                  <a:extLst>
                    <a:ext uri="{FF2B5EF4-FFF2-40B4-BE49-F238E27FC236}">
                      <a16:creationId xmlns:a16="http://schemas.microsoft.com/office/drawing/2014/main" id="{5BF40D9E-FEF8-EFA1-E78F-87639F4DCFE5}"/>
                    </a:ext>
                  </a:extLst>
                </p:cNvPr>
                <p:cNvSpPr/>
                <p:nvPr/>
              </p:nvSpPr>
              <p:spPr>
                <a:xfrm>
                  <a:off x="6615774" y="2278249"/>
                  <a:ext cx="662206" cy="735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15255" extrusionOk="0">
                      <a:moveTo>
                        <a:pt x="1139" y="0"/>
                      </a:moveTo>
                      <a:cubicBezTo>
                        <a:pt x="972" y="0"/>
                        <a:pt x="807" y="49"/>
                        <a:pt x="654" y="169"/>
                      </a:cubicBezTo>
                      <a:cubicBezTo>
                        <a:pt x="45" y="640"/>
                        <a:pt x="1" y="1867"/>
                        <a:pt x="34" y="2551"/>
                      </a:cubicBezTo>
                      <a:cubicBezTo>
                        <a:pt x="179" y="5246"/>
                        <a:pt x="1834" y="7614"/>
                        <a:pt x="3661" y="9598"/>
                      </a:cubicBezTo>
                      <a:cubicBezTo>
                        <a:pt x="5578" y="11685"/>
                        <a:pt x="7754" y="13529"/>
                        <a:pt x="10119" y="15080"/>
                      </a:cubicBezTo>
                      <a:cubicBezTo>
                        <a:pt x="10253" y="15164"/>
                        <a:pt x="10403" y="15255"/>
                        <a:pt x="10556" y="15255"/>
                      </a:cubicBezTo>
                      <a:cubicBezTo>
                        <a:pt x="10585" y="15255"/>
                        <a:pt x="10615" y="15252"/>
                        <a:pt x="10644" y="15244"/>
                      </a:cubicBezTo>
                      <a:cubicBezTo>
                        <a:pt x="10789" y="15208"/>
                        <a:pt x="10895" y="15083"/>
                        <a:pt x="10990" y="14968"/>
                      </a:cubicBezTo>
                      <a:cubicBezTo>
                        <a:pt x="11986" y="13735"/>
                        <a:pt x="12867" y="12404"/>
                        <a:pt x="13629" y="11015"/>
                      </a:cubicBezTo>
                      <a:cubicBezTo>
                        <a:pt x="13676" y="10920"/>
                        <a:pt x="13729" y="10823"/>
                        <a:pt x="13732" y="10714"/>
                      </a:cubicBezTo>
                      <a:cubicBezTo>
                        <a:pt x="13738" y="10527"/>
                        <a:pt x="13587" y="10371"/>
                        <a:pt x="13448" y="10242"/>
                      </a:cubicBezTo>
                      <a:cubicBezTo>
                        <a:pt x="9924" y="6998"/>
                        <a:pt x="6311" y="3851"/>
                        <a:pt x="2615" y="810"/>
                      </a:cubicBezTo>
                      <a:cubicBezTo>
                        <a:pt x="2237" y="498"/>
                        <a:pt x="1671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7251;p57">
                  <a:extLst>
                    <a:ext uri="{FF2B5EF4-FFF2-40B4-BE49-F238E27FC236}">
                      <a16:creationId xmlns:a16="http://schemas.microsoft.com/office/drawing/2014/main" id="{E9589FE2-035B-430A-754A-A0A7BE876DB5}"/>
                    </a:ext>
                  </a:extLst>
                </p:cNvPr>
                <p:cNvSpPr/>
                <p:nvPr/>
              </p:nvSpPr>
              <p:spPr>
                <a:xfrm>
                  <a:off x="7040879" y="2634664"/>
                  <a:ext cx="237108" cy="37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9" h="7858" extrusionOk="0">
                      <a:moveTo>
                        <a:pt x="1487" y="0"/>
                      </a:moveTo>
                      <a:cubicBezTo>
                        <a:pt x="1855" y="1797"/>
                        <a:pt x="1685" y="3705"/>
                        <a:pt x="966" y="5393"/>
                      </a:cubicBezTo>
                      <a:cubicBezTo>
                        <a:pt x="742" y="5914"/>
                        <a:pt x="441" y="6439"/>
                        <a:pt x="0" y="6779"/>
                      </a:cubicBezTo>
                      <a:cubicBezTo>
                        <a:pt x="427" y="7089"/>
                        <a:pt x="859" y="7393"/>
                        <a:pt x="1300" y="7683"/>
                      </a:cubicBezTo>
                      <a:cubicBezTo>
                        <a:pt x="1434" y="7768"/>
                        <a:pt x="1584" y="7858"/>
                        <a:pt x="1737" y="7858"/>
                      </a:cubicBezTo>
                      <a:cubicBezTo>
                        <a:pt x="1766" y="7858"/>
                        <a:pt x="1796" y="7855"/>
                        <a:pt x="1825" y="7848"/>
                      </a:cubicBezTo>
                      <a:cubicBezTo>
                        <a:pt x="1970" y="7811"/>
                        <a:pt x="2076" y="7686"/>
                        <a:pt x="2171" y="7572"/>
                      </a:cubicBezTo>
                      <a:cubicBezTo>
                        <a:pt x="3167" y="6336"/>
                        <a:pt x="4048" y="5008"/>
                        <a:pt x="4810" y="3616"/>
                      </a:cubicBezTo>
                      <a:cubicBezTo>
                        <a:pt x="4857" y="3524"/>
                        <a:pt x="4910" y="3426"/>
                        <a:pt x="4913" y="3317"/>
                      </a:cubicBezTo>
                      <a:cubicBezTo>
                        <a:pt x="4919" y="3127"/>
                        <a:pt x="4768" y="2974"/>
                        <a:pt x="4629" y="2846"/>
                      </a:cubicBezTo>
                      <a:cubicBezTo>
                        <a:pt x="3588" y="1892"/>
                        <a:pt x="2542" y="943"/>
                        <a:pt x="148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7252;p57">
                  <a:extLst>
                    <a:ext uri="{FF2B5EF4-FFF2-40B4-BE49-F238E27FC236}">
                      <a16:creationId xmlns:a16="http://schemas.microsoft.com/office/drawing/2014/main" id="{56133A7A-1166-6F61-17E0-A3AC3AE5ADAB}"/>
                    </a:ext>
                  </a:extLst>
                </p:cNvPr>
                <p:cNvSpPr/>
                <p:nvPr/>
              </p:nvSpPr>
              <p:spPr>
                <a:xfrm>
                  <a:off x="7044205" y="2722732"/>
                  <a:ext cx="233782" cy="29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" h="6031" extrusionOk="0">
                      <a:moveTo>
                        <a:pt x="3446" y="0"/>
                      </a:moveTo>
                      <a:cubicBezTo>
                        <a:pt x="3064" y="952"/>
                        <a:pt x="2660" y="1900"/>
                        <a:pt x="2118" y="2771"/>
                      </a:cubicBezTo>
                      <a:cubicBezTo>
                        <a:pt x="1569" y="3649"/>
                        <a:pt x="871" y="4450"/>
                        <a:pt x="1" y="5005"/>
                      </a:cubicBezTo>
                      <a:cubicBezTo>
                        <a:pt x="408" y="5298"/>
                        <a:pt x="818" y="5580"/>
                        <a:pt x="1231" y="5856"/>
                      </a:cubicBezTo>
                      <a:cubicBezTo>
                        <a:pt x="1365" y="5941"/>
                        <a:pt x="1515" y="6031"/>
                        <a:pt x="1668" y="6031"/>
                      </a:cubicBezTo>
                      <a:cubicBezTo>
                        <a:pt x="1697" y="6031"/>
                        <a:pt x="1727" y="6028"/>
                        <a:pt x="1756" y="6021"/>
                      </a:cubicBezTo>
                      <a:cubicBezTo>
                        <a:pt x="1901" y="5984"/>
                        <a:pt x="2007" y="5859"/>
                        <a:pt x="2102" y="5745"/>
                      </a:cubicBezTo>
                      <a:cubicBezTo>
                        <a:pt x="3098" y="4509"/>
                        <a:pt x="3979" y="3181"/>
                        <a:pt x="4741" y="1789"/>
                      </a:cubicBezTo>
                      <a:cubicBezTo>
                        <a:pt x="4788" y="1697"/>
                        <a:pt x="4841" y="1599"/>
                        <a:pt x="4844" y="1490"/>
                      </a:cubicBezTo>
                      <a:cubicBezTo>
                        <a:pt x="4850" y="1300"/>
                        <a:pt x="4699" y="1147"/>
                        <a:pt x="4560" y="1019"/>
                      </a:cubicBezTo>
                      <a:cubicBezTo>
                        <a:pt x="4188" y="678"/>
                        <a:pt x="3820" y="338"/>
                        <a:pt x="34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7253;p57">
                  <a:extLst>
                    <a:ext uri="{FF2B5EF4-FFF2-40B4-BE49-F238E27FC236}">
                      <a16:creationId xmlns:a16="http://schemas.microsoft.com/office/drawing/2014/main" id="{5A10C941-7E8C-CD04-42F9-67D2ED70F136}"/>
                    </a:ext>
                  </a:extLst>
                </p:cNvPr>
                <p:cNvSpPr/>
                <p:nvPr/>
              </p:nvSpPr>
              <p:spPr>
                <a:xfrm>
                  <a:off x="7044205" y="2722732"/>
                  <a:ext cx="199510" cy="27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9" h="5748" extrusionOk="0">
                      <a:moveTo>
                        <a:pt x="3446" y="0"/>
                      </a:moveTo>
                      <a:cubicBezTo>
                        <a:pt x="3064" y="952"/>
                        <a:pt x="2660" y="1900"/>
                        <a:pt x="2118" y="2771"/>
                      </a:cubicBezTo>
                      <a:cubicBezTo>
                        <a:pt x="1569" y="3649"/>
                        <a:pt x="871" y="4450"/>
                        <a:pt x="1" y="5002"/>
                      </a:cubicBezTo>
                      <a:cubicBezTo>
                        <a:pt x="352" y="5256"/>
                        <a:pt x="710" y="5507"/>
                        <a:pt x="1072" y="5747"/>
                      </a:cubicBezTo>
                      <a:cubicBezTo>
                        <a:pt x="2414" y="4291"/>
                        <a:pt x="3365" y="2497"/>
                        <a:pt x="4138" y="631"/>
                      </a:cubicBezTo>
                      <a:cubicBezTo>
                        <a:pt x="3907" y="422"/>
                        <a:pt x="3678" y="210"/>
                        <a:pt x="34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7254;p57">
                  <a:extLst>
                    <a:ext uri="{FF2B5EF4-FFF2-40B4-BE49-F238E27FC236}">
                      <a16:creationId xmlns:a16="http://schemas.microsoft.com/office/drawing/2014/main" id="{01C84B3C-1E0A-A1F4-4B9B-BB8D4BC01A78}"/>
                    </a:ext>
                  </a:extLst>
                </p:cNvPr>
                <p:cNvSpPr/>
                <p:nvPr/>
              </p:nvSpPr>
              <p:spPr>
                <a:xfrm>
                  <a:off x="6201032" y="1627551"/>
                  <a:ext cx="847545" cy="8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" h="16843" extrusionOk="0">
                      <a:moveTo>
                        <a:pt x="6727" y="0"/>
                      </a:moveTo>
                      <a:cubicBezTo>
                        <a:pt x="5025" y="1448"/>
                        <a:pt x="3458" y="3047"/>
                        <a:pt x="2049" y="4771"/>
                      </a:cubicBezTo>
                      <a:cubicBezTo>
                        <a:pt x="1683" y="5223"/>
                        <a:pt x="1217" y="4877"/>
                        <a:pt x="598" y="5970"/>
                      </a:cubicBezTo>
                      <a:cubicBezTo>
                        <a:pt x="1" y="7025"/>
                        <a:pt x="138" y="8266"/>
                        <a:pt x="369" y="9452"/>
                      </a:cubicBezTo>
                      <a:cubicBezTo>
                        <a:pt x="609" y="10638"/>
                        <a:pt x="1159" y="11743"/>
                        <a:pt x="1856" y="12730"/>
                      </a:cubicBezTo>
                      <a:cubicBezTo>
                        <a:pt x="2821" y="14097"/>
                        <a:pt x="4085" y="15266"/>
                        <a:pt x="5583" y="16005"/>
                      </a:cubicBezTo>
                      <a:cubicBezTo>
                        <a:pt x="6671" y="16541"/>
                        <a:pt x="7882" y="16842"/>
                        <a:pt x="9088" y="16842"/>
                      </a:cubicBezTo>
                      <a:cubicBezTo>
                        <a:pt x="9547" y="16842"/>
                        <a:pt x="10004" y="16799"/>
                        <a:pt x="10454" y="16708"/>
                      </a:cubicBezTo>
                      <a:cubicBezTo>
                        <a:pt x="12594" y="16279"/>
                        <a:pt x="14388" y="14862"/>
                        <a:pt x="15973" y="13363"/>
                      </a:cubicBezTo>
                      <a:cubicBezTo>
                        <a:pt x="16519" y="12847"/>
                        <a:pt x="17075" y="12284"/>
                        <a:pt x="17312" y="11564"/>
                      </a:cubicBezTo>
                      <a:cubicBezTo>
                        <a:pt x="17582" y="10741"/>
                        <a:pt x="17393" y="9843"/>
                        <a:pt x="17128" y="9017"/>
                      </a:cubicBezTo>
                      <a:cubicBezTo>
                        <a:pt x="16028" y="5605"/>
                        <a:pt x="13576" y="2656"/>
                        <a:pt x="10432" y="943"/>
                      </a:cubicBezTo>
                      <a:cubicBezTo>
                        <a:pt x="9723" y="558"/>
                        <a:pt x="8956" y="229"/>
                        <a:pt x="8147" y="221"/>
                      </a:cubicBezTo>
                      <a:cubicBezTo>
                        <a:pt x="8143" y="221"/>
                        <a:pt x="8139" y="221"/>
                        <a:pt x="8135" y="221"/>
                      </a:cubicBezTo>
                      <a:cubicBezTo>
                        <a:pt x="7678" y="221"/>
                        <a:pt x="7183" y="64"/>
                        <a:pt x="6727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7255;p57">
                  <a:extLst>
                    <a:ext uri="{FF2B5EF4-FFF2-40B4-BE49-F238E27FC236}">
                      <a16:creationId xmlns:a16="http://schemas.microsoft.com/office/drawing/2014/main" id="{34E90CC3-D844-18B7-CDB3-8933436BEA62}"/>
                    </a:ext>
                  </a:extLst>
                </p:cNvPr>
                <p:cNvSpPr/>
                <p:nvPr/>
              </p:nvSpPr>
              <p:spPr>
                <a:xfrm>
                  <a:off x="6209275" y="2007731"/>
                  <a:ext cx="584455" cy="43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25" h="8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519"/>
                        <a:pt x="98" y="1049"/>
                        <a:pt x="198" y="1565"/>
                      </a:cubicBezTo>
                      <a:cubicBezTo>
                        <a:pt x="438" y="2751"/>
                        <a:pt x="988" y="3856"/>
                        <a:pt x="1685" y="4843"/>
                      </a:cubicBezTo>
                      <a:cubicBezTo>
                        <a:pt x="2650" y="6210"/>
                        <a:pt x="3914" y="7379"/>
                        <a:pt x="5412" y="8118"/>
                      </a:cubicBezTo>
                      <a:cubicBezTo>
                        <a:pt x="6500" y="8654"/>
                        <a:pt x="7711" y="8955"/>
                        <a:pt x="8917" y="8955"/>
                      </a:cubicBezTo>
                      <a:cubicBezTo>
                        <a:pt x="9376" y="8955"/>
                        <a:pt x="9833" y="8912"/>
                        <a:pt x="10283" y="8821"/>
                      </a:cubicBezTo>
                      <a:cubicBezTo>
                        <a:pt x="10925" y="8693"/>
                        <a:pt x="11539" y="8473"/>
                        <a:pt x="12125" y="8191"/>
                      </a:cubicBezTo>
                      <a:cubicBezTo>
                        <a:pt x="12077" y="8141"/>
                        <a:pt x="12021" y="8099"/>
                        <a:pt x="11954" y="8071"/>
                      </a:cubicBezTo>
                      <a:cubicBezTo>
                        <a:pt x="11855" y="8029"/>
                        <a:pt x="11746" y="8018"/>
                        <a:pt x="11635" y="8018"/>
                      </a:cubicBezTo>
                      <a:cubicBezTo>
                        <a:pt x="11600" y="8018"/>
                        <a:pt x="11565" y="8019"/>
                        <a:pt x="11530" y="8021"/>
                      </a:cubicBezTo>
                      <a:cubicBezTo>
                        <a:pt x="11231" y="8028"/>
                        <a:pt x="10930" y="8032"/>
                        <a:pt x="10630" y="8032"/>
                      </a:cubicBezTo>
                      <a:cubicBezTo>
                        <a:pt x="9486" y="8032"/>
                        <a:pt x="8341" y="7963"/>
                        <a:pt x="7237" y="7680"/>
                      </a:cubicBezTo>
                      <a:cubicBezTo>
                        <a:pt x="4821" y="7067"/>
                        <a:pt x="2709" y="5432"/>
                        <a:pt x="1384" y="3320"/>
                      </a:cubicBezTo>
                      <a:cubicBezTo>
                        <a:pt x="745" y="2296"/>
                        <a:pt x="282" y="1172"/>
                        <a:pt x="0" y="0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7256;p57">
                  <a:extLst>
                    <a:ext uri="{FF2B5EF4-FFF2-40B4-BE49-F238E27FC236}">
                      <a16:creationId xmlns:a16="http://schemas.microsoft.com/office/drawing/2014/main" id="{6DB8FB98-3D1B-2C74-604F-766A3BE57BF5}"/>
                    </a:ext>
                  </a:extLst>
                </p:cNvPr>
                <p:cNvSpPr/>
                <p:nvPr/>
              </p:nvSpPr>
              <p:spPr>
                <a:xfrm>
                  <a:off x="6390520" y="1627407"/>
                  <a:ext cx="658205" cy="685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5" h="14229" extrusionOk="0">
                      <a:moveTo>
                        <a:pt x="2796" y="1"/>
                      </a:moveTo>
                      <a:cubicBezTo>
                        <a:pt x="1820" y="832"/>
                        <a:pt x="891" y="1713"/>
                        <a:pt x="1" y="2640"/>
                      </a:cubicBezTo>
                      <a:cubicBezTo>
                        <a:pt x="1929" y="3909"/>
                        <a:pt x="4172" y="4696"/>
                        <a:pt x="6470" y="4883"/>
                      </a:cubicBezTo>
                      <a:cubicBezTo>
                        <a:pt x="6521" y="4885"/>
                        <a:pt x="6576" y="4894"/>
                        <a:pt x="6618" y="4922"/>
                      </a:cubicBezTo>
                      <a:cubicBezTo>
                        <a:pt x="6685" y="4969"/>
                        <a:pt x="6696" y="5064"/>
                        <a:pt x="6699" y="5148"/>
                      </a:cubicBezTo>
                      <a:cubicBezTo>
                        <a:pt x="6825" y="7533"/>
                        <a:pt x="7413" y="9899"/>
                        <a:pt x="8426" y="12064"/>
                      </a:cubicBezTo>
                      <a:cubicBezTo>
                        <a:pt x="8777" y="12814"/>
                        <a:pt x="9224" y="13584"/>
                        <a:pt x="9974" y="13933"/>
                      </a:cubicBezTo>
                      <a:cubicBezTo>
                        <a:pt x="10317" y="14092"/>
                        <a:pt x="10702" y="14148"/>
                        <a:pt x="11076" y="14228"/>
                      </a:cubicBezTo>
                      <a:cubicBezTo>
                        <a:pt x="11403" y="13947"/>
                        <a:pt x="11724" y="13657"/>
                        <a:pt x="12039" y="13364"/>
                      </a:cubicBezTo>
                      <a:cubicBezTo>
                        <a:pt x="12594" y="12850"/>
                        <a:pt x="13144" y="12290"/>
                        <a:pt x="13381" y="11573"/>
                      </a:cubicBezTo>
                      <a:cubicBezTo>
                        <a:pt x="13654" y="10750"/>
                        <a:pt x="13462" y="9848"/>
                        <a:pt x="13197" y="9023"/>
                      </a:cubicBezTo>
                      <a:cubicBezTo>
                        <a:pt x="12097" y="5611"/>
                        <a:pt x="9645" y="2662"/>
                        <a:pt x="6501" y="949"/>
                      </a:cubicBezTo>
                      <a:cubicBezTo>
                        <a:pt x="5792" y="567"/>
                        <a:pt x="5025" y="235"/>
                        <a:pt x="4216" y="227"/>
                      </a:cubicBezTo>
                      <a:cubicBezTo>
                        <a:pt x="3756" y="224"/>
                        <a:pt x="3254" y="65"/>
                        <a:pt x="2796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7257;p57">
                  <a:extLst>
                    <a:ext uri="{FF2B5EF4-FFF2-40B4-BE49-F238E27FC236}">
                      <a16:creationId xmlns:a16="http://schemas.microsoft.com/office/drawing/2014/main" id="{D2E0F785-2CC9-3F7B-8E98-81A0968E8E4C}"/>
                    </a:ext>
                  </a:extLst>
                </p:cNvPr>
                <p:cNvSpPr/>
                <p:nvPr/>
              </p:nvSpPr>
              <p:spPr>
                <a:xfrm>
                  <a:off x="6790222" y="2301145"/>
                  <a:ext cx="152368" cy="141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1" h="2938" extrusionOk="0">
                      <a:moveTo>
                        <a:pt x="1577" y="0"/>
                      </a:moveTo>
                      <a:cubicBezTo>
                        <a:pt x="871" y="0"/>
                        <a:pt x="249" y="513"/>
                        <a:pt x="131" y="1233"/>
                      </a:cubicBezTo>
                      <a:cubicBezTo>
                        <a:pt x="0" y="2034"/>
                        <a:pt x="544" y="2787"/>
                        <a:pt x="1345" y="2918"/>
                      </a:cubicBezTo>
                      <a:cubicBezTo>
                        <a:pt x="1424" y="2931"/>
                        <a:pt x="1503" y="2937"/>
                        <a:pt x="1580" y="2937"/>
                      </a:cubicBezTo>
                      <a:cubicBezTo>
                        <a:pt x="2288" y="2937"/>
                        <a:pt x="2912" y="2426"/>
                        <a:pt x="3030" y="1705"/>
                      </a:cubicBezTo>
                      <a:cubicBezTo>
                        <a:pt x="3161" y="904"/>
                        <a:pt x="2617" y="151"/>
                        <a:pt x="1816" y="20"/>
                      </a:cubicBezTo>
                      <a:cubicBezTo>
                        <a:pt x="1736" y="7"/>
                        <a:pt x="1656" y="0"/>
                        <a:pt x="1577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7258;p57">
                  <a:extLst>
                    <a:ext uri="{FF2B5EF4-FFF2-40B4-BE49-F238E27FC236}">
                      <a16:creationId xmlns:a16="http://schemas.microsoft.com/office/drawing/2014/main" id="{BE9BED8D-A729-E73E-CD24-9BA88DEB4B25}"/>
                    </a:ext>
                  </a:extLst>
                </p:cNvPr>
                <p:cNvSpPr/>
                <p:nvPr/>
              </p:nvSpPr>
              <p:spPr>
                <a:xfrm>
                  <a:off x="6613653" y="2187626"/>
                  <a:ext cx="138823" cy="138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0" h="2883" extrusionOk="0">
                      <a:moveTo>
                        <a:pt x="1440" y="1"/>
                      </a:moveTo>
                      <a:cubicBezTo>
                        <a:pt x="645" y="1"/>
                        <a:pt x="0" y="645"/>
                        <a:pt x="0" y="1443"/>
                      </a:cubicBezTo>
                      <a:cubicBezTo>
                        <a:pt x="0" y="2238"/>
                        <a:pt x="645" y="2883"/>
                        <a:pt x="1440" y="2883"/>
                      </a:cubicBezTo>
                      <a:cubicBezTo>
                        <a:pt x="2235" y="2883"/>
                        <a:pt x="2879" y="2238"/>
                        <a:pt x="2879" y="1443"/>
                      </a:cubicBezTo>
                      <a:cubicBezTo>
                        <a:pt x="2879" y="645"/>
                        <a:pt x="2235" y="1"/>
                        <a:pt x="1440" y="1"/>
                      </a:cubicBezTo>
                      <a:close/>
                    </a:path>
                  </a:pathLst>
                </a:custGeom>
                <a:solidFill>
                  <a:srgbClr val="FDA1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7259;p57">
                  <a:extLst>
                    <a:ext uri="{FF2B5EF4-FFF2-40B4-BE49-F238E27FC236}">
                      <a16:creationId xmlns:a16="http://schemas.microsoft.com/office/drawing/2014/main" id="{8FA709EE-0B0F-A12A-67BD-D6DE76BDFCC7}"/>
                    </a:ext>
                  </a:extLst>
                </p:cNvPr>
                <p:cNvSpPr/>
                <p:nvPr/>
              </p:nvSpPr>
              <p:spPr>
                <a:xfrm>
                  <a:off x="6432360" y="1930317"/>
                  <a:ext cx="160611" cy="121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2" h="2527" extrusionOk="0">
                      <a:moveTo>
                        <a:pt x="3141" y="1"/>
                      </a:moveTo>
                      <a:cubicBezTo>
                        <a:pt x="3092" y="1"/>
                        <a:pt x="3044" y="22"/>
                        <a:pt x="3011" y="63"/>
                      </a:cubicBezTo>
                      <a:cubicBezTo>
                        <a:pt x="2651" y="501"/>
                        <a:pt x="2252" y="906"/>
                        <a:pt x="1828" y="1277"/>
                      </a:cubicBezTo>
                      <a:cubicBezTo>
                        <a:pt x="1677" y="1405"/>
                        <a:pt x="1521" y="1534"/>
                        <a:pt x="1340" y="1587"/>
                      </a:cubicBezTo>
                      <a:cubicBezTo>
                        <a:pt x="1296" y="1599"/>
                        <a:pt x="1247" y="1606"/>
                        <a:pt x="1197" y="1606"/>
                      </a:cubicBezTo>
                      <a:cubicBezTo>
                        <a:pt x="1090" y="1606"/>
                        <a:pt x="979" y="1574"/>
                        <a:pt x="913" y="1492"/>
                      </a:cubicBezTo>
                      <a:cubicBezTo>
                        <a:pt x="879" y="1447"/>
                        <a:pt x="851" y="1386"/>
                        <a:pt x="821" y="1316"/>
                      </a:cubicBezTo>
                      <a:cubicBezTo>
                        <a:pt x="765" y="1185"/>
                        <a:pt x="695" y="1026"/>
                        <a:pt x="530" y="942"/>
                      </a:cubicBezTo>
                      <a:cubicBezTo>
                        <a:pt x="507" y="930"/>
                        <a:pt x="481" y="923"/>
                        <a:pt x="455" y="923"/>
                      </a:cubicBezTo>
                      <a:cubicBezTo>
                        <a:pt x="423" y="923"/>
                        <a:pt x="390" y="933"/>
                        <a:pt x="360" y="953"/>
                      </a:cubicBezTo>
                      <a:cubicBezTo>
                        <a:pt x="134" y="1112"/>
                        <a:pt x="0" y="1402"/>
                        <a:pt x="14" y="1712"/>
                      </a:cubicBezTo>
                      <a:cubicBezTo>
                        <a:pt x="26" y="1941"/>
                        <a:pt x="109" y="2181"/>
                        <a:pt x="265" y="2446"/>
                      </a:cubicBezTo>
                      <a:cubicBezTo>
                        <a:pt x="302" y="2499"/>
                        <a:pt x="352" y="2527"/>
                        <a:pt x="413" y="2527"/>
                      </a:cubicBezTo>
                      <a:cubicBezTo>
                        <a:pt x="444" y="2527"/>
                        <a:pt x="472" y="2518"/>
                        <a:pt x="491" y="2507"/>
                      </a:cubicBezTo>
                      <a:cubicBezTo>
                        <a:pt x="572" y="2463"/>
                        <a:pt x="600" y="2357"/>
                        <a:pt x="550" y="2278"/>
                      </a:cubicBezTo>
                      <a:cubicBezTo>
                        <a:pt x="422" y="2061"/>
                        <a:pt x="355" y="1874"/>
                        <a:pt x="349" y="1701"/>
                      </a:cubicBezTo>
                      <a:cubicBezTo>
                        <a:pt x="346" y="1567"/>
                        <a:pt x="383" y="1430"/>
                        <a:pt x="452" y="1333"/>
                      </a:cubicBezTo>
                      <a:cubicBezTo>
                        <a:pt x="475" y="1363"/>
                        <a:pt x="491" y="1408"/>
                        <a:pt x="514" y="1455"/>
                      </a:cubicBezTo>
                      <a:cubicBezTo>
                        <a:pt x="547" y="1539"/>
                        <a:pt x="589" y="1628"/>
                        <a:pt x="656" y="1709"/>
                      </a:cubicBezTo>
                      <a:cubicBezTo>
                        <a:pt x="792" y="1876"/>
                        <a:pt x="999" y="1942"/>
                        <a:pt x="1197" y="1942"/>
                      </a:cubicBezTo>
                      <a:cubicBezTo>
                        <a:pt x="1280" y="1942"/>
                        <a:pt x="1361" y="1931"/>
                        <a:pt x="1434" y="1910"/>
                      </a:cubicBezTo>
                      <a:cubicBezTo>
                        <a:pt x="1680" y="1840"/>
                        <a:pt x="1884" y="1679"/>
                        <a:pt x="2051" y="1531"/>
                      </a:cubicBezTo>
                      <a:cubicBezTo>
                        <a:pt x="2489" y="1151"/>
                        <a:pt x="2902" y="730"/>
                        <a:pt x="3270" y="275"/>
                      </a:cubicBezTo>
                      <a:cubicBezTo>
                        <a:pt x="3331" y="203"/>
                        <a:pt x="3320" y="97"/>
                        <a:pt x="3248" y="38"/>
                      </a:cubicBezTo>
                      <a:cubicBezTo>
                        <a:pt x="3215" y="13"/>
                        <a:pt x="3178" y="1"/>
                        <a:pt x="3141" y="1"/>
                      </a:cubicBezTo>
                      <a:close/>
                    </a:path>
                  </a:pathLst>
                </a:custGeom>
                <a:solidFill>
                  <a:srgbClr val="91585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7260;p57">
                  <a:extLst>
                    <a:ext uri="{FF2B5EF4-FFF2-40B4-BE49-F238E27FC236}">
                      <a16:creationId xmlns:a16="http://schemas.microsoft.com/office/drawing/2014/main" id="{83C4D9D0-99FB-901A-D757-7B8834BEE6E3}"/>
                    </a:ext>
                  </a:extLst>
                </p:cNvPr>
                <p:cNvSpPr/>
                <p:nvPr/>
              </p:nvSpPr>
              <p:spPr>
                <a:xfrm>
                  <a:off x="6373070" y="2046439"/>
                  <a:ext cx="139064" cy="106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5" h="2202" extrusionOk="0">
                      <a:moveTo>
                        <a:pt x="190" y="1"/>
                      </a:moveTo>
                      <a:cubicBezTo>
                        <a:pt x="173" y="1"/>
                        <a:pt x="155" y="3"/>
                        <a:pt x="137" y="9"/>
                      </a:cubicBezTo>
                      <a:cubicBezTo>
                        <a:pt x="45" y="37"/>
                        <a:pt x="0" y="132"/>
                        <a:pt x="28" y="221"/>
                      </a:cubicBezTo>
                      <a:cubicBezTo>
                        <a:pt x="399" y="1340"/>
                        <a:pt x="1526" y="2174"/>
                        <a:pt x="2706" y="2202"/>
                      </a:cubicBezTo>
                      <a:lnTo>
                        <a:pt x="2709" y="2202"/>
                      </a:lnTo>
                      <a:cubicBezTo>
                        <a:pt x="2798" y="2202"/>
                        <a:pt x="2876" y="2132"/>
                        <a:pt x="2879" y="2043"/>
                      </a:cubicBezTo>
                      <a:cubicBezTo>
                        <a:pt x="2885" y="1951"/>
                        <a:pt x="2809" y="1875"/>
                        <a:pt x="2717" y="1870"/>
                      </a:cubicBezTo>
                      <a:cubicBezTo>
                        <a:pt x="1674" y="1842"/>
                        <a:pt x="681" y="1102"/>
                        <a:pt x="349" y="118"/>
                      </a:cubicBezTo>
                      <a:cubicBezTo>
                        <a:pt x="327" y="44"/>
                        <a:pt x="261" y="1"/>
                        <a:pt x="190" y="1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7261;p57">
                  <a:extLst>
                    <a:ext uri="{FF2B5EF4-FFF2-40B4-BE49-F238E27FC236}">
                      <a16:creationId xmlns:a16="http://schemas.microsoft.com/office/drawing/2014/main" id="{6390CF38-91E3-3941-5BE7-E2358C16F0C0}"/>
                    </a:ext>
                  </a:extLst>
                </p:cNvPr>
                <p:cNvSpPr/>
                <p:nvPr/>
              </p:nvSpPr>
              <p:spPr>
                <a:xfrm rot="-1120193">
                  <a:off x="6459787" y="1804651"/>
                  <a:ext cx="35814" cy="73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1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34" y="171"/>
                        <a:pt x="73" y="299"/>
                        <a:pt x="104" y="422"/>
                      </a:cubicBezTo>
                      <a:cubicBezTo>
                        <a:pt x="140" y="545"/>
                        <a:pt x="171" y="656"/>
                        <a:pt x="204" y="768"/>
                      </a:cubicBezTo>
                      <a:lnTo>
                        <a:pt x="313" y="1108"/>
                      </a:lnTo>
                      <a:cubicBezTo>
                        <a:pt x="355" y="1228"/>
                        <a:pt x="397" y="1356"/>
                        <a:pt x="461" y="1515"/>
                      </a:cubicBezTo>
                      <a:cubicBezTo>
                        <a:pt x="600" y="1409"/>
                        <a:pt x="676" y="1256"/>
                        <a:pt x="709" y="1097"/>
                      </a:cubicBezTo>
                      <a:cubicBezTo>
                        <a:pt x="743" y="938"/>
                        <a:pt x="737" y="770"/>
                        <a:pt x="687" y="617"/>
                      </a:cubicBezTo>
                      <a:cubicBezTo>
                        <a:pt x="642" y="464"/>
                        <a:pt x="556" y="316"/>
                        <a:pt x="439" y="204"/>
                      </a:cubicBezTo>
                      <a:cubicBezTo>
                        <a:pt x="324" y="98"/>
                        <a:pt x="174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7262;p57">
                  <a:extLst>
                    <a:ext uri="{FF2B5EF4-FFF2-40B4-BE49-F238E27FC236}">
                      <a16:creationId xmlns:a16="http://schemas.microsoft.com/office/drawing/2014/main" id="{70FA5FC5-99F6-8384-B69C-19DAE21BA3C1}"/>
                    </a:ext>
                  </a:extLst>
                </p:cNvPr>
                <p:cNvSpPr/>
                <p:nvPr/>
              </p:nvSpPr>
              <p:spPr>
                <a:xfrm rot="1460632">
                  <a:off x="6633271" y="2036509"/>
                  <a:ext cx="90960" cy="4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" h="989" extrusionOk="0">
                      <a:moveTo>
                        <a:pt x="635" y="1"/>
                      </a:moveTo>
                      <a:cubicBezTo>
                        <a:pt x="599" y="1"/>
                        <a:pt x="563" y="2"/>
                        <a:pt x="528" y="6"/>
                      </a:cubicBezTo>
                      <a:cubicBezTo>
                        <a:pt x="335" y="22"/>
                        <a:pt x="145" y="87"/>
                        <a:pt x="0" y="215"/>
                      </a:cubicBezTo>
                      <a:lnTo>
                        <a:pt x="486" y="382"/>
                      </a:lnTo>
                      <a:cubicBezTo>
                        <a:pt x="631" y="435"/>
                        <a:pt x="768" y="491"/>
                        <a:pt x="904" y="547"/>
                      </a:cubicBezTo>
                      <a:cubicBezTo>
                        <a:pt x="1175" y="661"/>
                        <a:pt x="1426" y="787"/>
                        <a:pt x="1740" y="954"/>
                      </a:cubicBezTo>
                      <a:lnTo>
                        <a:pt x="1740" y="954"/>
                      </a:lnTo>
                      <a:cubicBezTo>
                        <a:pt x="1741" y="955"/>
                        <a:pt x="1741" y="956"/>
                        <a:pt x="1741" y="957"/>
                      </a:cubicBezTo>
                      <a:lnTo>
                        <a:pt x="1743" y="955"/>
                      </a:lnTo>
                      <a:lnTo>
                        <a:pt x="1743" y="955"/>
                      </a:lnTo>
                      <a:lnTo>
                        <a:pt x="1789" y="982"/>
                      </a:lnTo>
                      <a:cubicBezTo>
                        <a:pt x="1797" y="986"/>
                        <a:pt x="1806" y="988"/>
                        <a:pt x="1815" y="988"/>
                      </a:cubicBezTo>
                      <a:cubicBezTo>
                        <a:pt x="1836" y="988"/>
                        <a:pt x="1858" y="977"/>
                        <a:pt x="1870" y="957"/>
                      </a:cubicBezTo>
                      <a:cubicBezTo>
                        <a:pt x="1886" y="929"/>
                        <a:pt x="1875" y="896"/>
                        <a:pt x="1847" y="876"/>
                      </a:cubicBezTo>
                      <a:cubicBezTo>
                        <a:pt x="1847" y="876"/>
                        <a:pt x="1846" y="876"/>
                        <a:pt x="1846" y="875"/>
                      </a:cubicBezTo>
                      <a:lnTo>
                        <a:pt x="1846" y="875"/>
                      </a:lnTo>
                      <a:cubicBezTo>
                        <a:pt x="1757" y="502"/>
                        <a:pt x="1441" y="214"/>
                        <a:pt x="1088" y="81"/>
                      </a:cubicBezTo>
                      <a:cubicBezTo>
                        <a:pt x="944" y="29"/>
                        <a:pt x="789" y="1"/>
                        <a:pt x="635" y="1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7263;p57">
                  <a:extLst>
                    <a:ext uri="{FF2B5EF4-FFF2-40B4-BE49-F238E27FC236}">
                      <a16:creationId xmlns:a16="http://schemas.microsoft.com/office/drawing/2014/main" id="{955022CE-6F21-81D2-1685-37DE0073F0D3}"/>
                    </a:ext>
                  </a:extLst>
                </p:cNvPr>
                <p:cNvSpPr/>
                <p:nvPr/>
              </p:nvSpPr>
              <p:spPr>
                <a:xfrm>
                  <a:off x="6400498" y="1607065"/>
                  <a:ext cx="706697" cy="74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1" h="15401" extrusionOk="0">
                      <a:moveTo>
                        <a:pt x="4364" y="0"/>
                      </a:moveTo>
                      <a:cubicBezTo>
                        <a:pt x="4156" y="0"/>
                        <a:pt x="3948" y="13"/>
                        <a:pt x="3741" y="43"/>
                      </a:cubicBezTo>
                      <a:cubicBezTo>
                        <a:pt x="3195" y="121"/>
                        <a:pt x="2678" y="328"/>
                        <a:pt x="2165" y="534"/>
                      </a:cubicBezTo>
                      <a:cubicBezTo>
                        <a:pt x="1747" y="702"/>
                        <a:pt x="1325" y="869"/>
                        <a:pt x="957" y="1134"/>
                      </a:cubicBezTo>
                      <a:cubicBezTo>
                        <a:pt x="519" y="1452"/>
                        <a:pt x="190" y="1901"/>
                        <a:pt x="0" y="2406"/>
                      </a:cubicBezTo>
                      <a:cubicBezTo>
                        <a:pt x="550" y="2830"/>
                        <a:pt x="1203" y="3140"/>
                        <a:pt x="1861" y="3377"/>
                      </a:cubicBezTo>
                      <a:cubicBezTo>
                        <a:pt x="3160" y="3848"/>
                        <a:pt x="4543" y="4085"/>
                        <a:pt x="5927" y="4085"/>
                      </a:cubicBezTo>
                      <a:cubicBezTo>
                        <a:pt x="6460" y="4085"/>
                        <a:pt x="6993" y="4050"/>
                        <a:pt x="7522" y="3980"/>
                      </a:cubicBezTo>
                      <a:lnTo>
                        <a:pt x="7522" y="3980"/>
                      </a:lnTo>
                      <a:cubicBezTo>
                        <a:pt x="7162" y="7129"/>
                        <a:pt x="7806" y="10293"/>
                        <a:pt x="9338" y="13069"/>
                      </a:cubicBezTo>
                      <a:cubicBezTo>
                        <a:pt x="9865" y="14026"/>
                        <a:pt x="10554" y="14980"/>
                        <a:pt x="11567" y="15401"/>
                      </a:cubicBezTo>
                      <a:cubicBezTo>
                        <a:pt x="12395" y="14143"/>
                        <a:pt x="13107" y="12921"/>
                        <a:pt x="13941" y="11663"/>
                      </a:cubicBezTo>
                      <a:cubicBezTo>
                        <a:pt x="14103" y="11417"/>
                        <a:pt x="14262" y="11174"/>
                        <a:pt x="14362" y="10901"/>
                      </a:cubicBezTo>
                      <a:cubicBezTo>
                        <a:pt x="14661" y="10092"/>
                        <a:pt x="14382" y="9208"/>
                        <a:pt x="14245" y="8357"/>
                      </a:cubicBezTo>
                      <a:cubicBezTo>
                        <a:pt x="14111" y="7534"/>
                        <a:pt x="14117" y="6688"/>
                        <a:pt x="13885" y="5888"/>
                      </a:cubicBezTo>
                      <a:cubicBezTo>
                        <a:pt x="13645" y="5042"/>
                        <a:pt x="13157" y="4289"/>
                        <a:pt x="12624" y="3592"/>
                      </a:cubicBezTo>
                      <a:cubicBezTo>
                        <a:pt x="11991" y="2774"/>
                        <a:pt x="11277" y="1996"/>
                        <a:pt x="10398" y="1449"/>
                      </a:cubicBezTo>
                      <a:cubicBezTo>
                        <a:pt x="9020" y="584"/>
                        <a:pt x="7351" y="342"/>
                        <a:pt x="5739" y="124"/>
                      </a:cubicBezTo>
                      <a:cubicBezTo>
                        <a:pt x="5284" y="61"/>
                        <a:pt x="4823" y="0"/>
                        <a:pt x="4364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7264;p57">
                  <a:extLst>
                    <a:ext uri="{FF2B5EF4-FFF2-40B4-BE49-F238E27FC236}">
                      <a16:creationId xmlns:a16="http://schemas.microsoft.com/office/drawing/2014/main" id="{0F5FBA9D-FFAC-C26C-F3D9-CDDA713C0AB4}"/>
                    </a:ext>
                  </a:extLst>
                </p:cNvPr>
                <p:cNvSpPr/>
                <p:nvPr/>
              </p:nvSpPr>
              <p:spPr>
                <a:xfrm>
                  <a:off x="6486975" y="1607113"/>
                  <a:ext cx="619981" cy="595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2" h="12348" extrusionOk="0">
                      <a:moveTo>
                        <a:pt x="2567" y="1"/>
                      </a:moveTo>
                      <a:cubicBezTo>
                        <a:pt x="2358" y="1"/>
                        <a:pt x="2150" y="14"/>
                        <a:pt x="1942" y="45"/>
                      </a:cubicBezTo>
                      <a:cubicBezTo>
                        <a:pt x="1398" y="126"/>
                        <a:pt x="879" y="329"/>
                        <a:pt x="366" y="536"/>
                      </a:cubicBezTo>
                      <a:cubicBezTo>
                        <a:pt x="246" y="586"/>
                        <a:pt x="123" y="636"/>
                        <a:pt x="0" y="687"/>
                      </a:cubicBezTo>
                      <a:cubicBezTo>
                        <a:pt x="725" y="1122"/>
                        <a:pt x="1448" y="1565"/>
                        <a:pt x="2162" y="2017"/>
                      </a:cubicBezTo>
                      <a:cubicBezTo>
                        <a:pt x="3161" y="2651"/>
                        <a:pt x="4154" y="3301"/>
                        <a:pt x="5064" y="4051"/>
                      </a:cubicBezTo>
                      <a:cubicBezTo>
                        <a:pt x="5287" y="4034"/>
                        <a:pt x="5507" y="4012"/>
                        <a:pt x="5728" y="3981"/>
                      </a:cubicBezTo>
                      <a:lnTo>
                        <a:pt x="5728" y="3981"/>
                      </a:lnTo>
                      <a:cubicBezTo>
                        <a:pt x="5705" y="4179"/>
                        <a:pt x="5686" y="4380"/>
                        <a:pt x="5672" y="4578"/>
                      </a:cubicBezTo>
                      <a:cubicBezTo>
                        <a:pt x="5803" y="4701"/>
                        <a:pt x="5931" y="4821"/>
                        <a:pt x="6057" y="4952"/>
                      </a:cubicBezTo>
                      <a:cubicBezTo>
                        <a:pt x="6802" y="5694"/>
                        <a:pt x="7440" y="6540"/>
                        <a:pt x="8077" y="7379"/>
                      </a:cubicBezTo>
                      <a:cubicBezTo>
                        <a:pt x="9315" y="9011"/>
                        <a:pt x="10557" y="10649"/>
                        <a:pt x="11700" y="12348"/>
                      </a:cubicBezTo>
                      <a:cubicBezTo>
                        <a:pt x="11846" y="12122"/>
                        <a:pt x="11991" y="11890"/>
                        <a:pt x="12144" y="11664"/>
                      </a:cubicBezTo>
                      <a:cubicBezTo>
                        <a:pt x="12303" y="11424"/>
                        <a:pt x="12465" y="11176"/>
                        <a:pt x="12565" y="10906"/>
                      </a:cubicBezTo>
                      <a:cubicBezTo>
                        <a:pt x="12861" y="10097"/>
                        <a:pt x="12582" y="9209"/>
                        <a:pt x="12448" y="8358"/>
                      </a:cubicBezTo>
                      <a:cubicBezTo>
                        <a:pt x="12314" y="7538"/>
                        <a:pt x="12317" y="6693"/>
                        <a:pt x="12088" y="5890"/>
                      </a:cubicBezTo>
                      <a:cubicBezTo>
                        <a:pt x="11848" y="5047"/>
                        <a:pt x="11360" y="4291"/>
                        <a:pt x="10824" y="3594"/>
                      </a:cubicBezTo>
                      <a:cubicBezTo>
                        <a:pt x="10194" y="2776"/>
                        <a:pt x="9480" y="1998"/>
                        <a:pt x="8601" y="1451"/>
                      </a:cubicBezTo>
                      <a:cubicBezTo>
                        <a:pt x="7220" y="589"/>
                        <a:pt x="5552" y="346"/>
                        <a:pt x="3942" y="126"/>
                      </a:cubicBezTo>
                      <a:cubicBezTo>
                        <a:pt x="3486" y="63"/>
                        <a:pt x="3026" y="1"/>
                        <a:pt x="2567" y="1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7265;p57">
                  <a:extLst>
                    <a:ext uri="{FF2B5EF4-FFF2-40B4-BE49-F238E27FC236}">
                      <a16:creationId xmlns:a16="http://schemas.microsoft.com/office/drawing/2014/main" id="{B875113C-22FD-EB3C-A81C-1E18D5B4769D}"/>
                    </a:ext>
                  </a:extLst>
                </p:cNvPr>
                <p:cNvSpPr/>
                <p:nvPr/>
              </p:nvSpPr>
              <p:spPr>
                <a:xfrm>
                  <a:off x="6464078" y="1521697"/>
                  <a:ext cx="769264" cy="691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9" h="14341" extrusionOk="0">
                      <a:moveTo>
                        <a:pt x="15032" y="1"/>
                      </a:moveTo>
                      <a:cubicBezTo>
                        <a:pt x="15024" y="1"/>
                        <a:pt x="15017" y="1"/>
                        <a:pt x="15010" y="1"/>
                      </a:cubicBezTo>
                      <a:cubicBezTo>
                        <a:pt x="13135" y="29"/>
                        <a:pt x="11311" y="6"/>
                        <a:pt x="9416" y="76"/>
                      </a:cubicBezTo>
                      <a:cubicBezTo>
                        <a:pt x="6191" y="196"/>
                        <a:pt x="2799" y="531"/>
                        <a:pt x="1" y="2035"/>
                      </a:cubicBezTo>
                      <a:cubicBezTo>
                        <a:pt x="2439" y="2704"/>
                        <a:pt x="4545" y="4121"/>
                        <a:pt x="6512" y="5611"/>
                      </a:cubicBezTo>
                      <a:cubicBezTo>
                        <a:pt x="7676" y="6490"/>
                        <a:pt x="8817" y="7408"/>
                        <a:pt x="9776" y="8473"/>
                      </a:cubicBezTo>
                      <a:cubicBezTo>
                        <a:pt x="11286" y="10156"/>
                        <a:pt x="12318" y="12195"/>
                        <a:pt x="12747" y="14340"/>
                      </a:cubicBezTo>
                      <a:cubicBezTo>
                        <a:pt x="14728" y="10052"/>
                        <a:pt x="15869" y="5505"/>
                        <a:pt x="15950" y="863"/>
                      </a:cubicBezTo>
                      <a:cubicBezTo>
                        <a:pt x="15958" y="387"/>
                        <a:pt x="15543" y="1"/>
                        <a:pt x="150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7266;p57">
                  <a:extLst>
                    <a:ext uri="{FF2B5EF4-FFF2-40B4-BE49-F238E27FC236}">
                      <a16:creationId xmlns:a16="http://schemas.microsoft.com/office/drawing/2014/main" id="{2BD89F82-3AAF-D0B9-A4F2-C8EFDC9A5EC9}"/>
                    </a:ext>
                  </a:extLst>
                </p:cNvPr>
                <p:cNvSpPr/>
                <p:nvPr/>
              </p:nvSpPr>
              <p:spPr>
                <a:xfrm>
                  <a:off x="6464223" y="1563007"/>
                  <a:ext cx="768830" cy="64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0" h="13484" extrusionOk="0">
                      <a:moveTo>
                        <a:pt x="3081" y="0"/>
                      </a:moveTo>
                      <a:cubicBezTo>
                        <a:pt x="2004" y="279"/>
                        <a:pt x="969" y="661"/>
                        <a:pt x="1" y="1178"/>
                      </a:cubicBezTo>
                      <a:cubicBezTo>
                        <a:pt x="2439" y="1847"/>
                        <a:pt x="4545" y="3270"/>
                        <a:pt x="6512" y="4754"/>
                      </a:cubicBezTo>
                      <a:cubicBezTo>
                        <a:pt x="7673" y="5633"/>
                        <a:pt x="8814" y="6551"/>
                        <a:pt x="9776" y="7616"/>
                      </a:cubicBezTo>
                      <a:cubicBezTo>
                        <a:pt x="11288" y="9299"/>
                        <a:pt x="12323" y="11338"/>
                        <a:pt x="12747" y="13483"/>
                      </a:cubicBezTo>
                      <a:cubicBezTo>
                        <a:pt x="14728" y="9198"/>
                        <a:pt x="15869" y="4654"/>
                        <a:pt x="15950" y="9"/>
                      </a:cubicBezTo>
                      <a:lnTo>
                        <a:pt x="15950" y="9"/>
                      </a:lnTo>
                      <a:cubicBezTo>
                        <a:pt x="15300" y="1842"/>
                        <a:pt x="14541" y="3647"/>
                        <a:pt x="13671" y="5398"/>
                      </a:cubicBezTo>
                      <a:cubicBezTo>
                        <a:pt x="13514" y="5717"/>
                        <a:pt x="13330" y="6060"/>
                        <a:pt x="12987" y="6216"/>
                      </a:cubicBezTo>
                      <a:cubicBezTo>
                        <a:pt x="12855" y="6278"/>
                        <a:pt x="12721" y="6305"/>
                        <a:pt x="12588" y="6305"/>
                      </a:cubicBezTo>
                      <a:cubicBezTo>
                        <a:pt x="11993" y="6305"/>
                        <a:pt x="11404" y="5757"/>
                        <a:pt x="10987" y="5279"/>
                      </a:cubicBezTo>
                      <a:cubicBezTo>
                        <a:pt x="8925" y="2913"/>
                        <a:pt x="6155" y="1085"/>
                        <a:pt x="308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7267;p57">
                  <a:extLst>
                    <a:ext uri="{FF2B5EF4-FFF2-40B4-BE49-F238E27FC236}">
                      <a16:creationId xmlns:a16="http://schemas.microsoft.com/office/drawing/2014/main" id="{16E57EE5-5010-5CC7-1B8B-2CF36BAC872F}"/>
                    </a:ext>
                  </a:extLst>
                </p:cNvPr>
                <p:cNvSpPr/>
                <p:nvPr/>
              </p:nvSpPr>
              <p:spPr>
                <a:xfrm>
                  <a:off x="6613653" y="1559488"/>
                  <a:ext cx="529986" cy="504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" h="10457" extrusionOk="0">
                      <a:moveTo>
                        <a:pt x="257" y="1"/>
                      </a:moveTo>
                      <a:cubicBezTo>
                        <a:pt x="170" y="23"/>
                        <a:pt x="87" y="45"/>
                        <a:pt x="0" y="68"/>
                      </a:cubicBezTo>
                      <a:cubicBezTo>
                        <a:pt x="4759" y="2291"/>
                        <a:pt x="8657" y="5996"/>
                        <a:pt x="10917" y="10457"/>
                      </a:cubicBezTo>
                      <a:cubicBezTo>
                        <a:pt x="10942" y="10382"/>
                        <a:pt x="10970" y="10309"/>
                        <a:pt x="10995" y="10236"/>
                      </a:cubicBezTo>
                      <a:cubicBezTo>
                        <a:pt x="8738" y="5862"/>
                        <a:pt x="4913" y="2227"/>
                        <a:pt x="25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7268;p57">
                  <a:extLst>
                    <a:ext uri="{FF2B5EF4-FFF2-40B4-BE49-F238E27FC236}">
                      <a16:creationId xmlns:a16="http://schemas.microsoft.com/office/drawing/2014/main" id="{B9F19AED-EFD5-8850-3C7A-7B6D0CBFDBA7}"/>
                    </a:ext>
                  </a:extLst>
                </p:cNvPr>
                <p:cNvSpPr/>
                <p:nvPr/>
              </p:nvSpPr>
              <p:spPr>
                <a:xfrm>
                  <a:off x="6767325" y="1534374"/>
                  <a:ext cx="407408" cy="43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2" h="8933" extrusionOk="0">
                      <a:moveTo>
                        <a:pt x="260" y="0"/>
                      </a:moveTo>
                      <a:cubicBezTo>
                        <a:pt x="171" y="8"/>
                        <a:pt x="90" y="17"/>
                        <a:pt x="1" y="28"/>
                      </a:cubicBezTo>
                      <a:cubicBezTo>
                        <a:pt x="3449" y="2402"/>
                        <a:pt x="6325" y="5446"/>
                        <a:pt x="8390" y="8933"/>
                      </a:cubicBezTo>
                      <a:cubicBezTo>
                        <a:pt x="8409" y="8860"/>
                        <a:pt x="8429" y="8782"/>
                        <a:pt x="8451" y="8710"/>
                      </a:cubicBezTo>
                      <a:cubicBezTo>
                        <a:pt x="6412" y="5315"/>
                        <a:pt x="3611" y="2338"/>
                        <a:pt x="2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7269;p57">
                  <a:extLst>
                    <a:ext uri="{FF2B5EF4-FFF2-40B4-BE49-F238E27FC236}">
                      <a16:creationId xmlns:a16="http://schemas.microsoft.com/office/drawing/2014/main" id="{2B62744B-D176-624D-8E51-54147D334CDB}"/>
                    </a:ext>
                  </a:extLst>
                </p:cNvPr>
                <p:cNvSpPr/>
                <p:nvPr/>
              </p:nvSpPr>
              <p:spPr>
                <a:xfrm>
                  <a:off x="6868601" y="1526710"/>
                  <a:ext cx="335297" cy="3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6" h="6568" extrusionOk="0">
                      <a:moveTo>
                        <a:pt x="274" y="0"/>
                      </a:moveTo>
                      <a:cubicBezTo>
                        <a:pt x="185" y="6"/>
                        <a:pt x="90" y="11"/>
                        <a:pt x="1" y="14"/>
                      </a:cubicBezTo>
                      <a:cubicBezTo>
                        <a:pt x="2656" y="1838"/>
                        <a:pt x="5008" y="4068"/>
                        <a:pt x="6911" y="6567"/>
                      </a:cubicBezTo>
                      <a:cubicBezTo>
                        <a:pt x="6925" y="6495"/>
                        <a:pt x="6944" y="6422"/>
                        <a:pt x="6955" y="6347"/>
                      </a:cubicBezTo>
                      <a:cubicBezTo>
                        <a:pt x="5097" y="3942"/>
                        <a:pt x="2832" y="1783"/>
                        <a:pt x="27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7270;p57">
                  <a:extLst>
                    <a:ext uri="{FF2B5EF4-FFF2-40B4-BE49-F238E27FC236}">
                      <a16:creationId xmlns:a16="http://schemas.microsoft.com/office/drawing/2014/main" id="{009676FC-3A99-72B6-2B03-198CF1C8BA1D}"/>
                    </a:ext>
                  </a:extLst>
                </p:cNvPr>
                <p:cNvSpPr/>
                <p:nvPr/>
              </p:nvSpPr>
              <p:spPr>
                <a:xfrm>
                  <a:off x="6982891" y="1523336"/>
                  <a:ext cx="236337" cy="22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3" h="4735" extrusionOk="0">
                      <a:moveTo>
                        <a:pt x="244" y="0"/>
                      </a:moveTo>
                      <a:cubicBezTo>
                        <a:pt x="163" y="0"/>
                        <a:pt x="82" y="6"/>
                        <a:pt x="1" y="6"/>
                      </a:cubicBezTo>
                      <a:cubicBezTo>
                        <a:pt x="1678" y="1521"/>
                        <a:pt x="3310" y="3105"/>
                        <a:pt x="4875" y="4735"/>
                      </a:cubicBezTo>
                      <a:cubicBezTo>
                        <a:pt x="4886" y="4665"/>
                        <a:pt x="4894" y="4595"/>
                        <a:pt x="4903" y="4525"/>
                      </a:cubicBezTo>
                      <a:cubicBezTo>
                        <a:pt x="3404" y="2969"/>
                        <a:pt x="1845" y="1457"/>
                        <a:pt x="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7271;p57">
                  <a:extLst>
                    <a:ext uri="{FF2B5EF4-FFF2-40B4-BE49-F238E27FC236}">
                      <a16:creationId xmlns:a16="http://schemas.microsoft.com/office/drawing/2014/main" id="{0AF52477-4F64-5AD8-1843-CA7610505307}"/>
                    </a:ext>
                  </a:extLst>
                </p:cNvPr>
                <p:cNvSpPr/>
                <p:nvPr/>
              </p:nvSpPr>
              <p:spPr>
                <a:xfrm>
                  <a:off x="7089131" y="1522516"/>
                  <a:ext cx="140703" cy="127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2646" extrusionOk="0">
                      <a:moveTo>
                        <a:pt x="1" y="1"/>
                      </a:moveTo>
                      <a:cubicBezTo>
                        <a:pt x="1011" y="840"/>
                        <a:pt x="1979" y="1725"/>
                        <a:pt x="2902" y="2645"/>
                      </a:cubicBezTo>
                      <a:cubicBezTo>
                        <a:pt x="2908" y="2570"/>
                        <a:pt x="2916" y="2497"/>
                        <a:pt x="2919" y="2425"/>
                      </a:cubicBezTo>
                      <a:cubicBezTo>
                        <a:pt x="2068" y="1580"/>
                        <a:pt x="1184" y="771"/>
                        <a:pt x="26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7272;p57">
                  <a:extLst>
                    <a:ext uri="{FF2B5EF4-FFF2-40B4-BE49-F238E27FC236}">
                      <a16:creationId xmlns:a16="http://schemas.microsoft.com/office/drawing/2014/main" id="{B5DB6F24-DF16-8B5D-58E8-BC010F2A7ACA}"/>
                    </a:ext>
                  </a:extLst>
                </p:cNvPr>
                <p:cNvSpPr/>
                <p:nvPr/>
              </p:nvSpPr>
              <p:spPr>
                <a:xfrm>
                  <a:off x="6554748" y="1576456"/>
                  <a:ext cx="550424" cy="58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9" h="12192" extrusionOk="0">
                      <a:moveTo>
                        <a:pt x="237" y="0"/>
                      </a:moveTo>
                      <a:cubicBezTo>
                        <a:pt x="162" y="25"/>
                        <a:pt x="81" y="53"/>
                        <a:pt x="0" y="81"/>
                      </a:cubicBezTo>
                      <a:cubicBezTo>
                        <a:pt x="5186" y="2673"/>
                        <a:pt x="9360" y="7081"/>
                        <a:pt x="11321" y="12192"/>
                      </a:cubicBezTo>
                      <a:cubicBezTo>
                        <a:pt x="11355" y="12116"/>
                        <a:pt x="11385" y="12044"/>
                        <a:pt x="11419" y="11966"/>
                      </a:cubicBezTo>
                      <a:cubicBezTo>
                        <a:pt x="10253" y="8994"/>
                        <a:pt x="8353" y="6241"/>
                        <a:pt x="5834" y="3900"/>
                      </a:cubicBezTo>
                      <a:cubicBezTo>
                        <a:pt x="4154" y="2338"/>
                        <a:pt x="2263" y="1027"/>
                        <a:pt x="2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7273;p57">
                  <a:extLst>
                    <a:ext uri="{FF2B5EF4-FFF2-40B4-BE49-F238E27FC236}">
                      <a16:creationId xmlns:a16="http://schemas.microsoft.com/office/drawing/2014/main" id="{AC7F4943-91E8-4547-3619-C7AD1D4C693E}"/>
                    </a:ext>
                  </a:extLst>
                </p:cNvPr>
                <p:cNvSpPr/>
                <p:nvPr/>
              </p:nvSpPr>
              <p:spPr>
                <a:xfrm>
                  <a:off x="6268179" y="1799541"/>
                  <a:ext cx="138389" cy="13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" h="2855" extrusionOk="0">
                      <a:moveTo>
                        <a:pt x="1688" y="0"/>
                      </a:moveTo>
                      <a:cubicBezTo>
                        <a:pt x="1336" y="394"/>
                        <a:pt x="993" y="796"/>
                        <a:pt x="658" y="1203"/>
                      </a:cubicBezTo>
                      <a:cubicBezTo>
                        <a:pt x="466" y="1437"/>
                        <a:pt x="251" y="1454"/>
                        <a:pt x="0" y="1574"/>
                      </a:cubicBezTo>
                      <a:cubicBezTo>
                        <a:pt x="81" y="2296"/>
                        <a:pt x="686" y="2854"/>
                        <a:pt x="1428" y="2854"/>
                      </a:cubicBezTo>
                      <a:cubicBezTo>
                        <a:pt x="2224" y="2854"/>
                        <a:pt x="2871" y="2207"/>
                        <a:pt x="2871" y="1418"/>
                      </a:cubicBezTo>
                      <a:cubicBezTo>
                        <a:pt x="2871" y="709"/>
                        <a:pt x="2360" y="123"/>
                        <a:pt x="1688" y="0"/>
                      </a:cubicBezTo>
                      <a:close/>
                    </a:path>
                  </a:pathLst>
                </a:custGeom>
                <a:solidFill>
                  <a:srgbClr val="FDA1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7274;p57">
                  <a:extLst>
                    <a:ext uri="{FF2B5EF4-FFF2-40B4-BE49-F238E27FC236}">
                      <a16:creationId xmlns:a16="http://schemas.microsoft.com/office/drawing/2014/main" id="{1730787C-3EB1-9779-B96D-5F01143B3D0B}"/>
                    </a:ext>
                  </a:extLst>
                </p:cNvPr>
                <p:cNvSpPr/>
                <p:nvPr/>
              </p:nvSpPr>
              <p:spPr>
                <a:xfrm>
                  <a:off x="5407653" y="3161286"/>
                  <a:ext cx="563632" cy="1237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3" h="25664" extrusionOk="0">
                      <a:moveTo>
                        <a:pt x="6017" y="1"/>
                      </a:moveTo>
                      <a:cubicBezTo>
                        <a:pt x="5496" y="1"/>
                        <a:pt x="4981" y="37"/>
                        <a:pt x="4478" y="123"/>
                      </a:cubicBezTo>
                      <a:cubicBezTo>
                        <a:pt x="3713" y="256"/>
                        <a:pt x="2938" y="524"/>
                        <a:pt x="2162" y="558"/>
                      </a:cubicBezTo>
                      <a:cubicBezTo>
                        <a:pt x="1975" y="789"/>
                        <a:pt x="1995" y="1121"/>
                        <a:pt x="2048" y="1414"/>
                      </a:cubicBezTo>
                      <a:cubicBezTo>
                        <a:pt x="2296" y="2873"/>
                        <a:pt x="2849" y="4433"/>
                        <a:pt x="3819" y="5560"/>
                      </a:cubicBezTo>
                      <a:cubicBezTo>
                        <a:pt x="3069" y="6578"/>
                        <a:pt x="2592" y="7610"/>
                        <a:pt x="2148" y="8796"/>
                      </a:cubicBezTo>
                      <a:cubicBezTo>
                        <a:pt x="1180" y="11404"/>
                        <a:pt x="360" y="14099"/>
                        <a:pt x="182" y="16875"/>
                      </a:cubicBezTo>
                      <a:cubicBezTo>
                        <a:pt x="0" y="19651"/>
                        <a:pt x="497" y="22536"/>
                        <a:pt x="1989" y="24882"/>
                      </a:cubicBezTo>
                      <a:cubicBezTo>
                        <a:pt x="2863" y="25312"/>
                        <a:pt x="3833" y="25457"/>
                        <a:pt x="4801" y="25557"/>
                      </a:cubicBezTo>
                      <a:cubicBezTo>
                        <a:pt x="5369" y="25618"/>
                        <a:pt x="5940" y="25663"/>
                        <a:pt x="6508" y="25663"/>
                      </a:cubicBezTo>
                      <a:cubicBezTo>
                        <a:pt x="6930" y="25663"/>
                        <a:pt x="7350" y="25638"/>
                        <a:pt x="7767" y="25577"/>
                      </a:cubicBezTo>
                      <a:cubicBezTo>
                        <a:pt x="8746" y="25429"/>
                        <a:pt x="9717" y="25060"/>
                        <a:pt x="10448" y="24391"/>
                      </a:cubicBezTo>
                      <a:cubicBezTo>
                        <a:pt x="10448" y="24391"/>
                        <a:pt x="11692" y="20466"/>
                        <a:pt x="11692" y="18315"/>
                      </a:cubicBezTo>
                      <a:cubicBezTo>
                        <a:pt x="11692" y="11410"/>
                        <a:pt x="8568" y="5649"/>
                        <a:pt x="8568" y="5649"/>
                      </a:cubicBezTo>
                      <a:cubicBezTo>
                        <a:pt x="9215" y="4980"/>
                        <a:pt x="9731" y="4171"/>
                        <a:pt x="10124" y="3328"/>
                      </a:cubicBezTo>
                      <a:cubicBezTo>
                        <a:pt x="10518" y="2488"/>
                        <a:pt x="10682" y="1504"/>
                        <a:pt x="10417" y="611"/>
                      </a:cubicBezTo>
                      <a:cubicBezTo>
                        <a:pt x="9004" y="293"/>
                        <a:pt x="7488" y="1"/>
                        <a:pt x="60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7275;p57">
                  <a:extLst>
                    <a:ext uri="{FF2B5EF4-FFF2-40B4-BE49-F238E27FC236}">
                      <a16:creationId xmlns:a16="http://schemas.microsoft.com/office/drawing/2014/main" id="{00D350F3-673F-6FEE-50C4-81F916C7D39E}"/>
                    </a:ext>
                  </a:extLst>
                </p:cNvPr>
                <p:cNvSpPr/>
                <p:nvPr/>
              </p:nvSpPr>
              <p:spPr>
                <a:xfrm>
                  <a:off x="5477692" y="3569376"/>
                  <a:ext cx="469251" cy="794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5" h="16483" extrusionOk="0">
                      <a:moveTo>
                        <a:pt x="7781" y="5689"/>
                      </a:moveTo>
                      <a:lnTo>
                        <a:pt x="7781" y="5689"/>
                      </a:lnTo>
                      <a:cubicBezTo>
                        <a:pt x="7781" y="5689"/>
                        <a:pt x="7779" y="5689"/>
                        <a:pt x="7779" y="5691"/>
                      </a:cubicBezTo>
                      <a:lnTo>
                        <a:pt x="7779" y="5691"/>
                      </a:lnTo>
                      <a:cubicBezTo>
                        <a:pt x="7780" y="5691"/>
                        <a:pt x="7781" y="5690"/>
                        <a:pt x="7781" y="5689"/>
                      </a:cubicBezTo>
                      <a:close/>
                      <a:moveTo>
                        <a:pt x="9734" y="6548"/>
                      </a:moveTo>
                      <a:cubicBezTo>
                        <a:pt x="9728" y="6551"/>
                        <a:pt x="9723" y="6553"/>
                        <a:pt x="9717" y="6557"/>
                      </a:cubicBezTo>
                      <a:lnTo>
                        <a:pt x="9717" y="6557"/>
                      </a:lnTo>
                      <a:cubicBezTo>
                        <a:pt x="9723" y="6554"/>
                        <a:pt x="9729" y="6551"/>
                        <a:pt x="9734" y="6548"/>
                      </a:cubicBezTo>
                      <a:close/>
                      <a:moveTo>
                        <a:pt x="9726" y="6560"/>
                      </a:moveTo>
                      <a:lnTo>
                        <a:pt x="9726" y="6560"/>
                      </a:lnTo>
                      <a:cubicBezTo>
                        <a:pt x="9715" y="6566"/>
                        <a:pt x="9704" y="6572"/>
                        <a:pt x="9693" y="6578"/>
                      </a:cubicBezTo>
                      <a:lnTo>
                        <a:pt x="9693" y="6578"/>
                      </a:lnTo>
                      <a:cubicBezTo>
                        <a:pt x="9693" y="6579"/>
                        <a:pt x="9693" y="6579"/>
                        <a:pt x="9692" y="6579"/>
                      </a:cubicBezTo>
                      <a:cubicBezTo>
                        <a:pt x="9704" y="6571"/>
                        <a:pt x="9718" y="6568"/>
                        <a:pt x="9726" y="6560"/>
                      </a:cubicBezTo>
                      <a:close/>
                      <a:moveTo>
                        <a:pt x="5494" y="1"/>
                      </a:moveTo>
                      <a:lnTo>
                        <a:pt x="5494" y="9"/>
                      </a:lnTo>
                      <a:cubicBezTo>
                        <a:pt x="5491" y="9"/>
                        <a:pt x="5491" y="4"/>
                        <a:pt x="5485" y="4"/>
                      </a:cubicBezTo>
                      <a:cubicBezTo>
                        <a:pt x="5374" y="682"/>
                        <a:pt x="5159" y="1340"/>
                        <a:pt x="4844" y="1951"/>
                      </a:cubicBezTo>
                      <a:cubicBezTo>
                        <a:pt x="4713" y="2205"/>
                        <a:pt x="4562" y="2453"/>
                        <a:pt x="4350" y="2646"/>
                      </a:cubicBezTo>
                      <a:cubicBezTo>
                        <a:pt x="4319" y="2673"/>
                        <a:pt x="4280" y="2701"/>
                        <a:pt x="4238" y="2710"/>
                      </a:cubicBezTo>
                      <a:cubicBezTo>
                        <a:pt x="4227" y="2712"/>
                        <a:pt x="4217" y="2713"/>
                        <a:pt x="4206" y="2713"/>
                      </a:cubicBezTo>
                      <a:cubicBezTo>
                        <a:pt x="4094" y="2713"/>
                        <a:pt x="4010" y="2585"/>
                        <a:pt x="3959" y="2473"/>
                      </a:cubicBezTo>
                      <a:cubicBezTo>
                        <a:pt x="3778" y="2079"/>
                        <a:pt x="3597" y="1677"/>
                        <a:pt x="3415" y="1284"/>
                      </a:cubicBezTo>
                      <a:cubicBezTo>
                        <a:pt x="3378" y="1200"/>
                        <a:pt x="3310" y="1101"/>
                        <a:pt x="3225" y="1101"/>
                      </a:cubicBezTo>
                      <a:cubicBezTo>
                        <a:pt x="3215" y="1101"/>
                        <a:pt x="3204" y="1102"/>
                        <a:pt x="3192" y="1106"/>
                      </a:cubicBezTo>
                      <a:lnTo>
                        <a:pt x="3184" y="1106"/>
                      </a:lnTo>
                      <a:cubicBezTo>
                        <a:pt x="3181" y="1114"/>
                        <a:pt x="3181" y="1117"/>
                        <a:pt x="3178" y="1125"/>
                      </a:cubicBezTo>
                      <a:cubicBezTo>
                        <a:pt x="3178" y="1128"/>
                        <a:pt x="3181" y="1131"/>
                        <a:pt x="3181" y="1133"/>
                      </a:cubicBezTo>
                      <a:cubicBezTo>
                        <a:pt x="3114" y="1348"/>
                        <a:pt x="3189" y="1577"/>
                        <a:pt x="3265" y="1786"/>
                      </a:cubicBezTo>
                      <a:cubicBezTo>
                        <a:pt x="3477" y="2367"/>
                        <a:pt x="3733" y="2925"/>
                        <a:pt x="4029" y="3460"/>
                      </a:cubicBezTo>
                      <a:cubicBezTo>
                        <a:pt x="4252" y="3865"/>
                        <a:pt x="4492" y="4258"/>
                        <a:pt x="4618" y="4702"/>
                      </a:cubicBezTo>
                      <a:cubicBezTo>
                        <a:pt x="4685" y="4936"/>
                        <a:pt x="4713" y="5176"/>
                        <a:pt x="4729" y="5416"/>
                      </a:cubicBezTo>
                      <a:cubicBezTo>
                        <a:pt x="4743" y="5645"/>
                        <a:pt x="4774" y="5898"/>
                        <a:pt x="4741" y="6124"/>
                      </a:cubicBezTo>
                      <a:cubicBezTo>
                        <a:pt x="4715" y="6289"/>
                        <a:pt x="4660" y="6442"/>
                        <a:pt x="4640" y="6607"/>
                      </a:cubicBezTo>
                      <a:cubicBezTo>
                        <a:pt x="4615" y="6788"/>
                        <a:pt x="4607" y="6973"/>
                        <a:pt x="4618" y="7157"/>
                      </a:cubicBezTo>
                      <a:cubicBezTo>
                        <a:pt x="4584" y="7185"/>
                        <a:pt x="4551" y="7212"/>
                        <a:pt x="4517" y="7238"/>
                      </a:cubicBezTo>
                      <a:cubicBezTo>
                        <a:pt x="3948" y="6839"/>
                        <a:pt x="3418" y="6387"/>
                        <a:pt x="2944" y="5882"/>
                      </a:cubicBezTo>
                      <a:cubicBezTo>
                        <a:pt x="2818" y="5745"/>
                        <a:pt x="2676" y="5597"/>
                        <a:pt x="2492" y="5578"/>
                      </a:cubicBezTo>
                      <a:lnTo>
                        <a:pt x="2486" y="5578"/>
                      </a:lnTo>
                      <a:cubicBezTo>
                        <a:pt x="2445" y="5703"/>
                        <a:pt x="2523" y="5834"/>
                        <a:pt x="2598" y="5940"/>
                      </a:cubicBezTo>
                      <a:cubicBezTo>
                        <a:pt x="2955" y="6426"/>
                        <a:pt x="3418" y="6833"/>
                        <a:pt x="3943" y="7129"/>
                      </a:cubicBezTo>
                      <a:cubicBezTo>
                        <a:pt x="4043" y="7185"/>
                        <a:pt x="4197" y="7291"/>
                        <a:pt x="4347" y="7374"/>
                      </a:cubicBezTo>
                      <a:cubicBezTo>
                        <a:pt x="4118" y="7556"/>
                        <a:pt x="3890" y="7737"/>
                        <a:pt x="3658" y="7921"/>
                      </a:cubicBezTo>
                      <a:cubicBezTo>
                        <a:pt x="3580" y="7988"/>
                        <a:pt x="3496" y="8049"/>
                        <a:pt x="3415" y="8116"/>
                      </a:cubicBezTo>
                      <a:cubicBezTo>
                        <a:pt x="3304" y="8206"/>
                        <a:pt x="3192" y="8298"/>
                        <a:pt x="3109" y="8409"/>
                      </a:cubicBezTo>
                      <a:cubicBezTo>
                        <a:pt x="3086" y="8437"/>
                        <a:pt x="3067" y="8468"/>
                        <a:pt x="3050" y="8499"/>
                      </a:cubicBezTo>
                      <a:cubicBezTo>
                        <a:pt x="2899" y="8783"/>
                        <a:pt x="2969" y="9123"/>
                        <a:pt x="2916" y="9441"/>
                      </a:cubicBezTo>
                      <a:cubicBezTo>
                        <a:pt x="2885" y="9628"/>
                        <a:pt x="2804" y="9815"/>
                        <a:pt x="2690" y="9969"/>
                      </a:cubicBezTo>
                      <a:cubicBezTo>
                        <a:pt x="2673" y="9991"/>
                        <a:pt x="2651" y="10016"/>
                        <a:pt x="2631" y="10041"/>
                      </a:cubicBezTo>
                      <a:cubicBezTo>
                        <a:pt x="2606" y="10072"/>
                        <a:pt x="2578" y="10100"/>
                        <a:pt x="2548" y="10128"/>
                      </a:cubicBezTo>
                      <a:cubicBezTo>
                        <a:pt x="2450" y="10223"/>
                        <a:pt x="2344" y="10309"/>
                        <a:pt x="2249" y="10404"/>
                      </a:cubicBezTo>
                      <a:cubicBezTo>
                        <a:pt x="2124" y="10532"/>
                        <a:pt x="2021" y="10683"/>
                        <a:pt x="1928" y="10839"/>
                      </a:cubicBezTo>
                      <a:lnTo>
                        <a:pt x="1920" y="10861"/>
                      </a:lnTo>
                      <a:cubicBezTo>
                        <a:pt x="1887" y="10917"/>
                        <a:pt x="1859" y="10973"/>
                        <a:pt x="1831" y="11029"/>
                      </a:cubicBezTo>
                      <a:cubicBezTo>
                        <a:pt x="1421" y="11869"/>
                        <a:pt x="1287" y="12856"/>
                        <a:pt x="1460" y="13777"/>
                      </a:cubicBezTo>
                      <a:cubicBezTo>
                        <a:pt x="980" y="14357"/>
                        <a:pt x="497" y="14937"/>
                        <a:pt x="1" y="15509"/>
                      </a:cubicBezTo>
                      <a:cubicBezTo>
                        <a:pt x="157" y="15822"/>
                        <a:pt x="333" y="16129"/>
                        <a:pt x="520" y="16427"/>
                      </a:cubicBezTo>
                      <a:cubicBezTo>
                        <a:pt x="559" y="16447"/>
                        <a:pt x="601" y="16463"/>
                        <a:pt x="642" y="16483"/>
                      </a:cubicBezTo>
                      <a:cubicBezTo>
                        <a:pt x="891" y="15972"/>
                        <a:pt x="1223" y="15506"/>
                        <a:pt x="1619" y="15105"/>
                      </a:cubicBezTo>
                      <a:cubicBezTo>
                        <a:pt x="1839" y="14882"/>
                        <a:pt x="2101" y="14672"/>
                        <a:pt x="2411" y="14658"/>
                      </a:cubicBezTo>
                      <a:cubicBezTo>
                        <a:pt x="2420" y="14658"/>
                        <a:pt x="2428" y="14658"/>
                        <a:pt x="2437" y="14658"/>
                      </a:cubicBezTo>
                      <a:cubicBezTo>
                        <a:pt x="2904" y="14658"/>
                        <a:pt x="3262" y="15096"/>
                        <a:pt x="3711" y="15247"/>
                      </a:cubicBezTo>
                      <a:cubicBezTo>
                        <a:pt x="3826" y="15285"/>
                        <a:pt x="3944" y="15306"/>
                        <a:pt x="4062" y="15306"/>
                      </a:cubicBezTo>
                      <a:cubicBezTo>
                        <a:pt x="4075" y="15306"/>
                        <a:pt x="4088" y="15306"/>
                        <a:pt x="4102" y="15306"/>
                      </a:cubicBezTo>
                      <a:cubicBezTo>
                        <a:pt x="4495" y="15306"/>
                        <a:pt x="4897" y="15138"/>
                        <a:pt x="5262" y="14971"/>
                      </a:cubicBezTo>
                      <a:cubicBezTo>
                        <a:pt x="5887" y="14692"/>
                        <a:pt x="6515" y="14424"/>
                        <a:pt x="7143" y="14153"/>
                      </a:cubicBezTo>
                      <a:cubicBezTo>
                        <a:pt x="7170" y="14142"/>
                        <a:pt x="7198" y="14128"/>
                        <a:pt x="7226" y="14117"/>
                      </a:cubicBezTo>
                      <a:lnTo>
                        <a:pt x="7561" y="13972"/>
                      </a:lnTo>
                      <a:cubicBezTo>
                        <a:pt x="7667" y="13925"/>
                        <a:pt x="7770" y="13880"/>
                        <a:pt x="7871" y="13833"/>
                      </a:cubicBezTo>
                      <a:cubicBezTo>
                        <a:pt x="7890" y="13824"/>
                        <a:pt x="7904" y="13819"/>
                        <a:pt x="7921" y="13810"/>
                      </a:cubicBezTo>
                      <a:lnTo>
                        <a:pt x="7921" y="13810"/>
                      </a:lnTo>
                      <a:cubicBezTo>
                        <a:pt x="6986" y="13841"/>
                        <a:pt x="6124" y="14310"/>
                        <a:pt x="5268" y="14678"/>
                      </a:cubicBezTo>
                      <a:cubicBezTo>
                        <a:pt x="5075" y="14762"/>
                        <a:pt x="4880" y="14842"/>
                        <a:pt x="4674" y="14870"/>
                      </a:cubicBezTo>
                      <a:cubicBezTo>
                        <a:pt x="4609" y="14880"/>
                        <a:pt x="4543" y="14885"/>
                        <a:pt x="4477" y="14885"/>
                      </a:cubicBezTo>
                      <a:cubicBezTo>
                        <a:pt x="4186" y="14885"/>
                        <a:pt x="3892" y="14791"/>
                        <a:pt x="3658" y="14614"/>
                      </a:cubicBezTo>
                      <a:cubicBezTo>
                        <a:pt x="3477" y="14474"/>
                        <a:pt x="3335" y="14296"/>
                        <a:pt x="3170" y="14139"/>
                      </a:cubicBezTo>
                      <a:cubicBezTo>
                        <a:pt x="2871" y="13849"/>
                        <a:pt x="2504" y="13531"/>
                        <a:pt x="2087" y="13531"/>
                      </a:cubicBezTo>
                      <a:cubicBezTo>
                        <a:pt x="2084" y="13531"/>
                        <a:pt x="2080" y="13531"/>
                        <a:pt x="2076" y="13531"/>
                      </a:cubicBezTo>
                      <a:cubicBezTo>
                        <a:pt x="2037" y="13531"/>
                        <a:pt x="2021" y="13478"/>
                        <a:pt x="2021" y="13442"/>
                      </a:cubicBezTo>
                      <a:cubicBezTo>
                        <a:pt x="1981" y="12566"/>
                        <a:pt x="2277" y="11721"/>
                        <a:pt x="2804" y="11018"/>
                      </a:cubicBezTo>
                      <a:cubicBezTo>
                        <a:pt x="2813" y="11018"/>
                        <a:pt x="2816" y="11018"/>
                        <a:pt x="2821" y="11015"/>
                      </a:cubicBezTo>
                      <a:lnTo>
                        <a:pt x="2821" y="11015"/>
                      </a:lnTo>
                      <a:cubicBezTo>
                        <a:pt x="2818" y="11018"/>
                        <a:pt x="2813" y="11018"/>
                        <a:pt x="2807" y="11020"/>
                      </a:cubicBezTo>
                      <a:cubicBezTo>
                        <a:pt x="2855" y="11014"/>
                        <a:pt x="2902" y="11010"/>
                        <a:pt x="2949" y="11010"/>
                      </a:cubicBezTo>
                      <a:cubicBezTo>
                        <a:pt x="3322" y="11010"/>
                        <a:pt x="3683" y="11206"/>
                        <a:pt x="4054" y="11280"/>
                      </a:cubicBezTo>
                      <a:cubicBezTo>
                        <a:pt x="4159" y="11300"/>
                        <a:pt x="4264" y="11309"/>
                        <a:pt x="4369" y="11309"/>
                      </a:cubicBezTo>
                      <a:cubicBezTo>
                        <a:pt x="4956" y="11309"/>
                        <a:pt x="5539" y="11012"/>
                        <a:pt x="5929" y="10563"/>
                      </a:cubicBezTo>
                      <a:cubicBezTo>
                        <a:pt x="5954" y="10535"/>
                        <a:pt x="5982" y="10504"/>
                        <a:pt x="5996" y="10471"/>
                      </a:cubicBezTo>
                      <a:cubicBezTo>
                        <a:pt x="6119" y="10373"/>
                        <a:pt x="6247" y="10290"/>
                        <a:pt x="6387" y="10220"/>
                      </a:cubicBezTo>
                      <a:cubicBezTo>
                        <a:pt x="6403" y="10228"/>
                        <a:pt x="6417" y="10237"/>
                        <a:pt x="6445" y="10248"/>
                      </a:cubicBezTo>
                      <a:cubicBezTo>
                        <a:pt x="6460" y="10251"/>
                        <a:pt x="6474" y="10253"/>
                        <a:pt x="6488" y="10253"/>
                      </a:cubicBezTo>
                      <a:cubicBezTo>
                        <a:pt x="6552" y="10253"/>
                        <a:pt x="6614" y="10221"/>
                        <a:pt x="6671" y="10192"/>
                      </a:cubicBezTo>
                      <a:cubicBezTo>
                        <a:pt x="6797" y="10117"/>
                        <a:pt x="6908" y="10019"/>
                        <a:pt x="7017" y="9919"/>
                      </a:cubicBezTo>
                      <a:cubicBezTo>
                        <a:pt x="7899" y="9093"/>
                        <a:pt x="8429" y="7963"/>
                        <a:pt x="9204" y="7034"/>
                      </a:cubicBezTo>
                      <a:cubicBezTo>
                        <a:pt x="9349" y="6862"/>
                        <a:pt x="9504" y="6691"/>
                        <a:pt x="9693" y="6578"/>
                      </a:cubicBezTo>
                      <a:lnTo>
                        <a:pt x="9693" y="6578"/>
                      </a:lnTo>
                      <a:cubicBezTo>
                        <a:pt x="9702" y="6568"/>
                        <a:pt x="9710" y="6561"/>
                        <a:pt x="9717" y="6557"/>
                      </a:cubicBezTo>
                      <a:lnTo>
                        <a:pt x="9717" y="6557"/>
                      </a:lnTo>
                      <a:cubicBezTo>
                        <a:pt x="8984" y="6916"/>
                        <a:pt x="8442" y="7566"/>
                        <a:pt x="7957" y="8217"/>
                      </a:cubicBezTo>
                      <a:cubicBezTo>
                        <a:pt x="7684" y="8588"/>
                        <a:pt x="7419" y="8967"/>
                        <a:pt x="7126" y="9319"/>
                      </a:cubicBezTo>
                      <a:cubicBezTo>
                        <a:pt x="6975" y="9497"/>
                        <a:pt x="6822" y="9667"/>
                        <a:pt x="6652" y="9826"/>
                      </a:cubicBezTo>
                      <a:cubicBezTo>
                        <a:pt x="6618" y="9857"/>
                        <a:pt x="6509" y="9938"/>
                        <a:pt x="6431" y="10013"/>
                      </a:cubicBezTo>
                      <a:cubicBezTo>
                        <a:pt x="6303" y="10036"/>
                        <a:pt x="6177" y="10086"/>
                        <a:pt x="6071" y="10167"/>
                      </a:cubicBezTo>
                      <a:cubicBezTo>
                        <a:pt x="6038" y="10195"/>
                        <a:pt x="6002" y="10225"/>
                        <a:pt x="5965" y="10262"/>
                      </a:cubicBezTo>
                      <a:cubicBezTo>
                        <a:pt x="5960" y="10256"/>
                        <a:pt x="5960" y="10256"/>
                        <a:pt x="5957" y="10256"/>
                      </a:cubicBezTo>
                      <a:cubicBezTo>
                        <a:pt x="5949" y="10253"/>
                        <a:pt x="5940" y="10251"/>
                        <a:pt x="5931" y="10251"/>
                      </a:cubicBezTo>
                      <a:cubicBezTo>
                        <a:pt x="5880" y="10251"/>
                        <a:pt x="5817" y="10301"/>
                        <a:pt x="5829" y="10348"/>
                      </a:cubicBezTo>
                      <a:cubicBezTo>
                        <a:pt x="5611" y="10571"/>
                        <a:pt x="5354" y="10755"/>
                        <a:pt x="5075" y="10889"/>
                      </a:cubicBezTo>
                      <a:cubicBezTo>
                        <a:pt x="4869" y="10988"/>
                        <a:pt x="4639" y="11058"/>
                        <a:pt x="4413" y="11058"/>
                      </a:cubicBezTo>
                      <a:cubicBezTo>
                        <a:pt x="4306" y="11058"/>
                        <a:pt x="4199" y="11042"/>
                        <a:pt x="4096" y="11007"/>
                      </a:cubicBezTo>
                      <a:cubicBezTo>
                        <a:pt x="3879" y="10934"/>
                        <a:pt x="3700" y="10772"/>
                        <a:pt x="3496" y="10683"/>
                      </a:cubicBezTo>
                      <a:cubicBezTo>
                        <a:pt x="3355" y="10619"/>
                        <a:pt x="3198" y="10588"/>
                        <a:pt x="3043" y="10588"/>
                      </a:cubicBezTo>
                      <a:cubicBezTo>
                        <a:pt x="2953" y="10588"/>
                        <a:pt x="2863" y="10598"/>
                        <a:pt x="2777" y="10619"/>
                      </a:cubicBezTo>
                      <a:cubicBezTo>
                        <a:pt x="2785" y="10379"/>
                        <a:pt x="2958" y="10181"/>
                        <a:pt x="3064" y="9963"/>
                      </a:cubicBezTo>
                      <a:cubicBezTo>
                        <a:pt x="3251" y="9573"/>
                        <a:pt x="3217" y="9098"/>
                        <a:pt x="3427" y="8719"/>
                      </a:cubicBezTo>
                      <a:cubicBezTo>
                        <a:pt x="3608" y="8387"/>
                        <a:pt x="3945" y="8172"/>
                        <a:pt x="4277" y="7991"/>
                      </a:cubicBezTo>
                      <a:cubicBezTo>
                        <a:pt x="4891" y="7648"/>
                        <a:pt x="5536" y="7355"/>
                        <a:pt x="6149" y="7006"/>
                      </a:cubicBezTo>
                      <a:cubicBezTo>
                        <a:pt x="6760" y="6657"/>
                        <a:pt x="7346" y="6239"/>
                        <a:pt x="7784" y="5689"/>
                      </a:cubicBezTo>
                      <a:lnTo>
                        <a:pt x="7784" y="5689"/>
                      </a:lnTo>
                      <a:cubicBezTo>
                        <a:pt x="7781" y="5689"/>
                        <a:pt x="7781" y="5692"/>
                        <a:pt x="7779" y="5692"/>
                      </a:cubicBezTo>
                      <a:cubicBezTo>
                        <a:pt x="7779" y="5692"/>
                        <a:pt x="7779" y="5691"/>
                        <a:pt x="7779" y="5691"/>
                      </a:cubicBezTo>
                      <a:lnTo>
                        <a:pt x="7779" y="5691"/>
                      </a:lnTo>
                      <a:cubicBezTo>
                        <a:pt x="6990" y="6282"/>
                        <a:pt x="6081" y="6747"/>
                        <a:pt x="5128" y="6992"/>
                      </a:cubicBezTo>
                      <a:lnTo>
                        <a:pt x="5128" y="6998"/>
                      </a:lnTo>
                      <a:cubicBezTo>
                        <a:pt x="5117" y="7000"/>
                        <a:pt x="5106" y="7003"/>
                        <a:pt x="5100" y="7003"/>
                      </a:cubicBezTo>
                      <a:cubicBezTo>
                        <a:pt x="5017" y="6741"/>
                        <a:pt x="4997" y="6468"/>
                        <a:pt x="5008" y="6194"/>
                      </a:cubicBezTo>
                      <a:cubicBezTo>
                        <a:pt x="5017" y="5996"/>
                        <a:pt x="5064" y="5801"/>
                        <a:pt x="5059" y="5603"/>
                      </a:cubicBezTo>
                      <a:cubicBezTo>
                        <a:pt x="5050" y="5346"/>
                        <a:pt x="5008" y="5050"/>
                        <a:pt x="4919" y="4813"/>
                      </a:cubicBezTo>
                      <a:cubicBezTo>
                        <a:pt x="4838" y="4604"/>
                        <a:pt x="4718" y="4409"/>
                        <a:pt x="4615" y="4211"/>
                      </a:cubicBezTo>
                      <a:cubicBezTo>
                        <a:pt x="4436" y="3887"/>
                        <a:pt x="4277" y="3519"/>
                        <a:pt x="4364" y="3162"/>
                      </a:cubicBezTo>
                      <a:cubicBezTo>
                        <a:pt x="4439" y="2841"/>
                        <a:pt x="4696" y="2598"/>
                        <a:pt x="4891" y="2333"/>
                      </a:cubicBezTo>
                      <a:cubicBezTo>
                        <a:pt x="5301" y="1770"/>
                        <a:pt x="5452" y="1058"/>
                        <a:pt x="5591" y="375"/>
                      </a:cubicBezTo>
                      <a:cubicBezTo>
                        <a:pt x="5619" y="238"/>
                        <a:pt x="5622" y="54"/>
                        <a:pt x="5494" y="1"/>
                      </a:cubicBezTo>
                      <a:close/>
                    </a:path>
                  </a:pathLst>
                </a:custGeom>
                <a:solidFill>
                  <a:srgbClr val="B283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7276;p57">
                  <a:extLst>
                    <a:ext uri="{FF2B5EF4-FFF2-40B4-BE49-F238E27FC236}">
                      <a16:creationId xmlns:a16="http://schemas.microsoft.com/office/drawing/2014/main" id="{3AE3A2C6-F731-6411-9C0E-7DB9AE1FAFE8}"/>
                    </a:ext>
                  </a:extLst>
                </p:cNvPr>
                <p:cNvSpPr/>
                <p:nvPr/>
              </p:nvSpPr>
              <p:spPr>
                <a:xfrm>
                  <a:off x="5577473" y="3425248"/>
                  <a:ext cx="251906" cy="5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6" h="1080" extrusionOk="0">
                      <a:moveTo>
                        <a:pt x="5204" y="0"/>
                      </a:moveTo>
                      <a:cubicBezTo>
                        <a:pt x="4662" y="318"/>
                        <a:pt x="3720" y="530"/>
                        <a:pt x="2651" y="530"/>
                      </a:cubicBezTo>
                      <a:cubicBezTo>
                        <a:pt x="1691" y="530"/>
                        <a:pt x="832" y="363"/>
                        <a:pt x="280" y="101"/>
                      </a:cubicBezTo>
                      <a:cubicBezTo>
                        <a:pt x="182" y="235"/>
                        <a:pt x="90" y="366"/>
                        <a:pt x="1" y="494"/>
                      </a:cubicBezTo>
                      <a:cubicBezTo>
                        <a:pt x="522" y="843"/>
                        <a:pt x="1510" y="1080"/>
                        <a:pt x="2651" y="1080"/>
                      </a:cubicBezTo>
                      <a:cubicBezTo>
                        <a:pt x="3739" y="1080"/>
                        <a:pt x="4690" y="865"/>
                        <a:pt x="5226" y="541"/>
                      </a:cubicBezTo>
                      <a:cubicBezTo>
                        <a:pt x="5112" y="307"/>
                        <a:pt x="5042" y="179"/>
                        <a:pt x="5042" y="179"/>
                      </a:cubicBezTo>
                      <a:cubicBezTo>
                        <a:pt x="5098" y="123"/>
                        <a:pt x="5151" y="59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7277;p57">
                  <a:extLst>
                    <a:ext uri="{FF2B5EF4-FFF2-40B4-BE49-F238E27FC236}">
                      <a16:creationId xmlns:a16="http://schemas.microsoft.com/office/drawing/2014/main" id="{AF867718-ABC7-08A8-687A-29CAA0241CEE}"/>
                    </a:ext>
                  </a:extLst>
                </p:cNvPr>
                <p:cNvSpPr/>
                <p:nvPr/>
              </p:nvSpPr>
              <p:spPr>
                <a:xfrm>
                  <a:off x="5566338" y="3456435"/>
                  <a:ext cx="276779" cy="43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2" h="899" extrusionOk="0">
                      <a:moveTo>
                        <a:pt x="129" y="0"/>
                      </a:moveTo>
                      <a:cubicBezTo>
                        <a:pt x="87" y="70"/>
                        <a:pt x="45" y="145"/>
                        <a:pt x="0" y="215"/>
                      </a:cubicBezTo>
                      <a:cubicBezTo>
                        <a:pt x="1018" y="667"/>
                        <a:pt x="2120" y="899"/>
                        <a:pt x="3225" y="899"/>
                      </a:cubicBezTo>
                      <a:cubicBezTo>
                        <a:pt x="4076" y="899"/>
                        <a:pt x="4927" y="762"/>
                        <a:pt x="5742" y="489"/>
                      </a:cubicBezTo>
                      <a:cubicBezTo>
                        <a:pt x="5705" y="411"/>
                        <a:pt x="5672" y="332"/>
                        <a:pt x="5636" y="263"/>
                      </a:cubicBezTo>
                      <a:cubicBezTo>
                        <a:pt x="4858" y="521"/>
                        <a:pt x="4042" y="650"/>
                        <a:pt x="3227" y="650"/>
                      </a:cubicBezTo>
                      <a:cubicBezTo>
                        <a:pt x="2166" y="650"/>
                        <a:pt x="1106" y="432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7278;p57">
                  <a:extLst>
                    <a:ext uri="{FF2B5EF4-FFF2-40B4-BE49-F238E27FC236}">
                      <a16:creationId xmlns:a16="http://schemas.microsoft.com/office/drawing/2014/main" id="{FB7533CF-E6A8-F349-F0FF-B4FD1D8E6C21}"/>
                    </a:ext>
                  </a:extLst>
                </p:cNvPr>
                <p:cNvSpPr/>
                <p:nvPr/>
              </p:nvSpPr>
              <p:spPr>
                <a:xfrm>
                  <a:off x="5561759" y="3388372"/>
                  <a:ext cx="295481" cy="44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0" h="933" extrusionOk="0">
                      <a:moveTo>
                        <a:pt x="0" y="1"/>
                      </a:moveTo>
                      <a:cubicBezTo>
                        <a:pt x="81" y="135"/>
                        <a:pt x="162" y="260"/>
                        <a:pt x="249" y="386"/>
                      </a:cubicBezTo>
                      <a:cubicBezTo>
                        <a:pt x="1139" y="751"/>
                        <a:pt x="2104" y="933"/>
                        <a:pt x="3075" y="933"/>
                      </a:cubicBezTo>
                      <a:cubicBezTo>
                        <a:pt x="4015" y="933"/>
                        <a:pt x="4961" y="757"/>
                        <a:pt x="5831" y="414"/>
                      </a:cubicBezTo>
                      <a:cubicBezTo>
                        <a:pt x="5937" y="283"/>
                        <a:pt x="6035" y="151"/>
                        <a:pt x="6129" y="15"/>
                      </a:cubicBezTo>
                      <a:lnTo>
                        <a:pt x="6129" y="15"/>
                      </a:lnTo>
                      <a:cubicBezTo>
                        <a:pt x="5185" y="459"/>
                        <a:pt x="4130" y="683"/>
                        <a:pt x="3075" y="683"/>
                      </a:cubicBezTo>
                      <a:cubicBezTo>
                        <a:pt x="2012" y="683"/>
                        <a:pt x="950" y="45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7279;p57">
                  <a:extLst>
                    <a:ext uri="{FF2B5EF4-FFF2-40B4-BE49-F238E27FC236}">
                      <a16:creationId xmlns:a16="http://schemas.microsoft.com/office/drawing/2014/main" id="{985A3967-D3AF-CC55-5419-AAD946A67273}"/>
                    </a:ext>
                  </a:extLst>
                </p:cNvPr>
                <p:cNvSpPr/>
                <p:nvPr/>
              </p:nvSpPr>
              <p:spPr>
                <a:xfrm>
                  <a:off x="5504590" y="3218407"/>
                  <a:ext cx="411794" cy="7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3" h="162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9" y="81"/>
                        <a:pt x="20" y="157"/>
                        <a:pt x="34" y="235"/>
                      </a:cubicBezTo>
                      <a:cubicBezTo>
                        <a:pt x="37" y="291"/>
                        <a:pt x="48" y="349"/>
                        <a:pt x="62" y="411"/>
                      </a:cubicBezTo>
                      <a:cubicBezTo>
                        <a:pt x="344" y="664"/>
                        <a:pt x="684" y="885"/>
                        <a:pt x="1066" y="1049"/>
                      </a:cubicBezTo>
                      <a:cubicBezTo>
                        <a:pt x="1792" y="1370"/>
                        <a:pt x="2567" y="1487"/>
                        <a:pt x="3164" y="1549"/>
                      </a:cubicBezTo>
                      <a:cubicBezTo>
                        <a:pt x="3613" y="1599"/>
                        <a:pt x="4043" y="1624"/>
                        <a:pt x="4448" y="1624"/>
                      </a:cubicBezTo>
                      <a:cubicBezTo>
                        <a:pt x="5223" y="1624"/>
                        <a:pt x="5921" y="1535"/>
                        <a:pt x="6562" y="1356"/>
                      </a:cubicBezTo>
                      <a:cubicBezTo>
                        <a:pt x="7307" y="1155"/>
                        <a:pt x="7979" y="823"/>
                        <a:pt x="8537" y="394"/>
                      </a:cubicBezTo>
                      <a:cubicBezTo>
                        <a:pt x="8543" y="291"/>
                        <a:pt x="8537" y="190"/>
                        <a:pt x="8529" y="84"/>
                      </a:cubicBezTo>
                      <a:cubicBezTo>
                        <a:pt x="7974" y="553"/>
                        <a:pt x="7276" y="910"/>
                        <a:pt x="6498" y="1119"/>
                      </a:cubicBezTo>
                      <a:cubicBezTo>
                        <a:pt x="5882" y="1288"/>
                        <a:pt x="5209" y="1371"/>
                        <a:pt x="4461" y="1371"/>
                      </a:cubicBezTo>
                      <a:cubicBezTo>
                        <a:pt x="4060" y="1371"/>
                        <a:pt x="3638" y="1347"/>
                        <a:pt x="3192" y="1301"/>
                      </a:cubicBezTo>
                      <a:cubicBezTo>
                        <a:pt x="2612" y="1242"/>
                        <a:pt x="1861" y="1133"/>
                        <a:pt x="1170" y="826"/>
                      </a:cubicBezTo>
                      <a:cubicBezTo>
                        <a:pt x="704" y="623"/>
                        <a:pt x="302" y="33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7280;p57">
                  <a:extLst>
                    <a:ext uri="{FF2B5EF4-FFF2-40B4-BE49-F238E27FC236}">
                      <a16:creationId xmlns:a16="http://schemas.microsoft.com/office/drawing/2014/main" id="{FEEC58F8-6085-4BF9-9102-6325E7D55CAA}"/>
                    </a:ext>
                  </a:extLst>
                </p:cNvPr>
                <p:cNvSpPr/>
                <p:nvPr/>
              </p:nvSpPr>
              <p:spPr>
                <a:xfrm>
                  <a:off x="5487092" y="3925454"/>
                  <a:ext cx="186206" cy="160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3" h="3340" extrusionOk="0">
                      <a:moveTo>
                        <a:pt x="1932" y="0"/>
                      </a:moveTo>
                      <a:cubicBezTo>
                        <a:pt x="1666" y="0"/>
                        <a:pt x="1401" y="139"/>
                        <a:pt x="1268" y="417"/>
                      </a:cubicBezTo>
                      <a:lnTo>
                        <a:pt x="1142" y="671"/>
                      </a:lnTo>
                      <a:lnTo>
                        <a:pt x="860" y="713"/>
                      </a:lnTo>
                      <a:cubicBezTo>
                        <a:pt x="246" y="799"/>
                        <a:pt x="1" y="1552"/>
                        <a:pt x="445" y="1985"/>
                      </a:cubicBezTo>
                      <a:lnTo>
                        <a:pt x="648" y="2183"/>
                      </a:lnTo>
                      <a:lnTo>
                        <a:pt x="598" y="2467"/>
                      </a:lnTo>
                      <a:cubicBezTo>
                        <a:pt x="519" y="2946"/>
                        <a:pt x="902" y="3339"/>
                        <a:pt x="1336" y="3339"/>
                      </a:cubicBezTo>
                      <a:cubicBezTo>
                        <a:pt x="1451" y="3339"/>
                        <a:pt x="1569" y="3312"/>
                        <a:pt x="1683" y="3251"/>
                      </a:cubicBezTo>
                      <a:lnTo>
                        <a:pt x="1934" y="3117"/>
                      </a:lnTo>
                      <a:lnTo>
                        <a:pt x="2185" y="3251"/>
                      </a:lnTo>
                      <a:cubicBezTo>
                        <a:pt x="2301" y="3312"/>
                        <a:pt x="2420" y="3340"/>
                        <a:pt x="2535" y="3340"/>
                      </a:cubicBezTo>
                      <a:cubicBezTo>
                        <a:pt x="2970" y="3340"/>
                        <a:pt x="3352" y="2948"/>
                        <a:pt x="3271" y="2467"/>
                      </a:cubicBezTo>
                      <a:lnTo>
                        <a:pt x="3220" y="2183"/>
                      </a:lnTo>
                      <a:lnTo>
                        <a:pt x="3424" y="1985"/>
                      </a:lnTo>
                      <a:cubicBezTo>
                        <a:pt x="3862" y="1555"/>
                        <a:pt x="3622" y="799"/>
                        <a:pt x="3008" y="713"/>
                      </a:cubicBezTo>
                      <a:lnTo>
                        <a:pt x="2727" y="671"/>
                      </a:lnTo>
                      <a:lnTo>
                        <a:pt x="2601" y="417"/>
                      </a:lnTo>
                      <a:cubicBezTo>
                        <a:pt x="2464" y="139"/>
                        <a:pt x="2198" y="0"/>
                        <a:pt x="19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7281;p57">
                  <a:extLst>
                    <a:ext uri="{FF2B5EF4-FFF2-40B4-BE49-F238E27FC236}">
                      <a16:creationId xmlns:a16="http://schemas.microsoft.com/office/drawing/2014/main" id="{BEE5D571-4A44-6E54-F6B5-41532BC930DE}"/>
                    </a:ext>
                  </a:extLst>
                </p:cNvPr>
                <p:cNvSpPr/>
                <p:nvPr/>
              </p:nvSpPr>
              <p:spPr>
                <a:xfrm>
                  <a:off x="5500685" y="3937408"/>
                  <a:ext cx="158731" cy="136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3" h="2842" extrusionOk="0">
                      <a:moveTo>
                        <a:pt x="1650" y="0"/>
                      </a:moveTo>
                      <a:cubicBezTo>
                        <a:pt x="1424" y="0"/>
                        <a:pt x="1198" y="119"/>
                        <a:pt x="1080" y="356"/>
                      </a:cubicBezTo>
                      <a:lnTo>
                        <a:pt x="972" y="571"/>
                      </a:lnTo>
                      <a:lnTo>
                        <a:pt x="732" y="607"/>
                      </a:lnTo>
                      <a:cubicBezTo>
                        <a:pt x="210" y="685"/>
                        <a:pt x="1" y="1321"/>
                        <a:pt x="377" y="1692"/>
                      </a:cubicBezTo>
                      <a:lnTo>
                        <a:pt x="553" y="1859"/>
                      </a:lnTo>
                      <a:lnTo>
                        <a:pt x="511" y="2097"/>
                      </a:lnTo>
                      <a:cubicBezTo>
                        <a:pt x="443" y="2507"/>
                        <a:pt x="770" y="2842"/>
                        <a:pt x="1139" y="2842"/>
                      </a:cubicBezTo>
                      <a:cubicBezTo>
                        <a:pt x="1237" y="2842"/>
                        <a:pt x="1338" y="2818"/>
                        <a:pt x="1435" y="2766"/>
                      </a:cubicBezTo>
                      <a:lnTo>
                        <a:pt x="1647" y="2655"/>
                      </a:lnTo>
                      <a:lnTo>
                        <a:pt x="1862" y="2766"/>
                      </a:lnTo>
                      <a:cubicBezTo>
                        <a:pt x="1959" y="2817"/>
                        <a:pt x="2059" y="2840"/>
                        <a:pt x="2156" y="2840"/>
                      </a:cubicBezTo>
                      <a:cubicBezTo>
                        <a:pt x="2527" y="2840"/>
                        <a:pt x="2853" y="2507"/>
                        <a:pt x="2785" y="2097"/>
                      </a:cubicBezTo>
                      <a:lnTo>
                        <a:pt x="2743" y="1859"/>
                      </a:lnTo>
                      <a:lnTo>
                        <a:pt x="2919" y="1692"/>
                      </a:lnTo>
                      <a:cubicBezTo>
                        <a:pt x="3293" y="1327"/>
                        <a:pt x="3089" y="679"/>
                        <a:pt x="2565" y="607"/>
                      </a:cubicBezTo>
                      <a:lnTo>
                        <a:pt x="2325" y="571"/>
                      </a:lnTo>
                      <a:lnTo>
                        <a:pt x="2216" y="356"/>
                      </a:lnTo>
                      <a:cubicBezTo>
                        <a:pt x="2101" y="119"/>
                        <a:pt x="1876" y="0"/>
                        <a:pt x="16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7282;p57">
                  <a:extLst>
                    <a:ext uri="{FF2B5EF4-FFF2-40B4-BE49-F238E27FC236}">
                      <a16:creationId xmlns:a16="http://schemas.microsoft.com/office/drawing/2014/main" id="{03CC94E9-CB9A-B790-EC7B-D82C31B8C752}"/>
                    </a:ext>
                  </a:extLst>
                </p:cNvPr>
                <p:cNvSpPr/>
                <p:nvPr/>
              </p:nvSpPr>
              <p:spPr>
                <a:xfrm>
                  <a:off x="5500830" y="3948495"/>
                  <a:ext cx="146102" cy="132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743" extrusionOk="0">
                      <a:moveTo>
                        <a:pt x="1" y="1286"/>
                      </a:moveTo>
                      <a:cubicBezTo>
                        <a:pt x="37" y="1367"/>
                        <a:pt x="87" y="1440"/>
                        <a:pt x="157" y="1510"/>
                      </a:cubicBezTo>
                      <a:lnTo>
                        <a:pt x="358" y="1710"/>
                      </a:lnTo>
                      <a:lnTo>
                        <a:pt x="310" y="1992"/>
                      </a:lnTo>
                      <a:cubicBezTo>
                        <a:pt x="307" y="2012"/>
                        <a:pt x="302" y="2031"/>
                        <a:pt x="302" y="2054"/>
                      </a:cubicBezTo>
                      <a:cubicBezTo>
                        <a:pt x="580" y="1950"/>
                        <a:pt x="907" y="1743"/>
                        <a:pt x="1210" y="1611"/>
                      </a:cubicBezTo>
                      <a:lnTo>
                        <a:pt x="1210" y="1611"/>
                      </a:lnTo>
                      <a:cubicBezTo>
                        <a:pt x="1209" y="1629"/>
                        <a:pt x="1215" y="1641"/>
                        <a:pt x="1232" y="1641"/>
                      </a:cubicBezTo>
                      <a:cubicBezTo>
                        <a:pt x="1234" y="1641"/>
                        <a:pt x="1237" y="1641"/>
                        <a:pt x="1239" y="1641"/>
                      </a:cubicBezTo>
                      <a:cubicBezTo>
                        <a:pt x="1330" y="1627"/>
                        <a:pt x="1416" y="1588"/>
                        <a:pt x="1472" y="1517"/>
                      </a:cubicBezTo>
                      <a:lnTo>
                        <a:pt x="1472" y="1517"/>
                      </a:lnTo>
                      <a:cubicBezTo>
                        <a:pt x="1472" y="1517"/>
                        <a:pt x="1472" y="1517"/>
                        <a:pt x="1472" y="1517"/>
                      </a:cubicBezTo>
                      <a:cubicBezTo>
                        <a:pt x="1470" y="1517"/>
                        <a:pt x="1469" y="1518"/>
                        <a:pt x="1468" y="1518"/>
                      </a:cubicBezTo>
                      <a:cubicBezTo>
                        <a:pt x="1385" y="1539"/>
                        <a:pt x="1298" y="1572"/>
                        <a:pt x="1210" y="1611"/>
                      </a:cubicBezTo>
                      <a:lnTo>
                        <a:pt x="1210" y="1611"/>
                      </a:lnTo>
                      <a:cubicBezTo>
                        <a:pt x="1210" y="1557"/>
                        <a:pt x="1261" y="1451"/>
                        <a:pt x="1221" y="1451"/>
                      </a:cubicBezTo>
                      <a:cubicBezTo>
                        <a:pt x="1217" y="1451"/>
                        <a:pt x="1213" y="1452"/>
                        <a:pt x="1209" y="1454"/>
                      </a:cubicBezTo>
                      <a:cubicBezTo>
                        <a:pt x="971" y="1530"/>
                        <a:pt x="828" y="1585"/>
                        <a:pt x="684" y="1585"/>
                      </a:cubicBezTo>
                      <a:cubicBezTo>
                        <a:pt x="512" y="1585"/>
                        <a:pt x="338" y="1505"/>
                        <a:pt x="1" y="1286"/>
                      </a:cubicBezTo>
                      <a:close/>
                      <a:moveTo>
                        <a:pt x="2341" y="0"/>
                      </a:moveTo>
                      <a:cubicBezTo>
                        <a:pt x="2280" y="338"/>
                        <a:pt x="2174" y="670"/>
                        <a:pt x="2040" y="979"/>
                      </a:cubicBezTo>
                      <a:cubicBezTo>
                        <a:pt x="2001" y="1069"/>
                        <a:pt x="1953" y="1158"/>
                        <a:pt x="1861" y="1186"/>
                      </a:cubicBezTo>
                      <a:cubicBezTo>
                        <a:pt x="1845" y="1191"/>
                        <a:pt x="1827" y="1194"/>
                        <a:pt x="1810" y="1194"/>
                      </a:cubicBezTo>
                      <a:cubicBezTo>
                        <a:pt x="1755" y="1194"/>
                        <a:pt x="1700" y="1169"/>
                        <a:pt x="1658" y="1133"/>
                      </a:cubicBezTo>
                      <a:cubicBezTo>
                        <a:pt x="1602" y="1085"/>
                        <a:pt x="1560" y="1027"/>
                        <a:pt x="1527" y="965"/>
                      </a:cubicBezTo>
                      <a:cubicBezTo>
                        <a:pt x="1328" y="656"/>
                        <a:pt x="1133" y="346"/>
                        <a:pt x="932" y="36"/>
                      </a:cubicBezTo>
                      <a:lnTo>
                        <a:pt x="854" y="196"/>
                      </a:lnTo>
                      <a:lnTo>
                        <a:pt x="701" y="218"/>
                      </a:lnTo>
                      <a:cubicBezTo>
                        <a:pt x="1022" y="419"/>
                        <a:pt x="1303" y="684"/>
                        <a:pt x="1462" y="1027"/>
                      </a:cubicBezTo>
                      <a:cubicBezTo>
                        <a:pt x="1538" y="1180"/>
                        <a:pt x="1580" y="1378"/>
                        <a:pt x="1474" y="1515"/>
                      </a:cubicBezTo>
                      <a:cubicBezTo>
                        <a:pt x="1473" y="1516"/>
                        <a:pt x="1472" y="1517"/>
                        <a:pt x="1472" y="1517"/>
                      </a:cubicBezTo>
                      <a:lnTo>
                        <a:pt x="1472" y="1517"/>
                      </a:lnTo>
                      <a:cubicBezTo>
                        <a:pt x="1508" y="1518"/>
                        <a:pt x="1486" y="1683"/>
                        <a:pt x="1521" y="1710"/>
                      </a:cubicBezTo>
                      <a:cubicBezTo>
                        <a:pt x="1543" y="1727"/>
                        <a:pt x="1552" y="1761"/>
                        <a:pt x="1557" y="1794"/>
                      </a:cubicBezTo>
                      <a:cubicBezTo>
                        <a:pt x="1585" y="1939"/>
                        <a:pt x="1571" y="2093"/>
                        <a:pt x="1552" y="2243"/>
                      </a:cubicBezTo>
                      <a:cubicBezTo>
                        <a:pt x="1529" y="2411"/>
                        <a:pt x="1499" y="2578"/>
                        <a:pt x="1465" y="2743"/>
                      </a:cubicBezTo>
                      <a:lnTo>
                        <a:pt x="1638" y="2651"/>
                      </a:lnTo>
                      <a:lnTo>
                        <a:pt x="1766" y="2717"/>
                      </a:lnTo>
                      <a:cubicBezTo>
                        <a:pt x="1750" y="2578"/>
                        <a:pt x="1736" y="2433"/>
                        <a:pt x="1730" y="2299"/>
                      </a:cubicBezTo>
                      <a:cubicBezTo>
                        <a:pt x="1719" y="2067"/>
                        <a:pt x="1730" y="1825"/>
                        <a:pt x="1859" y="1632"/>
                      </a:cubicBezTo>
                      <a:cubicBezTo>
                        <a:pt x="1864" y="1618"/>
                        <a:pt x="1875" y="1604"/>
                        <a:pt x="1889" y="1596"/>
                      </a:cubicBezTo>
                      <a:cubicBezTo>
                        <a:pt x="1906" y="1588"/>
                        <a:pt x="1928" y="1588"/>
                        <a:pt x="1953" y="1588"/>
                      </a:cubicBezTo>
                      <a:cubicBezTo>
                        <a:pt x="2291" y="1588"/>
                        <a:pt x="2612" y="1716"/>
                        <a:pt x="2938" y="1800"/>
                      </a:cubicBezTo>
                      <a:lnTo>
                        <a:pt x="2924" y="1719"/>
                      </a:lnTo>
                      <a:lnTo>
                        <a:pt x="3030" y="1616"/>
                      </a:lnTo>
                      <a:cubicBezTo>
                        <a:pt x="2910" y="1607"/>
                        <a:pt x="2796" y="1604"/>
                        <a:pt x="2682" y="1588"/>
                      </a:cubicBezTo>
                      <a:cubicBezTo>
                        <a:pt x="2559" y="1571"/>
                        <a:pt x="2444" y="1546"/>
                        <a:pt x="2333" y="1507"/>
                      </a:cubicBezTo>
                      <a:cubicBezTo>
                        <a:pt x="2260" y="1482"/>
                        <a:pt x="2182" y="1454"/>
                        <a:pt x="2121" y="1406"/>
                      </a:cubicBezTo>
                      <a:cubicBezTo>
                        <a:pt x="2057" y="1356"/>
                        <a:pt x="2012" y="1284"/>
                        <a:pt x="2012" y="1203"/>
                      </a:cubicBezTo>
                      <a:cubicBezTo>
                        <a:pt x="2012" y="1125"/>
                        <a:pt x="2057" y="1055"/>
                        <a:pt x="2098" y="988"/>
                      </a:cubicBezTo>
                      <a:cubicBezTo>
                        <a:pt x="2266" y="728"/>
                        <a:pt x="2436" y="474"/>
                        <a:pt x="2603" y="221"/>
                      </a:cubicBezTo>
                      <a:lnTo>
                        <a:pt x="2442" y="196"/>
                      </a:lnTo>
                      <a:lnTo>
                        <a:pt x="2341" y="0"/>
                      </a:ln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7283;p57">
                  <a:extLst>
                    <a:ext uri="{FF2B5EF4-FFF2-40B4-BE49-F238E27FC236}">
                      <a16:creationId xmlns:a16="http://schemas.microsoft.com/office/drawing/2014/main" id="{4EFB571B-7CD2-FE43-4207-13F18768799D}"/>
                    </a:ext>
                  </a:extLst>
                </p:cNvPr>
                <p:cNvSpPr/>
                <p:nvPr/>
              </p:nvSpPr>
              <p:spPr>
                <a:xfrm>
                  <a:off x="5550190" y="3975923"/>
                  <a:ext cx="60157" cy="60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" h="1248" extrusionOk="0">
                      <a:moveTo>
                        <a:pt x="625" y="0"/>
                      </a:moveTo>
                      <a:cubicBezTo>
                        <a:pt x="282" y="0"/>
                        <a:pt x="0" y="279"/>
                        <a:pt x="0" y="625"/>
                      </a:cubicBezTo>
                      <a:cubicBezTo>
                        <a:pt x="0" y="966"/>
                        <a:pt x="282" y="1247"/>
                        <a:pt x="625" y="1247"/>
                      </a:cubicBezTo>
                      <a:cubicBezTo>
                        <a:pt x="966" y="1247"/>
                        <a:pt x="1247" y="968"/>
                        <a:pt x="1247" y="625"/>
                      </a:cubicBezTo>
                      <a:cubicBezTo>
                        <a:pt x="1247" y="279"/>
                        <a:pt x="966" y="0"/>
                        <a:pt x="6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7284;p57">
                  <a:extLst>
                    <a:ext uri="{FF2B5EF4-FFF2-40B4-BE49-F238E27FC236}">
                      <a16:creationId xmlns:a16="http://schemas.microsoft.com/office/drawing/2014/main" id="{6E5CF8DD-C596-3E11-36A0-3F6A83F59804}"/>
                    </a:ext>
                  </a:extLst>
                </p:cNvPr>
                <p:cNvSpPr/>
                <p:nvPr/>
              </p:nvSpPr>
              <p:spPr>
                <a:xfrm>
                  <a:off x="5556505" y="3985323"/>
                  <a:ext cx="47528" cy="4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" h="860" extrusionOk="0">
                      <a:moveTo>
                        <a:pt x="491" y="1"/>
                      </a:moveTo>
                      <a:cubicBezTo>
                        <a:pt x="424" y="1"/>
                        <a:pt x="358" y="37"/>
                        <a:pt x="327" y="109"/>
                      </a:cubicBezTo>
                      <a:lnTo>
                        <a:pt x="296" y="171"/>
                      </a:lnTo>
                      <a:lnTo>
                        <a:pt x="221" y="182"/>
                      </a:lnTo>
                      <a:cubicBezTo>
                        <a:pt x="62" y="207"/>
                        <a:pt x="1" y="402"/>
                        <a:pt x="112" y="508"/>
                      </a:cubicBezTo>
                      <a:lnTo>
                        <a:pt x="165" y="561"/>
                      </a:lnTo>
                      <a:lnTo>
                        <a:pt x="151" y="634"/>
                      </a:lnTo>
                      <a:cubicBezTo>
                        <a:pt x="133" y="760"/>
                        <a:pt x="231" y="860"/>
                        <a:pt x="342" y="860"/>
                      </a:cubicBezTo>
                      <a:cubicBezTo>
                        <a:pt x="371" y="860"/>
                        <a:pt x="401" y="853"/>
                        <a:pt x="430" y="838"/>
                      </a:cubicBezTo>
                      <a:lnTo>
                        <a:pt x="494" y="801"/>
                      </a:lnTo>
                      <a:lnTo>
                        <a:pt x="556" y="838"/>
                      </a:lnTo>
                      <a:cubicBezTo>
                        <a:pt x="585" y="852"/>
                        <a:pt x="615" y="859"/>
                        <a:pt x="644" y="859"/>
                      </a:cubicBezTo>
                      <a:cubicBezTo>
                        <a:pt x="759" y="859"/>
                        <a:pt x="857" y="756"/>
                        <a:pt x="835" y="634"/>
                      </a:cubicBezTo>
                      <a:lnTo>
                        <a:pt x="821" y="561"/>
                      </a:lnTo>
                      <a:lnTo>
                        <a:pt x="874" y="508"/>
                      </a:lnTo>
                      <a:cubicBezTo>
                        <a:pt x="985" y="397"/>
                        <a:pt x="924" y="207"/>
                        <a:pt x="765" y="182"/>
                      </a:cubicBezTo>
                      <a:lnTo>
                        <a:pt x="692" y="171"/>
                      </a:lnTo>
                      <a:lnTo>
                        <a:pt x="662" y="109"/>
                      </a:lnTo>
                      <a:cubicBezTo>
                        <a:pt x="627" y="37"/>
                        <a:pt x="558" y="1"/>
                        <a:pt x="491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7285;p57">
                  <a:extLst>
                    <a:ext uri="{FF2B5EF4-FFF2-40B4-BE49-F238E27FC236}">
                      <a16:creationId xmlns:a16="http://schemas.microsoft.com/office/drawing/2014/main" id="{F5A3060D-3856-3427-EC9D-5BD2CA402E5A}"/>
                    </a:ext>
                  </a:extLst>
                </p:cNvPr>
                <p:cNvSpPr/>
                <p:nvPr/>
              </p:nvSpPr>
              <p:spPr>
                <a:xfrm>
                  <a:off x="5564314" y="3990288"/>
                  <a:ext cx="31380" cy="31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651" extrusionOk="0">
                      <a:moveTo>
                        <a:pt x="324" y="1"/>
                      </a:moveTo>
                      <a:cubicBezTo>
                        <a:pt x="143" y="1"/>
                        <a:pt x="0" y="146"/>
                        <a:pt x="0" y="327"/>
                      </a:cubicBezTo>
                      <a:cubicBezTo>
                        <a:pt x="0" y="509"/>
                        <a:pt x="143" y="651"/>
                        <a:pt x="324" y="651"/>
                      </a:cubicBezTo>
                      <a:cubicBezTo>
                        <a:pt x="505" y="651"/>
                        <a:pt x="650" y="503"/>
                        <a:pt x="650" y="327"/>
                      </a:cubicBezTo>
                      <a:cubicBezTo>
                        <a:pt x="650" y="149"/>
                        <a:pt x="505" y="1"/>
                        <a:pt x="324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7286;p57">
                  <a:extLst>
                    <a:ext uri="{FF2B5EF4-FFF2-40B4-BE49-F238E27FC236}">
                      <a16:creationId xmlns:a16="http://schemas.microsoft.com/office/drawing/2014/main" id="{A42FDF63-E51F-B82A-FB89-CC23CED8AA7B}"/>
                    </a:ext>
                  </a:extLst>
                </p:cNvPr>
                <p:cNvSpPr/>
                <p:nvPr/>
              </p:nvSpPr>
              <p:spPr>
                <a:xfrm>
                  <a:off x="5577232" y="3959919"/>
                  <a:ext cx="5929" cy="93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934" extrusionOk="0">
                      <a:moveTo>
                        <a:pt x="0" y="0"/>
                      </a:moveTo>
                      <a:lnTo>
                        <a:pt x="0" y="1934"/>
                      </a:lnTo>
                      <a:lnTo>
                        <a:pt x="123" y="1934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7287;p57">
                  <a:extLst>
                    <a:ext uri="{FF2B5EF4-FFF2-40B4-BE49-F238E27FC236}">
                      <a16:creationId xmlns:a16="http://schemas.microsoft.com/office/drawing/2014/main" id="{CC1B8864-9555-AE9B-14F4-1A4BC901E34C}"/>
                    </a:ext>
                  </a:extLst>
                </p:cNvPr>
                <p:cNvSpPr/>
                <p:nvPr/>
              </p:nvSpPr>
              <p:spPr>
                <a:xfrm>
                  <a:off x="5575594" y="3951821"/>
                  <a:ext cx="9448" cy="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7" extrusionOk="0">
                      <a:moveTo>
                        <a:pt x="98" y="1"/>
                      </a:moveTo>
                      <a:cubicBezTo>
                        <a:pt x="43" y="1"/>
                        <a:pt x="1" y="43"/>
                        <a:pt x="1" y="99"/>
                      </a:cubicBezTo>
                      <a:cubicBezTo>
                        <a:pt x="1" y="154"/>
                        <a:pt x="45" y="196"/>
                        <a:pt x="98" y="196"/>
                      </a:cubicBezTo>
                      <a:cubicBezTo>
                        <a:pt x="154" y="196"/>
                        <a:pt x="196" y="152"/>
                        <a:pt x="196" y="99"/>
                      </a:cubicBezTo>
                      <a:cubicBezTo>
                        <a:pt x="196" y="46"/>
                        <a:pt x="151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7288;p57">
                  <a:extLst>
                    <a:ext uri="{FF2B5EF4-FFF2-40B4-BE49-F238E27FC236}">
                      <a16:creationId xmlns:a16="http://schemas.microsoft.com/office/drawing/2014/main" id="{E8D4F5B2-44BB-A657-429A-1503F7CEFB34}"/>
                    </a:ext>
                  </a:extLst>
                </p:cNvPr>
                <p:cNvSpPr/>
                <p:nvPr/>
              </p:nvSpPr>
              <p:spPr>
                <a:xfrm>
                  <a:off x="5578293" y="3954521"/>
                  <a:ext cx="4097" cy="4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85" extrusionOk="0">
                      <a:moveTo>
                        <a:pt x="42" y="1"/>
                      </a:moveTo>
                      <a:cubicBezTo>
                        <a:pt x="17" y="1"/>
                        <a:pt x="0" y="20"/>
                        <a:pt x="0" y="43"/>
                      </a:cubicBezTo>
                      <a:cubicBezTo>
                        <a:pt x="0" y="65"/>
                        <a:pt x="17" y="84"/>
                        <a:pt x="42" y="84"/>
                      </a:cubicBezTo>
                      <a:cubicBezTo>
                        <a:pt x="65" y="84"/>
                        <a:pt x="84" y="65"/>
                        <a:pt x="84" y="43"/>
                      </a:cubicBezTo>
                      <a:cubicBezTo>
                        <a:pt x="84" y="20"/>
                        <a:pt x="65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7289;p57">
                  <a:extLst>
                    <a:ext uri="{FF2B5EF4-FFF2-40B4-BE49-F238E27FC236}">
                      <a16:creationId xmlns:a16="http://schemas.microsoft.com/office/drawing/2014/main" id="{A874A120-3648-7783-8E32-66B235D91487}"/>
                    </a:ext>
                  </a:extLst>
                </p:cNvPr>
                <p:cNvSpPr/>
                <p:nvPr/>
              </p:nvSpPr>
              <p:spPr>
                <a:xfrm>
                  <a:off x="5575594" y="4051506"/>
                  <a:ext cx="9448" cy="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6" extrusionOk="0">
                      <a:moveTo>
                        <a:pt x="98" y="0"/>
                      </a:moveTo>
                      <a:cubicBezTo>
                        <a:pt x="43" y="0"/>
                        <a:pt x="1" y="45"/>
                        <a:pt x="1" y="98"/>
                      </a:cubicBezTo>
                      <a:cubicBezTo>
                        <a:pt x="1" y="154"/>
                        <a:pt x="45" y="195"/>
                        <a:pt x="98" y="195"/>
                      </a:cubicBezTo>
                      <a:cubicBezTo>
                        <a:pt x="154" y="195"/>
                        <a:pt x="196" y="151"/>
                        <a:pt x="196" y="98"/>
                      </a:cubicBezTo>
                      <a:cubicBezTo>
                        <a:pt x="196" y="45"/>
                        <a:pt x="154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7290;p57">
                  <a:extLst>
                    <a:ext uri="{FF2B5EF4-FFF2-40B4-BE49-F238E27FC236}">
                      <a16:creationId xmlns:a16="http://schemas.microsoft.com/office/drawing/2014/main" id="{06B9184D-EF78-7AC6-1677-FF5D3B2917CB}"/>
                    </a:ext>
                  </a:extLst>
                </p:cNvPr>
                <p:cNvSpPr/>
                <p:nvPr/>
              </p:nvSpPr>
              <p:spPr>
                <a:xfrm>
                  <a:off x="5578293" y="4054205"/>
                  <a:ext cx="4097" cy="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84" extrusionOk="0">
                      <a:moveTo>
                        <a:pt x="42" y="0"/>
                      </a:moveTo>
                      <a:cubicBezTo>
                        <a:pt x="17" y="0"/>
                        <a:pt x="0" y="20"/>
                        <a:pt x="0" y="42"/>
                      </a:cubicBezTo>
                      <a:cubicBezTo>
                        <a:pt x="0" y="67"/>
                        <a:pt x="17" y="84"/>
                        <a:pt x="42" y="84"/>
                      </a:cubicBezTo>
                      <a:cubicBezTo>
                        <a:pt x="65" y="84"/>
                        <a:pt x="84" y="67"/>
                        <a:pt x="84" y="42"/>
                      </a:cubicBezTo>
                      <a:cubicBezTo>
                        <a:pt x="84" y="20"/>
                        <a:pt x="65" y="0"/>
                        <a:pt x="42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7291;p57">
                  <a:extLst>
                    <a:ext uri="{FF2B5EF4-FFF2-40B4-BE49-F238E27FC236}">
                      <a16:creationId xmlns:a16="http://schemas.microsoft.com/office/drawing/2014/main" id="{41180067-B8EF-C259-CDC7-A5D23D5D8072}"/>
                    </a:ext>
                  </a:extLst>
                </p:cNvPr>
                <p:cNvSpPr/>
                <p:nvPr/>
              </p:nvSpPr>
              <p:spPr>
                <a:xfrm>
                  <a:off x="5533801" y="4003206"/>
                  <a:ext cx="93079" cy="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931" y="123"/>
                      </a:lnTo>
                      <a:lnTo>
                        <a:pt x="1931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7292;p57">
                  <a:extLst>
                    <a:ext uri="{FF2B5EF4-FFF2-40B4-BE49-F238E27FC236}">
                      <a16:creationId xmlns:a16="http://schemas.microsoft.com/office/drawing/2014/main" id="{9939B002-F5BE-1486-7575-CB5505B4F7BE}"/>
                    </a:ext>
                  </a:extLst>
                </p:cNvPr>
                <p:cNvSpPr/>
                <p:nvPr/>
              </p:nvSpPr>
              <p:spPr>
                <a:xfrm>
                  <a:off x="5625484" y="4001712"/>
                  <a:ext cx="9448" cy="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7" extrusionOk="0">
                      <a:moveTo>
                        <a:pt x="98" y="1"/>
                      </a:moveTo>
                      <a:cubicBezTo>
                        <a:pt x="45" y="1"/>
                        <a:pt x="1" y="46"/>
                        <a:pt x="1" y="99"/>
                      </a:cubicBezTo>
                      <a:cubicBezTo>
                        <a:pt x="1" y="154"/>
                        <a:pt x="45" y="196"/>
                        <a:pt x="98" y="196"/>
                      </a:cubicBezTo>
                      <a:cubicBezTo>
                        <a:pt x="151" y="196"/>
                        <a:pt x="196" y="154"/>
                        <a:pt x="196" y="99"/>
                      </a:cubicBezTo>
                      <a:cubicBezTo>
                        <a:pt x="196" y="46"/>
                        <a:pt x="151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7293;p57">
                  <a:extLst>
                    <a:ext uri="{FF2B5EF4-FFF2-40B4-BE49-F238E27FC236}">
                      <a16:creationId xmlns:a16="http://schemas.microsoft.com/office/drawing/2014/main" id="{8FCA5524-6DA0-3D0A-9104-D9A6F375199D}"/>
                    </a:ext>
                  </a:extLst>
                </p:cNvPr>
                <p:cNvSpPr/>
                <p:nvPr/>
              </p:nvSpPr>
              <p:spPr>
                <a:xfrm>
                  <a:off x="5628183" y="4004411"/>
                  <a:ext cx="4097" cy="4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85" extrusionOk="0">
                      <a:moveTo>
                        <a:pt x="42" y="1"/>
                      </a:moveTo>
                      <a:cubicBezTo>
                        <a:pt x="20" y="1"/>
                        <a:pt x="0" y="20"/>
                        <a:pt x="0" y="43"/>
                      </a:cubicBezTo>
                      <a:cubicBezTo>
                        <a:pt x="0" y="68"/>
                        <a:pt x="20" y="84"/>
                        <a:pt x="42" y="84"/>
                      </a:cubicBezTo>
                      <a:cubicBezTo>
                        <a:pt x="65" y="84"/>
                        <a:pt x="84" y="68"/>
                        <a:pt x="84" y="43"/>
                      </a:cubicBezTo>
                      <a:cubicBezTo>
                        <a:pt x="84" y="20"/>
                        <a:pt x="65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7294;p57">
                  <a:extLst>
                    <a:ext uri="{FF2B5EF4-FFF2-40B4-BE49-F238E27FC236}">
                      <a16:creationId xmlns:a16="http://schemas.microsoft.com/office/drawing/2014/main" id="{DD8E3842-3718-68A3-82CB-F43C2044955E}"/>
                    </a:ext>
                  </a:extLst>
                </p:cNvPr>
                <p:cNvSpPr/>
                <p:nvPr/>
              </p:nvSpPr>
              <p:spPr>
                <a:xfrm>
                  <a:off x="5525703" y="4001712"/>
                  <a:ext cx="9592" cy="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97" extrusionOk="0">
                      <a:moveTo>
                        <a:pt x="98" y="1"/>
                      </a:moveTo>
                      <a:cubicBezTo>
                        <a:pt x="43" y="1"/>
                        <a:pt x="1" y="43"/>
                        <a:pt x="1" y="99"/>
                      </a:cubicBezTo>
                      <a:cubicBezTo>
                        <a:pt x="1" y="154"/>
                        <a:pt x="45" y="196"/>
                        <a:pt x="98" y="196"/>
                      </a:cubicBezTo>
                      <a:cubicBezTo>
                        <a:pt x="149" y="196"/>
                        <a:pt x="199" y="154"/>
                        <a:pt x="196" y="99"/>
                      </a:cubicBezTo>
                      <a:cubicBezTo>
                        <a:pt x="196" y="43"/>
                        <a:pt x="149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7295;p57">
                  <a:extLst>
                    <a:ext uri="{FF2B5EF4-FFF2-40B4-BE49-F238E27FC236}">
                      <a16:creationId xmlns:a16="http://schemas.microsoft.com/office/drawing/2014/main" id="{6389041C-689F-C13E-3703-208F0595E2CC}"/>
                    </a:ext>
                  </a:extLst>
                </p:cNvPr>
                <p:cNvSpPr/>
                <p:nvPr/>
              </p:nvSpPr>
              <p:spPr>
                <a:xfrm>
                  <a:off x="5528402" y="4004411"/>
                  <a:ext cx="4097" cy="4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85" extrusionOk="0">
                      <a:moveTo>
                        <a:pt x="42" y="1"/>
                      </a:moveTo>
                      <a:cubicBezTo>
                        <a:pt x="17" y="1"/>
                        <a:pt x="0" y="20"/>
                        <a:pt x="0" y="43"/>
                      </a:cubicBezTo>
                      <a:cubicBezTo>
                        <a:pt x="0" y="68"/>
                        <a:pt x="17" y="84"/>
                        <a:pt x="42" y="84"/>
                      </a:cubicBezTo>
                      <a:cubicBezTo>
                        <a:pt x="65" y="84"/>
                        <a:pt x="84" y="68"/>
                        <a:pt x="84" y="43"/>
                      </a:cubicBezTo>
                      <a:cubicBezTo>
                        <a:pt x="84" y="20"/>
                        <a:pt x="65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7296;p57">
                  <a:extLst>
                    <a:ext uri="{FF2B5EF4-FFF2-40B4-BE49-F238E27FC236}">
                      <a16:creationId xmlns:a16="http://schemas.microsoft.com/office/drawing/2014/main" id="{C185F51A-379C-6515-248F-1E394FF8DD17}"/>
                    </a:ext>
                  </a:extLst>
                </p:cNvPr>
                <p:cNvSpPr/>
                <p:nvPr/>
              </p:nvSpPr>
              <p:spPr>
                <a:xfrm>
                  <a:off x="5552745" y="3979008"/>
                  <a:ext cx="54517" cy="54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131" extrusionOk="0">
                      <a:moveTo>
                        <a:pt x="1044" y="1"/>
                      </a:moveTo>
                      <a:lnTo>
                        <a:pt x="0" y="1044"/>
                      </a:lnTo>
                      <a:lnTo>
                        <a:pt x="87" y="1130"/>
                      </a:lnTo>
                      <a:lnTo>
                        <a:pt x="1130" y="87"/>
                      </a:lnTo>
                      <a:lnTo>
                        <a:pt x="1044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7297;p57">
                  <a:extLst>
                    <a:ext uri="{FF2B5EF4-FFF2-40B4-BE49-F238E27FC236}">
                      <a16:creationId xmlns:a16="http://schemas.microsoft.com/office/drawing/2014/main" id="{612A6770-6C10-9DC2-D239-2FBB28103C89}"/>
                    </a:ext>
                  </a:extLst>
                </p:cNvPr>
                <p:cNvSpPr/>
                <p:nvPr/>
              </p:nvSpPr>
              <p:spPr>
                <a:xfrm>
                  <a:off x="5603310" y="3975827"/>
                  <a:ext cx="7857" cy="7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82" y="1"/>
                      </a:moveTo>
                      <a:cubicBezTo>
                        <a:pt x="62" y="1"/>
                        <a:pt x="42" y="8"/>
                        <a:pt x="28" y="22"/>
                      </a:cubicBezTo>
                      <a:cubicBezTo>
                        <a:pt x="0" y="55"/>
                        <a:pt x="0" y="103"/>
                        <a:pt x="28" y="131"/>
                      </a:cubicBezTo>
                      <a:cubicBezTo>
                        <a:pt x="44" y="145"/>
                        <a:pt x="64" y="152"/>
                        <a:pt x="84" y="152"/>
                      </a:cubicBezTo>
                      <a:cubicBezTo>
                        <a:pt x="104" y="152"/>
                        <a:pt x="123" y="145"/>
                        <a:pt x="137" y="131"/>
                      </a:cubicBezTo>
                      <a:cubicBezTo>
                        <a:pt x="162" y="100"/>
                        <a:pt x="162" y="55"/>
                        <a:pt x="137" y="22"/>
                      </a:cubicBezTo>
                      <a:cubicBezTo>
                        <a:pt x="122" y="8"/>
                        <a:pt x="101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7298;p57">
                  <a:extLst>
                    <a:ext uri="{FF2B5EF4-FFF2-40B4-BE49-F238E27FC236}">
                      <a16:creationId xmlns:a16="http://schemas.microsoft.com/office/drawing/2014/main" id="{33406A07-2460-A78E-5FAB-D94C03B28E6F}"/>
                    </a:ext>
                  </a:extLst>
                </p:cNvPr>
                <p:cNvSpPr/>
                <p:nvPr/>
              </p:nvSpPr>
              <p:spPr>
                <a:xfrm>
                  <a:off x="5605865" y="3978044"/>
                  <a:ext cx="2748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28" y="1"/>
                      </a:moveTo>
                      <a:cubicBezTo>
                        <a:pt x="12" y="1"/>
                        <a:pt x="0" y="12"/>
                        <a:pt x="0" y="29"/>
                      </a:cubicBezTo>
                      <a:cubicBezTo>
                        <a:pt x="0" y="46"/>
                        <a:pt x="12" y="57"/>
                        <a:pt x="28" y="57"/>
                      </a:cubicBezTo>
                      <a:cubicBezTo>
                        <a:pt x="42" y="57"/>
                        <a:pt x="56" y="46"/>
                        <a:pt x="56" y="29"/>
                      </a:cubicBezTo>
                      <a:cubicBezTo>
                        <a:pt x="56" y="12"/>
                        <a:pt x="42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7299;p57">
                  <a:extLst>
                    <a:ext uri="{FF2B5EF4-FFF2-40B4-BE49-F238E27FC236}">
                      <a16:creationId xmlns:a16="http://schemas.microsoft.com/office/drawing/2014/main" id="{E176DEB5-7F93-E51E-1327-68C55693DDD7}"/>
                    </a:ext>
                  </a:extLst>
                </p:cNvPr>
                <p:cNvSpPr/>
                <p:nvPr/>
              </p:nvSpPr>
              <p:spPr>
                <a:xfrm>
                  <a:off x="5549371" y="4029622"/>
                  <a:ext cx="8002" cy="7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52" extrusionOk="0">
                      <a:moveTo>
                        <a:pt x="81" y="1"/>
                      </a:moveTo>
                      <a:cubicBezTo>
                        <a:pt x="61" y="1"/>
                        <a:pt x="43" y="8"/>
                        <a:pt x="29" y="22"/>
                      </a:cubicBezTo>
                      <a:cubicBezTo>
                        <a:pt x="1" y="55"/>
                        <a:pt x="1" y="103"/>
                        <a:pt x="29" y="131"/>
                      </a:cubicBezTo>
                      <a:cubicBezTo>
                        <a:pt x="44" y="145"/>
                        <a:pt x="64" y="152"/>
                        <a:pt x="84" y="152"/>
                      </a:cubicBezTo>
                      <a:cubicBezTo>
                        <a:pt x="104" y="152"/>
                        <a:pt x="123" y="145"/>
                        <a:pt x="137" y="131"/>
                      </a:cubicBezTo>
                      <a:cubicBezTo>
                        <a:pt x="165" y="103"/>
                        <a:pt x="165" y="55"/>
                        <a:pt x="137" y="22"/>
                      </a:cubicBezTo>
                      <a:cubicBezTo>
                        <a:pt x="121" y="8"/>
                        <a:pt x="100" y="1"/>
                        <a:pt x="81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7300;p57">
                  <a:extLst>
                    <a:ext uri="{FF2B5EF4-FFF2-40B4-BE49-F238E27FC236}">
                      <a16:creationId xmlns:a16="http://schemas.microsoft.com/office/drawing/2014/main" id="{56EC96E3-36B0-C3BB-ED57-1AC303749103}"/>
                    </a:ext>
                  </a:extLst>
                </p:cNvPr>
                <p:cNvSpPr/>
                <p:nvPr/>
              </p:nvSpPr>
              <p:spPr>
                <a:xfrm>
                  <a:off x="5552070" y="4031983"/>
                  <a:ext cx="2748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28" y="1"/>
                      </a:moveTo>
                      <a:cubicBezTo>
                        <a:pt x="12" y="1"/>
                        <a:pt x="0" y="15"/>
                        <a:pt x="0" y="29"/>
                      </a:cubicBezTo>
                      <a:cubicBezTo>
                        <a:pt x="0" y="45"/>
                        <a:pt x="12" y="56"/>
                        <a:pt x="28" y="56"/>
                      </a:cubicBezTo>
                      <a:cubicBezTo>
                        <a:pt x="42" y="56"/>
                        <a:pt x="56" y="45"/>
                        <a:pt x="56" y="29"/>
                      </a:cubicBezTo>
                      <a:cubicBezTo>
                        <a:pt x="56" y="15"/>
                        <a:pt x="42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7301;p57">
                  <a:extLst>
                    <a:ext uri="{FF2B5EF4-FFF2-40B4-BE49-F238E27FC236}">
                      <a16:creationId xmlns:a16="http://schemas.microsoft.com/office/drawing/2014/main" id="{6B1B3D76-5D72-7D32-875E-4C41B5E8F6A6}"/>
                    </a:ext>
                  </a:extLst>
                </p:cNvPr>
                <p:cNvSpPr/>
                <p:nvPr/>
              </p:nvSpPr>
              <p:spPr>
                <a:xfrm>
                  <a:off x="5552359" y="3979827"/>
                  <a:ext cx="54469" cy="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" h="1128" extrusionOk="0">
                      <a:moveTo>
                        <a:pt x="87" y="0"/>
                      </a:moveTo>
                      <a:lnTo>
                        <a:pt x="0" y="84"/>
                      </a:lnTo>
                      <a:lnTo>
                        <a:pt x="1043" y="1127"/>
                      </a:lnTo>
                      <a:lnTo>
                        <a:pt x="1130" y="1041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7302;p57">
                  <a:extLst>
                    <a:ext uri="{FF2B5EF4-FFF2-40B4-BE49-F238E27FC236}">
                      <a16:creationId xmlns:a16="http://schemas.microsoft.com/office/drawing/2014/main" id="{AC98E7FC-70F9-24F8-0F9F-9C3B082D1425}"/>
                    </a:ext>
                  </a:extLst>
                </p:cNvPr>
                <p:cNvSpPr/>
                <p:nvPr/>
              </p:nvSpPr>
              <p:spPr>
                <a:xfrm>
                  <a:off x="5603310" y="4029622"/>
                  <a:ext cx="7953" cy="7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54" extrusionOk="0">
                      <a:moveTo>
                        <a:pt x="82" y="1"/>
                      </a:moveTo>
                      <a:cubicBezTo>
                        <a:pt x="62" y="1"/>
                        <a:pt x="42" y="8"/>
                        <a:pt x="28" y="22"/>
                      </a:cubicBezTo>
                      <a:cubicBezTo>
                        <a:pt x="0" y="55"/>
                        <a:pt x="0" y="103"/>
                        <a:pt x="28" y="131"/>
                      </a:cubicBezTo>
                      <a:cubicBezTo>
                        <a:pt x="42" y="146"/>
                        <a:pt x="62" y="154"/>
                        <a:pt x="82" y="154"/>
                      </a:cubicBezTo>
                      <a:cubicBezTo>
                        <a:pt x="101" y="154"/>
                        <a:pt x="122" y="146"/>
                        <a:pt x="137" y="131"/>
                      </a:cubicBezTo>
                      <a:cubicBezTo>
                        <a:pt x="165" y="100"/>
                        <a:pt x="165" y="50"/>
                        <a:pt x="137" y="22"/>
                      </a:cubicBezTo>
                      <a:cubicBezTo>
                        <a:pt x="122" y="8"/>
                        <a:pt x="101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7303;p57">
                  <a:extLst>
                    <a:ext uri="{FF2B5EF4-FFF2-40B4-BE49-F238E27FC236}">
                      <a16:creationId xmlns:a16="http://schemas.microsoft.com/office/drawing/2014/main" id="{C4D634BB-92D2-381E-2FDF-FEB2C8C664ED}"/>
                    </a:ext>
                  </a:extLst>
                </p:cNvPr>
                <p:cNvSpPr/>
                <p:nvPr/>
              </p:nvSpPr>
              <p:spPr>
                <a:xfrm>
                  <a:off x="5605865" y="4031983"/>
                  <a:ext cx="2748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28" y="1"/>
                      </a:moveTo>
                      <a:cubicBezTo>
                        <a:pt x="12" y="1"/>
                        <a:pt x="0" y="15"/>
                        <a:pt x="0" y="29"/>
                      </a:cubicBezTo>
                      <a:cubicBezTo>
                        <a:pt x="0" y="45"/>
                        <a:pt x="12" y="56"/>
                        <a:pt x="28" y="56"/>
                      </a:cubicBezTo>
                      <a:cubicBezTo>
                        <a:pt x="42" y="56"/>
                        <a:pt x="56" y="45"/>
                        <a:pt x="56" y="29"/>
                      </a:cubicBezTo>
                      <a:cubicBezTo>
                        <a:pt x="56" y="15"/>
                        <a:pt x="42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7304;p57">
                  <a:extLst>
                    <a:ext uri="{FF2B5EF4-FFF2-40B4-BE49-F238E27FC236}">
                      <a16:creationId xmlns:a16="http://schemas.microsoft.com/office/drawing/2014/main" id="{FFED3359-9474-DBD6-4EE9-91C0FEBED7FD}"/>
                    </a:ext>
                  </a:extLst>
                </p:cNvPr>
                <p:cNvSpPr/>
                <p:nvPr/>
              </p:nvSpPr>
              <p:spPr>
                <a:xfrm>
                  <a:off x="5549371" y="3975827"/>
                  <a:ext cx="8002" cy="7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52" extrusionOk="0">
                      <a:moveTo>
                        <a:pt x="81" y="1"/>
                      </a:moveTo>
                      <a:cubicBezTo>
                        <a:pt x="61" y="1"/>
                        <a:pt x="43" y="8"/>
                        <a:pt x="29" y="22"/>
                      </a:cubicBezTo>
                      <a:cubicBezTo>
                        <a:pt x="1" y="55"/>
                        <a:pt x="1" y="103"/>
                        <a:pt x="29" y="131"/>
                      </a:cubicBezTo>
                      <a:cubicBezTo>
                        <a:pt x="44" y="145"/>
                        <a:pt x="64" y="152"/>
                        <a:pt x="84" y="152"/>
                      </a:cubicBezTo>
                      <a:cubicBezTo>
                        <a:pt x="104" y="152"/>
                        <a:pt x="123" y="145"/>
                        <a:pt x="137" y="131"/>
                      </a:cubicBezTo>
                      <a:cubicBezTo>
                        <a:pt x="165" y="100"/>
                        <a:pt x="165" y="50"/>
                        <a:pt x="137" y="22"/>
                      </a:cubicBezTo>
                      <a:cubicBezTo>
                        <a:pt x="121" y="8"/>
                        <a:pt x="100" y="1"/>
                        <a:pt x="81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7305;p57">
                  <a:extLst>
                    <a:ext uri="{FF2B5EF4-FFF2-40B4-BE49-F238E27FC236}">
                      <a16:creationId xmlns:a16="http://schemas.microsoft.com/office/drawing/2014/main" id="{C44006D0-8402-2E3D-2343-3258E674DB0A}"/>
                    </a:ext>
                  </a:extLst>
                </p:cNvPr>
                <p:cNvSpPr/>
                <p:nvPr/>
              </p:nvSpPr>
              <p:spPr>
                <a:xfrm>
                  <a:off x="5552070" y="3978044"/>
                  <a:ext cx="2748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28" y="1"/>
                      </a:moveTo>
                      <a:cubicBezTo>
                        <a:pt x="12" y="1"/>
                        <a:pt x="0" y="12"/>
                        <a:pt x="0" y="29"/>
                      </a:cubicBezTo>
                      <a:cubicBezTo>
                        <a:pt x="0" y="46"/>
                        <a:pt x="12" y="57"/>
                        <a:pt x="28" y="57"/>
                      </a:cubicBezTo>
                      <a:cubicBezTo>
                        <a:pt x="42" y="57"/>
                        <a:pt x="56" y="46"/>
                        <a:pt x="56" y="29"/>
                      </a:cubicBezTo>
                      <a:cubicBezTo>
                        <a:pt x="56" y="12"/>
                        <a:pt x="42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7306;p57">
                  <a:extLst>
                    <a:ext uri="{FF2B5EF4-FFF2-40B4-BE49-F238E27FC236}">
                      <a16:creationId xmlns:a16="http://schemas.microsoft.com/office/drawing/2014/main" id="{407ABB10-4728-CECE-2BF3-04991084CB8A}"/>
                    </a:ext>
                  </a:extLst>
                </p:cNvPr>
                <p:cNvSpPr/>
                <p:nvPr/>
              </p:nvSpPr>
              <p:spPr>
                <a:xfrm>
                  <a:off x="5572219" y="3998241"/>
                  <a:ext cx="15521" cy="15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22" extrusionOk="0">
                      <a:moveTo>
                        <a:pt x="160" y="0"/>
                      </a:moveTo>
                      <a:cubicBezTo>
                        <a:pt x="73" y="0"/>
                        <a:pt x="1" y="73"/>
                        <a:pt x="1" y="162"/>
                      </a:cubicBezTo>
                      <a:cubicBezTo>
                        <a:pt x="1" y="249"/>
                        <a:pt x="73" y="321"/>
                        <a:pt x="160" y="321"/>
                      </a:cubicBezTo>
                      <a:cubicBezTo>
                        <a:pt x="246" y="321"/>
                        <a:pt x="322" y="249"/>
                        <a:pt x="322" y="162"/>
                      </a:cubicBezTo>
                      <a:cubicBezTo>
                        <a:pt x="322" y="70"/>
                        <a:pt x="252" y="0"/>
                        <a:pt x="160" y="0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7307;p57">
                  <a:extLst>
                    <a:ext uri="{FF2B5EF4-FFF2-40B4-BE49-F238E27FC236}">
                      <a16:creationId xmlns:a16="http://schemas.microsoft.com/office/drawing/2014/main" id="{275F49C2-02E5-E9C4-A7BD-EC234D2054F5}"/>
                    </a:ext>
                  </a:extLst>
                </p:cNvPr>
                <p:cNvSpPr/>
                <p:nvPr/>
              </p:nvSpPr>
              <p:spPr>
                <a:xfrm>
                  <a:off x="5708731" y="4020849"/>
                  <a:ext cx="170155" cy="147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3050" extrusionOk="0">
                      <a:moveTo>
                        <a:pt x="1763" y="1"/>
                      </a:moveTo>
                      <a:cubicBezTo>
                        <a:pt x="1520" y="1"/>
                        <a:pt x="1277" y="127"/>
                        <a:pt x="1153" y="380"/>
                      </a:cubicBezTo>
                      <a:lnTo>
                        <a:pt x="1038" y="611"/>
                      </a:lnTo>
                      <a:lnTo>
                        <a:pt x="782" y="650"/>
                      </a:lnTo>
                      <a:cubicBezTo>
                        <a:pt x="224" y="734"/>
                        <a:pt x="1" y="1417"/>
                        <a:pt x="405" y="1813"/>
                      </a:cubicBezTo>
                      <a:lnTo>
                        <a:pt x="589" y="1995"/>
                      </a:lnTo>
                      <a:lnTo>
                        <a:pt x="547" y="2251"/>
                      </a:lnTo>
                      <a:cubicBezTo>
                        <a:pt x="470" y="2693"/>
                        <a:pt x="822" y="3050"/>
                        <a:pt x="1219" y="3050"/>
                      </a:cubicBezTo>
                      <a:cubicBezTo>
                        <a:pt x="1324" y="3050"/>
                        <a:pt x="1431" y="3025"/>
                        <a:pt x="1535" y="2971"/>
                      </a:cubicBezTo>
                      <a:lnTo>
                        <a:pt x="1764" y="2849"/>
                      </a:lnTo>
                      <a:lnTo>
                        <a:pt x="1995" y="2971"/>
                      </a:lnTo>
                      <a:cubicBezTo>
                        <a:pt x="2098" y="3025"/>
                        <a:pt x="2205" y="3049"/>
                        <a:pt x="2309" y="3049"/>
                      </a:cubicBezTo>
                      <a:cubicBezTo>
                        <a:pt x="2706" y="3049"/>
                        <a:pt x="3060" y="2692"/>
                        <a:pt x="2980" y="2251"/>
                      </a:cubicBezTo>
                      <a:lnTo>
                        <a:pt x="2941" y="1995"/>
                      </a:lnTo>
                      <a:lnTo>
                        <a:pt x="3125" y="1813"/>
                      </a:lnTo>
                      <a:cubicBezTo>
                        <a:pt x="3530" y="1417"/>
                        <a:pt x="3306" y="731"/>
                        <a:pt x="2749" y="650"/>
                      </a:cubicBezTo>
                      <a:lnTo>
                        <a:pt x="2489" y="611"/>
                      </a:lnTo>
                      <a:lnTo>
                        <a:pt x="2375" y="380"/>
                      </a:lnTo>
                      <a:cubicBezTo>
                        <a:pt x="2249" y="127"/>
                        <a:pt x="2006" y="1"/>
                        <a:pt x="17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7308;p57">
                  <a:extLst>
                    <a:ext uri="{FF2B5EF4-FFF2-40B4-BE49-F238E27FC236}">
                      <a16:creationId xmlns:a16="http://schemas.microsoft.com/office/drawing/2014/main" id="{88E37FB0-55C6-11AB-1EA0-542E094AB81E}"/>
                    </a:ext>
                  </a:extLst>
                </p:cNvPr>
                <p:cNvSpPr/>
                <p:nvPr/>
              </p:nvSpPr>
              <p:spPr>
                <a:xfrm>
                  <a:off x="5721650" y="4031646"/>
                  <a:ext cx="144607" cy="1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587" extrusionOk="0">
                      <a:moveTo>
                        <a:pt x="1496" y="1"/>
                      </a:moveTo>
                      <a:cubicBezTo>
                        <a:pt x="1291" y="1"/>
                        <a:pt x="1086" y="108"/>
                        <a:pt x="982" y="323"/>
                      </a:cubicBezTo>
                      <a:lnTo>
                        <a:pt x="885" y="521"/>
                      </a:lnTo>
                      <a:lnTo>
                        <a:pt x="667" y="552"/>
                      </a:lnTo>
                      <a:cubicBezTo>
                        <a:pt x="193" y="619"/>
                        <a:pt x="0" y="1205"/>
                        <a:pt x="346" y="1539"/>
                      </a:cubicBezTo>
                      <a:lnTo>
                        <a:pt x="503" y="1693"/>
                      </a:lnTo>
                      <a:lnTo>
                        <a:pt x="463" y="1908"/>
                      </a:lnTo>
                      <a:cubicBezTo>
                        <a:pt x="397" y="2283"/>
                        <a:pt x="696" y="2586"/>
                        <a:pt x="1034" y="2586"/>
                      </a:cubicBezTo>
                      <a:cubicBezTo>
                        <a:pt x="1123" y="2586"/>
                        <a:pt x="1215" y="2565"/>
                        <a:pt x="1303" y="2518"/>
                      </a:cubicBezTo>
                      <a:lnTo>
                        <a:pt x="1498" y="2418"/>
                      </a:lnTo>
                      <a:lnTo>
                        <a:pt x="1697" y="2518"/>
                      </a:lnTo>
                      <a:cubicBezTo>
                        <a:pt x="1785" y="2565"/>
                        <a:pt x="1877" y="2586"/>
                        <a:pt x="1966" y="2586"/>
                      </a:cubicBezTo>
                      <a:cubicBezTo>
                        <a:pt x="2303" y="2586"/>
                        <a:pt x="2600" y="2283"/>
                        <a:pt x="2536" y="1908"/>
                      </a:cubicBezTo>
                      <a:lnTo>
                        <a:pt x="2497" y="1693"/>
                      </a:lnTo>
                      <a:lnTo>
                        <a:pt x="2653" y="1539"/>
                      </a:lnTo>
                      <a:cubicBezTo>
                        <a:pt x="2999" y="1205"/>
                        <a:pt x="2807" y="621"/>
                        <a:pt x="2333" y="552"/>
                      </a:cubicBezTo>
                      <a:lnTo>
                        <a:pt x="2115" y="521"/>
                      </a:lnTo>
                      <a:lnTo>
                        <a:pt x="2015" y="323"/>
                      </a:lnTo>
                      <a:cubicBezTo>
                        <a:pt x="1909" y="108"/>
                        <a:pt x="1702" y="1"/>
                        <a:pt x="14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7309;p57">
                  <a:extLst>
                    <a:ext uri="{FF2B5EF4-FFF2-40B4-BE49-F238E27FC236}">
                      <a16:creationId xmlns:a16="http://schemas.microsoft.com/office/drawing/2014/main" id="{52E30A48-D86A-9685-7070-8CB899A87970}"/>
                    </a:ext>
                  </a:extLst>
                </p:cNvPr>
                <p:cNvSpPr/>
                <p:nvPr/>
              </p:nvSpPr>
              <p:spPr>
                <a:xfrm>
                  <a:off x="5721505" y="4041962"/>
                  <a:ext cx="133039" cy="120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0" h="2497" extrusionOk="0">
                      <a:moveTo>
                        <a:pt x="1333" y="1386"/>
                      </a:moveTo>
                      <a:cubicBezTo>
                        <a:pt x="1258" y="1406"/>
                        <a:pt x="1179" y="1435"/>
                        <a:pt x="1099" y="1471"/>
                      </a:cubicBezTo>
                      <a:lnTo>
                        <a:pt x="1099" y="1471"/>
                      </a:lnTo>
                      <a:cubicBezTo>
                        <a:pt x="1099" y="1484"/>
                        <a:pt x="1104" y="1493"/>
                        <a:pt x="1118" y="1493"/>
                      </a:cubicBezTo>
                      <a:cubicBezTo>
                        <a:pt x="1120" y="1493"/>
                        <a:pt x="1122" y="1493"/>
                        <a:pt x="1125" y="1493"/>
                      </a:cubicBezTo>
                      <a:cubicBezTo>
                        <a:pt x="1203" y="1479"/>
                        <a:pt x="1280" y="1443"/>
                        <a:pt x="1333" y="1386"/>
                      </a:cubicBezTo>
                      <a:close/>
                      <a:moveTo>
                        <a:pt x="1" y="1175"/>
                      </a:moveTo>
                      <a:cubicBezTo>
                        <a:pt x="34" y="1250"/>
                        <a:pt x="79" y="1320"/>
                        <a:pt x="143" y="1378"/>
                      </a:cubicBezTo>
                      <a:lnTo>
                        <a:pt x="327" y="1560"/>
                      </a:lnTo>
                      <a:lnTo>
                        <a:pt x="285" y="1816"/>
                      </a:lnTo>
                      <a:cubicBezTo>
                        <a:pt x="282" y="1833"/>
                        <a:pt x="282" y="1855"/>
                        <a:pt x="280" y="1872"/>
                      </a:cubicBezTo>
                      <a:cubicBezTo>
                        <a:pt x="530" y="1778"/>
                        <a:pt x="824" y="1591"/>
                        <a:pt x="1099" y="1471"/>
                      </a:cubicBezTo>
                      <a:lnTo>
                        <a:pt x="1099" y="1471"/>
                      </a:lnTo>
                      <a:cubicBezTo>
                        <a:pt x="1097" y="1424"/>
                        <a:pt x="1147" y="1323"/>
                        <a:pt x="1109" y="1323"/>
                      </a:cubicBezTo>
                      <a:cubicBezTo>
                        <a:pt x="1106" y="1323"/>
                        <a:pt x="1102" y="1324"/>
                        <a:pt x="1097" y="1325"/>
                      </a:cubicBezTo>
                      <a:cubicBezTo>
                        <a:pt x="882" y="1395"/>
                        <a:pt x="751" y="1445"/>
                        <a:pt x="621" y="1445"/>
                      </a:cubicBezTo>
                      <a:cubicBezTo>
                        <a:pt x="464" y="1445"/>
                        <a:pt x="307" y="1373"/>
                        <a:pt x="1" y="1175"/>
                      </a:cubicBezTo>
                      <a:close/>
                      <a:moveTo>
                        <a:pt x="2138" y="0"/>
                      </a:moveTo>
                      <a:cubicBezTo>
                        <a:pt x="2079" y="307"/>
                        <a:pt x="1987" y="606"/>
                        <a:pt x="1859" y="893"/>
                      </a:cubicBezTo>
                      <a:cubicBezTo>
                        <a:pt x="1825" y="968"/>
                        <a:pt x="1778" y="1057"/>
                        <a:pt x="1694" y="1080"/>
                      </a:cubicBezTo>
                      <a:cubicBezTo>
                        <a:pt x="1679" y="1084"/>
                        <a:pt x="1665" y="1087"/>
                        <a:pt x="1649" y="1087"/>
                      </a:cubicBezTo>
                      <a:cubicBezTo>
                        <a:pt x="1601" y="1087"/>
                        <a:pt x="1550" y="1064"/>
                        <a:pt x="1510" y="1032"/>
                      </a:cubicBezTo>
                      <a:cubicBezTo>
                        <a:pt x="1457" y="991"/>
                        <a:pt x="1423" y="935"/>
                        <a:pt x="1387" y="879"/>
                      </a:cubicBezTo>
                      <a:cubicBezTo>
                        <a:pt x="1211" y="597"/>
                        <a:pt x="1024" y="310"/>
                        <a:pt x="849" y="31"/>
                      </a:cubicBezTo>
                      <a:lnTo>
                        <a:pt x="773" y="179"/>
                      </a:lnTo>
                      <a:lnTo>
                        <a:pt x="634" y="198"/>
                      </a:lnTo>
                      <a:cubicBezTo>
                        <a:pt x="927" y="382"/>
                        <a:pt x="1181" y="625"/>
                        <a:pt x="1329" y="935"/>
                      </a:cubicBezTo>
                      <a:cubicBezTo>
                        <a:pt x="1395" y="1077"/>
                        <a:pt x="1432" y="1256"/>
                        <a:pt x="1340" y="1378"/>
                      </a:cubicBezTo>
                      <a:cubicBezTo>
                        <a:pt x="1338" y="1381"/>
                        <a:pt x="1335" y="1383"/>
                        <a:pt x="1333" y="1386"/>
                      </a:cubicBezTo>
                      <a:lnTo>
                        <a:pt x="1333" y="1386"/>
                      </a:lnTo>
                      <a:cubicBezTo>
                        <a:pt x="1335" y="1385"/>
                        <a:pt x="1338" y="1384"/>
                        <a:pt x="1340" y="1384"/>
                      </a:cubicBezTo>
                      <a:cubicBezTo>
                        <a:pt x="1341" y="1383"/>
                        <a:pt x="1342" y="1383"/>
                        <a:pt x="1344" y="1383"/>
                      </a:cubicBezTo>
                      <a:cubicBezTo>
                        <a:pt x="1380" y="1383"/>
                        <a:pt x="1358" y="1535"/>
                        <a:pt x="1390" y="1562"/>
                      </a:cubicBezTo>
                      <a:cubicBezTo>
                        <a:pt x="1412" y="1579"/>
                        <a:pt x="1421" y="1610"/>
                        <a:pt x="1426" y="1635"/>
                      </a:cubicBezTo>
                      <a:cubicBezTo>
                        <a:pt x="1454" y="1769"/>
                        <a:pt x="1437" y="1908"/>
                        <a:pt x="1421" y="2045"/>
                      </a:cubicBezTo>
                      <a:cubicBezTo>
                        <a:pt x="1398" y="2196"/>
                        <a:pt x="1373" y="2346"/>
                        <a:pt x="1342" y="2497"/>
                      </a:cubicBezTo>
                      <a:lnTo>
                        <a:pt x="1504" y="2413"/>
                      </a:lnTo>
                      <a:lnTo>
                        <a:pt x="1621" y="2477"/>
                      </a:lnTo>
                      <a:cubicBezTo>
                        <a:pt x="1605" y="2346"/>
                        <a:pt x="1594" y="2221"/>
                        <a:pt x="1588" y="2092"/>
                      </a:cubicBezTo>
                      <a:cubicBezTo>
                        <a:pt x="1577" y="1883"/>
                        <a:pt x="1588" y="1660"/>
                        <a:pt x="1705" y="1487"/>
                      </a:cubicBezTo>
                      <a:cubicBezTo>
                        <a:pt x="1711" y="1476"/>
                        <a:pt x="1722" y="1462"/>
                        <a:pt x="1733" y="1454"/>
                      </a:cubicBezTo>
                      <a:cubicBezTo>
                        <a:pt x="1750" y="1445"/>
                        <a:pt x="1772" y="1445"/>
                        <a:pt x="1789" y="1445"/>
                      </a:cubicBezTo>
                      <a:cubicBezTo>
                        <a:pt x="2096" y="1445"/>
                        <a:pt x="2389" y="1560"/>
                        <a:pt x="2690" y="1635"/>
                      </a:cubicBezTo>
                      <a:lnTo>
                        <a:pt x="2676" y="1562"/>
                      </a:lnTo>
                      <a:lnTo>
                        <a:pt x="2760" y="1468"/>
                      </a:lnTo>
                      <a:cubicBezTo>
                        <a:pt x="2651" y="1462"/>
                        <a:pt x="2545" y="1459"/>
                        <a:pt x="2442" y="1445"/>
                      </a:cubicBezTo>
                      <a:cubicBezTo>
                        <a:pt x="2333" y="1426"/>
                        <a:pt x="2224" y="1406"/>
                        <a:pt x="2121" y="1370"/>
                      </a:cubicBezTo>
                      <a:cubicBezTo>
                        <a:pt x="2051" y="1350"/>
                        <a:pt x="1984" y="1322"/>
                        <a:pt x="1928" y="1281"/>
                      </a:cubicBezTo>
                      <a:cubicBezTo>
                        <a:pt x="1873" y="1233"/>
                        <a:pt x="1831" y="1169"/>
                        <a:pt x="1831" y="1099"/>
                      </a:cubicBezTo>
                      <a:cubicBezTo>
                        <a:pt x="1831" y="1024"/>
                        <a:pt x="1870" y="963"/>
                        <a:pt x="1912" y="901"/>
                      </a:cubicBezTo>
                      <a:cubicBezTo>
                        <a:pt x="2065" y="667"/>
                        <a:pt x="2218" y="433"/>
                        <a:pt x="2375" y="198"/>
                      </a:cubicBezTo>
                      <a:lnTo>
                        <a:pt x="2224" y="179"/>
                      </a:lnTo>
                      <a:lnTo>
                        <a:pt x="2138" y="0"/>
                      </a:ln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7310;p57">
                  <a:extLst>
                    <a:ext uri="{FF2B5EF4-FFF2-40B4-BE49-F238E27FC236}">
                      <a16:creationId xmlns:a16="http://schemas.microsoft.com/office/drawing/2014/main" id="{A94B5221-D880-29CD-83C8-D95C1A048D56}"/>
                    </a:ext>
                  </a:extLst>
                </p:cNvPr>
                <p:cNvSpPr/>
                <p:nvPr/>
              </p:nvSpPr>
              <p:spPr>
                <a:xfrm>
                  <a:off x="5766431" y="4066690"/>
                  <a:ext cx="54758" cy="54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6" extrusionOk="0">
                      <a:moveTo>
                        <a:pt x="567" y="0"/>
                      </a:moveTo>
                      <a:cubicBezTo>
                        <a:pt x="257" y="0"/>
                        <a:pt x="0" y="254"/>
                        <a:pt x="0" y="567"/>
                      </a:cubicBezTo>
                      <a:cubicBezTo>
                        <a:pt x="0" y="882"/>
                        <a:pt x="254" y="1136"/>
                        <a:pt x="567" y="1136"/>
                      </a:cubicBezTo>
                      <a:cubicBezTo>
                        <a:pt x="879" y="1136"/>
                        <a:pt x="1136" y="882"/>
                        <a:pt x="1136" y="567"/>
                      </a:cubicBezTo>
                      <a:cubicBezTo>
                        <a:pt x="1136" y="254"/>
                        <a:pt x="882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7311;p57">
                  <a:extLst>
                    <a:ext uri="{FF2B5EF4-FFF2-40B4-BE49-F238E27FC236}">
                      <a16:creationId xmlns:a16="http://schemas.microsoft.com/office/drawing/2014/main" id="{3E5FA403-02D7-FA20-DB26-D6103BF211ED}"/>
                    </a:ext>
                  </a:extLst>
                </p:cNvPr>
                <p:cNvSpPr/>
                <p:nvPr/>
              </p:nvSpPr>
              <p:spPr>
                <a:xfrm>
                  <a:off x="5771540" y="4075270"/>
                  <a:ext cx="44153" cy="37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781" extrusionOk="0">
                      <a:moveTo>
                        <a:pt x="462" y="1"/>
                      </a:moveTo>
                      <a:cubicBezTo>
                        <a:pt x="399" y="1"/>
                        <a:pt x="335" y="34"/>
                        <a:pt x="299" y="101"/>
                      </a:cubicBezTo>
                      <a:lnTo>
                        <a:pt x="271" y="160"/>
                      </a:lnTo>
                      <a:lnTo>
                        <a:pt x="204" y="171"/>
                      </a:lnTo>
                      <a:cubicBezTo>
                        <a:pt x="62" y="191"/>
                        <a:pt x="0" y="366"/>
                        <a:pt x="106" y="467"/>
                      </a:cubicBezTo>
                      <a:lnTo>
                        <a:pt x="154" y="512"/>
                      </a:lnTo>
                      <a:lnTo>
                        <a:pt x="145" y="576"/>
                      </a:lnTo>
                      <a:cubicBezTo>
                        <a:pt x="126" y="690"/>
                        <a:pt x="215" y="780"/>
                        <a:pt x="317" y="780"/>
                      </a:cubicBezTo>
                      <a:cubicBezTo>
                        <a:pt x="344" y="780"/>
                        <a:pt x="372" y="774"/>
                        <a:pt x="399" y="760"/>
                      </a:cubicBezTo>
                      <a:lnTo>
                        <a:pt x="458" y="729"/>
                      </a:lnTo>
                      <a:lnTo>
                        <a:pt x="517" y="760"/>
                      </a:lnTo>
                      <a:cubicBezTo>
                        <a:pt x="544" y="774"/>
                        <a:pt x="572" y="780"/>
                        <a:pt x="599" y="780"/>
                      </a:cubicBezTo>
                      <a:cubicBezTo>
                        <a:pt x="702" y="780"/>
                        <a:pt x="791" y="688"/>
                        <a:pt x="773" y="576"/>
                      </a:cubicBezTo>
                      <a:lnTo>
                        <a:pt x="762" y="512"/>
                      </a:lnTo>
                      <a:lnTo>
                        <a:pt x="809" y="467"/>
                      </a:lnTo>
                      <a:cubicBezTo>
                        <a:pt x="915" y="366"/>
                        <a:pt x="857" y="191"/>
                        <a:pt x="712" y="171"/>
                      </a:cubicBezTo>
                      <a:lnTo>
                        <a:pt x="648" y="160"/>
                      </a:lnTo>
                      <a:lnTo>
                        <a:pt x="620" y="101"/>
                      </a:lnTo>
                      <a:cubicBezTo>
                        <a:pt x="588" y="34"/>
                        <a:pt x="526" y="1"/>
                        <a:pt x="462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7312;p57">
                  <a:extLst>
                    <a:ext uri="{FF2B5EF4-FFF2-40B4-BE49-F238E27FC236}">
                      <a16:creationId xmlns:a16="http://schemas.microsoft.com/office/drawing/2014/main" id="{4DDD2448-07C3-3589-2CCB-6746C190DC1B}"/>
                    </a:ext>
                  </a:extLst>
                </p:cNvPr>
                <p:cNvSpPr/>
                <p:nvPr/>
              </p:nvSpPr>
              <p:spPr>
                <a:xfrm>
                  <a:off x="5779590" y="4079994"/>
                  <a:ext cx="2829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584" extrusionOk="0">
                      <a:moveTo>
                        <a:pt x="294" y="1"/>
                      </a:moveTo>
                      <a:cubicBezTo>
                        <a:pt x="135" y="1"/>
                        <a:pt x="1" y="129"/>
                        <a:pt x="1" y="291"/>
                      </a:cubicBezTo>
                      <a:cubicBezTo>
                        <a:pt x="1" y="453"/>
                        <a:pt x="135" y="584"/>
                        <a:pt x="294" y="584"/>
                      </a:cubicBezTo>
                      <a:cubicBezTo>
                        <a:pt x="456" y="584"/>
                        <a:pt x="587" y="455"/>
                        <a:pt x="587" y="291"/>
                      </a:cubicBezTo>
                      <a:cubicBezTo>
                        <a:pt x="587" y="132"/>
                        <a:pt x="456" y="1"/>
                        <a:pt x="294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7313;p57">
                  <a:extLst>
                    <a:ext uri="{FF2B5EF4-FFF2-40B4-BE49-F238E27FC236}">
                      <a16:creationId xmlns:a16="http://schemas.microsoft.com/office/drawing/2014/main" id="{A12CF52C-D1EC-B9EC-024D-A696E494B930}"/>
                    </a:ext>
                  </a:extLst>
                </p:cNvPr>
                <p:cNvSpPr/>
                <p:nvPr/>
              </p:nvSpPr>
              <p:spPr>
                <a:xfrm>
                  <a:off x="5790773" y="4052181"/>
                  <a:ext cx="5977" cy="85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1764" extrusionOk="0">
                      <a:moveTo>
                        <a:pt x="0" y="0"/>
                      </a:moveTo>
                      <a:lnTo>
                        <a:pt x="0" y="1763"/>
                      </a:lnTo>
                      <a:lnTo>
                        <a:pt x="123" y="1763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7314;p57">
                  <a:extLst>
                    <a:ext uri="{FF2B5EF4-FFF2-40B4-BE49-F238E27FC236}">
                      <a16:creationId xmlns:a16="http://schemas.microsoft.com/office/drawing/2014/main" id="{50D489DF-0583-8B19-6780-8829A22CAA94}"/>
                    </a:ext>
                  </a:extLst>
                </p:cNvPr>
                <p:cNvSpPr/>
                <p:nvPr/>
              </p:nvSpPr>
              <p:spPr>
                <a:xfrm>
                  <a:off x="5789713" y="4044998"/>
                  <a:ext cx="8484" cy="8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75" extrusionOk="0">
                      <a:moveTo>
                        <a:pt x="97" y="1"/>
                      </a:moveTo>
                      <a:cubicBezTo>
                        <a:pt x="95" y="1"/>
                        <a:pt x="92" y="1"/>
                        <a:pt x="89" y="1"/>
                      </a:cubicBezTo>
                      <a:cubicBezTo>
                        <a:pt x="39" y="1"/>
                        <a:pt x="0" y="38"/>
                        <a:pt x="0" y="88"/>
                      </a:cubicBezTo>
                      <a:cubicBezTo>
                        <a:pt x="0" y="132"/>
                        <a:pt x="42" y="174"/>
                        <a:pt x="89" y="174"/>
                      </a:cubicBezTo>
                      <a:cubicBezTo>
                        <a:pt x="134" y="174"/>
                        <a:pt x="176" y="135"/>
                        <a:pt x="176" y="88"/>
                      </a:cubicBezTo>
                      <a:cubicBezTo>
                        <a:pt x="176" y="41"/>
                        <a:pt x="13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7315;p57">
                  <a:extLst>
                    <a:ext uri="{FF2B5EF4-FFF2-40B4-BE49-F238E27FC236}">
                      <a16:creationId xmlns:a16="http://schemas.microsoft.com/office/drawing/2014/main" id="{3B121405-56B3-D70A-DAA3-CA7D1685A3B6}"/>
                    </a:ext>
                  </a:extLst>
                </p:cNvPr>
                <p:cNvSpPr/>
                <p:nvPr/>
              </p:nvSpPr>
              <p:spPr>
                <a:xfrm>
                  <a:off x="5792123" y="4047457"/>
                  <a:ext cx="3519" cy="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76" extrusionOk="0">
                      <a:moveTo>
                        <a:pt x="34" y="1"/>
                      </a:moveTo>
                      <a:cubicBezTo>
                        <a:pt x="17" y="1"/>
                        <a:pt x="0" y="14"/>
                        <a:pt x="0" y="37"/>
                      </a:cubicBezTo>
                      <a:cubicBezTo>
                        <a:pt x="0" y="56"/>
                        <a:pt x="14" y="76"/>
                        <a:pt x="34" y="76"/>
                      </a:cubicBezTo>
                      <a:cubicBezTo>
                        <a:pt x="56" y="76"/>
                        <a:pt x="73" y="54"/>
                        <a:pt x="73" y="37"/>
                      </a:cubicBezTo>
                      <a:cubicBezTo>
                        <a:pt x="73" y="14"/>
                        <a:pt x="56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7316;p57">
                  <a:extLst>
                    <a:ext uri="{FF2B5EF4-FFF2-40B4-BE49-F238E27FC236}">
                      <a16:creationId xmlns:a16="http://schemas.microsoft.com/office/drawing/2014/main" id="{BD196E78-2F73-AC5D-6BC6-5F782AD22B5F}"/>
                    </a:ext>
                  </a:extLst>
                </p:cNvPr>
                <p:cNvSpPr/>
                <p:nvPr/>
              </p:nvSpPr>
              <p:spPr>
                <a:xfrm>
                  <a:off x="5789713" y="4135814"/>
                  <a:ext cx="8484" cy="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74" extrusionOk="0">
                      <a:moveTo>
                        <a:pt x="89" y="0"/>
                      </a:moveTo>
                      <a:cubicBezTo>
                        <a:pt x="39" y="0"/>
                        <a:pt x="0" y="37"/>
                        <a:pt x="0" y="87"/>
                      </a:cubicBezTo>
                      <a:cubicBezTo>
                        <a:pt x="0" y="134"/>
                        <a:pt x="42" y="173"/>
                        <a:pt x="89" y="173"/>
                      </a:cubicBezTo>
                      <a:cubicBezTo>
                        <a:pt x="134" y="173"/>
                        <a:pt x="176" y="134"/>
                        <a:pt x="176" y="87"/>
                      </a:cubicBezTo>
                      <a:cubicBezTo>
                        <a:pt x="176" y="37"/>
                        <a:pt x="134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7317;p57">
                  <a:extLst>
                    <a:ext uri="{FF2B5EF4-FFF2-40B4-BE49-F238E27FC236}">
                      <a16:creationId xmlns:a16="http://schemas.microsoft.com/office/drawing/2014/main" id="{631CC3F2-25EC-4556-92ED-2AB1BD61FCEB}"/>
                    </a:ext>
                  </a:extLst>
                </p:cNvPr>
                <p:cNvSpPr/>
                <p:nvPr/>
              </p:nvSpPr>
              <p:spPr>
                <a:xfrm>
                  <a:off x="5792123" y="4138224"/>
                  <a:ext cx="3519" cy="3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71" extrusionOk="0">
                      <a:moveTo>
                        <a:pt x="34" y="1"/>
                      </a:moveTo>
                      <a:cubicBezTo>
                        <a:pt x="17" y="1"/>
                        <a:pt x="0" y="20"/>
                        <a:pt x="0" y="37"/>
                      </a:cubicBezTo>
                      <a:cubicBezTo>
                        <a:pt x="0" y="54"/>
                        <a:pt x="14" y="70"/>
                        <a:pt x="34" y="70"/>
                      </a:cubicBezTo>
                      <a:cubicBezTo>
                        <a:pt x="56" y="70"/>
                        <a:pt x="73" y="54"/>
                        <a:pt x="73" y="37"/>
                      </a:cubicBezTo>
                      <a:cubicBezTo>
                        <a:pt x="73" y="15"/>
                        <a:pt x="56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7318;p57">
                  <a:extLst>
                    <a:ext uri="{FF2B5EF4-FFF2-40B4-BE49-F238E27FC236}">
                      <a16:creationId xmlns:a16="http://schemas.microsoft.com/office/drawing/2014/main" id="{B791A3E2-EA0E-94BF-2DA5-96A3FD2B2571}"/>
                    </a:ext>
                  </a:extLst>
                </p:cNvPr>
                <p:cNvSpPr/>
                <p:nvPr/>
              </p:nvSpPr>
              <p:spPr>
                <a:xfrm>
                  <a:off x="5751343" y="4091563"/>
                  <a:ext cx="84933" cy="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121" extrusionOk="0">
                      <a:moveTo>
                        <a:pt x="1" y="1"/>
                      </a:moveTo>
                      <a:lnTo>
                        <a:pt x="1" y="121"/>
                      </a:lnTo>
                      <a:lnTo>
                        <a:pt x="1761" y="121"/>
                      </a:lnTo>
                      <a:lnTo>
                        <a:pt x="1761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7319;p57">
                  <a:extLst>
                    <a:ext uri="{FF2B5EF4-FFF2-40B4-BE49-F238E27FC236}">
                      <a16:creationId xmlns:a16="http://schemas.microsoft.com/office/drawing/2014/main" id="{9283CC5F-6128-DD0C-4B38-34DDECCCDB08}"/>
                    </a:ext>
                  </a:extLst>
                </p:cNvPr>
                <p:cNvSpPr/>
                <p:nvPr/>
              </p:nvSpPr>
              <p:spPr>
                <a:xfrm>
                  <a:off x="5835024" y="4090358"/>
                  <a:ext cx="8773" cy="8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77" extrusionOk="0">
                      <a:moveTo>
                        <a:pt x="87" y="0"/>
                      </a:moveTo>
                      <a:cubicBezTo>
                        <a:pt x="42" y="0"/>
                        <a:pt x="0" y="40"/>
                        <a:pt x="0" y="87"/>
                      </a:cubicBezTo>
                      <a:cubicBezTo>
                        <a:pt x="0" y="137"/>
                        <a:pt x="36" y="176"/>
                        <a:pt x="87" y="176"/>
                      </a:cubicBezTo>
                      <a:cubicBezTo>
                        <a:pt x="140" y="176"/>
                        <a:pt x="182" y="137"/>
                        <a:pt x="173" y="87"/>
                      </a:cubicBezTo>
                      <a:cubicBezTo>
                        <a:pt x="173" y="42"/>
                        <a:pt x="131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7320;p57">
                  <a:extLst>
                    <a:ext uri="{FF2B5EF4-FFF2-40B4-BE49-F238E27FC236}">
                      <a16:creationId xmlns:a16="http://schemas.microsoft.com/office/drawing/2014/main" id="{5BA2A88E-1F1D-E666-1F1C-DDFD8D0892C0}"/>
                    </a:ext>
                  </a:extLst>
                </p:cNvPr>
                <p:cNvSpPr/>
                <p:nvPr/>
              </p:nvSpPr>
              <p:spPr>
                <a:xfrm>
                  <a:off x="5837434" y="4092623"/>
                  <a:ext cx="3663" cy="3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77" extrusionOk="0">
                      <a:moveTo>
                        <a:pt x="37" y="1"/>
                      </a:moveTo>
                      <a:cubicBezTo>
                        <a:pt x="20" y="1"/>
                        <a:pt x="0" y="20"/>
                        <a:pt x="0" y="37"/>
                      </a:cubicBezTo>
                      <a:cubicBezTo>
                        <a:pt x="0" y="59"/>
                        <a:pt x="20" y="76"/>
                        <a:pt x="37" y="76"/>
                      </a:cubicBezTo>
                      <a:cubicBezTo>
                        <a:pt x="62" y="76"/>
                        <a:pt x="76" y="62"/>
                        <a:pt x="76" y="37"/>
                      </a:cubicBezTo>
                      <a:cubicBezTo>
                        <a:pt x="76" y="20"/>
                        <a:pt x="53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7321;p57">
                  <a:extLst>
                    <a:ext uri="{FF2B5EF4-FFF2-40B4-BE49-F238E27FC236}">
                      <a16:creationId xmlns:a16="http://schemas.microsoft.com/office/drawing/2014/main" id="{C4E93E47-8853-0A8B-B462-29A026C818FB}"/>
                    </a:ext>
                  </a:extLst>
                </p:cNvPr>
                <p:cNvSpPr/>
                <p:nvPr/>
              </p:nvSpPr>
              <p:spPr>
                <a:xfrm>
                  <a:off x="5744353" y="4090358"/>
                  <a:ext cx="8387" cy="8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77" extrusionOk="0">
                      <a:moveTo>
                        <a:pt x="87" y="0"/>
                      </a:moveTo>
                      <a:cubicBezTo>
                        <a:pt x="43" y="0"/>
                        <a:pt x="1" y="40"/>
                        <a:pt x="1" y="87"/>
                      </a:cubicBezTo>
                      <a:cubicBezTo>
                        <a:pt x="1" y="137"/>
                        <a:pt x="40" y="176"/>
                        <a:pt x="87" y="176"/>
                      </a:cubicBezTo>
                      <a:cubicBezTo>
                        <a:pt x="132" y="176"/>
                        <a:pt x="174" y="137"/>
                        <a:pt x="174" y="87"/>
                      </a:cubicBezTo>
                      <a:cubicBezTo>
                        <a:pt x="174" y="42"/>
                        <a:pt x="132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7322;p57">
                  <a:extLst>
                    <a:ext uri="{FF2B5EF4-FFF2-40B4-BE49-F238E27FC236}">
                      <a16:creationId xmlns:a16="http://schemas.microsoft.com/office/drawing/2014/main" id="{5640D5AE-02A9-488D-E1A9-AF07DEBA8AC8}"/>
                    </a:ext>
                  </a:extLst>
                </p:cNvPr>
                <p:cNvSpPr/>
                <p:nvPr/>
              </p:nvSpPr>
              <p:spPr>
                <a:xfrm>
                  <a:off x="5746908" y="4092623"/>
                  <a:ext cx="3422" cy="3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77" extrusionOk="0">
                      <a:moveTo>
                        <a:pt x="34" y="1"/>
                      </a:moveTo>
                      <a:cubicBezTo>
                        <a:pt x="18" y="1"/>
                        <a:pt x="1" y="20"/>
                        <a:pt x="1" y="37"/>
                      </a:cubicBezTo>
                      <a:cubicBezTo>
                        <a:pt x="1" y="59"/>
                        <a:pt x="18" y="76"/>
                        <a:pt x="34" y="76"/>
                      </a:cubicBezTo>
                      <a:cubicBezTo>
                        <a:pt x="51" y="76"/>
                        <a:pt x="71" y="62"/>
                        <a:pt x="71" y="37"/>
                      </a:cubicBezTo>
                      <a:cubicBezTo>
                        <a:pt x="71" y="20"/>
                        <a:pt x="51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7323;p57">
                  <a:extLst>
                    <a:ext uri="{FF2B5EF4-FFF2-40B4-BE49-F238E27FC236}">
                      <a16:creationId xmlns:a16="http://schemas.microsoft.com/office/drawing/2014/main" id="{E3CA7243-3E45-33C6-225C-CA89C48D03C2}"/>
                    </a:ext>
                  </a:extLst>
                </p:cNvPr>
                <p:cNvSpPr/>
                <p:nvPr/>
              </p:nvSpPr>
              <p:spPr>
                <a:xfrm>
                  <a:off x="5768696" y="4069389"/>
                  <a:ext cx="50082" cy="50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39" extrusionOk="0">
                      <a:moveTo>
                        <a:pt x="952" y="0"/>
                      </a:moveTo>
                      <a:lnTo>
                        <a:pt x="1" y="952"/>
                      </a:lnTo>
                      <a:lnTo>
                        <a:pt x="85" y="1038"/>
                      </a:lnTo>
                      <a:lnTo>
                        <a:pt x="1039" y="87"/>
                      </a:ln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7324;p57">
                  <a:extLst>
                    <a:ext uri="{FF2B5EF4-FFF2-40B4-BE49-F238E27FC236}">
                      <a16:creationId xmlns:a16="http://schemas.microsoft.com/office/drawing/2014/main" id="{65856F02-496B-740E-A555-32FBA6EB85E6}"/>
                    </a:ext>
                  </a:extLst>
                </p:cNvPr>
                <p:cNvSpPr/>
                <p:nvPr/>
              </p:nvSpPr>
              <p:spPr>
                <a:xfrm>
                  <a:off x="5815116" y="4066835"/>
                  <a:ext cx="6507" cy="6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35" extrusionOk="0">
                      <a:moveTo>
                        <a:pt x="67" y="0"/>
                      </a:moveTo>
                      <a:cubicBezTo>
                        <a:pt x="31" y="0"/>
                        <a:pt x="0" y="31"/>
                        <a:pt x="0" y="67"/>
                      </a:cubicBezTo>
                      <a:cubicBezTo>
                        <a:pt x="0" y="103"/>
                        <a:pt x="31" y="134"/>
                        <a:pt x="67" y="134"/>
                      </a:cubicBezTo>
                      <a:cubicBezTo>
                        <a:pt x="104" y="134"/>
                        <a:pt x="134" y="103"/>
                        <a:pt x="134" y="67"/>
                      </a:cubicBezTo>
                      <a:cubicBezTo>
                        <a:pt x="134" y="31"/>
                        <a:pt x="104" y="0"/>
                        <a:pt x="67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7325;p57">
                  <a:extLst>
                    <a:ext uri="{FF2B5EF4-FFF2-40B4-BE49-F238E27FC236}">
                      <a16:creationId xmlns:a16="http://schemas.microsoft.com/office/drawing/2014/main" id="{F7079586-DFD6-CEAA-2E10-29D08F0A4351}"/>
                    </a:ext>
                  </a:extLst>
                </p:cNvPr>
                <p:cNvSpPr/>
                <p:nvPr/>
              </p:nvSpPr>
              <p:spPr>
                <a:xfrm>
                  <a:off x="5816996" y="4068714"/>
                  <a:ext cx="2748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28" y="0"/>
                      </a:moveTo>
                      <a:cubicBezTo>
                        <a:pt x="12" y="0"/>
                        <a:pt x="0" y="11"/>
                        <a:pt x="0" y="28"/>
                      </a:cubicBezTo>
                      <a:cubicBezTo>
                        <a:pt x="0" y="42"/>
                        <a:pt x="12" y="56"/>
                        <a:pt x="28" y="56"/>
                      </a:cubicBezTo>
                      <a:cubicBezTo>
                        <a:pt x="42" y="56"/>
                        <a:pt x="56" y="42"/>
                        <a:pt x="56" y="28"/>
                      </a:cubicBezTo>
                      <a:cubicBezTo>
                        <a:pt x="56" y="11"/>
                        <a:pt x="42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7326;p57">
                  <a:extLst>
                    <a:ext uri="{FF2B5EF4-FFF2-40B4-BE49-F238E27FC236}">
                      <a16:creationId xmlns:a16="http://schemas.microsoft.com/office/drawing/2014/main" id="{7682E3A5-785A-CC45-1C87-FF3A8575D45F}"/>
                    </a:ext>
                  </a:extLst>
                </p:cNvPr>
                <p:cNvSpPr/>
                <p:nvPr/>
              </p:nvSpPr>
              <p:spPr>
                <a:xfrm>
                  <a:off x="5765611" y="4115713"/>
                  <a:ext cx="7327" cy="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40" extrusionOk="0">
                      <a:moveTo>
                        <a:pt x="77" y="0"/>
                      </a:moveTo>
                      <a:cubicBezTo>
                        <a:pt x="60" y="0"/>
                        <a:pt x="42" y="7"/>
                        <a:pt x="29" y="21"/>
                      </a:cubicBezTo>
                      <a:cubicBezTo>
                        <a:pt x="1" y="49"/>
                        <a:pt x="1" y="91"/>
                        <a:pt x="29" y="119"/>
                      </a:cubicBezTo>
                      <a:cubicBezTo>
                        <a:pt x="42" y="133"/>
                        <a:pt x="60" y="140"/>
                        <a:pt x="77" y="140"/>
                      </a:cubicBezTo>
                      <a:cubicBezTo>
                        <a:pt x="95" y="140"/>
                        <a:pt x="112" y="133"/>
                        <a:pt x="126" y="119"/>
                      </a:cubicBezTo>
                      <a:cubicBezTo>
                        <a:pt x="151" y="91"/>
                        <a:pt x="151" y="49"/>
                        <a:pt x="126" y="21"/>
                      </a:cubicBezTo>
                      <a:cubicBezTo>
                        <a:pt x="112" y="7"/>
                        <a:pt x="95" y="0"/>
                        <a:pt x="77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7327;p57">
                  <a:extLst>
                    <a:ext uri="{FF2B5EF4-FFF2-40B4-BE49-F238E27FC236}">
                      <a16:creationId xmlns:a16="http://schemas.microsoft.com/office/drawing/2014/main" id="{A421B82B-910B-BB28-1FD1-3383ABE34030}"/>
                    </a:ext>
                  </a:extLst>
                </p:cNvPr>
                <p:cNvSpPr/>
                <p:nvPr/>
              </p:nvSpPr>
              <p:spPr>
                <a:xfrm>
                  <a:off x="5767925" y="4117641"/>
                  <a:ext cx="2844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57" extrusionOk="0">
                      <a:moveTo>
                        <a:pt x="29" y="1"/>
                      </a:moveTo>
                      <a:cubicBezTo>
                        <a:pt x="22" y="1"/>
                        <a:pt x="14" y="4"/>
                        <a:pt x="8" y="9"/>
                      </a:cubicBezTo>
                      <a:cubicBezTo>
                        <a:pt x="0" y="20"/>
                        <a:pt x="0" y="37"/>
                        <a:pt x="8" y="48"/>
                      </a:cubicBezTo>
                      <a:cubicBezTo>
                        <a:pt x="14" y="54"/>
                        <a:pt x="22" y="57"/>
                        <a:pt x="29" y="57"/>
                      </a:cubicBezTo>
                      <a:cubicBezTo>
                        <a:pt x="36" y="57"/>
                        <a:pt x="43" y="54"/>
                        <a:pt x="47" y="48"/>
                      </a:cubicBezTo>
                      <a:cubicBezTo>
                        <a:pt x="59" y="37"/>
                        <a:pt x="59" y="23"/>
                        <a:pt x="47" y="9"/>
                      </a:cubicBezTo>
                      <a:cubicBezTo>
                        <a:pt x="43" y="4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7328;p57">
                  <a:extLst>
                    <a:ext uri="{FF2B5EF4-FFF2-40B4-BE49-F238E27FC236}">
                      <a16:creationId xmlns:a16="http://schemas.microsoft.com/office/drawing/2014/main" id="{8BED0B8A-2517-44C2-C21F-1CDD9F5EF08D}"/>
                    </a:ext>
                  </a:extLst>
                </p:cNvPr>
                <p:cNvSpPr/>
                <p:nvPr/>
              </p:nvSpPr>
              <p:spPr>
                <a:xfrm>
                  <a:off x="5768600" y="4069630"/>
                  <a:ext cx="50034" cy="50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" h="1039" extrusionOk="0">
                      <a:moveTo>
                        <a:pt x="87" y="1"/>
                      </a:moveTo>
                      <a:lnTo>
                        <a:pt x="0" y="87"/>
                      </a:lnTo>
                      <a:lnTo>
                        <a:pt x="951" y="1039"/>
                      </a:lnTo>
                      <a:lnTo>
                        <a:pt x="1038" y="952"/>
                      </a:lnTo>
                      <a:lnTo>
                        <a:pt x="87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7329;p57">
                  <a:extLst>
                    <a:ext uri="{FF2B5EF4-FFF2-40B4-BE49-F238E27FC236}">
                      <a16:creationId xmlns:a16="http://schemas.microsoft.com/office/drawing/2014/main" id="{9AD813A2-EDB7-4608-817A-5484D1ED2F36}"/>
                    </a:ext>
                  </a:extLst>
                </p:cNvPr>
                <p:cNvSpPr/>
                <p:nvPr/>
              </p:nvSpPr>
              <p:spPr>
                <a:xfrm>
                  <a:off x="5815116" y="4115906"/>
                  <a:ext cx="6507" cy="6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32" extrusionOk="0">
                      <a:moveTo>
                        <a:pt x="67" y="1"/>
                      </a:moveTo>
                      <a:cubicBezTo>
                        <a:pt x="31" y="1"/>
                        <a:pt x="0" y="31"/>
                        <a:pt x="0" y="67"/>
                      </a:cubicBezTo>
                      <a:cubicBezTo>
                        <a:pt x="0" y="104"/>
                        <a:pt x="31" y="132"/>
                        <a:pt x="67" y="132"/>
                      </a:cubicBezTo>
                      <a:cubicBezTo>
                        <a:pt x="104" y="132"/>
                        <a:pt x="134" y="104"/>
                        <a:pt x="134" y="67"/>
                      </a:cubicBezTo>
                      <a:cubicBezTo>
                        <a:pt x="134" y="31"/>
                        <a:pt x="104" y="1"/>
                        <a:pt x="67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7330;p57">
                  <a:extLst>
                    <a:ext uri="{FF2B5EF4-FFF2-40B4-BE49-F238E27FC236}">
                      <a16:creationId xmlns:a16="http://schemas.microsoft.com/office/drawing/2014/main" id="{3C0F53B3-68E6-B862-54AE-ECC1290741B8}"/>
                    </a:ext>
                  </a:extLst>
                </p:cNvPr>
                <p:cNvSpPr/>
                <p:nvPr/>
              </p:nvSpPr>
              <p:spPr>
                <a:xfrm>
                  <a:off x="5816996" y="4117785"/>
                  <a:ext cx="2748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28" y="1"/>
                      </a:moveTo>
                      <a:cubicBezTo>
                        <a:pt x="12" y="1"/>
                        <a:pt x="0" y="12"/>
                        <a:pt x="0" y="28"/>
                      </a:cubicBezTo>
                      <a:cubicBezTo>
                        <a:pt x="0" y="42"/>
                        <a:pt x="12" y="56"/>
                        <a:pt x="28" y="56"/>
                      </a:cubicBezTo>
                      <a:cubicBezTo>
                        <a:pt x="42" y="56"/>
                        <a:pt x="56" y="42"/>
                        <a:pt x="56" y="28"/>
                      </a:cubicBezTo>
                      <a:cubicBezTo>
                        <a:pt x="56" y="12"/>
                        <a:pt x="42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7331;p57">
                  <a:extLst>
                    <a:ext uri="{FF2B5EF4-FFF2-40B4-BE49-F238E27FC236}">
                      <a16:creationId xmlns:a16="http://schemas.microsoft.com/office/drawing/2014/main" id="{DA3E2D7C-0229-47EB-6145-ACE8624A7817}"/>
                    </a:ext>
                  </a:extLst>
                </p:cNvPr>
                <p:cNvSpPr/>
                <p:nvPr/>
              </p:nvSpPr>
              <p:spPr>
                <a:xfrm>
                  <a:off x="5765756" y="4066642"/>
                  <a:ext cx="7423" cy="6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138" extrusionOk="0">
                      <a:moveTo>
                        <a:pt x="77" y="0"/>
                      </a:moveTo>
                      <a:cubicBezTo>
                        <a:pt x="60" y="0"/>
                        <a:pt x="42" y="7"/>
                        <a:pt x="28" y="21"/>
                      </a:cubicBezTo>
                      <a:cubicBezTo>
                        <a:pt x="0" y="49"/>
                        <a:pt x="0" y="91"/>
                        <a:pt x="28" y="119"/>
                      </a:cubicBezTo>
                      <a:cubicBezTo>
                        <a:pt x="41" y="131"/>
                        <a:pt x="58" y="137"/>
                        <a:pt x="76" y="137"/>
                      </a:cubicBezTo>
                      <a:cubicBezTo>
                        <a:pt x="94" y="137"/>
                        <a:pt x="112" y="131"/>
                        <a:pt x="126" y="119"/>
                      </a:cubicBezTo>
                      <a:cubicBezTo>
                        <a:pt x="154" y="91"/>
                        <a:pt x="154" y="49"/>
                        <a:pt x="126" y="21"/>
                      </a:cubicBezTo>
                      <a:cubicBezTo>
                        <a:pt x="112" y="7"/>
                        <a:pt x="95" y="0"/>
                        <a:pt x="77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7332;p57">
                  <a:extLst>
                    <a:ext uri="{FF2B5EF4-FFF2-40B4-BE49-F238E27FC236}">
                      <a16:creationId xmlns:a16="http://schemas.microsoft.com/office/drawing/2014/main" id="{33988CBB-12A8-5F0A-25F9-0BF36D3E1BB4}"/>
                    </a:ext>
                  </a:extLst>
                </p:cNvPr>
                <p:cNvSpPr/>
                <p:nvPr/>
              </p:nvSpPr>
              <p:spPr>
                <a:xfrm>
                  <a:off x="5767925" y="4068811"/>
                  <a:ext cx="2844" cy="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55" extrusionOk="0">
                      <a:moveTo>
                        <a:pt x="29" y="0"/>
                      </a:moveTo>
                      <a:cubicBezTo>
                        <a:pt x="22" y="0"/>
                        <a:pt x="14" y="2"/>
                        <a:pt x="8" y="7"/>
                      </a:cubicBezTo>
                      <a:cubicBezTo>
                        <a:pt x="0" y="18"/>
                        <a:pt x="0" y="35"/>
                        <a:pt x="8" y="46"/>
                      </a:cubicBezTo>
                      <a:cubicBezTo>
                        <a:pt x="17" y="51"/>
                        <a:pt x="24" y="54"/>
                        <a:pt x="31" y="54"/>
                      </a:cubicBezTo>
                      <a:cubicBezTo>
                        <a:pt x="38" y="54"/>
                        <a:pt x="43" y="51"/>
                        <a:pt x="47" y="46"/>
                      </a:cubicBezTo>
                      <a:cubicBezTo>
                        <a:pt x="59" y="35"/>
                        <a:pt x="59" y="18"/>
                        <a:pt x="47" y="7"/>
                      </a:cubicBezTo>
                      <a:cubicBezTo>
                        <a:pt x="43" y="2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7333;p57">
                  <a:extLst>
                    <a:ext uri="{FF2B5EF4-FFF2-40B4-BE49-F238E27FC236}">
                      <a16:creationId xmlns:a16="http://schemas.microsoft.com/office/drawing/2014/main" id="{41066346-EE33-828B-EC18-149956012AA3}"/>
                    </a:ext>
                  </a:extLst>
                </p:cNvPr>
                <p:cNvSpPr/>
                <p:nvPr/>
              </p:nvSpPr>
              <p:spPr>
                <a:xfrm>
                  <a:off x="5786869" y="4087128"/>
                  <a:ext cx="13882" cy="13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88" extrusionOk="0">
                      <a:moveTo>
                        <a:pt x="143" y="0"/>
                      </a:moveTo>
                      <a:cubicBezTo>
                        <a:pt x="65" y="0"/>
                        <a:pt x="0" y="65"/>
                        <a:pt x="0" y="143"/>
                      </a:cubicBezTo>
                      <a:cubicBezTo>
                        <a:pt x="0" y="224"/>
                        <a:pt x="65" y="288"/>
                        <a:pt x="143" y="288"/>
                      </a:cubicBezTo>
                      <a:cubicBezTo>
                        <a:pt x="224" y="288"/>
                        <a:pt x="288" y="224"/>
                        <a:pt x="288" y="143"/>
                      </a:cubicBezTo>
                      <a:cubicBezTo>
                        <a:pt x="288" y="65"/>
                        <a:pt x="224" y="0"/>
                        <a:pt x="143" y="0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7334;p57">
                  <a:extLst>
                    <a:ext uri="{FF2B5EF4-FFF2-40B4-BE49-F238E27FC236}">
                      <a16:creationId xmlns:a16="http://schemas.microsoft.com/office/drawing/2014/main" id="{35030A08-52E4-786F-F72E-4FF59A53A1E7}"/>
                    </a:ext>
                  </a:extLst>
                </p:cNvPr>
                <p:cNvSpPr/>
                <p:nvPr/>
              </p:nvSpPr>
              <p:spPr>
                <a:xfrm>
                  <a:off x="5827745" y="3907185"/>
                  <a:ext cx="113276" cy="97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2026" extrusionOk="0">
                      <a:moveTo>
                        <a:pt x="1177" y="0"/>
                      </a:moveTo>
                      <a:cubicBezTo>
                        <a:pt x="1015" y="0"/>
                        <a:pt x="853" y="83"/>
                        <a:pt x="768" y="249"/>
                      </a:cubicBezTo>
                      <a:lnTo>
                        <a:pt x="690" y="402"/>
                      </a:lnTo>
                      <a:lnTo>
                        <a:pt x="519" y="428"/>
                      </a:lnTo>
                      <a:cubicBezTo>
                        <a:pt x="146" y="483"/>
                        <a:pt x="1" y="941"/>
                        <a:pt x="268" y="1203"/>
                      </a:cubicBezTo>
                      <a:lnTo>
                        <a:pt x="391" y="1323"/>
                      </a:lnTo>
                      <a:lnTo>
                        <a:pt x="363" y="1496"/>
                      </a:lnTo>
                      <a:cubicBezTo>
                        <a:pt x="312" y="1788"/>
                        <a:pt x="547" y="2025"/>
                        <a:pt x="812" y="2025"/>
                      </a:cubicBezTo>
                      <a:cubicBezTo>
                        <a:pt x="881" y="2025"/>
                        <a:pt x="953" y="2009"/>
                        <a:pt x="1022" y="1973"/>
                      </a:cubicBezTo>
                      <a:lnTo>
                        <a:pt x="1175" y="1892"/>
                      </a:lnTo>
                      <a:lnTo>
                        <a:pt x="1328" y="1973"/>
                      </a:lnTo>
                      <a:cubicBezTo>
                        <a:pt x="1397" y="2009"/>
                        <a:pt x="1469" y="2025"/>
                        <a:pt x="1538" y="2025"/>
                      </a:cubicBezTo>
                      <a:cubicBezTo>
                        <a:pt x="1803" y="2025"/>
                        <a:pt x="2038" y="1788"/>
                        <a:pt x="1987" y="1496"/>
                      </a:cubicBezTo>
                      <a:lnTo>
                        <a:pt x="1959" y="1323"/>
                      </a:lnTo>
                      <a:lnTo>
                        <a:pt x="2082" y="1203"/>
                      </a:lnTo>
                      <a:cubicBezTo>
                        <a:pt x="2350" y="938"/>
                        <a:pt x="2204" y="481"/>
                        <a:pt x="1831" y="428"/>
                      </a:cubicBezTo>
                      <a:lnTo>
                        <a:pt x="1660" y="402"/>
                      </a:lnTo>
                      <a:lnTo>
                        <a:pt x="1582" y="249"/>
                      </a:lnTo>
                      <a:cubicBezTo>
                        <a:pt x="1500" y="83"/>
                        <a:pt x="1339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7335;p57">
                  <a:extLst>
                    <a:ext uri="{FF2B5EF4-FFF2-40B4-BE49-F238E27FC236}">
                      <a16:creationId xmlns:a16="http://schemas.microsoft.com/office/drawing/2014/main" id="{87BE9D5A-663C-46F1-EDB3-8594C3CA371E}"/>
                    </a:ext>
                  </a:extLst>
                </p:cNvPr>
                <p:cNvSpPr/>
                <p:nvPr/>
              </p:nvSpPr>
              <p:spPr>
                <a:xfrm>
                  <a:off x="5835940" y="3914319"/>
                  <a:ext cx="96598" cy="83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729" extrusionOk="0">
                      <a:moveTo>
                        <a:pt x="1007" y="1"/>
                      </a:moveTo>
                      <a:cubicBezTo>
                        <a:pt x="868" y="1"/>
                        <a:pt x="727" y="73"/>
                        <a:pt x="651" y="218"/>
                      </a:cubicBezTo>
                      <a:lnTo>
                        <a:pt x="587" y="349"/>
                      </a:lnTo>
                      <a:lnTo>
                        <a:pt x="444" y="372"/>
                      </a:lnTo>
                      <a:cubicBezTo>
                        <a:pt x="129" y="416"/>
                        <a:pt x="1" y="807"/>
                        <a:pt x="232" y="1030"/>
                      </a:cubicBezTo>
                      <a:lnTo>
                        <a:pt x="335" y="1130"/>
                      </a:lnTo>
                      <a:lnTo>
                        <a:pt x="310" y="1276"/>
                      </a:lnTo>
                      <a:cubicBezTo>
                        <a:pt x="266" y="1525"/>
                        <a:pt x="465" y="1729"/>
                        <a:pt x="689" y="1729"/>
                      </a:cubicBezTo>
                      <a:cubicBezTo>
                        <a:pt x="748" y="1729"/>
                        <a:pt x="809" y="1714"/>
                        <a:pt x="868" y="1683"/>
                      </a:cubicBezTo>
                      <a:lnTo>
                        <a:pt x="1002" y="1613"/>
                      </a:lnTo>
                      <a:lnTo>
                        <a:pt x="1133" y="1683"/>
                      </a:lnTo>
                      <a:cubicBezTo>
                        <a:pt x="1191" y="1713"/>
                        <a:pt x="1250" y="1726"/>
                        <a:pt x="1308" y="1726"/>
                      </a:cubicBezTo>
                      <a:cubicBezTo>
                        <a:pt x="1533" y="1726"/>
                        <a:pt x="1733" y="1524"/>
                        <a:pt x="1691" y="1276"/>
                      </a:cubicBezTo>
                      <a:lnTo>
                        <a:pt x="1669" y="1130"/>
                      </a:lnTo>
                      <a:lnTo>
                        <a:pt x="1772" y="1030"/>
                      </a:lnTo>
                      <a:cubicBezTo>
                        <a:pt x="2004" y="807"/>
                        <a:pt x="1873" y="416"/>
                        <a:pt x="1560" y="372"/>
                      </a:cubicBezTo>
                      <a:lnTo>
                        <a:pt x="1418" y="349"/>
                      </a:lnTo>
                      <a:lnTo>
                        <a:pt x="1354" y="218"/>
                      </a:lnTo>
                      <a:cubicBezTo>
                        <a:pt x="1284" y="73"/>
                        <a:pt x="1147" y="1"/>
                        <a:pt x="1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7336;p57">
                  <a:extLst>
                    <a:ext uri="{FF2B5EF4-FFF2-40B4-BE49-F238E27FC236}">
                      <a16:creationId xmlns:a16="http://schemas.microsoft.com/office/drawing/2014/main" id="{8B3FA4FA-AB7A-E3B1-5FC7-EA5C2BF5381C}"/>
                    </a:ext>
                  </a:extLst>
                </p:cNvPr>
                <p:cNvSpPr/>
                <p:nvPr/>
              </p:nvSpPr>
              <p:spPr>
                <a:xfrm>
                  <a:off x="5836084" y="3920923"/>
                  <a:ext cx="88789" cy="8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1669" extrusionOk="0">
                      <a:moveTo>
                        <a:pt x="0" y="781"/>
                      </a:moveTo>
                      <a:lnTo>
                        <a:pt x="0" y="781"/>
                      </a:lnTo>
                      <a:cubicBezTo>
                        <a:pt x="23" y="832"/>
                        <a:pt x="53" y="876"/>
                        <a:pt x="98" y="918"/>
                      </a:cubicBezTo>
                      <a:lnTo>
                        <a:pt x="221" y="1041"/>
                      </a:lnTo>
                      <a:lnTo>
                        <a:pt x="193" y="1211"/>
                      </a:lnTo>
                      <a:cubicBezTo>
                        <a:pt x="190" y="1225"/>
                        <a:pt x="190" y="1236"/>
                        <a:pt x="190" y="1250"/>
                      </a:cubicBezTo>
                      <a:cubicBezTo>
                        <a:pt x="355" y="1186"/>
                        <a:pt x="551" y="1061"/>
                        <a:pt x="733" y="980"/>
                      </a:cubicBezTo>
                      <a:lnTo>
                        <a:pt x="733" y="980"/>
                      </a:lnTo>
                      <a:cubicBezTo>
                        <a:pt x="735" y="987"/>
                        <a:pt x="738" y="991"/>
                        <a:pt x="747" y="991"/>
                      </a:cubicBezTo>
                      <a:cubicBezTo>
                        <a:pt x="748" y="991"/>
                        <a:pt x="749" y="991"/>
                        <a:pt x="751" y="991"/>
                      </a:cubicBezTo>
                      <a:cubicBezTo>
                        <a:pt x="805" y="985"/>
                        <a:pt x="857" y="961"/>
                        <a:pt x="890" y="922"/>
                      </a:cubicBezTo>
                      <a:lnTo>
                        <a:pt x="890" y="922"/>
                      </a:lnTo>
                      <a:cubicBezTo>
                        <a:pt x="840" y="935"/>
                        <a:pt x="787" y="956"/>
                        <a:pt x="733" y="980"/>
                      </a:cubicBezTo>
                      <a:lnTo>
                        <a:pt x="733" y="980"/>
                      </a:lnTo>
                      <a:cubicBezTo>
                        <a:pt x="728" y="951"/>
                        <a:pt x="765" y="878"/>
                        <a:pt x="741" y="878"/>
                      </a:cubicBezTo>
                      <a:cubicBezTo>
                        <a:pt x="739" y="878"/>
                        <a:pt x="737" y="878"/>
                        <a:pt x="734" y="879"/>
                      </a:cubicBezTo>
                      <a:cubicBezTo>
                        <a:pt x="590" y="927"/>
                        <a:pt x="502" y="961"/>
                        <a:pt x="415" y="961"/>
                      </a:cubicBezTo>
                      <a:cubicBezTo>
                        <a:pt x="310" y="961"/>
                        <a:pt x="204" y="912"/>
                        <a:pt x="0" y="781"/>
                      </a:cubicBezTo>
                      <a:close/>
                      <a:moveTo>
                        <a:pt x="1426" y="0"/>
                      </a:moveTo>
                      <a:cubicBezTo>
                        <a:pt x="1390" y="207"/>
                        <a:pt x="1326" y="408"/>
                        <a:pt x="1242" y="597"/>
                      </a:cubicBezTo>
                      <a:cubicBezTo>
                        <a:pt x="1217" y="650"/>
                        <a:pt x="1189" y="706"/>
                        <a:pt x="1133" y="723"/>
                      </a:cubicBezTo>
                      <a:cubicBezTo>
                        <a:pt x="1123" y="726"/>
                        <a:pt x="1112" y="728"/>
                        <a:pt x="1102" y="728"/>
                      </a:cubicBezTo>
                      <a:cubicBezTo>
                        <a:pt x="1070" y="728"/>
                        <a:pt x="1038" y="713"/>
                        <a:pt x="1013" y="692"/>
                      </a:cubicBezTo>
                      <a:cubicBezTo>
                        <a:pt x="977" y="664"/>
                        <a:pt x="952" y="628"/>
                        <a:pt x="929" y="589"/>
                      </a:cubicBezTo>
                      <a:cubicBezTo>
                        <a:pt x="807" y="402"/>
                        <a:pt x="687" y="212"/>
                        <a:pt x="567" y="25"/>
                      </a:cubicBezTo>
                      <a:lnTo>
                        <a:pt x="517" y="123"/>
                      </a:lnTo>
                      <a:lnTo>
                        <a:pt x="425" y="137"/>
                      </a:lnTo>
                      <a:cubicBezTo>
                        <a:pt x="620" y="260"/>
                        <a:pt x="787" y="419"/>
                        <a:pt x="888" y="625"/>
                      </a:cubicBezTo>
                      <a:cubicBezTo>
                        <a:pt x="932" y="720"/>
                        <a:pt x="957" y="837"/>
                        <a:pt x="893" y="918"/>
                      </a:cubicBezTo>
                      <a:cubicBezTo>
                        <a:pt x="892" y="919"/>
                        <a:pt x="891" y="921"/>
                        <a:pt x="890" y="922"/>
                      </a:cubicBezTo>
                      <a:lnTo>
                        <a:pt x="890" y="922"/>
                      </a:lnTo>
                      <a:cubicBezTo>
                        <a:pt x="891" y="921"/>
                        <a:pt x="892" y="921"/>
                        <a:pt x="893" y="921"/>
                      </a:cubicBezTo>
                      <a:cubicBezTo>
                        <a:pt x="894" y="921"/>
                        <a:pt x="895" y="921"/>
                        <a:pt x="895" y="921"/>
                      </a:cubicBezTo>
                      <a:cubicBezTo>
                        <a:pt x="920" y="921"/>
                        <a:pt x="908" y="1019"/>
                        <a:pt x="924" y="1041"/>
                      </a:cubicBezTo>
                      <a:cubicBezTo>
                        <a:pt x="938" y="1049"/>
                        <a:pt x="943" y="1072"/>
                        <a:pt x="949" y="1091"/>
                      </a:cubicBezTo>
                      <a:cubicBezTo>
                        <a:pt x="966" y="1183"/>
                        <a:pt x="957" y="1272"/>
                        <a:pt x="943" y="1365"/>
                      </a:cubicBezTo>
                      <a:cubicBezTo>
                        <a:pt x="929" y="1465"/>
                        <a:pt x="910" y="1565"/>
                        <a:pt x="890" y="1669"/>
                      </a:cubicBezTo>
                      <a:lnTo>
                        <a:pt x="999" y="1613"/>
                      </a:lnTo>
                      <a:lnTo>
                        <a:pt x="1075" y="1649"/>
                      </a:lnTo>
                      <a:cubicBezTo>
                        <a:pt x="1063" y="1563"/>
                        <a:pt x="1058" y="1479"/>
                        <a:pt x="1049" y="1395"/>
                      </a:cubicBezTo>
                      <a:cubicBezTo>
                        <a:pt x="1044" y="1256"/>
                        <a:pt x="1049" y="1105"/>
                        <a:pt x="1128" y="991"/>
                      </a:cubicBezTo>
                      <a:cubicBezTo>
                        <a:pt x="1133" y="985"/>
                        <a:pt x="1139" y="974"/>
                        <a:pt x="1144" y="971"/>
                      </a:cubicBezTo>
                      <a:cubicBezTo>
                        <a:pt x="1155" y="963"/>
                        <a:pt x="1169" y="963"/>
                        <a:pt x="1183" y="963"/>
                      </a:cubicBezTo>
                      <a:cubicBezTo>
                        <a:pt x="1390" y="963"/>
                        <a:pt x="1580" y="1041"/>
                        <a:pt x="1783" y="1091"/>
                      </a:cubicBezTo>
                      <a:lnTo>
                        <a:pt x="1775" y="1044"/>
                      </a:lnTo>
                      <a:lnTo>
                        <a:pt x="1842" y="985"/>
                      </a:lnTo>
                      <a:cubicBezTo>
                        <a:pt x="1772" y="980"/>
                        <a:pt x="1699" y="977"/>
                        <a:pt x="1630" y="966"/>
                      </a:cubicBezTo>
                      <a:cubicBezTo>
                        <a:pt x="1557" y="957"/>
                        <a:pt x="1487" y="938"/>
                        <a:pt x="1418" y="918"/>
                      </a:cubicBezTo>
                      <a:cubicBezTo>
                        <a:pt x="1370" y="904"/>
                        <a:pt x="1326" y="887"/>
                        <a:pt x="1287" y="854"/>
                      </a:cubicBezTo>
                      <a:cubicBezTo>
                        <a:pt x="1250" y="823"/>
                        <a:pt x="1225" y="781"/>
                        <a:pt x="1225" y="734"/>
                      </a:cubicBezTo>
                      <a:cubicBezTo>
                        <a:pt x="1225" y="684"/>
                        <a:pt x="1253" y="642"/>
                        <a:pt x="1278" y="600"/>
                      </a:cubicBezTo>
                      <a:cubicBezTo>
                        <a:pt x="1379" y="447"/>
                        <a:pt x="1482" y="290"/>
                        <a:pt x="1585" y="137"/>
                      </a:cubicBezTo>
                      <a:lnTo>
                        <a:pt x="1487" y="123"/>
                      </a:lnTo>
                      <a:lnTo>
                        <a:pt x="1426" y="0"/>
                      </a:ln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7337;p57">
                  <a:extLst>
                    <a:ext uri="{FF2B5EF4-FFF2-40B4-BE49-F238E27FC236}">
                      <a16:creationId xmlns:a16="http://schemas.microsoft.com/office/drawing/2014/main" id="{3ACB0CA2-F833-9B2D-2594-229AF9904EEF}"/>
                    </a:ext>
                  </a:extLst>
                </p:cNvPr>
                <p:cNvSpPr/>
                <p:nvPr/>
              </p:nvSpPr>
              <p:spPr>
                <a:xfrm>
                  <a:off x="5866212" y="3937746"/>
                  <a:ext cx="36634" cy="3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759" extrusionOk="0">
                      <a:moveTo>
                        <a:pt x="380" y="0"/>
                      </a:moveTo>
                      <a:cubicBezTo>
                        <a:pt x="171" y="0"/>
                        <a:pt x="0" y="170"/>
                        <a:pt x="0" y="379"/>
                      </a:cubicBezTo>
                      <a:cubicBezTo>
                        <a:pt x="0" y="589"/>
                        <a:pt x="171" y="759"/>
                        <a:pt x="380" y="759"/>
                      </a:cubicBezTo>
                      <a:cubicBezTo>
                        <a:pt x="589" y="759"/>
                        <a:pt x="759" y="589"/>
                        <a:pt x="759" y="379"/>
                      </a:cubicBezTo>
                      <a:cubicBezTo>
                        <a:pt x="759" y="170"/>
                        <a:pt x="58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7338;p57">
                  <a:extLst>
                    <a:ext uri="{FF2B5EF4-FFF2-40B4-BE49-F238E27FC236}">
                      <a16:creationId xmlns:a16="http://schemas.microsoft.com/office/drawing/2014/main" id="{7428CB8C-DF03-B548-DFA9-3CA005CCE506}"/>
                    </a:ext>
                  </a:extLst>
                </p:cNvPr>
                <p:cNvSpPr/>
                <p:nvPr/>
              </p:nvSpPr>
              <p:spPr>
                <a:xfrm>
                  <a:off x="5869682" y="3943482"/>
                  <a:ext cx="29259" cy="2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523" extrusionOk="0">
                      <a:moveTo>
                        <a:pt x="307" y="0"/>
                      </a:moveTo>
                      <a:cubicBezTo>
                        <a:pt x="264" y="0"/>
                        <a:pt x="220" y="22"/>
                        <a:pt x="193" y="65"/>
                      </a:cubicBezTo>
                      <a:lnTo>
                        <a:pt x="177" y="107"/>
                      </a:lnTo>
                      <a:lnTo>
                        <a:pt x="135" y="115"/>
                      </a:lnTo>
                      <a:cubicBezTo>
                        <a:pt x="40" y="129"/>
                        <a:pt x="1" y="247"/>
                        <a:pt x="71" y="313"/>
                      </a:cubicBezTo>
                      <a:lnTo>
                        <a:pt x="101" y="344"/>
                      </a:lnTo>
                      <a:lnTo>
                        <a:pt x="96" y="386"/>
                      </a:lnTo>
                      <a:cubicBezTo>
                        <a:pt x="83" y="461"/>
                        <a:pt x="141" y="522"/>
                        <a:pt x="209" y="522"/>
                      </a:cubicBezTo>
                      <a:cubicBezTo>
                        <a:pt x="227" y="522"/>
                        <a:pt x="245" y="518"/>
                        <a:pt x="263" y="509"/>
                      </a:cubicBezTo>
                      <a:lnTo>
                        <a:pt x="302" y="486"/>
                      </a:lnTo>
                      <a:lnTo>
                        <a:pt x="344" y="509"/>
                      </a:lnTo>
                      <a:cubicBezTo>
                        <a:pt x="361" y="518"/>
                        <a:pt x="380" y="522"/>
                        <a:pt x="397" y="522"/>
                      </a:cubicBezTo>
                      <a:cubicBezTo>
                        <a:pt x="464" y="522"/>
                        <a:pt x="525" y="461"/>
                        <a:pt x="511" y="386"/>
                      </a:cubicBezTo>
                      <a:lnTo>
                        <a:pt x="503" y="344"/>
                      </a:lnTo>
                      <a:lnTo>
                        <a:pt x="537" y="313"/>
                      </a:lnTo>
                      <a:cubicBezTo>
                        <a:pt x="606" y="247"/>
                        <a:pt x="570" y="129"/>
                        <a:pt x="472" y="115"/>
                      </a:cubicBezTo>
                      <a:lnTo>
                        <a:pt x="431" y="107"/>
                      </a:lnTo>
                      <a:lnTo>
                        <a:pt x="414" y="65"/>
                      </a:lnTo>
                      <a:cubicBezTo>
                        <a:pt x="392" y="22"/>
                        <a:pt x="350" y="0"/>
                        <a:pt x="307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7339;p57">
                  <a:extLst>
                    <a:ext uri="{FF2B5EF4-FFF2-40B4-BE49-F238E27FC236}">
                      <a16:creationId xmlns:a16="http://schemas.microsoft.com/office/drawing/2014/main" id="{75115285-4437-D194-ADBC-26DBF3270CEF}"/>
                    </a:ext>
                  </a:extLst>
                </p:cNvPr>
                <p:cNvSpPr/>
                <p:nvPr/>
              </p:nvSpPr>
              <p:spPr>
                <a:xfrm>
                  <a:off x="5875081" y="3946615"/>
                  <a:ext cx="18895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" h="391" extrusionOk="0">
                      <a:moveTo>
                        <a:pt x="201" y="0"/>
                      </a:moveTo>
                      <a:cubicBezTo>
                        <a:pt x="199" y="0"/>
                        <a:pt x="198" y="0"/>
                        <a:pt x="196" y="0"/>
                      </a:cubicBezTo>
                      <a:cubicBezTo>
                        <a:pt x="87" y="0"/>
                        <a:pt x="1" y="89"/>
                        <a:pt x="1" y="195"/>
                      </a:cubicBezTo>
                      <a:cubicBezTo>
                        <a:pt x="1" y="304"/>
                        <a:pt x="87" y="391"/>
                        <a:pt x="196" y="391"/>
                      </a:cubicBezTo>
                      <a:cubicBezTo>
                        <a:pt x="305" y="391"/>
                        <a:pt x="391" y="304"/>
                        <a:pt x="391" y="195"/>
                      </a:cubicBezTo>
                      <a:cubicBezTo>
                        <a:pt x="391" y="86"/>
                        <a:pt x="307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7340;p57">
                  <a:extLst>
                    <a:ext uri="{FF2B5EF4-FFF2-40B4-BE49-F238E27FC236}">
                      <a16:creationId xmlns:a16="http://schemas.microsoft.com/office/drawing/2014/main" id="{48B956B5-6228-8424-E73C-6B7EA986FFA7}"/>
                    </a:ext>
                  </a:extLst>
                </p:cNvPr>
                <p:cNvSpPr/>
                <p:nvPr/>
              </p:nvSpPr>
              <p:spPr>
                <a:xfrm>
                  <a:off x="5881540" y="3928057"/>
                  <a:ext cx="5977" cy="5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1172" extrusionOk="0">
                      <a:moveTo>
                        <a:pt x="0" y="0"/>
                      </a:moveTo>
                      <a:lnTo>
                        <a:pt x="0" y="1172"/>
                      </a:lnTo>
                      <a:lnTo>
                        <a:pt x="123" y="1172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7341;p57">
                  <a:extLst>
                    <a:ext uri="{FF2B5EF4-FFF2-40B4-BE49-F238E27FC236}">
                      <a16:creationId xmlns:a16="http://schemas.microsoft.com/office/drawing/2014/main" id="{A2ADD794-E1E0-A634-1446-8506531F409A}"/>
                    </a:ext>
                  </a:extLst>
                </p:cNvPr>
                <p:cNvSpPr/>
                <p:nvPr/>
              </p:nvSpPr>
              <p:spPr>
                <a:xfrm>
                  <a:off x="5881685" y="3923044"/>
                  <a:ext cx="5833" cy="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21" extrusionOk="0">
                      <a:moveTo>
                        <a:pt x="59" y="1"/>
                      </a:moveTo>
                      <a:cubicBezTo>
                        <a:pt x="28" y="1"/>
                        <a:pt x="0" y="29"/>
                        <a:pt x="0" y="60"/>
                      </a:cubicBezTo>
                      <a:cubicBezTo>
                        <a:pt x="0" y="93"/>
                        <a:pt x="28" y="121"/>
                        <a:pt x="59" y="121"/>
                      </a:cubicBezTo>
                      <a:cubicBezTo>
                        <a:pt x="90" y="121"/>
                        <a:pt x="120" y="93"/>
                        <a:pt x="120" y="60"/>
                      </a:cubicBezTo>
                      <a:cubicBezTo>
                        <a:pt x="120" y="29"/>
                        <a:pt x="95" y="1"/>
                        <a:pt x="59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7342;p57">
                  <a:extLst>
                    <a:ext uri="{FF2B5EF4-FFF2-40B4-BE49-F238E27FC236}">
                      <a16:creationId xmlns:a16="http://schemas.microsoft.com/office/drawing/2014/main" id="{56F6192F-E061-F319-0EEA-DDD38EE0A7C6}"/>
                    </a:ext>
                  </a:extLst>
                </p:cNvPr>
                <p:cNvSpPr/>
                <p:nvPr/>
              </p:nvSpPr>
              <p:spPr>
                <a:xfrm>
                  <a:off x="5883420" y="3924827"/>
                  <a:ext cx="2314" cy="2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8" extrusionOk="0">
                      <a:moveTo>
                        <a:pt x="23" y="0"/>
                      </a:moveTo>
                      <a:cubicBezTo>
                        <a:pt x="9" y="0"/>
                        <a:pt x="1" y="11"/>
                        <a:pt x="1" y="23"/>
                      </a:cubicBezTo>
                      <a:cubicBezTo>
                        <a:pt x="1" y="36"/>
                        <a:pt x="9" y="48"/>
                        <a:pt x="23" y="48"/>
                      </a:cubicBezTo>
                      <a:cubicBezTo>
                        <a:pt x="37" y="48"/>
                        <a:pt x="48" y="36"/>
                        <a:pt x="48" y="23"/>
                      </a:cubicBezTo>
                      <a:cubicBezTo>
                        <a:pt x="48" y="11"/>
                        <a:pt x="37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7343;p57">
                  <a:extLst>
                    <a:ext uri="{FF2B5EF4-FFF2-40B4-BE49-F238E27FC236}">
                      <a16:creationId xmlns:a16="http://schemas.microsoft.com/office/drawing/2014/main" id="{E9D2B6CA-1E9B-84F3-041B-D770CB6D5D87}"/>
                    </a:ext>
                  </a:extLst>
                </p:cNvPr>
                <p:cNvSpPr/>
                <p:nvPr/>
              </p:nvSpPr>
              <p:spPr>
                <a:xfrm>
                  <a:off x="5881685" y="3983828"/>
                  <a:ext cx="5833" cy="5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19" extrusionOk="0">
                      <a:moveTo>
                        <a:pt x="59" y="1"/>
                      </a:moveTo>
                      <a:cubicBezTo>
                        <a:pt x="28" y="1"/>
                        <a:pt x="0" y="29"/>
                        <a:pt x="0" y="60"/>
                      </a:cubicBezTo>
                      <a:cubicBezTo>
                        <a:pt x="0" y="90"/>
                        <a:pt x="28" y="118"/>
                        <a:pt x="59" y="118"/>
                      </a:cubicBezTo>
                      <a:cubicBezTo>
                        <a:pt x="90" y="118"/>
                        <a:pt x="120" y="90"/>
                        <a:pt x="120" y="60"/>
                      </a:cubicBezTo>
                      <a:cubicBezTo>
                        <a:pt x="120" y="23"/>
                        <a:pt x="95" y="1"/>
                        <a:pt x="59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7344;p57">
                  <a:extLst>
                    <a:ext uri="{FF2B5EF4-FFF2-40B4-BE49-F238E27FC236}">
                      <a16:creationId xmlns:a16="http://schemas.microsoft.com/office/drawing/2014/main" id="{660F8E87-E384-F4FF-B4CF-3AD957B0795A}"/>
                    </a:ext>
                  </a:extLst>
                </p:cNvPr>
                <p:cNvSpPr/>
                <p:nvPr/>
              </p:nvSpPr>
              <p:spPr>
                <a:xfrm>
                  <a:off x="5883420" y="3985467"/>
                  <a:ext cx="2314" cy="2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8" extrusionOk="0">
                      <a:moveTo>
                        <a:pt x="23" y="0"/>
                      </a:moveTo>
                      <a:cubicBezTo>
                        <a:pt x="9" y="0"/>
                        <a:pt x="1" y="12"/>
                        <a:pt x="1" y="26"/>
                      </a:cubicBezTo>
                      <a:cubicBezTo>
                        <a:pt x="1" y="39"/>
                        <a:pt x="9" y="48"/>
                        <a:pt x="23" y="48"/>
                      </a:cubicBezTo>
                      <a:cubicBezTo>
                        <a:pt x="37" y="48"/>
                        <a:pt x="48" y="39"/>
                        <a:pt x="48" y="26"/>
                      </a:cubicBezTo>
                      <a:cubicBezTo>
                        <a:pt x="48" y="12"/>
                        <a:pt x="37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7345;p57">
                  <a:extLst>
                    <a:ext uri="{FF2B5EF4-FFF2-40B4-BE49-F238E27FC236}">
                      <a16:creationId xmlns:a16="http://schemas.microsoft.com/office/drawing/2014/main" id="{06DE422E-9162-00FC-0FA4-6D0FDA84F160}"/>
                    </a:ext>
                  </a:extLst>
                </p:cNvPr>
                <p:cNvSpPr/>
                <p:nvPr/>
              </p:nvSpPr>
              <p:spPr>
                <a:xfrm>
                  <a:off x="5856234" y="3953171"/>
                  <a:ext cx="56542" cy="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124" extrusionOk="0">
                      <a:moveTo>
                        <a:pt x="1" y="1"/>
                      </a:moveTo>
                      <a:lnTo>
                        <a:pt x="1" y="124"/>
                      </a:lnTo>
                      <a:lnTo>
                        <a:pt x="1173" y="124"/>
                      </a:lnTo>
                      <a:lnTo>
                        <a:pt x="1173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7346;p57">
                  <a:extLst>
                    <a:ext uri="{FF2B5EF4-FFF2-40B4-BE49-F238E27FC236}">
                      <a16:creationId xmlns:a16="http://schemas.microsoft.com/office/drawing/2014/main" id="{AA17B597-B5BF-69AE-3863-A27D168F1C01}"/>
                    </a:ext>
                  </a:extLst>
                </p:cNvPr>
                <p:cNvSpPr/>
                <p:nvPr/>
              </p:nvSpPr>
              <p:spPr>
                <a:xfrm>
                  <a:off x="5912053" y="3953316"/>
                  <a:ext cx="5833" cy="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21" extrusionOk="0">
                      <a:moveTo>
                        <a:pt x="62" y="1"/>
                      </a:moveTo>
                      <a:cubicBezTo>
                        <a:pt x="29" y="1"/>
                        <a:pt x="1" y="29"/>
                        <a:pt x="1" y="62"/>
                      </a:cubicBezTo>
                      <a:cubicBezTo>
                        <a:pt x="1" y="93"/>
                        <a:pt x="29" y="121"/>
                        <a:pt x="62" y="121"/>
                      </a:cubicBezTo>
                      <a:cubicBezTo>
                        <a:pt x="93" y="121"/>
                        <a:pt x="121" y="93"/>
                        <a:pt x="121" y="62"/>
                      </a:cubicBezTo>
                      <a:cubicBezTo>
                        <a:pt x="121" y="29"/>
                        <a:pt x="93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7347;p57">
                  <a:extLst>
                    <a:ext uri="{FF2B5EF4-FFF2-40B4-BE49-F238E27FC236}">
                      <a16:creationId xmlns:a16="http://schemas.microsoft.com/office/drawing/2014/main" id="{4BA6E62A-03A6-6119-05F9-E8887ABF5A07}"/>
                    </a:ext>
                  </a:extLst>
                </p:cNvPr>
                <p:cNvSpPr/>
                <p:nvPr/>
              </p:nvSpPr>
              <p:spPr>
                <a:xfrm>
                  <a:off x="5913788" y="3955051"/>
                  <a:ext cx="2362" cy="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49" extrusionOk="0">
                      <a:moveTo>
                        <a:pt x="26" y="1"/>
                      </a:moveTo>
                      <a:cubicBezTo>
                        <a:pt x="12" y="1"/>
                        <a:pt x="1" y="12"/>
                        <a:pt x="1" y="23"/>
                      </a:cubicBezTo>
                      <a:cubicBezTo>
                        <a:pt x="1" y="37"/>
                        <a:pt x="12" y="48"/>
                        <a:pt x="26" y="48"/>
                      </a:cubicBezTo>
                      <a:cubicBezTo>
                        <a:pt x="37" y="48"/>
                        <a:pt x="48" y="37"/>
                        <a:pt x="48" y="23"/>
                      </a:cubicBezTo>
                      <a:cubicBezTo>
                        <a:pt x="48" y="12"/>
                        <a:pt x="37" y="1"/>
                        <a:pt x="26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7348;p57">
                  <a:extLst>
                    <a:ext uri="{FF2B5EF4-FFF2-40B4-BE49-F238E27FC236}">
                      <a16:creationId xmlns:a16="http://schemas.microsoft.com/office/drawing/2014/main" id="{BD102373-60C6-AEDE-22EF-35DE62D49B21}"/>
                    </a:ext>
                  </a:extLst>
                </p:cNvPr>
                <p:cNvSpPr/>
                <p:nvPr/>
              </p:nvSpPr>
              <p:spPr>
                <a:xfrm>
                  <a:off x="5851413" y="3953316"/>
                  <a:ext cx="5833" cy="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21" extrusionOk="0">
                      <a:moveTo>
                        <a:pt x="59" y="1"/>
                      </a:moveTo>
                      <a:cubicBezTo>
                        <a:pt x="28" y="1"/>
                        <a:pt x="1" y="29"/>
                        <a:pt x="1" y="62"/>
                      </a:cubicBezTo>
                      <a:cubicBezTo>
                        <a:pt x="1" y="93"/>
                        <a:pt x="28" y="121"/>
                        <a:pt x="59" y="121"/>
                      </a:cubicBezTo>
                      <a:cubicBezTo>
                        <a:pt x="90" y="121"/>
                        <a:pt x="120" y="93"/>
                        <a:pt x="120" y="62"/>
                      </a:cubicBezTo>
                      <a:cubicBezTo>
                        <a:pt x="120" y="29"/>
                        <a:pt x="90" y="1"/>
                        <a:pt x="59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7349;p57">
                  <a:extLst>
                    <a:ext uri="{FF2B5EF4-FFF2-40B4-BE49-F238E27FC236}">
                      <a16:creationId xmlns:a16="http://schemas.microsoft.com/office/drawing/2014/main" id="{0051AAF1-20A1-E486-EE4D-4AFAFE3BAC5B}"/>
                    </a:ext>
                  </a:extLst>
                </p:cNvPr>
                <p:cNvSpPr/>
                <p:nvPr/>
              </p:nvSpPr>
              <p:spPr>
                <a:xfrm>
                  <a:off x="5853148" y="3955051"/>
                  <a:ext cx="2362" cy="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49" extrusionOk="0">
                      <a:moveTo>
                        <a:pt x="23" y="1"/>
                      </a:moveTo>
                      <a:cubicBezTo>
                        <a:pt x="9" y="1"/>
                        <a:pt x="1" y="12"/>
                        <a:pt x="1" y="26"/>
                      </a:cubicBezTo>
                      <a:cubicBezTo>
                        <a:pt x="1" y="40"/>
                        <a:pt x="9" y="48"/>
                        <a:pt x="23" y="48"/>
                      </a:cubicBezTo>
                      <a:cubicBezTo>
                        <a:pt x="37" y="48"/>
                        <a:pt x="48" y="40"/>
                        <a:pt x="48" y="26"/>
                      </a:cubicBezTo>
                      <a:cubicBezTo>
                        <a:pt x="48" y="12"/>
                        <a:pt x="37" y="1"/>
                        <a:pt x="23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7350;p57">
                  <a:extLst>
                    <a:ext uri="{FF2B5EF4-FFF2-40B4-BE49-F238E27FC236}">
                      <a16:creationId xmlns:a16="http://schemas.microsoft.com/office/drawing/2014/main" id="{82A7E6A7-8991-6293-0E7E-8ACB8617BA1F}"/>
                    </a:ext>
                  </a:extLst>
                </p:cNvPr>
                <p:cNvSpPr/>
                <p:nvPr/>
              </p:nvSpPr>
              <p:spPr>
                <a:xfrm>
                  <a:off x="5866886" y="3938806"/>
                  <a:ext cx="34754" cy="34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721" extrusionOk="0">
                      <a:moveTo>
                        <a:pt x="636" y="0"/>
                      </a:moveTo>
                      <a:lnTo>
                        <a:pt x="0" y="634"/>
                      </a:lnTo>
                      <a:lnTo>
                        <a:pt x="87" y="720"/>
                      </a:lnTo>
                      <a:lnTo>
                        <a:pt x="720" y="87"/>
                      </a:lnTo>
                      <a:lnTo>
                        <a:pt x="636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7351;p57">
                  <a:extLst>
                    <a:ext uri="{FF2B5EF4-FFF2-40B4-BE49-F238E27FC236}">
                      <a16:creationId xmlns:a16="http://schemas.microsoft.com/office/drawing/2014/main" id="{6D289F92-23FC-D480-65A4-22BDF3606BDC}"/>
                    </a:ext>
                  </a:extLst>
                </p:cNvPr>
                <p:cNvSpPr/>
                <p:nvPr/>
              </p:nvSpPr>
              <p:spPr>
                <a:xfrm>
                  <a:off x="5898604" y="3937794"/>
                  <a:ext cx="4772" cy="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" h="90" extrusionOk="0">
                      <a:moveTo>
                        <a:pt x="51" y="0"/>
                      </a:moveTo>
                      <a:cubicBezTo>
                        <a:pt x="39" y="0"/>
                        <a:pt x="27" y="5"/>
                        <a:pt x="17" y="13"/>
                      </a:cubicBezTo>
                      <a:cubicBezTo>
                        <a:pt x="1" y="30"/>
                        <a:pt x="1" y="58"/>
                        <a:pt x="17" y="77"/>
                      </a:cubicBezTo>
                      <a:cubicBezTo>
                        <a:pt x="27" y="86"/>
                        <a:pt x="39" y="90"/>
                        <a:pt x="51" y="90"/>
                      </a:cubicBezTo>
                      <a:cubicBezTo>
                        <a:pt x="62" y="90"/>
                        <a:pt x="73" y="86"/>
                        <a:pt x="82" y="77"/>
                      </a:cubicBezTo>
                      <a:cubicBezTo>
                        <a:pt x="98" y="63"/>
                        <a:pt x="98" y="30"/>
                        <a:pt x="82" y="13"/>
                      </a:cubicBezTo>
                      <a:cubicBezTo>
                        <a:pt x="73" y="5"/>
                        <a:pt x="62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7352;p57">
                  <a:extLst>
                    <a:ext uri="{FF2B5EF4-FFF2-40B4-BE49-F238E27FC236}">
                      <a16:creationId xmlns:a16="http://schemas.microsoft.com/office/drawing/2014/main" id="{473CE987-B7E7-6F6A-EA34-7D5CD25A777F}"/>
                    </a:ext>
                  </a:extLst>
                </p:cNvPr>
                <p:cNvSpPr/>
                <p:nvPr/>
              </p:nvSpPr>
              <p:spPr>
                <a:xfrm>
                  <a:off x="5899954" y="3938951"/>
                  <a:ext cx="1928" cy="1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40" extrusionOk="0">
                      <a:moveTo>
                        <a:pt x="19" y="0"/>
                      </a:moveTo>
                      <a:cubicBezTo>
                        <a:pt x="15" y="0"/>
                        <a:pt x="12" y="2"/>
                        <a:pt x="9" y="6"/>
                      </a:cubicBezTo>
                      <a:cubicBezTo>
                        <a:pt x="1" y="17"/>
                        <a:pt x="1" y="28"/>
                        <a:pt x="9" y="34"/>
                      </a:cubicBezTo>
                      <a:cubicBezTo>
                        <a:pt x="15" y="38"/>
                        <a:pt x="19" y="40"/>
                        <a:pt x="24" y="40"/>
                      </a:cubicBezTo>
                      <a:cubicBezTo>
                        <a:pt x="29" y="40"/>
                        <a:pt x="33" y="38"/>
                        <a:pt x="37" y="34"/>
                      </a:cubicBezTo>
                      <a:cubicBezTo>
                        <a:pt x="40" y="28"/>
                        <a:pt x="40" y="14"/>
                        <a:pt x="37" y="6"/>
                      </a:cubicBezTo>
                      <a:cubicBezTo>
                        <a:pt x="31" y="3"/>
                        <a:pt x="25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7353;p57">
                  <a:extLst>
                    <a:ext uri="{FF2B5EF4-FFF2-40B4-BE49-F238E27FC236}">
                      <a16:creationId xmlns:a16="http://schemas.microsoft.com/office/drawing/2014/main" id="{A2EB9B5F-0BE6-9AA6-8709-344C3AC053AC}"/>
                    </a:ext>
                  </a:extLst>
                </p:cNvPr>
                <p:cNvSpPr/>
                <p:nvPr/>
              </p:nvSpPr>
              <p:spPr>
                <a:xfrm>
                  <a:off x="5865826" y="3970621"/>
                  <a:ext cx="5013" cy="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89" extrusionOk="0">
                      <a:moveTo>
                        <a:pt x="50" y="0"/>
                      </a:moveTo>
                      <a:cubicBezTo>
                        <a:pt x="39" y="0"/>
                        <a:pt x="28" y="4"/>
                        <a:pt x="20" y="13"/>
                      </a:cubicBezTo>
                      <a:cubicBezTo>
                        <a:pt x="0" y="29"/>
                        <a:pt x="0" y="57"/>
                        <a:pt x="20" y="74"/>
                      </a:cubicBezTo>
                      <a:cubicBezTo>
                        <a:pt x="28" y="84"/>
                        <a:pt x="39" y="89"/>
                        <a:pt x="50" y="89"/>
                      </a:cubicBezTo>
                      <a:cubicBezTo>
                        <a:pt x="61" y="89"/>
                        <a:pt x="73" y="84"/>
                        <a:pt x="81" y="74"/>
                      </a:cubicBezTo>
                      <a:cubicBezTo>
                        <a:pt x="103" y="57"/>
                        <a:pt x="103" y="27"/>
                        <a:pt x="81" y="13"/>
                      </a:cubicBezTo>
                      <a:cubicBezTo>
                        <a:pt x="73" y="4"/>
                        <a:pt x="61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7354;p57">
                  <a:extLst>
                    <a:ext uri="{FF2B5EF4-FFF2-40B4-BE49-F238E27FC236}">
                      <a16:creationId xmlns:a16="http://schemas.microsoft.com/office/drawing/2014/main" id="{2A7AE633-0D1D-E6CC-4B31-ECF9E64DF3DD}"/>
                    </a:ext>
                  </a:extLst>
                </p:cNvPr>
                <p:cNvSpPr/>
                <p:nvPr/>
              </p:nvSpPr>
              <p:spPr>
                <a:xfrm>
                  <a:off x="5867272" y="3971826"/>
                  <a:ext cx="1928" cy="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9" extrusionOk="0">
                      <a:moveTo>
                        <a:pt x="18" y="0"/>
                      </a:moveTo>
                      <a:cubicBezTo>
                        <a:pt x="13" y="0"/>
                        <a:pt x="9" y="2"/>
                        <a:pt x="6" y="4"/>
                      </a:cubicBezTo>
                      <a:cubicBezTo>
                        <a:pt x="1" y="16"/>
                        <a:pt x="1" y="27"/>
                        <a:pt x="6" y="32"/>
                      </a:cubicBezTo>
                      <a:cubicBezTo>
                        <a:pt x="12" y="37"/>
                        <a:pt x="17" y="39"/>
                        <a:pt x="22" y="39"/>
                      </a:cubicBezTo>
                      <a:cubicBezTo>
                        <a:pt x="27" y="39"/>
                        <a:pt x="31" y="37"/>
                        <a:pt x="34" y="32"/>
                      </a:cubicBezTo>
                      <a:cubicBezTo>
                        <a:pt x="40" y="21"/>
                        <a:pt x="40" y="13"/>
                        <a:pt x="34" y="4"/>
                      </a:cubicBezTo>
                      <a:cubicBezTo>
                        <a:pt x="29" y="2"/>
                        <a:pt x="23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7355;p57">
                  <a:extLst>
                    <a:ext uri="{FF2B5EF4-FFF2-40B4-BE49-F238E27FC236}">
                      <a16:creationId xmlns:a16="http://schemas.microsoft.com/office/drawing/2014/main" id="{1985F096-E35E-64B8-C34D-3422A3F0D6B5}"/>
                    </a:ext>
                  </a:extLst>
                </p:cNvPr>
                <p:cNvSpPr/>
                <p:nvPr/>
              </p:nvSpPr>
              <p:spPr>
                <a:xfrm>
                  <a:off x="5866597" y="3939337"/>
                  <a:ext cx="34754" cy="34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721" extrusionOk="0">
                      <a:moveTo>
                        <a:pt x="87" y="1"/>
                      </a:moveTo>
                      <a:lnTo>
                        <a:pt x="1" y="87"/>
                      </a:lnTo>
                      <a:lnTo>
                        <a:pt x="637" y="720"/>
                      </a:lnTo>
                      <a:lnTo>
                        <a:pt x="721" y="634"/>
                      </a:lnTo>
                      <a:lnTo>
                        <a:pt x="87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7356;p57">
                  <a:extLst>
                    <a:ext uri="{FF2B5EF4-FFF2-40B4-BE49-F238E27FC236}">
                      <a16:creationId xmlns:a16="http://schemas.microsoft.com/office/drawing/2014/main" id="{B851971F-5EA2-5DF8-B5D0-541516E57D20}"/>
                    </a:ext>
                  </a:extLst>
                </p:cNvPr>
                <p:cNvSpPr/>
                <p:nvPr/>
              </p:nvSpPr>
              <p:spPr>
                <a:xfrm>
                  <a:off x="5898604" y="3970621"/>
                  <a:ext cx="4772" cy="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" h="89" extrusionOk="0">
                      <a:moveTo>
                        <a:pt x="51" y="0"/>
                      </a:moveTo>
                      <a:cubicBezTo>
                        <a:pt x="39" y="0"/>
                        <a:pt x="27" y="4"/>
                        <a:pt x="17" y="13"/>
                      </a:cubicBezTo>
                      <a:cubicBezTo>
                        <a:pt x="1" y="29"/>
                        <a:pt x="1" y="57"/>
                        <a:pt x="17" y="74"/>
                      </a:cubicBezTo>
                      <a:cubicBezTo>
                        <a:pt x="26" y="84"/>
                        <a:pt x="38" y="89"/>
                        <a:pt x="50" y="89"/>
                      </a:cubicBezTo>
                      <a:cubicBezTo>
                        <a:pt x="61" y="89"/>
                        <a:pt x="73" y="84"/>
                        <a:pt x="82" y="74"/>
                      </a:cubicBezTo>
                      <a:cubicBezTo>
                        <a:pt x="98" y="57"/>
                        <a:pt x="98" y="29"/>
                        <a:pt x="82" y="13"/>
                      </a:cubicBezTo>
                      <a:cubicBezTo>
                        <a:pt x="73" y="4"/>
                        <a:pt x="62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7357;p57">
                  <a:extLst>
                    <a:ext uri="{FF2B5EF4-FFF2-40B4-BE49-F238E27FC236}">
                      <a16:creationId xmlns:a16="http://schemas.microsoft.com/office/drawing/2014/main" id="{0FE46493-7F10-92FA-E99E-42012EE38011}"/>
                    </a:ext>
                  </a:extLst>
                </p:cNvPr>
                <p:cNvSpPr/>
                <p:nvPr/>
              </p:nvSpPr>
              <p:spPr>
                <a:xfrm>
                  <a:off x="5899954" y="3971826"/>
                  <a:ext cx="2073" cy="1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35" extrusionOk="0">
                      <a:moveTo>
                        <a:pt x="21" y="0"/>
                      </a:moveTo>
                      <a:cubicBezTo>
                        <a:pt x="16" y="0"/>
                        <a:pt x="12" y="2"/>
                        <a:pt x="9" y="4"/>
                      </a:cubicBezTo>
                      <a:cubicBezTo>
                        <a:pt x="1" y="16"/>
                        <a:pt x="1" y="27"/>
                        <a:pt x="9" y="32"/>
                      </a:cubicBezTo>
                      <a:cubicBezTo>
                        <a:pt x="12" y="34"/>
                        <a:pt x="16" y="34"/>
                        <a:pt x="21" y="34"/>
                      </a:cubicBezTo>
                      <a:cubicBezTo>
                        <a:pt x="26" y="34"/>
                        <a:pt x="31" y="34"/>
                        <a:pt x="37" y="32"/>
                      </a:cubicBezTo>
                      <a:cubicBezTo>
                        <a:pt x="42" y="21"/>
                        <a:pt x="42" y="13"/>
                        <a:pt x="37" y="4"/>
                      </a:cubicBezTo>
                      <a:cubicBezTo>
                        <a:pt x="31" y="2"/>
                        <a:pt x="26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7358;p57">
                  <a:extLst>
                    <a:ext uri="{FF2B5EF4-FFF2-40B4-BE49-F238E27FC236}">
                      <a16:creationId xmlns:a16="http://schemas.microsoft.com/office/drawing/2014/main" id="{352934E2-A5DE-68AF-B2D2-630B8F78EA2B}"/>
                    </a:ext>
                  </a:extLst>
                </p:cNvPr>
                <p:cNvSpPr/>
                <p:nvPr/>
              </p:nvSpPr>
              <p:spPr>
                <a:xfrm>
                  <a:off x="5865826" y="3937794"/>
                  <a:ext cx="4868" cy="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92" extrusionOk="0">
                      <a:moveTo>
                        <a:pt x="50" y="0"/>
                      </a:moveTo>
                      <a:cubicBezTo>
                        <a:pt x="39" y="0"/>
                        <a:pt x="28" y="5"/>
                        <a:pt x="20" y="13"/>
                      </a:cubicBezTo>
                      <a:cubicBezTo>
                        <a:pt x="0" y="30"/>
                        <a:pt x="0" y="58"/>
                        <a:pt x="20" y="77"/>
                      </a:cubicBezTo>
                      <a:cubicBezTo>
                        <a:pt x="28" y="87"/>
                        <a:pt x="39" y="92"/>
                        <a:pt x="50" y="92"/>
                      </a:cubicBezTo>
                      <a:cubicBezTo>
                        <a:pt x="61" y="92"/>
                        <a:pt x="73" y="87"/>
                        <a:pt x="81" y="77"/>
                      </a:cubicBezTo>
                      <a:cubicBezTo>
                        <a:pt x="100" y="58"/>
                        <a:pt x="100" y="30"/>
                        <a:pt x="81" y="13"/>
                      </a:cubicBezTo>
                      <a:cubicBezTo>
                        <a:pt x="73" y="5"/>
                        <a:pt x="61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7359;p57">
                  <a:extLst>
                    <a:ext uri="{FF2B5EF4-FFF2-40B4-BE49-F238E27FC236}">
                      <a16:creationId xmlns:a16="http://schemas.microsoft.com/office/drawing/2014/main" id="{C081A6BF-50B4-5517-D6AD-E36F0D3D8158}"/>
                    </a:ext>
                  </a:extLst>
                </p:cNvPr>
                <p:cNvSpPr/>
                <p:nvPr/>
              </p:nvSpPr>
              <p:spPr>
                <a:xfrm>
                  <a:off x="5867417" y="3939047"/>
                  <a:ext cx="1639" cy="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8" extrusionOk="0">
                      <a:moveTo>
                        <a:pt x="17" y="1"/>
                      </a:moveTo>
                      <a:cubicBezTo>
                        <a:pt x="9" y="1"/>
                        <a:pt x="1" y="9"/>
                        <a:pt x="1" y="18"/>
                      </a:cubicBezTo>
                      <a:cubicBezTo>
                        <a:pt x="1" y="29"/>
                        <a:pt x="9" y="37"/>
                        <a:pt x="17" y="37"/>
                      </a:cubicBezTo>
                      <a:cubicBezTo>
                        <a:pt x="26" y="37"/>
                        <a:pt x="34" y="29"/>
                        <a:pt x="34" y="18"/>
                      </a:cubicBezTo>
                      <a:cubicBezTo>
                        <a:pt x="34" y="9"/>
                        <a:pt x="26" y="1"/>
                        <a:pt x="17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7360;p57">
                  <a:extLst>
                    <a:ext uri="{FF2B5EF4-FFF2-40B4-BE49-F238E27FC236}">
                      <a16:creationId xmlns:a16="http://schemas.microsoft.com/office/drawing/2014/main" id="{205B0661-9A2B-76CC-82AA-E75CB1E86B87}"/>
                    </a:ext>
                  </a:extLst>
                </p:cNvPr>
                <p:cNvSpPr/>
                <p:nvPr/>
              </p:nvSpPr>
              <p:spPr>
                <a:xfrm>
                  <a:off x="5879660" y="3951291"/>
                  <a:ext cx="9448" cy="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7" extrusionOk="0">
                      <a:moveTo>
                        <a:pt x="98" y="1"/>
                      </a:moveTo>
                      <a:cubicBezTo>
                        <a:pt x="42" y="1"/>
                        <a:pt x="0" y="43"/>
                        <a:pt x="0" y="98"/>
                      </a:cubicBezTo>
                      <a:cubicBezTo>
                        <a:pt x="0" y="154"/>
                        <a:pt x="42" y="196"/>
                        <a:pt x="98" y="196"/>
                      </a:cubicBezTo>
                      <a:cubicBezTo>
                        <a:pt x="154" y="196"/>
                        <a:pt x="196" y="151"/>
                        <a:pt x="196" y="98"/>
                      </a:cubicBezTo>
                      <a:cubicBezTo>
                        <a:pt x="196" y="48"/>
                        <a:pt x="154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7361;p57">
                  <a:extLst>
                    <a:ext uri="{FF2B5EF4-FFF2-40B4-BE49-F238E27FC236}">
                      <a16:creationId xmlns:a16="http://schemas.microsoft.com/office/drawing/2014/main" id="{D527A513-6120-4C24-15C0-6A114BF6A378}"/>
                    </a:ext>
                  </a:extLst>
                </p:cNvPr>
                <p:cNvSpPr/>
                <p:nvPr/>
              </p:nvSpPr>
              <p:spPr>
                <a:xfrm>
                  <a:off x="5408183" y="3187219"/>
                  <a:ext cx="563487" cy="121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25125" extrusionOk="0">
                      <a:moveTo>
                        <a:pt x="10058" y="0"/>
                      </a:moveTo>
                      <a:cubicBezTo>
                        <a:pt x="9921" y="1116"/>
                        <a:pt x="9611" y="2179"/>
                        <a:pt x="8903" y="3033"/>
                      </a:cubicBezTo>
                      <a:cubicBezTo>
                        <a:pt x="7954" y="4176"/>
                        <a:pt x="6446" y="4690"/>
                        <a:pt x="4942" y="4690"/>
                      </a:cubicBezTo>
                      <a:cubicBezTo>
                        <a:pt x="4548" y="4690"/>
                        <a:pt x="4155" y="4655"/>
                        <a:pt x="3772" y="4587"/>
                      </a:cubicBezTo>
                      <a:cubicBezTo>
                        <a:pt x="3661" y="4564"/>
                        <a:pt x="3538" y="4545"/>
                        <a:pt x="3423" y="4534"/>
                      </a:cubicBezTo>
                      <a:lnTo>
                        <a:pt x="3423" y="4534"/>
                      </a:lnTo>
                      <a:cubicBezTo>
                        <a:pt x="3543" y="4704"/>
                        <a:pt x="3669" y="4871"/>
                        <a:pt x="3803" y="5025"/>
                      </a:cubicBezTo>
                      <a:cubicBezTo>
                        <a:pt x="3546" y="5373"/>
                        <a:pt x="3320" y="5730"/>
                        <a:pt x="3117" y="6088"/>
                      </a:cubicBezTo>
                      <a:cubicBezTo>
                        <a:pt x="3161" y="6124"/>
                        <a:pt x="3211" y="6152"/>
                        <a:pt x="3259" y="6182"/>
                      </a:cubicBezTo>
                      <a:cubicBezTo>
                        <a:pt x="3627" y="6394"/>
                        <a:pt x="4048" y="6475"/>
                        <a:pt x="4467" y="6559"/>
                      </a:cubicBezTo>
                      <a:cubicBezTo>
                        <a:pt x="5304" y="6724"/>
                        <a:pt x="6143" y="6888"/>
                        <a:pt x="6980" y="7047"/>
                      </a:cubicBezTo>
                      <a:cubicBezTo>
                        <a:pt x="7279" y="7106"/>
                        <a:pt x="7580" y="7167"/>
                        <a:pt x="7845" y="7307"/>
                      </a:cubicBezTo>
                      <a:cubicBezTo>
                        <a:pt x="8506" y="7658"/>
                        <a:pt x="8808" y="8425"/>
                        <a:pt x="9028" y="9140"/>
                      </a:cubicBezTo>
                      <a:cubicBezTo>
                        <a:pt x="9726" y="11402"/>
                        <a:pt x="10127" y="13754"/>
                        <a:pt x="10214" y="16117"/>
                      </a:cubicBezTo>
                      <a:cubicBezTo>
                        <a:pt x="10267" y="17523"/>
                        <a:pt x="10203" y="18960"/>
                        <a:pt x="9703" y="20274"/>
                      </a:cubicBezTo>
                      <a:cubicBezTo>
                        <a:pt x="9207" y="21590"/>
                        <a:pt x="8219" y="22779"/>
                        <a:pt x="6891" y="23228"/>
                      </a:cubicBezTo>
                      <a:cubicBezTo>
                        <a:pt x="6521" y="23354"/>
                        <a:pt x="6133" y="23415"/>
                        <a:pt x="5743" y="23415"/>
                      </a:cubicBezTo>
                      <a:cubicBezTo>
                        <a:pt x="4603" y="23415"/>
                        <a:pt x="3455" y="22896"/>
                        <a:pt x="2746" y="21998"/>
                      </a:cubicBezTo>
                      <a:cubicBezTo>
                        <a:pt x="2221" y="21334"/>
                        <a:pt x="1939" y="20516"/>
                        <a:pt x="1736" y="19699"/>
                      </a:cubicBezTo>
                      <a:cubicBezTo>
                        <a:pt x="1373" y="18237"/>
                        <a:pt x="1236" y="16725"/>
                        <a:pt x="1167" y="15219"/>
                      </a:cubicBezTo>
                      <a:cubicBezTo>
                        <a:pt x="1105" y="13924"/>
                        <a:pt x="1088" y="12624"/>
                        <a:pt x="1111" y="11327"/>
                      </a:cubicBezTo>
                      <a:lnTo>
                        <a:pt x="1111" y="11327"/>
                      </a:lnTo>
                      <a:cubicBezTo>
                        <a:pt x="636" y="12964"/>
                        <a:pt x="285" y="14635"/>
                        <a:pt x="176" y="16337"/>
                      </a:cubicBezTo>
                      <a:cubicBezTo>
                        <a:pt x="0" y="19113"/>
                        <a:pt x="491" y="21995"/>
                        <a:pt x="1984" y="24344"/>
                      </a:cubicBezTo>
                      <a:cubicBezTo>
                        <a:pt x="2863" y="24774"/>
                        <a:pt x="3834" y="24919"/>
                        <a:pt x="4799" y="25022"/>
                      </a:cubicBezTo>
                      <a:cubicBezTo>
                        <a:pt x="5367" y="25080"/>
                        <a:pt x="5939" y="25125"/>
                        <a:pt x="6508" y="25125"/>
                      </a:cubicBezTo>
                      <a:cubicBezTo>
                        <a:pt x="6927" y="25125"/>
                        <a:pt x="7346" y="25100"/>
                        <a:pt x="7762" y="25039"/>
                      </a:cubicBezTo>
                      <a:cubicBezTo>
                        <a:pt x="8744" y="24891"/>
                        <a:pt x="9712" y="24522"/>
                        <a:pt x="10443" y="23853"/>
                      </a:cubicBezTo>
                      <a:cubicBezTo>
                        <a:pt x="10443" y="23853"/>
                        <a:pt x="11690" y="19930"/>
                        <a:pt x="11690" y="17777"/>
                      </a:cubicBezTo>
                      <a:cubicBezTo>
                        <a:pt x="11681" y="10872"/>
                        <a:pt x="8557" y="5117"/>
                        <a:pt x="8557" y="5117"/>
                      </a:cubicBezTo>
                      <a:cubicBezTo>
                        <a:pt x="9207" y="4447"/>
                        <a:pt x="9723" y="3638"/>
                        <a:pt x="10113" y="2793"/>
                      </a:cubicBezTo>
                      <a:cubicBezTo>
                        <a:pt x="10507" y="1950"/>
                        <a:pt x="10669" y="968"/>
                        <a:pt x="10406" y="76"/>
                      </a:cubicBezTo>
                      <a:cubicBezTo>
                        <a:pt x="10292" y="48"/>
                        <a:pt x="10172" y="25"/>
                        <a:pt x="1005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7362;p57">
                  <a:extLst>
                    <a:ext uri="{FF2B5EF4-FFF2-40B4-BE49-F238E27FC236}">
                      <a16:creationId xmlns:a16="http://schemas.microsoft.com/office/drawing/2014/main" id="{EBD225A5-1DDE-CFCB-482C-F63A53A648FF}"/>
                    </a:ext>
                  </a:extLst>
                </p:cNvPr>
                <p:cNvSpPr/>
                <p:nvPr/>
              </p:nvSpPr>
              <p:spPr>
                <a:xfrm>
                  <a:off x="5536886" y="3770095"/>
                  <a:ext cx="98044" cy="83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" h="1742" extrusionOk="0">
                      <a:moveTo>
                        <a:pt x="1026" y="1"/>
                      </a:moveTo>
                      <a:cubicBezTo>
                        <a:pt x="885" y="1"/>
                        <a:pt x="742" y="72"/>
                        <a:pt x="664" y="214"/>
                      </a:cubicBezTo>
                      <a:lnTo>
                        <a:pt x="597" y="348"/>
                      </a:lnTo>
                      <a:lnTo>
                        <a:pt x="449" y="367"/>
                      </a:lnTo>
                      <a:cubicBezTo>
                        <a:pt x="129" y="418"/>
                        <a:pt x="0" y="811"/>
                        <a:pt x="235" y="1034"/>
                      </a:cubicBezTo>
                      <a:lnTo>
                        <a:pt x="343" y="1137"/>
                      </a:lnTo>
                      <a:lnTo>
                        <a:pt x="318" y="1285"/>
                      </a:lnTo>
                      <a:cubicBezTo>
                        <a:pt x="276" y="1537"/>
                        <a:pt x="477" y="1741"/>
                        <a:pt x="705" y="1741"/>
                      </a:cubicBezTo>
                      <a:cubicBezTo>
                        <a:pt x="765" y="1741"/>
                        <a:pt x="827" y="1727"/>
                        <a:pt x="887" y="1695"/>
                      </a:cubicBezTo>
                      <a:lnTo>
                        <a:pt x="1018" y="1626"/>
                      </a:lnTo>
                      <a:lnTo>
                        <a:pt x="1152" y="1695"/>
                      </a:lnTo>
                      <a:cubicBezTo>
                        <a:pt x="1212" y="1727"/>
                        <a:pt x="1274" y="1741"/>
                        <a:pt x="1334" y="1741"/>
                      </a:cubicBezTo>
                      <a:cubicBezTo>
                        <a:pt x="1560" y="1741"/>
                        <a:pt x="1761" y="1537"/>
                        <a:pt x="1719" y="1285"/>
                      </a:cubicBezTo>
                      <a:lnTo>
                        <a:pt x="1696" y="1137"/>
                      </a:lnTo>
                      <a:lnTo>
                        <a:pt x="1802" y="1034"/>
                      </a:lnTo>
                      <a:cubicBezTo>
                        <a:pt x="2034" y="808"/>
                        <a:pt x="1908" y="412"/>
                        <a:pt x="1588" y="367"/>
                      </a:cubicBezTo>
                      <a:lnTo>
                        <a:pt x="1443" y="348"/>
                      </a:lnTo>
                      <a:lnTo>
                        <a:pt x="1376" y="214"/>
                      </a:lnTo>
                      <a:cubicBezTo>
                        <a:pt x="1306" y="72"/>
                        <a:pt x="1167" y="1"/>
                        <a:pt x="10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7363;p57">
                  <a:extLst>
                    <a:ext uri="{FF2B5EF4-FFF2-40B4-BE49-F238E27FC236}">
                      <a16:creationId xmlns:a16="http://schemas.microsoft.com/office/drawing/2014/main" id="{CA3992DC-272E-B3AD-97EF-AA2B41E69445}"/>
                    </a:ext>
                  </a:extLst>
                </p:cNvPr>
                <p:cNvSpPr/>
                <p:nvPr/>
              </p:nvSpPr>
              <p:spPr>
                <a:xfrm>
                  <a:off x="5544936" y="3776361"/>
                  <a:ext cx="83149" cy="71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" h="1485" extrusionOk="0">
                      <a:moveTo>
                        <a:pt x="862" y="0"/>
                      </a:moveTo>
                      <a:cubicBezTo>
                        <a:pt x="743" y="0"/>
                        <a:pt x="626" y="62"/>
                        <a:pt x="567" y="184"/>
                      </a:cubicBezTo>
                      <a:lnTo>
                        <a:pt x="511" y="296"/>
                      </a:lnTo>
                      <a:lnTo>
                        <a:pt x="386" y="313"/>
                      </a:lnTo>
                      <a:cubicBezTo>
                        <a:pt x="112" y="355"/>
                        <a:pt x="1" y="692"/>
                        <a:pt x="201" y="882"/>
                      </a:cubicBezTo>
                      <a:lnTo>
                        <a:pt x="291" y="971"/>
                      </a:lnTo>
                      <a:lnTo>
                        <a:pt x="271" y="1097"/>
                      </a:lnTo>
                      <a:cubicBezTo>
                        <a:pt x="232" y="1311"/>
                        <a:pt x="403" y="1484"/>
                        <a:pt x="596" y="1484"/>
                      </a:cubicBezTo>
                      <a:cubicBezTo>
                        <a:pt x="647" y="1484"/>
                        <a:pt x="700" y="1472"/>
                        <a:pt x="751" y="1445"/>
                      </a:cubicBezTo>
                      <a:lnTo>
                        <a:pt x="863" y="1384"/>
                      </a:lnTo>
                      <a:lnTo>
                        <a:pt x="974" y="1445"/>
                      </a:lnTo>
                      <a:cubicBezTo>
                        <a:pt x="1025" y="1472"/>
                        <a:pt x="1078" y="1484"/>
                        <a:pt x="1129" y="1484"/>
                      </a:cubicBezTo>
                      <a:cubicBezTo>
                        <a:pt x="1323" y="1484"/>
                        <a:pt x="1492" y="1309"/>
                        <a:pt x="1457" y="1097"/>
                      </a:cubicBezTo>
                      <a:lnTo>
                        <a:pt x="1435" y="971"/>
                      </a:lnTo>
                      <a:lnTo>
                        <a:pt x="1527" y="882"/>
                      </a:lnTo>
                      <a:cubicBezTo>
                        <a:pt x="1725" y="687"/>
                        <a:pt x="1613" y="355"/>
                        <a:pt x="1340" y="313"/>
                      </a:cubicBezTo>
                      <a:lnTo>
                        <a:pt x="1214" y="296"/>
                      </a:lnTo>
                      <a:lnTo>
                        <a:pt x="1158" y="184"/>
                      </a:lnTo>
                      <a:cubicBezTo>
                        <a:pt x="1098" y="62"/>
                        <a:pt x="980" y="0"/>
                        <a:pt x="8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7364;p57">
                  <a:extLst>
                    <a:ext uri="{FF2B5EF4-FFF2-40B4-BE49-F238E27FC236}">
                      <a16:creationId xmlns:a16="http://schemas.microsoft.com/office/drawing/2014/main" id="{13AAA28D-826A-09A0-0EC0-8EB852AE377F}"/>
                    </a:ext>
                  </a:extLst>
                </p:cNvPr>
                <p:cNvSpPr/>
                <p:nvPr/>
              </p:nvSpPr>
              <p:spPr>
                <a:xfrm>
                  <a:off x="5544792" y="3782145"/>
                  <a:ext cx="76594" cy="68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1426" extrusionOk="0">
                      <a:moveTo>
                        <a:pt x="1" y="670"/>
                      </a:moveTo>
                      <a:cubicBezTo>
                        <a:pt x="18" y="712"/>
                        <a:pt x="45" y="748"/>
                        <a:pt x="84" y="787"/>
                      </a:cubicBezTo>
                      <a:lnTo>
                        <a:pt x="193" y="893"/>
                      </a:lnTo>
                      <a:lnTo>
                        <a:pt x="168" y="1038"/>
                      </a:lnTo>
                      <a:cubicBezTo>
                        <a:pt x="165" y="1049"/>
                        <a:pt x="165" y="1060"/>
                        <a:pt x="165" y="1069"/>
                      </a:cubicBezTo>
                      <a:cubicBezTo>
                        <a:pt x="309" y="1013"/>
                        <a:pt x="475" y="908"/>
                        <a:pt x="633" y="839"/>
                      </a:cubicBezTo>
                      <a:lnTo>
                        <a:pt x="633" y="839"/>
                      </a:lnTo>
                      <a:cubicBezTo>
                        <a:pt x="633" y="848"/>
                        <a:pt x="636" y="854"/>
                        <a:pt x="645" y="854"/>
                      </a:cubicBezTo>
                      <a:cubicBezTo>
                        <a:pt x="646" y="854"/>
                        <a:pt x="647" y="854"/>
                        <a:pt x="648" y="854"/>
                      </a:cubicBezTo>
                      <a:cubicBezTo>
                        <a:pt x="698" y="851"/>
                        <a:pt x="743" y="829"/>
                        <a:pt x="771" y="790"/>
                      </a:cubicBezTo>
                      <a:cubicBezTo>
                        <a:pt x="771" y="789"/>
                        <a:pt x="772" y="788"/>
                        <a:pt x="773" y="787"/>
                      </a:cubicBezTo>
                      <a:lnTo>
                        <a:pt x="773" y="787"/>
                      </a:lnTo>
                      <a:cubicBezTo>
                        <a:pt x="728" y="800"/>
                        <a:pt x="681" y="817"/>
                        <a:pt x="633" y="839"/>
                      </a:cubicBezTo>
                      <a:lnTo>
                        <a:pt x="633" y="839"/>
                      </a:lnTo>
                      <a:cubicBezTo>
                        <a:pt x="633" y="811"/>
                        <a:pt x="660" y="755"/>
                        <a:pt x="638" y="755"/>
                      </a:cubicBezTo>
                      <a:cubicBezTo>
                        <a:pt x="636" y="755"/>
                        <a:pt x="634" y="756"/>
                        <a:pt x="631" y="756"/>
                      </a:cubicBezTo>
                      <a:cubicBezTo>
                        <a:pt x="508" y="796"/>
                        <a:pt x="433" y="825"/>
                        <a:pt x="357" y="825"/>
                      </a:cubicBezTo>
                      <a:cubicBezTo>
                        <a:pt x="266" y="825"/>
                        <a:pt x="175" y="784"/>
                        <a:pt x="1" y="670"/>
                      </a:cubicBezTo>
                      <a:close/>
                      <a:moveTo>
                        <a:pt x="1228" y="0"/>
                      </a:moveTo>
                      <a:cubicBezTo>
                        <a:pt x="1192" y="176"/>
                        <a:pt x="1142" y="349"/>
                        <a:pt x="1067" y="511"/>
                      </a:cubicBezTo>
                      <a:cubicBezTo>
                        <a:pt x="1050" y="558"/>
                        <a:pt x="1022" y="606"/>
                        <a:pt x="974" y="620"/>
                      </a:cubicBezTo>
                      <a:cubicBezTo>
                        <a:pt x="965" y="622"/>
                        <a:pt x="956" y="623"/>
                        <a:pt x="947" y="623"/>
                      </a:cubicBezTo>
                      <a:cubicBezTo>
                        <a:pt x="918" y="623"/>
                        <a:pt x="892" y="611"/>
                        <a:pt x="868" y="592"/>
                      </a:cubicBezTo>
                      <a:cubicBezTo>
                        <a:pt x="841" y="567"/>
                        <a:pt x="815" y="536"/>
                        <a:pt x="799" y="505"/>
                      </a:cubicBezTo>
                      <a:cubicBezTo>
                        <a:pt x="695" y="341"/>
                        <a:pt x="592" y="182"/>
                        <a:pt x="489" y="17"/>
                      </a:cubicBezTo>
                      <a:lnTo>
                        <a:pt x="447" y="103"/>
                      </a:lnTo>
                      <a:lnTo>
                        <a:pt x="366" y="115"/>
                      </a:lnTo>
                      <a:cubicBezTo>
                        <a:pt x="534" y="223"/>
                        <a:pt x="682" y="357"/>
                        <a:pt x="765" y="536"/>
                      </a:cubicBezTo>
                      <a:cubicBezTo>
                        <a:pt x="801" y="616"/>
                        <a:pt x="826" y="718"/>
                        <a:pt x="773" y="787"/>
                      </a:cubicBezTo>
                      <a:lnTo>
                        <a:pt x="773" y="787"/>
                      </a:lnTo>
                      <a:cubicBezTo>
                        <a:pt x="773" y="787"/>
                        <a:pt x="773" y="787"/>
                        <a:pt x="774" y="787"/>
                      </a:cubicBezTo>
                      <a:cubicBezTo>
                        <a:pt x="774" y="787"/>
                        <a:pt x="775" y="787"/>
                        <a:pt x="775" y="787"/>
                      </a:cubicBezTo>
                      <a:cubicBezTo>
                        <a:pt x="795" y="787"/>
                        <a:pt x="785" y="874"/>
                        <a:pt x="801" y="887"/>
                      </a:cubicBezTo>
                      <a:cubicBezTo>
                        <a:pt x="815" y="899"/>
                        <a:pt x="821" y="915"/>
                        <a:pt x="821" y="929"/>
                      </a:cubicBezTo>
                      <a:cubicBezTo>
                        <a:pt x="835" y="1007"/>
                        <a:pt x="827" y="1088"/>
                        <a:pt x="815" y="1164"/>
                      </a:cubicBezTo>
                      <a:cubicBezTo>
                        <a:pt x="807" y="1250"/>
                        <a:pt x="788" y="1339"/>
                        <a:pt x="771" y="1426"/>
                      </a:cubicBezTo>
                      <a:lnTo>
                        <a:pt x="863" y="1376"/>
                      </a:lnTo>
                      <a:lnTo>
                        <a:pt x="927" y="1412"/>
                      </a:lnTo>
                      <a:cubicBezTo>
                        <a:pt x="919" y="1339"/>
                        <a:pt x="910" y="1264"/>
                        <a:pt x="910" y="1192"/>
                      </a:cubicBezTo>
                      <a:cubicBezTo>
                        <a:pt x="905" y="1069"/>
                        <a:pt x="910" y="943"/>
                        <a:pt x="977" y="843"/>
                      </a:cubicBezTo>
                      <a:cubicBezTo>
                        <a:pt x="983" y="837"/>
                        <a:pt x="988" y="829"/>
                        <a:pt x="994" y="826"/>
                      </a:cubicBezTo>
                      <a:cubicBezTo>
                        <a:pt x="1005" y="818"/>
                        <a:pt x="1016" y="818"/>
                        <a:pt x="1025" y="818"/>
                      </a:cubicBezTo>
                      <a:cubicBezTo>
                        <a:pt x="1203" y="818"/>
                        <a:pt x="1371" y="885"/>
                        <a:pt x="1541" y="926"/>
                      </a:cubicBezTo>
                      <a:lnTo>
                        <a:pt x="1535" y="885"/>
                      </a:lnTo>
                      <a:lnTo>
                        <a:pt x="1588" y="840"/>
                      </a:lnTo>
                      <a:cubicBezTo>
                        <a:pt x="1524" y="834"/>
                        <a:pt x="1465" y="832"/>
                        <a:pt x="1407" y="826"/>
                      </a:cubicBezTo>
                      <a:cubicBezTo>
                        <a:pt x="1343" y="818"/>
                        <a:pt x="1284" y="804"/>
                        <a:pt x="1220" y="784"/>
                      </a:cubicBezTo>
                      <a:cubicBezTo>
                        <a:pt x="1181" y="770"/>
                        <a:pt x="1145" y="756"/>
                        <a:pt x="1114" y="731"/>
                      </a:cubicBezTo>
                      <a:cubicBezTo>
                        <a:pt x="1080" y="703"/>
                        <a:pt x="1058" y="670"/>
                        <a:pt x="1058" y="628"/>
                      </a:cubicBezTo>
                      <a:cubicBezTo>
                        <a:pt x="1058" y="586"/>
                        <a:pt x="1080" y="547"/>
                        <a:pt x="1103" y="516"/>
                      </a:cubicBezTo>
                      <a:cubicBezTo>
                        <a:pt x="1189" y="382"/>
                        <a:pt x="1281" y="246"/>
                        <a:pt x="1368" y="115"/>
                      </a:cubicBezTo>
                      <a:lnTo>
                        <a:pt x="1281" y="101"/>
                      </a:lnTo>
                      <a:lnTo>
                        <a:pt x="1228" y="0"/>
                      </a:ln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7365;p57">
                  <a:extLst>
                    <a:ext uri="{FF2B5EF4-FFF2-40B4-BE49-F238E27FC236}">
                      <a16:creationId xmlns:a16="http://schemas.microsoft.com/office/drawing/2014/main" id="{EA7FAAEE-4ED0-940C-C11E-6F5F65052F74}"/>
                    </a:ext>
                  </a:extLst>
                </p:cNvPr>
                <p:cNvSpPr/>
                <p:nvPr/>
              </p:nvSpPr>
              <p:spPr>
                <a:xfrm>
                  <a:off x="5570484" y="3796269"/>
                  <a:ext cx="31669" cy="3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656" extrusionOk="0">
                      <a:moveTo>
                        <a:pt x="330" y="0"/>
                      </a:moveTo>
                      <a:cubicBezTo>
                        <a:pt x="149" y="0"/>
                        <a:pt x="1" y="145"/>
                        <a:pt x="1" y="327"/>
                      </a:cubicBezTo>
                      <a:cubicBezTo>
                        <a:pt x="1" y="508"/>
                        <a:pt x="149" y="656"/>
                        <a:pt x="330" y="656"/>
                      </a:cubicBezTo>
                      <a:cubicBezTo>
                        <a:pt x="511" y="656"/>
                        <a:pt x="656" y="508"/>
                        <a:pt x="656" y="327"/>
                      </a:cubicBezTo>
                      <a:cubicBezTo>
                        <a:pt x="656" y="145"/>
                        <a:pt x="511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7366;p57">
                  <a:extLst>
                    <a:ext uri="{FF2B5EF4-FFF2-40B4-BE49-F238E27FC236}">
                      <a16:creationId xmlns:a16="http://schemas.microsoft.com/office/drawing/2014/main" id="{2852114E-61F0-6A21-935E-6BE3DB9008DB}"/>
                    </a:ext>
                  </a:extLst>
                </p:cNvPr>
                <p:cNvSpPr/>
                <p:nvPr/>
              </p:nvSpPr>
              <p:spPr>
                <a:xfrm>
                  <a:off x="5574003" y="3801282"/>
                  <a:ext cx="25065" cy="21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" h="452" extrusionOk="0">
                      <a:moveTo>
                        <a:pt x="258" y="1"/>
                      </a:moveTo>
                      <a:cubicBezTo>
                        <a:pt x="223" y="1"/>
                        <a:pt x="189" y="19"/>
                        <a:pt x="173" y="55"/>
                      </a:cubicBezTo>
                      <a:lnTo>
                        <a:pt x="156" y="91"/>
                      </a:lnTo>
                      <a:lnTo>
                        <a:pt x="117" y="97"/>
                      </a:lnTo>
                      <a:cubicBezTo>
                        <a:pt x="34" y="111"/>
                        <a:pt x="0" y="209"/>
                        <a:pt x="62" y="267"/>
                      </a:cubicBezTo>
                      <a:lnTo>
                        <a:pt x="89" y="295"/>
                      </a:lnTo>
                      <a:lnTo>
                        <a:pt x="81" y="334"/>
                      </a:lnTo>
                      <a:cubicBezTo>
                        <a:pt x="70" y="399"/>
                        <a:pt x="121" y="451"/>
                        <a:pt x="180" y="451"/>
                      </a:cubicBezTo>
                      <a:cubicBezTo>
                        <a:pt x="195" y="451"/>
                        <a:pt x="211" y="448"/>
                        <a:pt x="226" y="440"/>
                      </a:cubicBezTo>
                      <a:lnTo>
                        <a:pt x="260" y="421"/>
                      </a:lnTo>
                      <a:lnTo>
                        <a:pt x="296" y="440"/>
                      </a:lnTo>
                      <a:cubicBezTo>
                        <a:pt x="310" y="448"/>
                        <a:pt x="325" y="451"/>
                        <a:pt x="340" y="451"/>
                      </a:cubicBezTo>
                      <a:cubicBezTo>
                        <a:pt x="397" y="451"/>
                        <a:pt x="449" y="401"/>
                        <a:pt x="438" y="334"/>
                      </a:cubicBezTo>
                      <a:lnTo>
                        <a:pt x="430" y="295"/>
                      </a:lnTo>
                      <a:lnTo>
                        <a:pt x="458" y="267"/>
                      </a:lnTo>
                      <a:cubicBezTo>
                        <a:pt x="519" y="209"/>
                        <a:pt x="486" y="108"/>
                        <a:pt x="402" y="97"/>
                      </a:cubicBezTo>
                      <a:lnTo>
                        <a:pt x="366" y="91"/>
                      </a:lnTo>
                      <a:lnTo>
                        <a:pt x="346" y="55"/>
                      </a:lnTo>
                      <a:cubicBezTo>
                        <a:pt x="328" y="19"/>
                        <a:pt x="292" y="1"/>
                        <a:pt x="25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7367;p57">
                  <a:extLst>
                    <a:ext uri="{FF2B5EF4-FFF2-40B4-BE49-F238E27FC236}">
                      <a16:creationId xmlns:a16="http://schemas.microsoft.com/office/drawing/2014/main" id="{BE5BB8BC-60BA-2C94-5EB8-D3A9C08F8550}"/>
                    </a:ext>
                  </a:extLst>
                </p:cNvPr>
                <p:cNvSpPr/>
                <p:nvPr/>
              </p:nvSpPr>
              <p:spPr>
                <a:xfrm>
                  <a:off x="5578293" y="3803933"/>
                  <a:ext cx="16196" cy="16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335" extrusionOk="0">
                      <a:moveTo>
                        <a:pt x="168" y="0"/>
                      </a:moveTo>
                      <a:cubicBezTo>
                        <a:pt x="73" y="0"/>
                        <a:pt x="0" y="73"/>
                        <a:pt x="0" y="168"/>
                      </a:cubicBezTo>
                      <a:cubicBezTo>
                        <a:pt x="0" y="262"/>
                        <a:pt x="73" y="335"/>
                        <a:pt x="168" y="335"/>
                      </a:cubicBezTo>
                      <a:cubicBezTo>
                        <a:pt x="260" y="335"/>
                        <a:pt x="335" y="262"/>
                        <a:pt x="335" y="168"/>
                      </a:cubicBezTo>
                      <a:cubicBezTo>
                        <a:pt x="335" y="73"/>
                        <a:pt x="263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7368;p57">
                  <a:extLst>
                    <a:ext uri="{FF2B5EF4-FFF2-40B4-BE49-F238E27FC236}">
                      <a16:creationId xmlns:a16="http://schemas.microsoft.com/office/drawing/2014/main" id="{A4A887E8-B298-4A6D-D5B5-BC0492BA091B}"/>
                    </a:ext>
                  </a:extLst>
                </p:cNvPr>
                <p:cNvSpPr/>
                <p:nvPr/>
              </p:nvSpPr>
              <p:spPr>
                <a:xfrm>
                  <a:off x="5585572" y="3788074"/>
                  <a:ext cx="1639" cy="48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1010" extrusionOk="0">
                      <a:moveTo>
                        <a:pt x="0" y="0"/>
                      </a:moveTo>
                      <a:lnTo>
                        <a:pt x="0" y="1010"/>
                      </a:lnTo>
                      <a:lnTo>
                        <a:pt x="34" y="101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7369;p57">
                  <a:extLst>
                    <a:ext uri="{FF2B5EF4-FFF2-40B4-BE49-F238E27FC236}">
                      <a16:creationId xmlns:a16="http://schemas.microsoft.com/office/drawing/2014/main" id="{7B2A298A-F8CD-A903-11B2-4AEE48FECF45}"/>
                    </a:ext>
                  </a:extLst>
                </p:cNvPr>
                <p:cNvSpPr/>
                <p:nvPr/>
              </p:nvSpPr>
              <p:spPr>
                <a:xfrm>
                  <a:off x="5583933" y="3783736"/>
                  <a:ext cx="5158" cy="5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104" extrusionOk="0">
                      <a:moveTo>
                        <a:pt x="54" y="1"/>
                      </a:moveTo>
                      <a:cubicBezTo>
                        <a:pt x="26" y="1"/>
                        <a:pt x="1" y="23"/>
                        <a:pt x="1" y="54"/>
                      </a:cubicBezTo>
                      <a:cubicBezTo>
                        <a:pt x="1" y="82"/>
                        <a:pt x="26" y="104"/>
                        <a:pt x="54" y="104"/>
                      </a:cubicBezTo>
                      <a:cubicBezTo>
                        <a:pt x="82" y="104"/>
                        <a:pt x="107" y="82"/>
                        <a:pt x="107" y="54"/>
                      </a:cubicBezTo>
                      <a:cubicBezTo>
                        <a:pt x="107" y="23"/>
                        <a:pt x="82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7370;p57">
                  <a:extLst>
                    <a:ext uri="{FF2B5EF4-FFF2-40B4-BE49-F238E27FC236}">
                      <a16:creationId xmlns:a16="http://schemas.microsoft.com/office/drawing/2014/main" id="{8AA86189-BD6C-FEA1-47A5-DDE9FB5EEFC2}"/>
                    </a:ext>
                  </a:extLst>
                </p:cNvPr>
                <p:cNvSpPr/>
                <p:nvPr/>
              </p:nvSpPr>
              <p:spPr>
                <a:xfrm>
                  <a:off x="5585572" y="3785230"/>
                  <a:ext cx="2025" cy="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43" extrusionOk="0">
                      <a:moveTo>
                        <a:pt x="20" y="0"/>
                      </a:moveTo>
                      <a:cubicBezTo>
                        <a:pt x="8" y="0"/>
                        <a:pt x="0" y="12"/>
                        <a:pt x="0" y="23"/>
                      </a:cubicBezTo>
                      <a:cubicBezTo>
                        <a:pt x="0" y="34"/>
                        <a:pt x="8" y="42"/>
                        <a:pt x="20" y="42"/>
                      </a:cubicBezTo>
                      <a:cubicBezTo>
                        <a:pt x="31" y="42"/>
                        <a:pt x="42" y="34"/>
                        <a:pt x="42" y="23"/>
                      </a:cubicBezTo>
                      <a:cubicBezTo>
                        <a:pt x="42" y="12"/>
                        <a:pt x="31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7371;p57">
                  <a:extLst>
                    <a:ext uri="{FF2B5EF4-FFF2-40B4-BE49-F238E27FC236}">
                      <a16:creationId xmlns:a16="http://schemas.microsoft.com/office/drawing/2014/main" id="{DE2A7E28-7B06-CB3D-727B-FB30B18F69B0}"/>
                    </a:ext>
                  </a:extLst>
                </p:cNvPr>
                <p:cNvSpPr/>
                <p:nvPr/>
              </p:nvSpPr>
              <p:spPr>
                <a:xfrm>
                  <a:off x="5583933" y="3835796"/>
                  <a:ext cx="5158" cy="5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107" extrusionOk="0">
                      <a:moveTo>
                        <a:pt x="54" y="0"/>
                      </a:moveTo>
                      <a:cubicBezTo>
                        <a:pt x="26" y="0"/>
                        <a:pt x="1" y="26"/>
                        <a:pt x="1" y="53"/>
                      </a:cubicBezTo>
                      <a:cubicBezTo>
                        <a:pt x="1" y="84"/>
                        <a:pt x="26" y="106"/>
                        <a:pt x="54" y="106"/>
                      </a:cubicBezTo>
                      <a:cubicBezTo>
                        <a:pt x="82" y="106"/>
                        <a:pt x="107" y="84"/>
                        <a:pt x="107" y="53"/>
                      </a:cubicBezTo>
                      <a:cubicBezTo>
                        <a:pt x="107" y="26"/>
                        <a:pt x="82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7372;p57">
                  <a:extLst>
                    <a:ext uri="{FF2B5EF4-FFF2-40B4-BE49-F238E27FC236}">
                      <a16:creationId xmlns:a16="http://schemas.microsoft.com/office/drawing/2014/main" id="{BC1C2891-8849-CE7D-51C2-86D0CDC2F32C}"/>
                    </a:ext>
                  </a:extLst>
                </p:cNvPr>
                <p:cNvSpPr/>
                <p:nvPr/>
              </p:nvSpPr>
              <p:spPr>
                <a:xfrm>
                  <a:off x="5585572" y="3837386"/>
                  <a:ext cx="2025" cy="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43" extrusionOk="0">
                      <a:moveTo>
                        <a:pt x="20" y="1"/>
                      </a:moveTo>
                      <a:cubicBezTo>
                        <a:pt x="8" y="1"/>
                        <a:pt x="0" y="9"/>
                        <a:pt x="0" y="20"/>
                      </a:cubicBezTo>
                      <a:cubicBezTo>
                        <a:pt x="0" y="32"/>
                        <a:pt x="8" y="43"/>
                        <a:pt x="20" y="43"/>
                      </a:cubicBezTo>
                      <a:cubicBezTo>
                        <a:pt x="31" y="43"/>
                        <a:pt x="42" y="32"/>
                        <a:pt x="42" y="20"/>
                      </a:cubicBezTo>
                      <a:cubicBezTo>
                        <a:pt x="42" y="9"/>
                        <a:pt x="31" y="1"/>
                        <a:pt x="20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7373;p57">
                  <a:extLst>
                    <a:ext uri="{FF2B5EF4-FFF2-40B4-BE49-F238E27FC236}">
                      <a16:creationId xmlns:a16="http://schemas.microsoft.com/office/drawing/2014/main" id="{EB308DE1-251C-9AE9-79F6-C610104D5FF3}"/>
                    </a:ext>
                  </a:extLst>
                </p:cNvPr>
                <p:cNvSpPr/>
                <p:nvPr/>
              </p:nvSpPr>
              <p:spPr>
                <a:xfrm>
                  <a:off x="5562145" y="3811308"/>
                  <a:ext cx="48588" cy="1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37" extrusionOk="0">
                      <a:moveTo>
                        <a:pt x="1" y="1"/>
                      </a:moveTo>
                      <a:lnTo>
                        <a:pt x="1" y="37"/>
                      </a:lnTo>
                      <a:lnTo>
                        <a:pt x="1008" y="37"/>
                      </a:lnTo>
                      <a:lnTo>
                        <a:pt x="1008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7374;p57">
                  <a:extLst>
                    <a:ext uri="{FF2B5EF4-FFF2-40B4-BE49-F238E27FC236}">
                      <a16:creationId xmlns:a16="http://schemas.microsoft.com/office/drawing/2014/main" id="{759C2105-935B-BBC8-5F69-A746BDEF0BD0}"/>
                    </a:ext>
                  </a:extLst>
                </p:cNvPr>
                <p:cNvSpPr/>
                <p:nvPr/>
              </p:nvSpPr>
              <p:spPr>
                <a:xfrm>
                  <a:off x="5610011" y="3809814"/>
                  <a:ext cx="5158" cy="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105" extrusionOk="0">
                      <a:moveTo>
                        <a:pt x="54" y="1"/>
                      </a:moveTo>
                      <a:cubicBezTo>
                        <a:pt x="23" y="1"/>
                        <a:pt x="1" y="23"/>
                        <a:pt x="1" y="51"/>
                      </a:cubicBezTo>
                      <a:cubicBezTo>
                        <a:pt x="1" y="82"/>
                        <a:pt x="23" y="104"/>
                        <a:pt x="54" y="104"/>
                      </a:cubicBezTo>
                      <a:cubicBezTo>
                        <a:pt x="82" y="104"/>
                        <a:pt x="107" y="82"/>
                        <a:pt x="107" y="51"/>
                      </a:cubicBezTo>
                      <a:cubicBezTo>
                        <a:pt x="107" y="23"/>
                        <a:pt x="82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7375;p57">
                  <a:extLst>
                    <a:ext uri="{FF2B5EF4-FFF2-40B4-BE49-F238E27FC236}">
                      <a16:creationId xmlns:a16="http://schemas.microsoft.com/office/drawing/2014/main" id="{24DDDA02-6F15-C3D8-1B03-8D05DB29AB86}"/>
                    </a:ext>
                  </a:extLst>
                </p:cNvPr>
                <p:cNvSpPr/>
                <p:nvPr/>
              </p:nvSpPr>
              <p:spPr>
                <a:xfrm>
                  <a:off x="5611505" y="3811308"/>
                  <a:ext cx="2073" cy="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43" extrusionOk="0">
                      <a:moveTo>
                        <a:pt x="23" y="1"/>
                      </a:moveTo>
                      <a:cubicBezTo>
                        <a:pt x="9" y="1"/>
                        <a:pt x="1" y="12"/>
                        <a:pt x="1" y="20"/>
                      </a:cubicBezTo>
                      <a:cubicBezTo>
                        <a:pt x="1" y="37"/>
                        <a:pt x="12" y="42"/>
                        <a:pt x="23" y="42"/>
                      </a:cubicBezTo>
                      <a:cubicBezTo>
                        <a:pt x="34" y="42"/>
                        <a:pt x="42" y="31"/>
                        <a:pt x="42" y="20"/>
                      </a:cubicBezTo>
                      <a:cubicBezTo>
                        <a:pt x="42" y="6"/>
                        <a:pt x="34" y="1"/>
                        <a:pt x="23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7376;p57">
                  <a:extLst>
                    <a:ext uri="{FF2B5EF4-FFF2-40B4-BE49-F238E27FC236}">
                      <a16:creationId xmlns:a16="http://schemas.microsoft.com/office/drawing/2014/main" id="{E92D2ACC-30AF-2C1F-E800-0384F6D613C5}"/>
                    </a:ext>
                  </a:extLst>
                </p:cNvPr>
                <p:cNvSpPr/>
                <p:nvPr/>
              </p:nvSpPr>
              <p:spPr>
                <a:xfrm>
                  <a:off x="5557999" y="3809814"/>
                  <a:ext cx="5013" cy="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05" extrusionOk="0">
                      <a:moveTo>
                        <a:pt x="50" y="1"/>
                      </a:moveTo>
                      <a:cubicBezTo>
                        <a:pt x="23" y="1"/>
                        <a:pt x="0" y="23"/>
                        <a:pt x="0" y="51"/>
                      </a:cubicBezTo>
                      <a:cubicBezTo>
                        <a:pt x="0" y="82"/>
                        <a:pt x="23" y="104"/>
                        <a:pt x="50" y="104"/>
                      </a:cubicBezTo>
                      <a:cubicBezTo>
                        <a:pt x="81" y="104"/>
                        <a:pt x="103" y="82"/>
                        <a:pt x="103" y="51"/>
                      </a:cubicBezTo>
                      <a:cubicBezTo>
                        <a:pt x="103" y="23"/>
                        <a:pt x="81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7377;p57">
                  <a:extLst>
                    <a:ext uri="{FF2B5EF4-FFF2-40B4-BE49-F238E27FC236}">
                      <a16:creationId xmlns:a16="http://schemas.microsoft.com/office/drawing/2014/main" id="{BCE8F612-6F3C-24C2-15BA-DEC3A78921F0}"/>
                    </a:ext>
                  </a:extLst>
                </p:cNvPr>
                <p:cNvSpPr/>
                <p:nvPr/>
              </p:nvSpPr>
              <p:spPr>
                <a:xfrm>
                  <a:off x="5559445" y="3811308"/>
                  <a:ext cx="2073" cy="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43" extrusionOk="0">
                      <a:moveTo>
                        <a:pt x="20" y="1"/>
                      </a:moveTo>
                      <a:cubicBezTo>
                        <a:pt x="9" y="1"/>
                        <a:pt x="1" y="9"/>
                        <a:pt x="1" y="20"/>
                      </a:cubicBezTo>
                      <a:cubicBezTo>
                        <a:pt x="1" y="34"/>
                        <a:pt x="9" y="42"/>
                        <a:pt x="20" y="42"/>
                      </a:cubicBezTo>
                      <a:cubicBezTo>
                        <a:pt x="32" y="42"/>
                        <a:pt x="43" y="34"/>
                        <a:pt x="43" y="20"/>
                      </a:cubicBezTo>
                      <a:cubicBezTo>
                        <a:pt x="43" y="9"/>
                        <a:pt x="32" y="1"/>
                        <a:pt x="20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7378;p57">
                  <a:extLst>
                    <a:ext uri="{FF2B5EF4-FFF2-40B4-BE49-F238E27FC236}">
                      <a16:creationId xmlns:a16="http://schemas.microsoft.com/office/drawing/2014/main" id="{0E9A2775-6281-866D-E5E9-2A463688700E}"/>
                    </a:ext>
                  </a:extLst>
                </p:cNvPr>
                <p:cNvSpPr/>
                <p:nvPr/>
              </p:nvSpPr>
              <p:spPr>
                <a:xfrm>
                  <a:off x="5572894" y="3798004"/>
                  <a:ext cx="27475" cy="2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" h="573" extrusionOk="0">
                      <a:moveTo>
                        <a:pt x="545" y="0"/>
                      </a:moveTo>
                      <a:lnTo>
                        <a:pt x="1" y="547"/>
                      </a:lnTo>
                      <a:lnTo>
                        <a:pt x="26" y="572"/>
                      </a:lnTo>
                      <a:lnTo>
                        <a:pt x="570" y="26"/>
                      </a:lnTo>
                      <a:lnTo>
                        <a:pt x="545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7379;p57">
                  <a:extLst>
                    <a:ext uri="{FF2B5EF4-FFF2-40B4-BE49-F238E27FC236}">
                      <a16:creationId xmlns:a16="http://schemas.microsoft.com/office/drawing/2014/main" id="{BBE518A7-9F20-4952-9509-3967898B3E4E}"/>
                    </a:ext>
                  </a:extLst>
                </p:cNvPr>
                <p:cNvSpPr/>
                <p:nvPr/>
              </p:nvSpPr>
              <p:spPr>
                <a:xfrm>
                  <a:off x="5598345" y="3796173"/>
                  <a:ext cx="4338" cy="4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85" extrusionOk="0">
                      <a:moveTo>
                        <a:pt x="46" y="1"/>
                      </a:moveTo>
                      <a:cubicBezTo>
                        <a:pt x="36" y="1"/>
                        <a:pt x="25" y="5"/>
                        <a:pt x="17" y="13"/>
                      </a:cubicBezTo>
                      <a:cubicBezTo>
                        <a:pt x="0" y="30"/>
                        <a:pt x="0" y="52"/>
                        <a:pt x="17" y="72"/>
                      </a:cubicBezTo>
                      <a:cubicBezTo>
                        <a:pt x="25" y="80"/>
                        <a:pt x="35" y="84"/>
                        <a:pt x="45" y="84"/>
                      </a:cubicBezTo>
                      <a:cubicBezTo>
                        <a:pt x="55" y="84"/>
                        <a:pt x="64" y="80"/>
                        <a:pt x="73" y="72"/>
                      </a:cubicBezTo>
                      <a:cubicBezTo>
                        <a:pt x="89" y="58"/>
                        <a:pt x="89" y="30"/>
                        <a:pt x="73" y="13"/>
                      </a:cubicBezTo>
                      <a:cubicBezTo>
                        <a:pt x="66" y="5"/>
                        <a:pt x="56" y="1"/>
                        <a:pt x="46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7380;p57">
                  <a:extLst>
                    <a:ext uri="{FF2B5EF4-FFF2-40B4-BE49-F238E27FC236}">
                      <a16:creationId xmlns:a16="http://schemas.microsoft.com/office/drawing/2014/main" id="{D1DD5542-7635-2C91-0951-92E7048B58BE}"/>
                    </a:ext>
                  </a:extLst>
                </p:cNvPr>
                <p:cNvSpPr/>
                <p:nvPr/>
              </p:nvSpPr>
              <p:spPr>
                <a:xfrm>
                  <a:off x="5599695" y="3797474"/>
                  <a:ext cx="1783" cy="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32" extrusionOk="0">
                      <a:moveTo>
                        <a:pt x="18" y="1"/>
                      </a:moveTo>
                      <a:cubicBezTo>
                        <a:pt x="13" y="1"/>
                        <a:pt x="9" y="3"/>
                        <a:pt x="6" y="6"/>
                      </a:cubicBezTo>
                      <a:cubicBezTo>
                        <a:pt x="0" y="9"/>
                        <a:pt x="3" y="20"/>
                        <a:pt x="6" y="25"/>
                      </a:cubicBezTo>
                      <a:cubicBezTo>
                        <a:pt x="7" y="30"/>
                        <a:pt x="11" y="32"/>
                        <a:pt x="15" y="32"/>
                      </a:cubicBezTo>
                      <a:cubicBezTo>
                        <a:pt x="19" y="32"/>
                        <a:pt x="24" y="30"/>
                        <a:pt x="28" y="25"/>
                      </a:cubicBezTo>
                      <a:cubicBezTo>
                        <a:pt x="36" y="23"/>
                        <a:pt x="36" y="11"/>
                        <a:pt x="28" y="6"/>
                      </a:cubicBezTo>
                      <a:cubicBezTo>
                        <a:pt x="25" y="2"/>
                        <a:pt x="22" y="1"/>
                        <a:pt x="1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7381;p57">
                  <a:extLst>
                    <a:ext uri="{FF2B5EF4-FFF2-40B4-BE49-F238E27FC236}">
                      <a16:creationId xmlns:a16="http://schemas.microsoft.com/office/drawing/2014/main" id="{8C41EA55-E2BD-0217-D68C-449CF849AE1C}"/>
                    </a:ext>
                  </a:extLst>
                </p:cNvPr>
                <p:cNvSpPr/>
                <p:nvPr/>
              </p:nvSpPr>
              <p:spPr>
                <a:xfrm>
                  <a:off x="5570339" y="3824227"/>
                  <a:ext cx="4097" cy="4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85" extrusionOk="0">
                      <a:moveTo>
                        <a:pt x="43" y="0"/>
                      </a:moveTo>
                      <a:cubicBezTo>
                        <a:pt x="20" y="0"/>
                        <a:pt x="1" y="20"/>
                        <a:pt x="1" y="42"/>
                      </a:cubicBezTo>
                      <a:cubicBezTo>
                        <a:pt x="1" y="67"/>
                        <a:pt x="20" y="84"/>
                        <a:pt x="43" y="84"/>
                      </a:cubicBezTo>
                      <a:cubicBezTo>
                        <a:pt x="65" y="84"/>
                        <a:pt x="85" y="67"/>
                        <a:pt x="85" y="42"/>
                      </a:cubicBezTo>
                      <a:cubicBezTo>
                        <a:pt x="85" y="20"/>
                        <a:pt x="65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7382;p57">
                  <a:extLst>
                    <a:ext uri="{FF2B5EF4-FFF2-40B4-BE49-F238E27FC236}">
                      <a16:creationId xmlns:a16="http://schemas.microsoft.com/office/drawing/2014/main" id="{0A25BD89-EA55-568C-F0C9-8F2CD6420395}"/>
                    </a:ext>
                  </a:extLst>
                </p:cNvPr>
                <p:cNvSpPr/>
                <p:nvPr/>
              </p:nvSpPr>
              <p:spPr>
                <a:xfrm>
                  <a:off x="5571544" y="3825673"/>
                  <a:ext cx="1687" cy="1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33" extrusionOk="0">
                      <a:moveTo>
                        <a:pt x="20" y="0"/>
                      </a:moveTo>
                      <a:cubicBezTo>
                        <a:pt x="16" y="0"/>
                        <a:pt x="11" y="3"/>
                        <a:pt x="7" y="7"/>
                      </a:cubicBezTo>
                      <a:cubicBezTo>
                        <a:pt x="1" y="10"/>
                        <a:pt x="1" y="21"/>
                        <a:pt x="7" y="26"/>
                      </a:cubicBezTo>
                      <a:cubicBezTo>
                        <a:pt x="9" y="30"/>
                        <a:pt x="13" y="33"/>
                        <a:pt x="17" y="33"/>
                      </a:cubicBezTo>
                      <a:cubicBezTo>
                        <a:pt x="21" y="33"/>
                        <a:pt x="25" y="30"/>
                        <a:pt x="29" y="26"/>
                      </a:cubicBezTo>
                      <a:cubicBezTo>
                        <a:pt x="34" y="21"/>
                        <a:pt x="34" y="10"/>
                        <a:pt x="29" y="7"/>
                      </a:cubicBezTo>
                      <a:cubicBezTo>
                        <a:pt x="27" y="3"/>
                        <a:pt x="24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7383;p57">
                  <a:extLst>
                    <a:ext uri="{FF2B5EF4-FFF2-40B4-BE49-F238E27FC236}">
                      <a16:creationId xmlns:a16="http://schemas.microsoft.com/office/drawing/2014/main" id="{2A6FA3E9-B452-51FB-8EFB-F749B03A81BB}"/>
                    </a:ext>
                  </a:extLst>
                </p:cNvPr>
                <p:cNvSpPr/>
                <p:nvPr/>
              </p:nvSpPr>
              <p:spPr>
                <a:xfrm>
                  <a:off x="5572508" y="3798679"/>
                  <a:ext cx="27475" cy="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" h="570" extrusionOk="0">
                      <a:moveTo>
                        <a:pt x="23" y="0"/>
                      </a:moveTo>
                      <a:lnTo>
                        <a:pt x="1" y="23"/>
                      </a:lnTo>
                      <a:lnTo>
                        <a:pt x="545" y="570"/>
                      </a:lnTo>
                      <a:lnTo>
                        <a:pt x="570" y="544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7384;p57">
                  <a:extLst>
                    <a:ext uri="{FF2B5EF4-FFF2-40B4-BE49-F238E27FC236}">
                      <a16:creationId xmlns:a16="http://schemas.microsoft.com/office/drawing/2014/main" id="{2DB9A231-A1F6-1FD7-67A6-FC80D8EA7C6B}"/>
                    </a:ext>
                  </a:extLst>
                </p:cNvPr>
                <p:cNvSpPr/>
                <p:nvPr/>
              </p:nvSpPr>
              <p:spPr>
                <a:xfrm>
                  <a:off x="5598442" y="3824420"/>
                  <a:ext cx="4386" cy="3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81" extrusionOk="0">
                      <a:moveTo>
                        <a:pt x="47" y="1"/>
                      </a:moveTo>
                      <a:cubicBezTo>
                        <a:pt x="37" y="1"/>
                        <a:pt x="26" y="5"/>
                        <a:pt x="18" y="13"/>
                      </a:cubicBezTo>
                      <a:cubicBezTo>
                        <a:pt x="1" y="30"/>
                        <a:pt x="1" y="52"/>
                        <a:pt x="18" y="72"/>
                      </a:cubicBezTo>
                      <a:cubicBezTo>
                        <a:pt x="23" y="77"/>
                        <a:pt x="33" y="80"/>
                        <a:pt x="43" y="80"/>
                      </a:cubicBezTo>
                      <a:cubicBezTo>
                        <a:pt x="54" y="80"/>
                        <a:pt x="65" y="77"/>
                        <a:pt x="73" y="72"/>
                      </a:cubicBezTo>
                      <a:cubicBezTo>
                        <a:pt x="90" y="52"/>
                        <a:pt x="90" y="33"/>
                        <a:pt x="73" y="13"/>
                      </a:cubicBezTo>
                      <a:cubicBezTo>
                        <a:pt x="66" y="5"/>
                        <a:pt x="57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7385;p57">
                  <a:extLst>
                    <a:ext uri="{FF2B5EF4-FFF2-40B4-BE49-F238E27FC236}">
                      <a16:creationId xmlns:a16="http://schemas.microsoft.com/office/drawing/2014/main" id="{F03F51D9-A512-B2FD-A260-6D5D79E1F215}"/>
                    </a:ext>
                  </a:extLst>
                </p:cNvPr>
                <p:cNvSpPr/>
                <p:nvPr/>
              </p:nvSpPr>
              <p:spPr>
                <a:xfrm>
                  <a:off x="5599695" y="3825673"/>
                  <a:ext cx="1639" cy="1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3" extrusionOk="0">
                      <a:moveTo>
                        <a:pt x="17" y="0"/>
                      </a:moveTo>
                      <a:cubicBezTo>
                        <a:pt x="13" y="0"/>
                        <a:pt x="8" y="3"/>
                        <a:pt x="6" y="7"/>
                      </a:cubicBezTo>
                      <a:cubicBezTo>
                        <a:pt x="0" y="10"/>
                        <a:pt x="0" y="21"/>
                        <a:pt x="6" y="26"/>
                      </a:cubicBezTo>
                      <a:cubicBezTo>
                        <a:pt x="8" y="30"/>
                        <a:pt x="13" y="33"/>
                        <a:pt x="17" y="33"/>
                      </a:cubicBezTo>
                      <a:cubicBezTo>
                        <a:pt x="21" y="33"/>
                        <a:pt x="25" y="30"/>
                        <a:pt x="28" y="26"/>
                      </a:cubicBezTo>
                      <a:cubicBezTo>
                        <a:pt x="34" y="23"/>
                        <a:pt x="34" y="12"/>
                        <a:pt x="28" y="7"/>
                      </a:cubicBezTo>
                      <a:cubicBezTo>
                        <a:pt x="25" y="3"/>
                        <a:pt x="21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7386;p57">
                  <a:extLst>
                    <a:ext uri="{FF2B5EF4-FFF2-40B4-BE49-F238E27FC236}">
                      <a16:creationId xmlns:a16="http://schemas.microsoft.com/office/drawing/2014/main" id="{0933F6AF-73DF-0403-BDC1-A2FFDB376460}"/>
                    </a:ext>
                  </a:extLst>
                </p:cNvPr>
                <p:cNvSpPr/>
                <p:nvPr/>
              </p:nvSpPr>
              <p:spPr>
                <a:xfrm>
                  <a:off x="5570339" y="3796124"/>
                  <a:ext cx="4097" cy="4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85" extrusionOk="0">
                      <a:moveTo>
                        <a:pt x="43" y="0"/>
                      </a:moveTo>
                      <a:cubicBezTo>
                        <a:pt x="20" y="0"/>
                        <a:pt x="1" y="20"/>
                        <a:pt x="1" y="42"/>
                      </a:cubicBezTo>
                      <a:cubicBezTo>
                        <a:pt x="1" y="67"/>
                        <a:pt x="20" y="84"/>
                        <a:pt x="43" y="84"/>
                      </a:cubicBezTo>
                      <a:cubicBezTo>
                        <a:pt x="65" y="84"/>
                        <a:pt x="85" y="67"/>
                        <a:pt x="85" y="42"/>
                      </a:cubicBezTo>
                      <a:cubicBezTo>
                        <a:pt x="85" y="20"/>
                        <a:pt x="65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7387;p57">
                  <a:extLst>
                    <a:ext uri="{FF2B5EF4-FFF2-40B4-BE49-F238E27FC236}">
                      <a16:creationId xmlns:a16="http://schemas.microsoft.com/office/drawing/2014/main" id="{761DA43A-6C9B-84F9-5D4E-94CBB1A66E73}"/>
                    </a:ext>
                  </a:extLst>
                </p:cNvPr>
                <p:cNvSpPr/>
                <p:nvPr/>
              </p:nvSpPr>
              <p:spPr>
                <a:xfrm>
                  <a:off x="5571544" y="3797474"/>
                  <a:ext cx="1687" cy="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32" extrusionOk="0">
                      <a:moveTo>
                        <a:pt x="21" y="1"/>
                      </a:moveTo>
                      <a:cubicBezTo>
                        <a:pt x="17" y="1"/>
                        <a:pt x="11" y="3"/>
                        <a:pt x="7" y="6"/>
                      </a:cubicBezTo>
                      <a:cubicBezTo>
                        <a:pt x="1" y="9"/>
                        <a:pt x="1" y="20"/>
                        <a:pt x="7" y="25"/>
                      </a:cubicBezTo>
                      <a:cubicBezTo>
                        <a:pt x="11" y="30"/>
                        <a:pt x="16" y="32"/>
                        <a:pt x="20" y="32"/>
                      </a:cubicBezTo>
                      <a:cubicBezTo>
                        <a:pt x="24" y="32"/>
                        <a:pt x="27" y="30"/>
                        <a:pt x="29" y="25"/>
                      </a:cubicBezTo>
                      <a:cubicBezTo>
                        <a:pt x="34" y="23"/>
                        <a:pt x="34" y="11"/>
                        <a:pt x="29" y="6"/>
                      </a:cubicBezTo>
                      <a:cubicBezTo>
                        <a:pt x="28" y="2"/>
                        <a:pt x="25" y="1"/>
                        <a:pt x="21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7388;p57">
                  <a:extLst>
                    <a:ext uri="{FF2B5EF4-FFF2-40B4-BE49-F238E27FC236}">
                      <a16:creationId xmlns:a16="http://schemas.microsoft.com/office/drawing/2014/main" id="{DB823633-85DD-DDBD-008F-375D9C22552F}"/>
                    </a:ext>
                  </a:extLst>
                </p:cNvPr>
                <p:cNvSpPr/>
                <p:nvPr/>
              </p:nvSpPr>
              <p:spPr>
                <a:xfrm>
                  <a:off x="5582342" y="3807934"/>
                  <a:ext cx="8098" cy="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69" extrusionOk="0">
                      <a:moveTo>
                        <a:pt x="84" y="1"/>
                      </a:moveTo>
                      <a:cubicBezTo>
                        <a:pt x="36" y="1"/>
                        <a:pt x="0" y="37"/>
                        <a:pt x="0" y="85"/>
                      </a:cubicBezTo>
                      <a:cubicBezTo>
                        <a:pt x="0" y="132"/>
                        <a:pt x="36" y="168"/>
                        <a:pt x="84" y="168"/>
                      </a:cubicBezTo>
                      <a:cubicBezTo>
                        <a:pt x="128" y="168"/>
                        <a:pt x="168" y="132"/>
                        <a:pt x="168" y="85"/>
                      </a:cubicBezTo>
                      <a:cubicBezTo>
                        <a:pt x="168" y="37"/>
                        <a:pt x="128" y="1"/>
                        <a:pt x="84" y="1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7389;p57">
                  <a:extLst>
                    <a:ext uri="{FF2B5EF4-FFF2-40B4-BE49-F238E27FC236}">
                      <a16:creationId xmlns:a16="http://schemas.microsoft.com/office/drawing/2014/main" id="{DC0C5D11-7F1F-A1AD-408A-BE0E22363EC7}"/>
                    </a:ext>
                  </a:extLst>
                </p:cNvPr>
                <p:cNvSpPr/>
                <p:nvPr/>
              </p:nvSpPr>
              <p:spPr>
                <a:xfrm>
                  <a:off x="5580173" y="3567255"/>
                  <a:ext cx="112890" cy="97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022" extrusionOk="0">
                      <a:moveTo>
                        <a:pt x="1169" y="0"/>
                      </a:moveTo>
                      <a:cubicBezTo>
                        <a:pt x="1007" y="0"/>
                        <a:pt x="846" y="84"/>
                        <a:pt x="765" y="251"/>
                      </a:cubicBezTo>
                      <a:lnTo>
                        <a:pt x="690" y="405"/>
                      </a:lnTo>
                      <a:lnTo>
                        <a:pt x="519" y="430"/>
                      </a:lnTo>
                      <a:cubicBezTo>
                        <a:pt x="146" y="480"/>
                        <a:pt x="1" y="938"/>
                        <a:pt x="268" y="1200"/>
                      </a:cubicBezTo>
                      <a:lnTo>
                        <a:pt x="391" y="1323"/>
                      </a:lnTo>
                      <a:lnTo>
                        <a:pt x="363" y="1493"/>
                      </a:lnTo>
                      <a:cubicBezTo>
                        <a:pt x="312" y="1782"/>
                        <a:pt x="545" y="2019"/>
                        <a:pt x="809" y="2019"/>
                      </a:cubicBezTo>
                      <a:cubicBezTo>
                        <a:pt x="878" y="2019"/>
                        <a:pt x="950" y="2003"/>
                        <a:pt x="1019" y="1967"/>
                      </a:cubicBezTo>
                      <a:lnTo>
                        <a:pt x="1172" y="1886"/>
                      </a:lnTo>
                      <a:lnTo>
                        <a:pt x="1323" y="1967"/>
                      </a:lnTo>
                      <a:cubicBezTo>
                        <a:pt x="1393" y="2005"/>
                        <a:pt x="1465" y="2022"/>
                        <a:pt x="1536" y="2022"/>
                      </a:cubicBezTo>
                      <a:cubicBezTo>
                        <a:pt x="1799" y="2022"/>
                        <a:pt x="2030" y="1783"/>
                        <a:pt x="1981" y="1493"/>
                      </a:cubicBezTo>
                      <a:lnTo>
                        <a:pt x="1951" y="1323"/>
                      </a:lnTo>
                      <a:lnTo>
                        <a:pt x="2073" y="1200"/>
                      </a:lnTo>
                      <a:cubicBezTo>
                        <a:pt x="2341" y="938"/>
                        <a:pt x="2196" y="480"/>
                        <a:pt x="1822" y="430"/>
                      </a:cubicBezTo>
                      <a:lnTo>
                        <a:pt x="1652" y="405"/>
                      </a:lnTo>
                      <a:lnTo>
                        <a:pt x="1577" y="251"/>
                      </a:lnTo>
                      <a:cubicBezTo>
                        <a:pt x="1493" y="84"/>
                        <a:pt x="1331" y="0"/>
                        <a:pt x="11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7390;p57">
                  <a:extLst>
                    <a:ext uri="{FF2B5EF4-FFF2-40B4-BE49-F238E27FC236}">
                      <a16:creationId xmlns:a16="http://schemas.microsoft.com/office/drawing/2014/main" id="{B76B2141-BE55-40E4-2194-044D04456150}"/>
                    </a:ext>
                  </a:extLst>
                </p:cNvPr>
                <p:cNvSpPr/>
                <p:nvPr/>
              </p:nvSpPr>
              <p:spPr>
                <a:xfrm>
                  <a:off x="5587837" y="3574437"/>
                  <a:ext cx="96598" cy="8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725" extrusionOk="0">
                      <a:moveTo>
                        <a:pt x="1008" y="0"/>
                      </a:moveTo>
                      <a:cubicBezTo>
                        <a:pt x="870" y="0"/>
                        <a:pt x="729" y="72"/>
                        <a:pt x="651" y="214"/>
                      </a:cubicBezTo>
                      <a:lnTo>
                        <a:pt x="586" y="348"/>
                      </a:lnTo>
                      <a:lnTo>
                        <a:pt x="444" y="367"/>
                      </a:lnTo>
                      <a:cubicBezTo>
                        <a:pt x="129" y="412"/>
                        <a:pt x="1" y="803"/>
                        <a:pt x="232" y="1026"/>
                      </a:cubicBezTo>
                      <a:lnTo>
                        <a:pt x="335" y="1126"/>
                      </a:lnTo>
                      <a:lnTo>
                        <a:pt x="310" y="1271"/>
                      </a:lnTo>
                      <a:cubicBezTo>
                        <a:pt x="266" y="1520"/>
                        <a:pt x="464" y="1724"/>
                        <a:pt x="689" y="1724"/>
                      </a:cubicBezTo>
                      <a:cubicBezTo>
                        <a:pt x="748" y="1724"/>
                        <a:pt x="809" y="1710"/>
                        <a:pt x="868" y="1679"/>
                      </a:cubicBezTo>
                      <a:lnTo>
                        <a:pt x="1002" y="1609"/>
                      </a:lnTo>
                      <a:lnTo>
                        <a:pt x="1133" y="1679"/>
                      </a:lnTo>
                      <a:cubicBezTo>
                        <a:pt x="1192" y="1708"/>
                        <a:pt x="1252" y="1722"/>
                        <a:pt x="1310" y="1722"/>
                      </a:cubicBezTo>
                      <a:cubicBezTo>
                        <a:pt x="1536" y="1722"/>
                        <a:pt x="1733" y="1519"/>
                        <a:pt x="1691" y="1271"/>
                      </a:cubicBezTo>
                      <a:lnTo>
                        <a:pt x="1669" y="1126"/>
                      </a:lnTo>
                      <a:lnTo>
                        <a:pt x="1772" y="1026"/>
                      </a:lnTo>
                      <a:cubicBezTo>
                        <a:pt x="2004" y="800"/>
                        <a:pt x="1872" y="412"/>
                        <a:pt x="1560" y="367"/>
                      </a:cubicBezTo>
                      <a:lnTo>
                        <a:pt x="1418" y="348"/>
                      </a:lnTo>
                      <a:lnTo>
                        <a:pt x="1354" y="214"/>
                      </a:lnTo>
                      <a:cubicBezTo>
                        <a:pt x="1284" y="72"/>
                        <a:pt x="1147" y="0"/>
                        <a:pt x="10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7391;p57">
                  <a:extLst>
                    <a:ext uri="{FF2B5EF4-FFF2-40B4-BE49-F238E27FC236}">
                      <a16:creationId xmlns:a16="http://schemas.microsoft.com/office/drawing/2014/main" id="{5421FAF6-E6A4-64DE-2E84-2B9B8F473EB9}"/>
                    </a:ext>
                  </a:extLst>
                </p:cNvPr>
                <p:cNvSpPr/>
                <p:nvPr/>
              </p:nvSpPr>
              <p:spPr>
                <a:xfrm>
                  <a:off x="5588126" y="3581089"/>
                  <a:ext cx="88644" cy="8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1661" extrusionOk="0">
                      <a:moveTo>
                        <a:pt x="0" y="776"/>
                      </a:moveTo>
                      <a:cubicBezTo>
                        <a:pt x="22" y="826"/>
                        <a:pt x="53" y="871"/>
                        <a:pt x="98" y="910"/>
                      </a:cubicBezTo>
                      <a:lnTo>
                        <a:pt x="221" y="1033"/>
                      </a:lnTo>
                      <a:lnTo>
                        <a:pt x="193" y="1203"/>
                      </a:lnTo>
                      <a:cubicBezTo>
                        <a:pt x="190" y="1217"/>
                        <a:pt x="190" y="1228"/>
                        <a:pt x="190" y="1242"/>
                      </a:cubicBezTo>
                      <a:cubicBezTo>
                        <a:pt x="355" y="1178"/>
                        <a:pt x="550" y="1052"/>
                        <a:pt x="732" y="971"/>
                      </a:cubicBezTo>
                      <a:lnTo>
                        <a:pt x="732" y="971"/>
                      </a:lnTo>
                      <a:cubicBezTo>
                        <a:pt x="733" y="980"/>
                        <a:pt x="737" y="986"/>
                        <a:pt x="746" y="986"/>
                      </a:cubicBezTo>
                      <a:cubicBezTo>
                        <a:pt x="748" y="986"/>
                        <a:pt x="749" y="986"/>
                        <a:pt x="751" y="985"/>
                      </a:cubicBezTo>
                      <a:cubicBezTo>
                        <a:pt x="806" y="980"/>
                        <a:pt x="859" y="955"/>
                        <a:pt x="893" y="913"/>
                      </a:cubicBezTo>
                      <a:lnTo>
                        <a:pt x="893" y="913"/>
                      </a:lnTo>
                      <a:cubicBezTo>
                        <a:pt x="841" y="926"/>
                        <a:pt x="787" y="947"/>
                        <a:pt x="732" y="971"/>
                      </a:cubicBezTo>
                      <a:lnTo>
                        <a:pt x="732" y="971"/>
                      </a:lnTo>
                      <a:cubicBezTo>
                        <a:pt x="730" y="941"/>
                        <a:pt x="764" y="872"/>
                        <a:pt x="741" y="872"/>
                      </a:cubicBezTo>
                      <a:cubicBezTo>
                        <a:pt x="739" y="872"/>
                        <a:pt x="737" y="873"/>
                        <a:pt x="734" y="874"/>
                      </a:cubicBezTo>
                      <a:cubicBezTo>
                        <a:pt x="589" y="921"/>
                        <a:pt x="502" y="956"/>
                        <a:pt x="413" y="956"/>
                      </a:cubicBezTo>
                      <a:cubicBezTo>
                        <a:pt x="308" y="956"/>
                        <a:pt x="203" y="908"/>
                        <a:pt x="0" y="776"/>
                      </a:cubicBezTo>
                      <a:close/>
                      <a:moveTo>
                        <a:pt x="1423" y="1"/>
                      </a:moveTo>
                      <a:cubicBezTo>
                        <a:pt x="1387" y="201"/>
                        <a:pt x="1322" y="405"/>
                        <a:pt x="1239" y="592"/>
                      </a:cubicBezTo>
                      <a:cubicBezTo>
                        <a:pt x="1214" y="645"/>
                        <a:pt x="1186" y="701"/>
                        <a:pt x="1130" y="718"/>
                      </a:cubicBezTo>
                      <a:cubicBezTo>
                        <a:pt x="1120" y="721"/>
                        <a:pt x="1109" y="723"/>
                        <a:pt x="1099" y="723"/>
                      </a:cubicBezTo>
                      <a:cubicBezTo>
                        <a:pt x="1067" y="723"/>
                        <a:pt x="1035" y="708"/>
                        <a:pt x="1010" y="687"/>
                      </a:cubicBezTo>
                      <a:cubicBezTo>
                        <a:pt x="974" y="659"/>
                        <a:pt x="949" y="623"/>
                        <a:pt x="926" y="586"/>
                      </a:cubicBezTo>
                      <a:cubicBezTo>
                        <a:pt x="804" y="397"/>
                        <a:pt x="684" y="210"/>
                        <a:pt x="566" y="20"/>
                      </a:cubicBezTo>
                      <a:lnTo>
                        <a:pt x="516" y="118"/>
                      </a:lnTo>
                      <a:lnTo>
                        <a:pt x="424" y="132"/>
                      </a:lnTo>
                      <a:cubicBezTo>
                        <a:pt x="619" y="254"/>
                        <a:pt x="787" y="413"/>
                        <a:pt x="887" y="620"/>
                      </a:cubicBezTo>
                      <a:cubicBezTo>
                        <a:pt x="932" y="715"/>
                        <a:pt x="957" y="832"/>
                        <a:pt x="893" y="913"/>
                      </a:cubicBezTo>
                      <a:cubicBezTo>
                        <a:pt x="894" y="913"/>
                        <a:pt x="894" y="913"/>
                        <a:pt x="895" y="913"/>
                      </a:cubicBezTo>
                      <a:cubicBezTo>
                        <a:pt x="920" y="913"/>
                        <a:pt x="905" y="1011"/>
                        <a:pt x="926" y="1033"/>
                      </a:cubicBezTo>
                      <a:cubicBezTo>
                        <a:pt x="940" y="1041"/>
                        <a:pt x="943" y="1063"/>
                        <a:pt x="949" y="1083"/>
                      </a:cubicBezTo>
                      <a:cubicBezTo>
                        <a:pt x="968" y="1172"/>
                        <a:pt x="957" y="1264"/>
                        <a:pt x="943" y="1356"/>
                      </a:cubicBezTo>
                      <a:cubicBezTo>
                        <a:pt x="929" y="1457"/>
                        <a:pt x="912" y="1557"/>
                        <a:pt x="890" y="1660"/>
                      </a:cubicBezTo>
                      <a:lnTo>
                        <a:pt x="999" y="1605"/>
                      </a:lnTo>
                      <a:lnTo>
                        <a:pt x="1074" y="1647"/>
                      </a:lnTo>
                      <a:cubicBezTo>
                        <a:pt x="1066" y="1557"/>
                        <a:pt x="1057" y="1479"/>
                        <a:pt x="1052" y="1390"/>
                      </a:cubicBezTo>
                      <a:cubicBezTo>
                        <a:pt x="1044" y="1250"/>
                        <a:pt x="1052" y="1103"/>
                        <a:pt x="1127" y="985"/>
                      </a:cubicBezTo>
                      <a:cubicBezTo>
                        <a:pt x="1136" y="980"/>
                        <a:pt x="1138" y="969"/>
                        <a:pt x="1144" y="966"/>
                      </a:cubicBezTo>
                      <a:cubicBezTo>
                        <a:pt x="1155" y="957"/>
                        <a:pt x="1169" y="957"/>
                        <a:pt x="1183" y="957"/>
                      </a:cubicBezTo>
                      <a:cubicBezTo>
                        <a:pt x="1387" y="957"/>
                        <a:pt x="1582" y="1036"/>
                        <a:pt x="1780" y="1089"/>
                      </a:cubicBezTo>
                      <a:lnTo>
                        <a:pt x="1772" y="1038"/>
                      </a:lnTo>
                      <a:lnTo>
                        <a:pt x="1839" y="980"/>
                      </a:lnTo>
                      <a:cubicBezTo>
                        <a:pt x="1769" y="977"/>
                        <a:pt x="1696" y="971"/>
                        <a:pt x="1627" y="963"/>
                      </a:cubicBezTo>
                      <a:cubicBezTo>
                        <a:pt x="1554" y="952"/>
                        <a:pt x="1484" y="935"/>
                        <a:pt x="1415" y="913"/>
                      </a:cubicBezTo>
                      <a:cubicBezTo>
                        <a:pt x="1367" y="899"/>
                        <a:pt x="1322" y="882"/>
                        <a:pt x="1283" y="851"/>
                      </a:cubicBezTo>
                      <a:cubicBezTo>
                        <a:pt x="1247" y="818"/>
                        <a:pt x="1222" y="776"/>
                        <a:pt x="1222" y="729"/>
                      </a:cubicBezTo>
                      <a:cubicBezTo>
                        <a:pt x="1222" y="678"/>
                        <a:pt x="1250" y="637"/>
                        <a:pt x="1275" y="595"/>
                      </a:cubicBezTo>
                      <a:cubicBezTo>
                        <a:pt x="1375" y="441"/>
                        <a:pt x="1479" y="285"/>
                        <a:pt x="1582" y="132"/>
                      </a:cubicBezTo>
                      <a:lnTo>
                        <a:pt x="1484" y="118"/>
                      </a:lnTo>
                      <a:lnTo>
                        <a:pt x="1423" y="1"/>
                      </a:ln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7392;p57">
                  <a:extLst>
                    <a:ext uri="{FF2B5EF4-FFF2-40B4-BE49-F238E27FC236}">
                      <a16:creationId xmlns:a16="http://schemas.microsoft.com/office/drawing/2014/main" id="{851C8245-2572-8F34-BF53-454603DBEB75}"/>
                    </a:ext>
                  </a:extLst>
                </p:cNvPr>
                <p:cNvSpPr/>
                <p:nvPr/>
              </p:nvSpPr>
              <p:spPr>
                <a:xfrm>
                  <a:off x="5618109" y="3597623"/>
                  <a:ext cx="36730" cy="3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" h="763" extrusionOk="0">
                      <a:moveTo>
                        <a:pt x="380" y="1"/>
                      </a:moveTo>
                      <a:cubicBezTo>
                        <a:pt x="170" y="1"/>
                        <a:pt x="0" y="174"/>
                        <a:pt x="0" y="383"/>
                      </a:cubicBezTo>
                      <a:cubicBezTo>
                        <a:pt x="0" y="592"/>
                        <a:pt x="170" y="762"/>
                        <a:pt x="380" y="762"/>
                      </a:cubicBezTo>
                      <a:cubicBezTo>
                        <a:pt x="589" y="762"/>
                        <a:pt x="762" y="592"/>
                        <a:pt x="762" y="383"/>
                      </a:cubicBezTo>
                      <a:cubicBezTo>
                        <a:pt x="762" y="168"/>
                        <a:pt x="58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7393;p57">
                  <a:extLst>
                    <a:ext uri="{FF2B5EF4-FFF2-40B4-BE49-F238E27FC236}">
                      <a16:creationId xmlns:a16="http://schemas.microsoft.com/office/drawing/2014/main" id="{6D3F3B1C-AC57-39C1-F4FF-4682ED449EBD}"/>
                    </a:ext>
                  </a:extLst>
                </p:cNvPr>
                <p:cNvSpPr/>
                <p:nvPr/>
              </p:nvSpPr>
              <p:spPr>
                <a:xfrm>
                  <a:off x="5621580" y="3603359"/>
                  <a:ext cx="29114" cy="2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523" extrusionOk="0">
                      <a:moveTo>
                        <a:pt x="309" y="1"/>
                      </a:moveTo>
                      <a:cubicBezTo>
                        <a:pt x="266" y="1"/>
                        <a:pt x="221" y="23"/>
                        <a:pt x="193" y="66"/>
                      </a:cubicBezTo>
                      <a:lnTo>
                        <a:pt x="177" y="108"/>
                      </a:lnTo>
                      <a:lnTo>
                        <a:pt x="135" y="116"/>
                      </a:lnTo>
                      <a:cubicBezTo>
                        <a:pt x="40" y="130"/>
                        <a:pt x="1" y="247"/>
                        <a:pt x="71" y="314"/>
                      </a:cubicBezTo>
                      <a:lnTo>
                        <a:pt x="101" y="345"/>
                      </a:lnTo>
                      <a:lnTo>
                        <a:pt x="96" y="387"/>
                      </a:lnTo>
                      <a:cubicBezTo>
                        <a:pt x="82" y="462"/>
                        <a:pt x="141" y="523"/>
                        <a:pt x="209" y="523"/>
                      </a:cubicBezTo>
                      <a:cubicBezTo>
                        <a:pt x="227" y="523"/>
                        <a:pt x="245" y="519"/>
                        <a:pt x="263" y="509"/>
                      </a:cubicBezTo>
                      <a:lnTo>
                        <a:pt x="302" y="490"/>
                      </a:lnTo>
                      <a:lnTo>
                        <a:pt x="344" y="509"/>
                      </a:lnTo>
                      <a:cubicBezTo>
                        <a:pt x="361" y="519"/>
                        <a:pt x="379" y="523"/>
                        <a:pt x="397" y="523"/>
                      </a:cubicBezTo>
                      <a:cubicBezTo>
                        <a:pt x="464" y="523"/>
                        <a:pt x="525" y="462"/>
                        <a:pt x="511" y="387"/>
                      </a:cubicBezTo>
                      <a:lnTo>
                        <a:pt x="503" y="345"/>
                      </a:lnTo>
                      <a:lnTo>
                        <a:pt x="534" y="314"/>
                      </a:lnTo>
                      <a:cubicBezTo>
                        <a:pt x="603" y="247"/>
                        <a:pt x="570" y="130"/>
                        <a:pt x="472" y="116"/>
                      </a:cubicBezTo>
                      <a:lnTo>
                        <a:pt x="430" y="108"/>
                      </a:lnTo>
                      <a:lnTo>
                        <a:pt x="414" y="66"/>
                      </a:lnTo>
                      <a:cubicBezTo>
                        <a:pt x="393" y="23"/>
                        <a:pt x="352" y="1"/>
                        <a:pt x="309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7394;p57">
                  <a:extLst>
                    <a:ext uri="{FF2B5EF4-FFF2-40B4-BE49-F238E27FC236}">
                      <a16:creationId xmlns:a16="http://schemas.microsoft.com/office/drawing/2014/main" id="{4252A1E9-EA4E-889D-AC89-97FA9F315425}"/>
                    </a:ext>
                  </a:extLst>
                </p:cNvPr>
                <p:cNvSpPr/>
                <p:nvPr/>
              </p:nvSpPr>
              <p:spPr>
                <a:xfrm>
                  <a:off x="5626978" y="3606492"/>
                  <a:ext cx="18847" cy="1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" h="395" extrusionOk="0">
                      <a:moveTo>
                        <a:pt x="196" y="1"/>
                      </a:moveTo>
                      <a:cubicBezTo>
                        <a:pt x="87" y="1"/>
                        <a:pt x="0" y="90"/>
                        <a:pt x="0" y="199"/>
                      </a:cubicBezTo>
                      <a:cubicBezTo>
                        <a:pt x="0" y="305"/>
                        <a:pt x="87" y="394"/>
                        <a:pt x="196" y="394"/>
                      </a:cubicBezTo>
                      <a:cubicBezTo>
                        <a:pt x="304" y="394"/>
                        <a:pt x="391" y="305"/>
                        <a:pt x="391" y="199"/>
                      </a:cubicBezTo>
                      <a:cubicBezTo>
                        <a:pt x="391" y="90"/>
                        <a:pt x="304" y="1"/>
                        <a:pt x="196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7395;p57">
                  <a:extLst>
                    <a:ext uri="{FF2B5EF4-FFF2-40B4-BE49-F238E27FC236}">
                      <a16:creationId xmlns:a16="http://schemas.microsoft.com/office/drawing/2014/main" id="{CDFB71D6-9A67-0339-0C8D-FDAF66D5FA8B}"/>
                    </a:ext>
                  </a:extLst>
                </p:cNvPr>
                <p:cNvSpPr/>
                <p:nvPr/>
              </p:nvSpPr>
              <p:spPr>
                <a:xfrm>
                  <a:off x="5635558" y="3588079"/>
                  <a:ext cx="2073" cy="5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1170" extrusionOk="0">
                      <a:moveTo>
                        <a:pt x="1" y="1"/>
                      </a:moveTo>
                      <a:lnTo>
                        <a:pt x="1" y="1170"/>
                      </a:lnTo>
                      <a:lnTo>
                        <a:pt x="43" y="1170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7396;p57">
                  <a:extLst>
                    <a:ext uri="{FF2B5EF4-FFF2-40B4-BE49-F238E27FC236}">
                      <a16:creationId xmlns:a16="http://schemas.microsoft.com/office/drawing/2014/main" id="{87688744-A752-2D06-9E55-FEDB18F8F243}"/>
                    </a:ext>
                  </a:extLst>
                </p:cNvPr>
                <p:cNvSpPr/>
                <p:nvPr/>
              </p:nvSpPr>
              <p:spPr>
                <a:xfrm>
                  <a:off x="5633679" y="3583210"/>
                  <a:ext cx="5833" cy="5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19" extrusionOk="0">
                      <a:moveTo>
                        <a:pt x="70" y="1"/>
                      </a:moveTo>
                      <a:cubicBezTo>
                        <a:pt x="67" y="1"/>
                        <a:pt x="65" y="1"/>
                        <a:pt x="62" y="1"/>
                      </a:cubicBezTo>
                      <a:cubicBezTo>
                        <a:pt x="29" y="1"/>
                        <a:pt x="1" y="29"/>
                        <a:pt x="1" y="60"/>
                      </a:cubicBezTo>
                      <a:cubicBezTo>
                        <a:pt x="1" y="90"/>
                        <a:pt x="29" y="118"/>
                        <a:pt x="62" y="118"/>
                      </a:cubicBezTo>
                      <a:cubicBezTo>
                        <a:pt x="93" y="118"/>
                        <a:pt x="121" y="90"/>
                        <a:pt x="121" y="60"/>
                      </a:cubicBezTo>
                      <a:cubicBezTo>
                        <a:pt x="121" y="29"/>
                        <a:pt x="97" y="1"/>
                        <a:pt x="70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7397;p57">
                  <a:extLst>
                    <a:ext uri="{FF2B5EF4-FFF2-40B4-BE49-F238E27FC236}">
                      <a16:creationId xmlns:a16="http://schemas.microsoft.com/office/drawing/2014/main" id="{B8FE8AD4-61AA-F9D2-68D9-FA181D6E7EDB}"/>
                    </a:ext>
                  </a:extLst>
                </p:cNvPr>
                <p:cNvSpPr/>
                <p:nvPr/>
              </p:nvSpPr>
              <p:spPr>
                <a:xfrm>
                  <a:off x="5635317" y="3584849"/>
                  <a:ext cx="2314" cy="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51" extrusionOk="0">
                      <a:moveTo>
                        <a:pt x="23" y="1"/>
                      </a:moveTo>
                      <a:cubicBezTo>
                        <a:pt x="9" y="1"/>
                        <a:pt x="0" y="12"/>
                        <a:pt x="0" y="26"/>
                      </a:cubicBezTo>
                      <a:cubicBezTo>
                        <a:pt x="0" y="40"/>
                        <a:pt x="9" y="51"/>
                        <a:pt x="23" y="51"/>
                      </a:cubicBezTo>
                      <a:cubicBezTo>
                        <a:pt x="37" y="51"/>
                        <a:pt x="48" y="40"/>
                        <a:pt x="48" y="26"/>
                      </a:cubicBezTo>
                      <a:cubicBezTo>
                        <a:pt x="48" y="12"/>
                        <a:pt x="37" y="1"/>
                        <a:pt x="23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7398;p57">
                  <a:extLst>
                    <a:ext uri="{FF2B5EF4-FFF2-40B4-BE49-F238E27FC236}">
                      <a16:creationId xmlns:a16="http://schemas.microsoft.com/office/drawing/2014/main" id="{9B9D0ADA-6F56-C70B-ACB2-3D8B2AC553A9}"/>
                    </a:ext>
                  </a:extLst>
                </p:cNvPr>
                <p:cNvSpPr/>
                <p:nvPr/>
              </p:nvSpPr>
              <p:spPr>
                <a:xfrm>
                  <a:off x="5633679" y="3643609"/>
                  <a:ext cx="5833" cy="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18" extrusionOk="0">
                      <a:moveTo>
                        <a:pt x="66" y="1"/>
                      </a:moveTo>
                      <a:cubicBezTo>
                        <a:pt x="65" y="1"/>
                        <a:pt x="64" y="1"/>
                        <a:pt x="62" y="1"/>
                      </a:cubicBezTo>
                      <a:cubicBezTo>
                        <a:pt x="29" y="1"/>
                        <a:pt x="1" y="29"/>
                        <a:pt x="1" y="59"/>
                      </a:cubicBezTo>
                      <a:cubicBezTo>
                        <a:pt x="1" y="90"/>
                        <a:pt x="29" y="118"/>
                        <a:pt x="62" y="118"/>
                      </a:cubicBezTo>
                      <a:cubicBezTo>
                        <a:pt x="93" y="118"/>
                        <a:pt x="121" y="90"/>
                        <a:pt x="121" y="59"/>
                      </a:cubicBezTo>
                      <a:cubicBezTo>
                        <a:pt x="121" y="30"/>
                        <a:pt x="95" y="1"/>
                        <a:pt x="66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7399;p57">
                  <a:extLst>
                    <a:ext uri="{FF2B5EF4-FFF2-40B4-BE49-F238E27FC236}">
                      <a16:creationId xmlns:a16="http://schemas.microsoft.com/office/drawing/2014/main" id="{33D00BCC-6A7D-D2BF-1D01-79E50E5A9202}"/>
                    </a:ext>
                  </a:extLst>
                </p:cNvPr>
                <p:cNvSpPr/>
                <p:nvPr/>
              </p:nvSpPr>
              <p:spPr>
                <a:xfrm>
                  <a:off x="5635317" y="3645248"/>
                  <a:ext cx="2314" cy="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51" extrusionOk="0">
                      <a:moveTo>
                        <a:pt x="23" y="0"/>
                      </a:moveTo>
                      <a:cubicBezTo>
                        <a:pt x="9" y="0"/>
                        <a:pt x="0" y="11"/>
                        <a:pt x="0" y="25"/>
                      </a:cubicBezTo>
                      <a:cubicBezTo>
                        <a:pt x="0" y="39"/>
                        <a:pt x="9" y="50"/>
                        <a:pt x="23" y="50"/>
                      </a:cubicBezTo>
                      <a:cubicBezTo>
                        <a:pt x="37" y="50"/>
                        <a:pt x="48" y="39"/>
                        <a:pt x="48" y="25"/>
                      </a:cubicBezTo>
                      <a:cubicBezTo>
                        <a:pt x="48" y="11"/>
                        <a:pt x="37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7400;p57">
                  <a:extLst>
                    <a:ext uri="{FF2B5EF4-FFF2-40B4-BE49-F238E27FC236}">
                      <a16:creationId xmlns:a16="http://schemas.microsoft.com/office/drawing/2014/main" id="{D7132F55-8D77-5B9A-53B9-3769F1EB41D3}"/>
                    </a:ext>
                  </a:extLst>
                </p:cNvPr>
                <p:cNvSpPr/>
                <p:nvPr/>
              </p:nvSpPr>
              <p:spPr>
                <a:xfrm>
                  <a:off x="5608420" y="3615121"/>
                  <a:ext cx="56252" cy="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" h="43" extrusionOk="0">
                      <a:moveTo>
                        <a:pt x="0" y="0"/>
                      </a:moveTo>
                      <a:lnTo>
                        <a:pt x="0" y="42"/>
                      </a:lnTo>
                      <a:lnTo>
                        <a:pt x="1167" y="42"/>
                      </a:lnTo>
                      <a:lnTo>
                        <a:pt x="1167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7401;p57">
                  <a:extLst>
                    <a:ext uri="{FF2B5EF4-FFF2-40B4-BE49-F238E27FC236}">
                      <a16:creationId xmlns:a16="http://schemas.microsoft.com/office/drawing/2014/main" id="{A6DDF1C2-126A-400D-8429-303F003C640C}"/>
                    </a:ext>
                  </a:extLst>
                </p:cNvPr>
                <p:cNvSpPr/>
                <p:nvPr/>
              </p:nvSpPr>
              <p:spPr>
                <a:xfrm>
                  <a:off x="5663806" y="3613385"/>
                  <a:ext cx="5833" cy="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18" extrusionOk="0">
                      <a:moveTo>
                        <a:pt x="59" y="0"/>
                      </a:moveTo>
                      <a:cubicBezTo>
                        <a:pt x="29" y="0"/>
                        <a:pt x="1" y="28"/>
                        <a:pt x="1" y="59"/>
                      </a:cubicBezTo>
                      <a:cubicBezTo>
                        <a:pt x="1" y="89"/>
                        <a:pt x="29" y="117"/>
                        <a:pt x="59" y="117"/>
                      </a:cubicBezTo>
                      <a:cubicBezTo>
                        <a:pt x="96" y="117"/>
                        <a:pt x="121" y="92"/>
                        <a:pt x="118" y="59"/>
                      </a:cubicBezTo>
                      <a:cubicBezTo>
                        <a:pt x="118" y="28"/>
                        <a:pt x="90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7402;p57">
                  <a:extLst>
                    <a:ext uri="{FF2B5EF4-FFF2-40B4-BE49-F238E27FC236}">
                      <a16:creationId xmlns:a16="http://schemas.microsoft.com/office/drawing/2014/main" id="{5F239A3B-06C9-C8CA-230D-81516894668A}"/>
                    </a:ext>
                  </a:extLst>
                </p:cNvPr>
                <p:cNvSpPr/>
                <p:nvPr/>
              </p:nvSpPr>
              <p:spPr>
                <a:xfrm>
                  <a:off x="5665589" y="3614976"/>
                  <a:ext cx="2314" cy="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51" extrusionOk="0">
                      <a:moveTo>
                        <a:pt x="22" y="1"/>
                      </a:moveTo>
                      <a:cubicBezTo>
                        <a:pt x="8" y="1"/>
                        <a:pt x="0" y="12"/>
                        <a:pt x="0" y="26"/>
                      </a:cubicBezTo>
                      <a:cubicBezTo>
                        <a:pt x="0" y="40"/>
                        <a:pt x="8" y="51"/>
                        <a:pt x="22" y="51"/>
                      </a:cubicBezTo>
                      <a:cubicBezTo>
                        <a:pt x="36" y="51"/>
                        <a:pt x="47" y="40"/>
                        <a:pt x="47" y="26"/>
                      </a:cubicBezTo>
                      <a:cubicBezTo>
                        <a:pt x="47" y="12"/>
                        <a:pt x="36" y="1"/>
                        <a:pt x="22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7403;p57">
                  <a:extLst>
                    <a:ext uri="{FF2B5EF4-FFF2-40B4-BE49-F238E27FC236}">
                      <a16:creationId xmlns:a16="http://schemas.microsoft.com/office/drawing/2014/main" id="{750E93BA-224F-91DC-DCE3-5732904575C7}"/>
                    </a:ext>
                  </a:extLst>
                </p:cNvPr>
                <p:cNvSpPr/>
                <p:nvPr/>
              </p:nvSpPr>
              <p:spPr>
                <a:xfrm>
                  <a:off x="5603455" y="3613385"/>
                  <a:ext cx="5833" cy="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18" extrusionOk="0">
                      <a:moveTo>
                        <a:pt x="62" y="0"/>
                      </a:moveTo>
                      <a:cubicBezTo>
                        <a:pt x="28" y="0"/>
                        <a:pt x="0" y="28"/>
                        <a:pt x="0" y="59"/>
                      </a:cubicBezTo>
                      <a:cubicBezTo>
                        <a:pt x="0" y="89"/>
                        <a:pt x="28" y="117"/>
                        <a:pt x="62" y="117"/>
                      </a:cubicBezTo>
                      <a:cubicBezTo>
                        <a:pt x="95" y="117"/>
                        <a:pt x="120" y="92"/>
                        <a:pt x="120" y="59"/>
                      </a:cubicBezTo>
                      <a:cubicBezTo>
                        <a:pt x="120" y="28"/>
                        <a:pt x="92" y="0"/>
                        <a:pt x="62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7404;p57">
                  <a:extLst>
                    <a:ext uri="{FF2B5EF4-FFF2-40B4-BE49-F238E27FC236}">
                      <a16:creationId xmlns:a16="http://schemas.microsoft.com/office/drawing/2014/main" id="{47BD4513-0DF4-9205-75E3-E92711BCA9C7}"/>
                    </a:ext>
                  </a:extLst>
                </p:cNvPr>
                <p:cNvSpPr/>
                <p:nvPr/>
              </p:nvSpPr>
              <p:spPr>
                <a:xfrm>
                  <a:off x="5605190" y="3614976"/>
                  <a:ext cx="2314" cy="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51" extrusionOk="0">
                      <a:moveTo>
                        <a:pt x="26" y="1"/>
                      </a:moveTo>
                      <a:cubicBezTo>
                        <a:pt x="12" y="1"/>
                        <a:pt x="0" y="12"/>
                        <a:pt x="0" y="26"/>
                      </a:cubicBezTo>
                      <a:cubicBezTo>
                        <a:pt x="0" y="40"/>
                        <a:pt x="12" y="51"/>
                        <a:pt x="26" y="51"/>
                      </a:cubicBezTo>
                      <a:cubicBezTo>
                        <a:pt x="37" y="51"/>
                        <a:pt x="48" y="40"/>
                        <a:pt x="48" y="26"/>
                      </a:cubicBezTo>
                      <a:cubicBezTo>
                        <a:pt x="48" y="12"/>
                        <a:pt x="37" y="1"/>
                        <a:pt x="26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7405;p57">
                  <a:extLst>
                    <a:ext uri="{FF2B5EF4-FFF2-40B4-BE49-F238E27FC236}">
                      <a16:creationId xmlns:a16="http://schemas.microsoft.com/office/drawing/2014/main" id="{BB3B4082-D373-77A1-61F8-226A9F7E1760}"/>
                    </a:ext>
                  </a:extLst>
                </p:cNvPr>
                <p:cNvSpPr/>
                <p:nvPr/>
              </p:nvSpPr>
              <p:spPr>
                <a:xfrm>
                  <a:off x="5620374" y="3600178"/>
                  <a:ext cx="31910" cy="3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62" extrusionOk="0">
                      <a:moveTo>
                        <a:pt x="631" y="1"/>
                      </a:moveTo>
                      <a:lnTo>
                        <a:pt x="1" y="631"/>
                      </a:lnTo>
                      <a:lnTo>
                        <a:pt x="31" y="662"/>
                      </a:lnTo>
                      <a:lnTo>
                        <a:pt x="662" y="31"/>
                      </a:lnTo>
                      <a:lnTo>
                        <a:pt x="631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7406;p57">
                  <a:extLst>
                    <a:ext uri="{FF2B5EF4-FFF2-40B4-BE49-F238E27FC236}">
                      <a16:creationId xmlns:a16="http://schemas.microsoft.com/office/drawing/2014/main" id="{08100401-9803-CC8B-2B27-795FA03305CC}"/>
                    </a:ext>
                  </a:extLst>
                </p:cNvPr>
                <p:cNvSpPr/>
                <p:nvPr/>
              </p:nvSpPr>
              <p:spPr>
                <a:xfrm>
                  <a:off x="5650791" y="3597623"/>
                  <a:ext cx="4338" cy="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93" extrusionOk="0">
                      <a:moveTo>
                        <a:pt x="45" y="1"/>
                      </a:moveTo>
                      <a:cubicBezTo>
                        <a:pt x="20" y="1"/>
                        <a:pt x="0" y="23"/>
                        <a:pt x="0" y="45"/>
                      </a:cubicBezTo>
                      <a:cubicBezTo>
                        <a:pt x="0" y="70"/>
                        <a:pt x="20" y="93"/>
                        <a:pt x="45" y="93"/>
                      </a:cubicBezTo>
                      <a:cubicBezTo>
                        <a:pt x="70" y="93"/>
                        <a:pt x="89" y="70"/>
                        <a:pt x="89" y="45"/>
                      </a:cubicBezTo>
                      <a:cubicBezTo>
                        <a:pt x="89" y="23"/>
                        <a:pt x="70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7407;p57">
                  <a:extLst>
                    <a:ext uri="{FF2B5EF4-FFF2-40B4-BE49-F238E27FC236}">
                      <a16:creationId xmlns:a16="http://schemas.microsoft.com/office/drawing/2014/main" id="{2FC04C22-777E-2A18-86B3-FF21B0BFA238}"/>
                    </a:ext>
                  </a:extLst>
                </p:cNvPr>
                <p:cNvSpPr/>
                <p:nvPr/>
              </p:nvSpPr>
              <p:spPr>
                <a:xfrm>
                  <a:off x="5651707" y="3598876"/>
                  <a:ext cx="2217" cy="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41" extrusionOk="0">
                      <a:moveTo>
                        <a:pt x="20" y="1"/>
                      </a:moveTo>
                      <a:cubicBezTo>
                        <a:pt x="15" y="1"/>
                        <a:pt x="12" y="3"/>
                        <a:pt x="9" y="8"/>
                      </a:cubicBezTo>
                      <a:cubicBezTo>
                        <a:pt x="1" y="17"/>
                        <a:pt x="1" y="28"/>
                        <a:pt x="9" y="36"/>
                      </a:cubicBezTo>
                      <a:cubicBezTo>
                        <a:pt x="13" y="39"/>
                        <a:pt x="18" y="40"/>
                        <a:pt x="23" y="40"/>
                      </a:cubicBezTo>
                      <a:cubicBezTo>
                        <a:pt x="28" y="40"/>
                        <a:pt x="33" y="39"/>
                        <a:pt x="37" y="36"/>
                      </a:cubicBezTo>
                      <a:cubicBezTo>
                        <a:pt x="45" y="28"/>
                        <a:pt x="45" y="14"/>
                        <a:pt x="37" y="8"/>
                      </a:cubicBezTo>
                      <a:cubicBezTo>
                        <a:pt x="31" y="4"/>
                        <a:pt x="25" y="1"/>
                        <a:pt x="20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7408;p57">
                  <a:extLst>
                    <a:ext uri="{FF2B5EF4-FFF2-40B4-BE49-F238E27FC236}">
                      <a16:creationId xmlns:a16="http://schemas.microsoft.com/office/drawing/2014/main" id="{ED347570-1103-7A13-BFD7-DFE20D3D380D}"/>
                    </a:ext>
                  </a:extLst>
                </p:cNvPr>
                <p:cNvSpPr/>
                <p:nvPr/>
              </p:nvSpPr>
              <p:spPr>
                <a:xfrm>
                  <a:off x="5618109" y="3630305"/>
                  <a:ext cx="4338" cy="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90" extrusionOk="0">
                      <a:moveTo>
                        <a:pt x="45" y="1"/>
                      </a:moveTo>
                      <a:cubicBezTo>
                        <a:pt x="20" y="1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70" y="90"/>
                        <a:pt x="90" y="70"/>
                        <a:pt x="90" y="45"/>
                      </a:cubicBezTo>
                      <a:cubicBezTo>
                        <a:pt x="90" y="20"/>
                        <a:pt x="70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7409;p57">
                  <a:extLst>
                    <a:ext uri="{FF2B5EF4-FFF2-40B4-BE49-F238E27FC236}">
                      <a16:creationId xmlns:a16="http://schemas.microsoft.com/office/drawing/2014/main" id="{3C3C6548-4CDD-BE52-3560-7321A7E6E5D3}"/>
                    </a:ext>
                  </a:extLst>
                </p:cNvPr>
                <p:cNvSpPr/>
                <p:nvPr/>
              </p:nvSpPr>
              <p:spPr>
                <a:xfrm>
                  <a:off x="5619169" y="3631606"/>
                  <a:ext cx="2073" cy="1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37" extrusionOk="0">
                      <a:moveTo>
                        <a:pt x="19" y="0"/>
                      </a:moveTo>
                      <a:cubicBezTo>
                        <a:pt x="15" y="0"/>
                        <a:pt x="10" y="2"/>
                        <a:pt x="6" y="4"/>
                      </a:cubicBezTo>
                      <a:cubicBezTo>
                        <a:pt x="1" y="15"/>
                        <a:pt x="1" y="27"/>
                        <a:pt x="6" y="32"/>
                      </a:cubicBezTo>
                      <a:cubicBezTo>
                        <a:pt x="12" y="35"/>
                        <a:pt x="17" y="36"/>
                        <a:pt x="22" y="36"/>
                      </a:cubicBezTo>
                      <a:cubicBezTo>
                        <a:pt x="27" y="36"/>
                        <a:pt x="31" y="35"/>
                        <a:pt x="34" y="32"/>
                      </a:cubicBezTo>
                      <a:cubicBezTo>
                        <a:pt x="42" y="27"/>
                        <a:pt x="42" y="15"/>
                        <a:pt x="34" y="4"/>
                      </a:cubicBezTo>
                      <a:cubicBezTo>
                        <a:pt x="28" y="2"/>
                        <a:pt x="24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7410;p57">
                  <a:extLst>
                    <a:ext uri="{FF2B5EF4-FFF2-40B4-BE49-F238E27FC236}">
                      <a16:creationId xmlns:a16="http://schemas.microsoft.com/office/drawing/2014/main" id="{55A6C3A9-35FA-C6D6-F60D-71CFFF7C6D40}"/>
                    </a:ext>
                  </a:extLst>
                </p:cNvPr>
                <p:cNvSpPr/>
                <p:nvPr/>
              </p:nvSpPr>
              <p:spPr>
                <a:xfrm>
                  <a:off x="5620133" y="3600322"/>
                  <a:ext cx="31910" cy="3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62" extrusionOk="0">
                      <a:moveTo>
                        <a:pt x="31" y="0"/>
                      </a:moveTo>
                      <a:lnTo>
                        <a:pt x="0" y="31"/>
                      </a:lnTo>
                      <a:lnTo>
                        <a:pt x="633" y="662"/>
                      </a:lnTo>
                      <a:lnTo>
                        <a:pt x="661" y="634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7411;p57">
                  <a:extLst>
                    <a:ext uri="{FF2B5EF4-FFF2-40B4-BE49-F238E27FC236}">
                      <a16:creationId xmlns:a16="http://schemas.microsoft.com/office/drawing/2014/main" id="{476EB112-E8DD-2DA2-A97F-1FDBE7DF4532}"/>
                    </a:ext>
                  </a:extLst>
                </p:cNvPr>
                <p:cNvSpPr/>
                <p:nvPr/>
              </p:nvSpPr>
              <p:spPr>
                <a:xfrm>
                  <a:off x="5650791" y="3630305"/>
                  <a:ext cx="4338" cy="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90" extrusionOk="0">
                      <a:moveTo>
                        <a:pt x="45" y="1"/>
                      </a:moveTo>
                      <a:cubicBezTo>
                        <a:pt x="20" y="1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70" y="90"/>
                        <a:pt x="89" y="70"/>
                        <a:pt x="89" y="45"/>
                      </a:cubicBezTo>
                      <a:cubicBezTo>
                        <a:pt x="89" y="20"/>
                        <a:pt x="70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7412;p57">
                  <a:extLst>
                    <a:ext uri="{FF2B5EF4-FFF2-40B4-BE49-F238E27FC236}">
                      <a16:creationId xmlns:a16="http://schemas.microsoft.com/office/drawing/2014/main" id="{50563F02-F73F-CD41-6DE9-761B8AD31820}"/>
                    </a:ext>
                  </a:extLst>
                </p:cNvPr>
                <p:cNvSpPr/>
                <p:nvPr/>
              </p:nvSpPr>
              <p:spPr>
                <a:xfrm>
                  <a:off x="5652140" y="3631655"/>
                  <a:ext cx="1639" cy="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4" extrusionOk="0">
                      <a:moveTo>
                        <a:pt x="17" y="1"/>
                      </a:moveTo>
                      <a:cubicBezTo>
                        <a:pt x="6" y="1"/>
                        <a:pt x="0" y="9"/>
                        <a:pt x="0" y="17"/>
                      </a:cubicBezTo>
                      <a:cubicBezTo>
                        <a:pt x="0" y="26"/>
                        <a:pt x="6" y="34"/>
                        <a:pt x="17" y="34"/>
                      </a:cubicBezTo>
                      <a:cubicBezTo>
                        <a:pt x="25" y="34"/>
                        <a:pt x="34" y="26"/>
                        <a:pt x="34" y="17"/>
                      </a:cubicBezTo>
                      <a:cubicBezTo>
                        <a:pt x="34" y="9"/>
                        <a:pt x="25" y="1"/>
                        <a:pt x="17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7413;p57">
                  <a:extLst>
                    <a:ext uri="{FF2B5EF4-FFF2-40B4-BE49-F238E27FC236}">
                      <a16:creationId xmlns:a16="http://schemas.microsoft.com/office/drawing/2014/main" id="{B300BE80-0874-5715-B6FF-2E122A6BF609}"/>
                    </a:ext>
                  </a:extLst>
                </p:cNvPr>
                <p:cNvSpPr/>
                <p:nvPr/>
              </p:nvSpPr>
              <p:spPr>
                <a:xfrm>
                  <a:off x="5618109" y="3597623"/>
                  <a:ext cx="4338" cy="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93" extrusionOk="0">
                      <a:moveTo>
                        <a:pt x="45" y="1"/>
                      </a:moveTo>
                      <a:cubicBezTo>
                        <a:pt x="20" y="1"/>
                        <a:pt x="0" y="23"/>
                        <a:pt x="0" y="45"/>
                      </a:cubicBezTo>
                      <a:cubicBezTo>
                        <a:pt x="0" y="70"/>
                        <a:pt x="20" y="93"/>
                        <a:pt x="45" y="93"/>
                      </a:cubicBezTo>
                      <a:cubicBezTo>
                        <a:pt x="70" y="93"/>
                        <a:pt x="90" y="70"/>
                        <a:pt x="90" y="45"/>
                      </a:cubicBezTo>
                      <a:cubicBezTo>
                        <a:pt x="90" y="23"/>
                        <a:pt x="70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7414;p57">
                  <a:extLst>
                    <a:ext uri="{FF2B5EF4-FFF2-40B4-BE49-F238E27FC236}">
                      <a16:creationId xmlns:a16="http://schemas.microsoft.com/office/drawing/2014/main" id="{A4B4F9A8-72BC-2959-AEBB-A0A859F57D58}"/>
                    </a:ext>
                  </a:extLst>
                </p:cNvPr>
                <p:cNvSpPr/>
                <p:nvPr/>
              </p:nvSpPr>
              <p:spPr>
                <a:xfrm>
                  <a:off x="5619314" y="3598924"/>
                  <a:ext cx="2169" cy="1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40" extrusionOk="0">
                      <a:moveTo>
                        <a:pt x="19" y="1"/>
                      </a:moveTo>
                      <a:cubicBezTo>
                        <a:pt x="14" y="1"/>
                        <a:pt x="10" y="3"/>
                        <a:pt x="6" y="7"/>
                      </a:cubicBezTo>
                      <a:cubicBezTo>
                        <a:pt x="0" y="16"/>
                        <a:pt x="0" y="27"/>
                        <a:pt x="6" y="35"/>
                      </a:cubicBezTo>
                      <a:cubicBezTo>
                        <a:pt x="10" y="38"/>
                        <a:pt x="14" y="39"/>
                        <a:pt x="19" y="39"/>
                      </a:cubicBezTo>
                      <a:cubicBezTo>
                        <a:pt x="23" y="39"/>
                        <a:pt x="28" y="38"/>
                        <a:pt x="34" y="35"/>
                      </a:cubicBezTo>
                      <a:cubicBezTo>
                        <a:pt x="42" y="24"/>
                        <a:pt x="45" y="13"/>
                        <a:pt x="34" y="7"/>
                      </a:cubicBezTo>
                      <a:cubicBezTo>
                        <a:pt x="28" y="3"/>
                        <a:pt x="23" y="1"/>
                        <a:pt x="19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7415;p57">
                  <a:extLst>
                    <a:ext uri="{FF2B5EF4-FFF2-40B4-BE49-F238E27FC236}">
                      <a16:creationId xmlns:a16="http://schemas.microsoft.com/office/drawing/2014/main" id="{3D2E595F-82CC-C378-B08F-AB86397CCFB6}"/>
                    </a:ext>
                  </a:extLst>
                </p:cNvPr>
                <p:cNvSpPr/>
                <p:nvPr/>
              </p:nvSpPr>
              <p:spPr>
                <a:xfrm>
                  <a:off x="5631702" y="3611361"/>
                  <a:ext cx="9448" cy="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6" extrusionOk="0">
                      <a:moveTo>
                        <a:pt x="98" y="0"/>
                      </a:moveTo>
                      <a:cubicBezTo>
                        <a:pt x="42" y="0"/>
                        <a:pt x="0" y="39"/>
                        <a:pt x="0" y="98"/>
                      </a:cubicBezTo>
                      <a:cubicBezTo>
                        <a:pt x="0" y="154"/>
                        <a:pt x="42" y="196"/>
                        <a:pt x="98" y="196"/>
                      </a:cubicBezTo>
                      <a:cubicBezTo>
                        <a:pt x="153" y="196"/>
                        <a:pt x="195" y="148"/>
                        <a:pt x="195" y="98"/>
                      </a:cubicBezTo>
                      <a:cubicBezTo>
                        <a:pt x="195" y="45"/>
                        <a:pt x="153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7416;p57">
                  <a:extLst>
                    <a:ext uri="{FF2B5EF4-FFF2-40B4-BE49-F238E27FC236}">
                      <a16:creationId xmlns:a16="http://schemas.microsoft.com/office/drawing/2014/main" id="{BDCA2E97-EFDB-646F-ED54-2BA25DEA3DAE}"/>
                    </a:ext>
                  </a:extLst>
                </p:cNvPr>
                <p:cNvSpPr/>
                <p:nvPr/>
              </p:nvSpPr>
              <p:spPr>
                <a:xfrm>
                  <a:off x="5781615" y="3652045"/>
                  <a:ext cx="63242" cy="54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" h="1131" extrusionOk="0">
                      <a:moveTo>
                        <a:pt x="659" y="1"/>
                      </a:moveTo>
                      <a:cubicBezTo>
                        <a:pt x="568" y="1"/>
                        <a:pt x="478" y="48"/>
                        <a:pt x="430" y="141"/>
                      </a:cubicBezTo>
                      <a:lnTo>
                        <a:pt x="388" y="230"/>
                      </a:lnTo>
                      <a:lnTo>
                        <a:pt x="291" y="241"/>
                      </a:lnTo>
                      <a:cubicBezTo>
                        <a:pt x="84" y="272"/>
                        <a:pt x="1" y="526"/>
                        <a:pt x="151" y="671"/>
                      </a:cubicBezTo>
                      <a:lnTo>
                        <a:pt x="221" y="738"/>
                      </a:lnTo>
                      <a:lnTo>
                        <a:pt x="204" y="833"/>
                      </a:lnTo>
                      <a:cubicBezTo>
                        <a:pt x="176" y="998"/>
                        <a:pt x="306" y="1131"/>
                        <a:pt x="452" y="1131"/>
                      </a:cubicBezTo>
                      <a:cubicBezTo>
                        <a:pt x="491" y="1131"/>
                        <a:pt x="531" y="1121"/>
                        <a:pt x="570" y="1101"/>
                      </a:cubicBezTo>
                      <a:lnTo>
                        <a:pt x="656" y="1056"/>
                      </a:lnTo>
                      <a:lnTo>
                        <a:pt x="746" y="1101"/>
                      </a:lnTo>
                      <a:cubicBezTo>
                        <a:pt x="783" y="1120"/>
                        <a:pt x="822" y="1129"/>
                        <a:pt x="860" y="1129"/>
                      </a:cubicBezTo>
                      <a:cubicBezTo>
                        <a:pt x="1007" y="1129"/>
                        <a:pt x="1138" y="995"/>
                        <a:pt x="1111" y="833"/>
                      </a:cubicBezTo>
                      <a:lnTo>
                        <a:pt x="1094" y="738"/>
                      </a:lnTo>
                      <a:lnTo>
                        <a:pt x="1164" y="671"/>
                      </a:lnTo>
                      <a:cubicBezTo>
                        <a:pt x="1312" y="526"/>
                        <a:pt x="1228" y="272"/>
                        <a:pt x="1024" y="241"/>
                      </a:cubicBezTo>
                      <a:lnTo>
                        <a:pt x="927" y="230"/>
                      </a:lnTo>
                      <a:lnTo>
                        <a:pt x="885" y="141"/>
                      </a:lnTo>
                      <a:cubicBezTo>
                        <a:pt x="839" y="48"/>
                        <a:pt x="749" y="1"/>
                        <a:pt x="6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7417;p57">
                  <a:extLst>
                    <a:ext uri="{FF2B5EF4-FFF2-40B4-BE49-F238E27FC236}">
                      <a16:creationId xmlns:a16="http://schemas.microsoft.com/office/drawing/2014/main" id="{3A80BBE6-085C-879B-3C44-FD5E710326C8}"/>
                    </a:ext>
                  </a:extLst>
                </p:cNvPr>
                <p:cNvSpPr/>
                <p:nvPr/>
              </p:nvSpPr>
              <p:spPr>
                <a:xfrm>
                  <a:off x="5786339" y="3656045"/>
                  <a:ext cx="54083" cy="46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960" extrusionOk="0">
                      <a:moveTo>
                        <a:pt x="559" y="1"/>
                      </a:moveTo>
                      <a:cubicBezTo>
                        <a:pt x="483" y="1"/>
                        <a:pt x="408" y="41"/>
                        <a:pt x="371" y="122"/>
                      </a:cubicBezTo>
                      <a:lnTo>
                        <a:pt x="332" y="195"/>
                      </a:lnTo>
                      <a:lnTo>
                        <a:pt x="251" y="206"/>
                      </a:lnTo>
                      <a:cubicBezTo>
                        <a:pt x="73" y="231"/>
                        <a:pt x="0" y="446"/>
                        <a:pt x="129" y="571"/>
                      </a:cubicBezTo>
                      <a:lnTo>
                        <a:pt x="190" y="627"/>
                      </a:lnTo>
                      <a:lnTo>
                        <a:pt x="176" y="708"/>
                      </a:lnTo>
                      <a:cubicBezTo>
                        <a:pt x="154" y="845"/>
                        <a:pt x="265" y="959"/>
                        <a:pt x="390" y="959"/>
                      </a:cubicBezTo>
                      <a:cubicBezTo>
                        <a:pt x="422" y="959"/>
                        <a:pt x="456" y="951"/>
                        <a:pt x="488" y="934"/>
                      </a:cubicBezTo>
                      <a:lnTo>
                        <a:pt x="564" y="895"/>
                      </a:lnTo>
                      <a:lnTo>
                        <a:pt x="636" y="934"/>
                      </a:lnTo>
                      <a:cubicBezTo>
                        <a:pt x="670" y="952"/>
                        <a:pt x="705" y="960"/>
                        <a:pt x="738" y="960"/>
                      </a:cubicBezTo>
                      <a:cubicBezTo>
                        <a:pt x="863" y="960"/>
                        <a:pt x="971" y="849"/>
                        <a:pt x="949" y="708"/>
                      </a:cubicBezTo>
                      <a:lnTo>
                        <a:pt x="935" y="627"/>
                      </a:lnTo>
                      <a:lnTo>
                        <a:pt x="996" y="571"/>
                      </a:lnTo>
                      <a:cubicBezTo>
                        <a:pt x="1122" y="449"/>
                        <a:pt x="1052" y="234"/>
                        <a:pt x="873" y="206"/>
                      </a:cubicBezTo>
                      <a:lnTo>
                        <a:pt x="793" y="195"/>
                      </a:lnTo>
                      <a:lnTo>
                        <a:pt x="754" y="122"/>
                      </a:lnTo>
                      <a:cubicBezTo>
                        <a:pt x="713" y="41"/>
                        <a:pt x="636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7418;p57">
                  <a:extLst>
                    <a:ext uri="{FF2B5EF4-FFF2-40B4-BE49-F238E27FC236}">
                      <a16:creationId xmlns:a16="http://schemas.microsoft.com/office/drawing/2014/main" id="{0F7403F8-3C07-22FE-067A-E0FF3D44403E}"/>
                    </a:ext>
                  </a:extLst>
                </p:cNvPr>
                <p:cNvSpPr/>
                <p:nvPr/>
              </p:nvSpPr>
              <p:spPr>
                <a:xfrm>
                  <a:off x="5786049" y="3660143"/>
                  <a:ext cx="49938" cy="44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922" extrusionOk="0">
                      <a:moveTo>
                        <a:pt x="1" y="439"/>
                      </a:moveTo>
                      <a:lnTo>
                        <a:pt x="1" y="439"/>
                      </a:lnTo>
                      <a:cubicBezTo>
                        <a:pt x="15" y="467"/>
                        <a:pt x="29" y="489"/>
                        <a:pt x="51" y="511"/>
                      </a:cubicBezTo>
                      <a:lnTo>
                        <a:pt x="121" y="578"/>
                      </a:lnTo>
                      <a:lnTo>
                        <a:pt x="104" y="670"/>
                      </a:lnTo>
                      <a:cubicBezTo>
                        <a:pt x="104" y="679"/>
                        <a:pt x="101" y="684"/>
                        <a:pt x="101" y="693"/>
                      </a:cubicBezTo>
                      <a:cubicBezTo>
                        <a:pt x="197" y="658"/>
                        <a:pt x="307" y="585"/>
                        <a:pt x="410" y="541"/>
                      </a:cubicBezTo>
                      <a:lnTo>
                        <a:pt x="410" y="541"/>
                      </a:lnTo>
                      <a:cubicBezTo>
                        <a:pt x="409" y="550"/>
                        <a:pt x="409" y="557"/>
                        <a:pt x="416" y="557"/>
                      </a:cubicBezTo>
                      <a:cubicBezTo>
                        <a:pt x="417" y="557"/>
                        <a:pt x="418" y="557"/>
                        <a:pt x="419" y="556"/>
                      </a:cubicBezTo>
                      <a:cubicBezTo>
                        <a:pt x="447" y="553"/>
                        <a:pt x="478" y="539"/>
                        <a:pt x="494" y="514"/>
                      </a:cubicBezTo>
                      <a:cubicBezTo>
                        <a:pt x="495" y="513"/>
                        <a:pt x="496" y="512"/>
                        <a:pt x="497" y="511"/>
                      </a:cubicBezTo>
                      <a:lnTo>
                        <a:pt x="497" y="511"/>
                      </a:lnTo>
                      <a:cubicBezTo>
                        <a:pt x="496" y="511"/>
                        <a:pt x="496" y="511"/>
                        <a:pt x="496" y="511"/>
                      </a:cubicBezTo>
                      <a:cubicBezTo>
                        <a:pt x="495" y="511"/>
                        <a:pt x="495" y="511"/>
                        <a:pt x="494" y="511"/>
                      </a:cubicBezTo>
                      <a:cubicBezTo>
                        <a:pt x="467" y="518"/>
                        <a:pt x="439" y="528"/>
                        <a:pt x="410" y="541"/>
                      </a:cubicBezTo>
                      <a:lnTo>
                        <a:pt x="410" y="541"/>
                      </a:lnTo>
                      <a:cubicBezTo>
                        <a:pt x="413" y="522"/>
                        <a:pt x="424" y="494"/>
                        <a:pt x="413" y="494"/>
                      </a:cubicBezTo>
                      <a:cubicBezTo>
                        <a:pt x="411" y="494"/>
                        <a:pt x="410" y="494"/>
                        <a:pt x="408" y="495"/>
                      </a:cubicBezTo>
                      <a:cubicBezTo>
                        <a:pt x="327" y="520"/>
                        <a:pt x="277" y="539"/>
                        <a:pt x="228" y="539"/>
                      </a:cubicBezTo>
                      <a:cubicBezTo>
                        <a:pt x="170" y="539"/>
                        <a:pt x="112" y="512"/>
                        <a:pt x="1" y="439"/>
                      </a:cubicBezTo>
                      <a:close/>
                      <a:moveTo>
                        <a:pt x="799" y="1"/>
                      </a:moveTo>
                      <a:cubicBezTo>
                        <a:pt x="779" y="118"/>
                        <a:pt x="743" y="224"/>
                        <a:pt x="695" y="333"/>
                      </a:cubicBezTo>
                      <a:cubicBezTo>
                        <a:pt x="681" y="361"/>
                        <a:pt x="667" y="397"/>
                        <a:pt x="631" y="403"/>
                      </a:cubicBezTo>
                      <a:cubicBezTo>
                        <a:pt x="625" y="405"/>
                        <a:pt x="619" y="406"/>
                        <a:pt x="614" y="406"/>
                      </a:cubicBezTo>
                      <a:cubicBezTo>
                        <a:pt x="595" y="406"/>
                        <a:pt x="578" y="397"/>
                        <a:pt x="561" y="386"/>
                      </a:cubicBezTo>
                      <a:cubicBezTo>
                        <a:pt x="545" y="369"/>
                        <a:pt x="531" y="347"/>
                        <a:pt x="517" y="330"/>
                      </a:cubicBezTo>
                      <a:cubicBezTo>
                        <a:pt x="450" y="224"/>
                        <a:pt x="383" y="118"/>
                        <a:pt x="313" y="15"/>
                      </a:cubicBezTo>
                      <a:lnTo>
                        <a:pt x="285" y="68"/>
                      </a:lnTo>
                      <a:lnTo>
                        <a:pt x="232" y="76"/>
                      </a:lnTo>
                      <a:cubicBezTo>
                        <a:pt x="341" y="146"/>
                        <a:pt x="436" y="232"/>
                        <a:pt x="492" y="347"/>
                      </a:cubicBezTo>
                      <a:cubicBezTo>
                        <a:pt x="516" y="399"/>
                        <a:pt x="533" y="467"/>
                        <a:pt x="497" y="511"/>
                      </a:cubicBezTo>
                      <a:lnTo>
                        <a:pt x="497" y="511"/>
                      </a:lnTo>
                      <a:cubicBezTo>
                        <a:pt x="510" y="514"/>
                        <a:pt x="503" y="568"/>
                        <a:pt x="511" y="573"/>
                      </a:cubicBezTo>
                      <a:cubicBezTo>
                        <a:pt x="520" y="581"/>
                        <a:pt x="522" y="592"/>
                        <a:pt x="525" y="601"/>
                      </a:cubicBezTo>
                      <a:cubicBezTo>
                        <a:pt x="536" y="654"/>
                        <a:pt x="534" y="704"/>
                        <a:pt x="522" y="754"/>
                      </a:cubicBezTo>
                      <a:cubicBezTo>
                        <a:pt x="517" y="810"/>
                        <a:pt x="506" y="866"/>
                        <a:pt x="494" y="922"/>
                      </a:cubicBezTo>
                      <a:lnTo>
                        <a:pt x="553" y="891"/>
                      </a:lnTo>
                      <a:lnTo>
                        <a:pt x="595" y="916"/>
                      </a:lnTo>
                      <a:cubicBezTo>
                        <a:pt x="589" y="866"/>
                        <a:pt x="587" y="821"/>
                        <a:pt x="581" y="774"/>
                      </a:cubicBezTo>
                      <a:cubicBezTo>
                        <a:pt x="578" y="696"/>
                        <a:pt x="581" y="612"/>
                        <a:pt x="623" y="551"/>
                      </a:cubicBezTo>
                      <a:cubicBezTo>
                        <a:pt x="628" y="542"/>
                        <a:pt x="631" y="542"/>
                        <a:pt x="634" y="539"/>
                      </a:cubicBezTo>
                      <a:cubicBezTo>
                        <a:pt x="642" y="537"/>
                        <a:pt x="648" y="531"/>
                        <a:pt x="656" y="531"/>
                      </a:cubicBezTo>
                      <a:cubicBezTo>
                        <a:pt x="771" y="531"/>
                        <a:pt x="879" y="573"/>
                        <a:pt x="991" y="606"/>
                      </a:cubicBezTo>
                      <a:lnTo>
                        <a:pt x="983" y="578"/>
                      </a:lnTo>
                      <a:lnTo>
                        <a:pt x="1036" y="542"/>
                      </a:lnTo>
                      <a:cubicBezTo>
                        <a:pt x="994" y="539"/>
                        <a:pt x="955" y="539"/>
                        <a:pt x="919" y="537"/>
                      </a:cubicBezTo>
                      <a:cubicBezTo>
                        <a:pt x="877" y="528"/>
                        <a:pt x="838" y="517"/>
                        <a:pt x="799" y="509"/>
                      </a:cubicBezTo>
                      <a:cubicBezTo>
                        <a:pt x="773" y="500"/>
                        <a:pt x="746" y="489"/>
                        <a:pt x="726" y="472"/>
                      </a:cubicBezTo>
                      <a:cubicBezTo>
                        <a:pt x="704" y="456"/>
                        <a:pt x="687" y="433"/>
                        <a:pt x="687" y="405"/>
                      </a:cubicBezTo>
                      <a:cubicBezTo>
                        <a:pt x="687" y="378"/>
                        <a:pt x="704" y="355"/>
                        <a:pt x="715" y="333"/>
                      </a:cubicBezTo>
                      <a:cubicBezTo>
                        <a:pt x="771" y="246"/>
                        <a:pt x="829" y="160"/>
                        <a:pt x="885" y="76"/>
                      </a:cubicBezTo>
                      <a:lnTo>
                        <a:pt x="829" y="68"/>
                      </a:lnTo>
                      <a:lnTo>
                        <a:pt x="799" y="1"/>
                      </a:ln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7419;p57">
                  <a:extLst>
                    <a:ext uri="{FF2B5EF4-FFF2-40B4-BE49-F238E27FC236}">
                      <a16:creationId xmlns:a16="http://schemas.microsoft.com/office/drawing/2014/main" id="{7680BCC7-D1C8-ADD0-69EB-A5E601E4BF03}"/>
                    </a:ext>
                  </a:extLst>
                </p:cNvPr>
                <p:cNvSpPr/>
                <p:nvPr/>
              </p:nvSpPr>
              <p:spPr>
                <a:xfrm>
                  <a:off x="5803017" y="3669060"/>
                  <a:ext cx="20631" cy="20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" h="427" extrusionOk="0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5"/>
                      </a:cubicBezTo>
                      <a:cubicBezTo>
                        <a:pt x="0" y="332"/>
                        <a:pt x="95" y="427"/>
                        <a:pt x="212" y="427"/>
                      </a:cubicBezTo>
                      <a:cubicBezTo>
                        <a:pt x="332" y="427"/>
                        <a:pt x="427" y="332"/>
                        <a:pt x="427" y="215"/>
                      </a:cubicBezTo>
                      <a:cubicBezTo>
                        <a:pt x="427" y="98"/>
                        <a:pt x="327" y="3"/>
                        <a:pt x="212" y="0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7420;p57">
                  <a:extLst>
                    <a:ext uri="{FF2B5EF4-FFF2-40B4-BE49-F238E27FC236}">
                      <a16:creationId xmlns:a16="http://schemas.microsoft.com/office/drawing/2014/main" id="{CA4A5A48-C352-DE80-A808-E73991D9DDEE}"/>
                    </a:ext>
                  </a:extLst>
                </p:cNvPr>
                <p:cNvSpPr/>
                <p:nvPr/>
              </p:nvSpPr>
              <p:spPr>
                <a:xfrm>
                  <a:off x="5805283" y="3672435"/>
                  <a:ext cx="15907" cy="13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88" extrusionOk="0">
                      <a:moveTo>
                        <a:pt x="166" y="1"/>
                      </a:moveTo>
                      <a:cubicBezTo>
                        <a:pt x="144" y="1"/>
                        <a:pt x="121" y="12"/>
                        <a:pt x="109" y="36"/>
                      </a:cubicBezTo>
                      <a:lnTo>
                        <a:pt x="98" y="58"/>
                      </a:lnTo>
                      <a:lnTo>
                        <a:pt x="76" y="61"/>
                      </a:lnTo>
                      <a:cubicBezTo>
                        <a:pt x="23" y="67"/>
                        <a:pt x="1" y="131"/>
                        <a:pt x="40" y="170"/>
                      </a:cubicBezTo>
                      <a:lnTo>
                        <a:pt x="56" y="187"/>
                      </a:lnTo>
                      <a:lnTo>
                        <a:pt x="51" y="212"/>
                      </a:lnTo>
                      <a:cubicBezTo>
                        <a:pt x="42" y="253"/>
                        <a:pt x="77" y="288"/>
                        <a:pt x="117" y="288"/>
                      </a:cubicBezTo>
                      <a:cubicBezTo>
                        <a:pt x="126" y="288"/>
                        <a:pt x="136" y="286"/>
                        <a:pt x="146" y="282"/>
                      </a:cubicBezTo>
                      <a:lnTo>
                        <a:pt x="165" y="270"/>
                      </a:lnTo>
                      <a:lnTo>
                        <a:pt x="188" y="282"/>
                      </a:lnTo>
                      <a:cubicBezTo>
                        <a:pt x="197" y="286"/>
                        <a:pt x="206" y="288"/>
                        <a:pt x="215" y="288"/>
                      </a:cubicBezTo>
                      <a:cubicBezTo>
                        <a:pt x="253" y="288"/>
                        <a:pt x="286" y="253"/>
                        <a:pt x="280" y="212"/>
                      </a:cubicBezTo>
                      <a:lnTo>
                        <a:pt x="274" y="187"/>
                      </a:lnTo>
                      <a:lnTo>
                        <a:pt x="291" y="170"/>
                      </a:lnTo>
                      <a:cubicBezTo>
                        <a:pt x="330" y="134"/>
                        <a:pt x="310" y="67"/>
                        <a:pt x="257" y="61"/>
                      </a:cubicBezTo>
                      <a:lnTo>
                        <a:pt x="232" y="58"/>
                      </a:lnTo>
                      <a:lnTo>
                        <a:pt x="221" y="36"/>
                      </a:lnTo>
                      <a:cubicBezTo>
                        <a:pt x="211" y="12"/>
                        <a:pt x="189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7421;p57">
                  <a:extLst>
                    <a:ext uri="{FF2B5EF4-FFF2-40B4-BE49-F238E27FC236}">
                      <a16:creationId xmlns:a16="http://schemas.microsoft.com/office/drawing/2014/main" id="{3E4154F7-EEAD-49CD-49B4-71D7ABECBF99}"/>
                    </a:ext>
                  </a:extLst>
                </p:cNvPr>
                <p:cNvSpPr/>
                <p:nvPr/>
              </p:nvSpPr>
              <p:spPr>
                <a:xfrm>
                  <a:off x="5807982" y="3674170"/>
                  <a:ext cx="10556" cy="1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18" extrusionOk="0">
                      <a:moveTo>
                        <a:pt x="109" y="0"/>
                      </a:moveTo>
                      <a:cubicBezTo>
                        <a:pt x="51" y="0"/>
                        <a:pt x="0" y="45"/>
                        <a:pt x="0" y="109"/>
                      </a:cubicBezTo>
                      <a:cubicBezTo>
                        <a:pt x="0" y="167"/>
                        <a:pt x="51" y="218"/>
                        <a:pt x="109" y="218"/>
                      </a:cubicBezTo>
                      <a:cubicBezTo>
                        <a:pt x="171" y="218"/>
                        <a:pt x="218" y="170"/>
                        <a:pt x="218" y="109"/>
                      </a:cubicBezTo>
                      <a:cubicBezTo>
                        <a:pt x="218" y="50"/>
                        <a:pt x="171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7422;p57">
                  <a:extLst>
                    <a:ext uri="{FF2B5EF4-FFF2-40B4-BE49-F238E27FC236}">
                      <a16:creationId xmlns:a16="http://schemas.microsoft.com/office/drawing/2014/main" id="{B625F10A-C172-8F5B-EE7B-7FBD591F9F71}"/>
                    </a:ext>
                  </a:extLst>
                </p:cNvPr>
                <p:cNvSpPr/>
                <p:nvPr/>
              </p:nvSpPr>
              <p:spPr>
                <a:xfrm>
                  <a:off x="5812706" y="3663662"/>
                  <a:ext cx="1109" cy="31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654" extrusionOk="0">
                      <a:moveTo>
                        <a:pt x="0" y="0"/>
                      </a:moveTo>
                      <a:lnTo>
                        <a:pt x="0" y="653"/>
                      </a:lnTo>
                      <a:lnTo>
                        <a:pt x="22" y="65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7423;p57">
                  <a:extLst>
                    <a:ext uri="{FF2B5EF4-FFF2-40B4-BE49-F238E27FC236}">
                      <a16:creationId xmlns:a16="http://schemas.microsoft.com/office/drawing/2014/main" id="{CB1598C2-8644-E401-A076-4BD28EA0E1A3}"/>
                    </a:ext>
                  </a:extLst>
                </p:cNvPr>
                <p:cNvSpPr/>
                <p:nvPr/>
              </p:nvSpPr>
              <p:spPr>
                <a:xfrm>
                  <a:off x="5811742" y="3661251"/>
                  <a:ext cx="3133" cy="2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2" extrusionOk="0">
                      <a:moveTo>
                        <a:pt x="31" y="0"/>
                      </a:moveTo>
                      <a:cubicBezTo>
                        <a:pt x="14" y="0"/>
                        <a:pt x="1" y="14"/>
                        <a:pt x="1" y="31"/>
                      </a:cubicBezTo>
                      <a:cubicBezTo>
                        <a:pt x="1" y="48"/>
                        <a:pt x="14" y="62"/>
                        <a:pt x="31" y="62"/>
                      </a:cubicBezTo>
                      <a:cubicBezTo>
                        <a:pt x="48" y="62"/>
                        <a:pt x="65" y="48"/>
                        <a:pt x="65" y="31"/>
                      </a:cubicBezTo>
                      <a:cubicBezTo>
                        <a:pt x="65" y="14"/>
                        <a:pt x="48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7424;p57">
                  <a:extLst>
                    <a:ext uri="{FF2B5EF4-FFF2-40B4-BE49-F238E27FC236}">
                      <a16:creationId xmlns:a16="http://schemas.microsoft.com/office/drawing/2014/main" id="{B5083D3C-3863-129E-05CF-C162402654D1}"/>
                    </a:ext>
                  </a:extLst>
                </p:cNvPr>
                <p:cNvSpPr/>
                <p:nvPr/>
              </p:nvSpPr>
              <p:spPr>
                <a:xfrm>
                  <a:off x="5812561" y="3662023"/>
                  <a:ext cx="1398" cy="1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9" extrusionOk="0">
                      <a:moveTo>
                        <a:pt x="14" y="1"/>
                      </a:moveTo>
                      <a:cubicBezTo>
                        <a:pt x="6" y="1"/>
                        <a:pt x="0" y="7"/>
                        <a:pt x="0" y="15"/>
                      </a:cubicBezTo>
                      <a:cubicBezTo>
                        <a:pt x="0" y="23"/>
                        <a:pt x="6" y="29"/>
                        <a:pt x="14" y="29"/>
                      </a:cubicBezTo>
                      <a:cubicBezTo>
                        <a:pt x="23" y="29"/>
                        <a:pt x="28" y="23"/>
                        <a:pt x="28" y="15"/>
                      </a:cubicBezTo>
                      <a:cubicBezTo>
                        <a:pt x="28" y="7"/>
                        <a:pt x="23" y="1"/>
                        <a:pt x="14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7425;p57">
                  <a:extLst>
                    <a:ext uri="{FF2B5EF4-FFF2-40B4-BE49-F238E27FC236}">
                      <a16:creationId xmlns:a16="http://schemas.microsoft.com/office/drawing/2014/main" id="{5538FAC5-7F14-5212-E238-6476B9BED7C1}"/>
                    </a:ext>
                  </a:extLst>
                </p:cNvPr>
                <p:cNvSpPr/>
                <p:nvPr/>
              </p:nvSpPr>
              <p:spPr>
                <a:xfrm>
                  <a:off x="5811886" y="3694849"/>
                  <a:ext cx="3133" cy="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3" extrusionOk="0">
                      <a:moveTo>
                        <a:pt x="34" y="1"/>
                      </a:moveTo>
                      <a:cubicBezTo>
                        <a:pt x="20" y="1"/>
                        <a:pt x="0" y="15"/>
                        <a:pt x="0" y="31"/>
                      </a:cubicBezTo>
                      <a:cubicBezTo>
                        <a:pt x="0" y="45"/>
                        <a:pt x="20" y="62"/>
                        <a:pt x="34" y="62"/>
                      </a:cubicBezTo>
                      <a:cubicBezTo>
                        <a:pt x="48" y="62"/>
                        <a:pt x="64" y="48"/>
                        <a:pt x="64" y="31"/>
                      </a:cubicBezTo>
                      <a:cubicBezTo>
                        <a:pt x="64" y="15"/>
                        <a:pt x="48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7426;p57">
                  <a:extLst>
                    <a:ext uri="{FF2B5EF4-FFF2-40B4-BE49-F238E27FC236}">
                      <a16:creationId xmlns:a16="http://schemas.microsoft.com/office/drawing/2014/main" id="{B6E7A1A7-97D5-12A2-FE51-E1CF92A2B40E}"/>
                    </a:ext>
                  </a:extLst>
                </p:cNvPr>
                <p:cNvSpPr/>
                <p:nvPr/>
              </p:nvSpPr>
              <p:spPr>
                <a:xfrm>
                  <a:off x="5812561" y="3695669"/>
                  <a:ext cx="1398" cy="1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9" extrusionOk="0">
                      <a:moveTo>
                        <a:pt x="14" y="0"/>
                      </a:moveTo>
                      <a:cubicBezTo>
                        <a:pt x="9" y="0"/>
                        <a:pt x="0" y="9"/>
                        <a:pt x="0" y="14"/>
                      </a:cubicBezTo>
                      <a:cubicBezTo>
                        <a:pt x="0" y="23"/>
                        <a:pt x="9" y="28"/>
                        <a:pt x="14" y="28"/>
                      </a:cubicBezTo>
                      <a:cubicBezTo>
                        <a:pt x="23" y="28"/>
                        <a:pt x="28" y="23"/>
                        <a:pt x="28" y="14"/>
                      </a:cubicBezTo>
                      <a:cubicBezTo>
                        <a:pt x="28" y="9"/>
                        <a:pt x="23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7427;p57">
                  <a:extLst>
                    <a:ext uri="{FF2B5EF4-FFF2-40B4-BE49-F238E27FC236}">
                      <a16:creationId xmlns:a16="http://schemas.microsoft.com/office/drawing/2014/main" id="{FF27A258-7977-7840-554A-03663A9EF180}"/>
                    </a:ext>
                  </a:extLst>
                </p:cNvPr>
                <p:cNvSpPr/>
                <p:nvPr/>
              </p:nvSpPr>
              <p:spPr>
                <a:xfrm>
                  <a:off x="5797618" y="3678846"/>
                  <a:ext cx="31524" cy="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1" extrusionOk="0">
                      <a:moveTo>
                        <a:pt x="1" y="1"/>
                      </a:moveTo>
                      <a:lnTo>
                        <a:pt x="1" y="20"/>
                      </a:lnTo>
                      <a:lnTo>
                        <a:pt x="653" y="20"/>
                      </a:lnTo>
                      <a:lnTo>
                        <a:pt x="653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7428;p57">
                  <a:extLst>
                    <a:ext uri="{FF2B5EF4-FFF2-40B4-BE49-F238E27FC236}">
                      <a16:creationId xmlns:a16="http://schemas.microsoft.com/office/drawing/2014/main" id="{8AB56F57-B09E-DE06-0920-C43BB423BFBB}"/>
                    </a:ext>
                  </a:extLst>
                </p:cNvPr>
                <p:cNvSpPr/>
                <p:nvPr/>
              </p:nvSpPr>
              <p:spPr>
                <a:xfrm>
                  <a:off x="5828709" y="3678026"/>
                  <a:ext cx="3133" cy="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3" extrusionOk="0">
                      <a:moveTo>
                        <a:pt x="34" y="1"/>
                      </a:moveTo>
                      <a:cubicBezTo>
                        <a:pt x="20" y="1"/>
                        <a:pt x="0" y="18"/>
                        <a:pt x="0" y="32"/>
                      </a:cubicBezTo>
                      <a:cubicBezTo>
                        <a:pt x="0" y="46"/>
                        <a:pt x="14" y="62"/>
                        <a:pt x="34" y="62"/>
                      </a:cubicBezTo>
                      <a:cubicBezTo>
                        <a:pt x="50" y="62"/>
                        <a:pt x="64" y="46"/>
                        <a:pt x="64" y="32"/>
                      </a:cubicBezTo>
                      <a:cubicBezTo>
                        <a:pt x="64" y="18"/>
                        <a:pt x="50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7429;p57">
                  <a:extLst>
                    <a:ext uri="{FF2B5EF4-FFF2-40B4-BE49-F238E27FC236}">
                      <a16:creationId xmlns:a16="http://schemas.microsoft.com/office/drawing/2014/main" id="{10415B16-5009-956C-F467-610A2A406E35}"/>
                    </a:ext>
                  </a:extLst>
                </p:cNvPr>
                <p:cNvSpPr/>
                <p:nvPr/>
              </p:nvSpPr>
              <p:spPr>
                <a:xfrm>
                  <a:off x="5829625" y="3678846"/>
                  <a:ext cx="1398" cy="1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9" extrusionOk="0">
                      <a:moveTo>
                        <a:pt x="15" y="1"/>
                      </a:moveTo>
                      <a:cubicBezTo>
                        <a:pt x="6" y="1"/>
                        <a:pt x="1" y="9"/>
                        <a:pt x="1" y="15"/>
                      </a:cubicBezTo>
                      <a:cubicBezTo>
                        <a:pt x="1" y="23"/>
                        <a:pt x="6" y="29"/>
                        <a:pt x="15" y="29"/>
                      </a:cubicBezTo>
                      <a:cubicBezTo>
                        <a:pt x="20" y="29"/>
                        <a:pt x="28" y="23"/>
                        <a:pt x="26" y="15"/>
                      </a:cubicBezTo>
                      <a:cubicBezTo>
                        <a:pt x="26" y="9"/>
                        <a:pt x="20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7430;p57">
                  <a:extLst>
                    <a:ext uri="{FF2B5EF4-FFF2-40B4-BE49-F238E27FC236}">
                      <a16:creationId xmlns:a16="http://schemas.microsoft.com/office/drawing/2014/main" id="{15AD10F7-1609-B894-CFEA-8B68AD325BD2}"/>
                    </a:ext>
                  </a:extLst>
                </p:cNvPr>
                <p:cNvSpPr/>
                <p:nvPr/>
              </p:nvSpPr>
              <p:spPr>
                <a:xfrm>
                  <a:off x="5794919" y="3678026"/>
                  <a:ext cx="3133" cy="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3" extrusionOk="0">
                      <a:moveTo>
                        <a:pt x="32" y="1"/>
                      </a:moveTo>
                      <a:cubicBezTo>
                        <a:pt x="18" y="1"/>
                        <a:pt x="1" y="18"/>
                        <a:pt x="1" y="32"/>
                      </a:cubicBezTo>
                      <a:cubicBezTo>
                        <a:pt x="1" y="46"/>
                        <a:pt x="15" y="62"/>
                        <a:pt x="32" y="62"/>
                      </a:cubicBezTo>
                      <a:cubicBezTo>
                        <a:pt x="51" y="62"/>
                        <a:pt x="65" y="46"/>
                        <a:pt x="65" y="32"/>
                      </a:cubicBezTo>
                      <a:cubicBezTo>
                        <a:pt x="65" y="18"/>
                        <a:pt x="51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7431;p57">
                  <a:extLst>
                    <a:ext uri="{FF2B5EF4-FFF2-40B4-BE49-F238E27FC236}">
                      <a16:creationId xmlns:a16="http://schemas.microsoft.com/office/drawing/2014/main" id="{A84D29B5-B42E-1FE1-0059-F4A500420C28}"/>
                    </a:ext>
                  </a:extLst>
                </p:cNvPr>
                <p:cNvSpPr/>
                <p:nvPr/>
              </p:nvSpPr>
              <p:spPr>
                <a:xfrm>
                  <a:off x="5795738" y="3678846"/>
                  <a:ext cx="1398" cy="1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9" extrusionOk="0">
                      <a:moveTo>
                        <a:pt x="15" y="1"/>
                      </a:moveTo>
                      <a:cubicBezTo>
                        <a:pt x="9" y="1"/>
                        <a:pt x="1" y="9"/>
                        <a:pt x="1" y="15"/>
                      </a:cubicBezTo>
                      <a:cubicBezTo>
                        <a:pt x="1" y="23"/>
                        <a:pt x="9" y="29"/>
                        <a:pt x="15" y="29"/>
                      </a:cubicBezTo>
                      <a:cubicBezTo>
                        <a:pt x="23" y="29"/>
                        <a:pt x="28" y="23"/>
                        <a:pt x="28" y="15"/>
                      </a:cubicBezTo>
                      <a:cubicBezTo>
                        <a:pt x="28" y="9"/>
                        <a:pt x="23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7432;p57">
                  <a:extLst>
                    <a:ext uri="{FF2B5EF4-FFF2-40B4-BE49-F238E27FC236}">
                      <a16:creationId xmlns:a16="http://schemas.microsoft.com/office/drawing/2014/main" id="{5482BFB3-145F-7129-A3AA-5DC01D260E4D}"/>
                    </a:ext>
                  </a:extLst>
                </p:cNvPr>
                <p:cNvSpPr/>
                <p:nvPr/>
              </p:nvSpPr>
              <p:spPr>
                <a:xfrm>
                  <a:off x="5804222" y="3670506"/>
                  <a:ext cx="17787" cy="17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69" extrusionOk="0">
                      <a:moveTo>
                        <a:pt x="355" y="1"/>
                      </a:moveTo>
                      <a:lnTo>
                        <a:pt x="0" y="352"/>
                      </a:lnTo>
                      <a:lnTo>
                        <a:pt x="17" y="369"/>
                      </a:lnTo>
                      <a:lnTo>
                        <a:pt x="369" y="15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7433;p57">
                  <a:extLst>
                    <a:ext uri="{FF2B5EF4-FFF2-40B4-BE49-F238E27FC236}">
                      <a16:creationId xmlns:a16="http://schemas.microsoft.com/office/drawing/2014/main" id="{8A5CCB8F-A061-6B6E-2BB7-E300458218A7}"/>
                    </a:ext>
                  </a:extLst>
                </p:cNvPr>
                <p:cNvSpPr/>
                <p:nvPr/>
              </p:nvSpPr>
              <p:spPr>
                <a:xfrm>
                  <a:off x="5821045" y="3669157"/>
                  <a:ext cx="2699" cy="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54" extrusionOk="0">
                      <a:moveTo>
                        <a:pt x="29" y="1"/>
                      </a:moveTo>
                      <a:cubicBezTo>
                        <a:pt x="22" y="1"/>
                        <a:pt x="15" y="4"/>
                        <a:pt x="11" y="9"/>
                      </a:cubicBezTo>
                      <a:cubicBezTo>
                        <a:pt x="0" y="18"/>
                        <a:pt x="0" y="34"/>
                        <a:pt x="11" y="45"/>
                      </a:cubicBezTo>
                      <a:cubicBezTo>
                        <a:pt x="14" y="51"/>
                        <a:pt x="20" y="54"/>
                        <a:pt x="26" y="54"/>
                      </a:cubicBezTo>
                      <a:cubicBezTo>
                        <a:pt x="32" y="54"/>
                        <a:pt x="39" y="51"/>
                        <a:pt x="45" y="45"/>
                      </a:cubicBezTo>
                      <a:cubicBezTo>
                        <a:pt x="56" y="34"/>
                        <a:pt x="56" y="18"/>
                        <a:pt x="45" y="9"/>
                      </a:cubicBezTo>
                      <a:cubicBezTo>
                        <a:pt x="42" y="4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7434;p57">
                  <a:extLst>
                    <a:ext uri="{FF2B5EF4-FFF2-40B4-BE49-F238E27FC236}">
                      <a16:creationId xmlns:a16="http://schemas.microsoft.com/office/drawing/2014/main" id="{307870C8-F2C4-B395-157D-32DE224D35AB}"/>
                    </a:ext>
                  </a:extLst>
                </p:cNvPr>
                <p:cNvSpPr/>
                <p:nvPr/>
              </p:nvSpPr>
              <p:spPr>
                <a:xfrm>
                  <a:off x="5821961" y="3669976"/>
                  <a:ext cx="1109" cy="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1" extrusionOk="0">
                      <a:moveTo>
                        <a:pt x="12" y="1"/>
                      </a:moveTo>
                      <a:cubicBezTo>
                        <a:pt x="6" y="1"/>
                        <a:pt x="1" y="3"/>
                        <a:pt x="1" y="9"/>
                      </a:cubicBezTo>
                      <a:cubicBezTo>
                        <a:pt x="1" y="17"/>
                        <a:pt x="6" y="20"/>
                        <a:pt x="12" y="20"/>
                      </a:cubicBezTo>
                      <a:cubicBezTo>
                        <a:pt x="17" y="20"/>
                        <a:pt x="23" y="17"/>
                        <a:pt x="23" y="9"/>
                      </a:cubicBezTo>
                      <a:cubicBezTo>
                        <a:pt x="23" y="3"/>
                        <a:pt x="17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7435;p57">
                  <a:extLst>
                    <a:ext uri="{FF2B5EF4-FFF2-40B4-BE49-F238E27FC236}">
                      <a16:creationId xmlns:a16="http://schemas.microsoft.com/office/drawing/2014/main" id="{3EA0F9CF-C89B-7FF9-59B6-730BA43110E0}"/>
                    </a:ext>
                  </a:extLst>
                </p:cNvPr>
                <p:cNvSpPr/>
                <p:nvPr/>
              </p:nvSpPr>
              <p:spPr>
                <a:xfrm>
                  <a:off x="5802872" y="3687329"/>
                  <a:ext cx="2748" cy="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4" extrusionOk="0">
                      <a:moveTo>
                        <a:pt x="29" y="0"/>
                      </a:moveTo>
                      <a:cubicBezTo>
                        <a:pt x="23" y="0"/>
                        <a:pt x="16" y="3"/>
                        <a:pt x="12" y="9"/>
                      </a:cubicBezTo>
                      <a:cubicBezTo>
                        <a:pt x="0" y="17"/>
                        <a:pt x="0" y="34"/>
                        <a:pt x="12" y="45"/>
                      </a:cubicBezTo>
                      <a:cubicBezTo>
                        <a:pt x="14" y="51"/>
                        <a:pt x="20" y="53"/>
                        <a:pt x="26" y="53"/>
                      </a:cubicBezTo>
                      <a:cubicBezTo>
                        <a:pt x="32" y="53"/>
                        <a:pt x="39" y="51"/>
                        <a:pt x="45" y="45"/>
                      </a:cubicBezTo>
                      <a:cubicBezTo>
                        <a:pt x="56" y="34"/>
                        <a:pt x="56" y="17"/>
                        <a:pt x="45" y="9"/>
                      </a:cubicBezTo>
                      <a:cubicBezTo>
                        <a:pt x="42" y="3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7436;p57">
                  <a:extLst>
                    <a:ext uri="{FF2B5EF4-FFF2-40B4-BE49-F238E27FC236}">
                      <a16:creationId xmlns:a16="http://schemas.microsoft.com/office/drawing/2014/main" id="{9C349B39-8BE4-936D-B3B0-AD24A5B9E5EE}"/>
                    </a:ext>
                  </a:extLst>
                </p:cNvPr>
                <p:cNvSpPr/>
                <p:nvPr/>
              </p:nvSpPr>
              <p:spPr>
                <a:xfrm>
                  <a:off x="5803692" y="3688149"/>
                  <a:ext cx="1109" cy="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0" extrusionOk="0">
                      <a:moveTo>
                        <a:pt x="11" y="0"/>
                      </a:moveTo>
                      <a:cubicBezTo>
                        <a:pt x="6" y="0"/>
                        <a:pt x="0" y="3"/>
                        <a:pt x="0" y="11"/>
                      </a:cubicBezTo>
                      <a:cubicBezTo>
                        <a:pt x="0" y="17"/>
                        <a:pt x="6" y="20"/>
                        <a:pt x="11" y="20"/>
                      </a:cubicBezTo>
                      <a:cubicBezTo>
                        <a:pt x="17" y="20"/>
                        <a:pt x="22" y="17"/>
                        <a:pt x="22" y="11"/>
                      </a:cubicBezTo>
                      <a:cubicBezTo>
                        <a:pt x="22" y="3"/>
                        <a:pt x="17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7437;p57">
                  <a:extLst>
                    <a:ext uri="{FF2B5EF4-FFF2-40B4-BE49-F238E27FC236}">
                      <a16:creationId xmlns:a16="http://schemas.microsoft.com/office/drawing/2014/main" id="{7406453F-3ABE-EA90-1295-620516E0D230}"/>
                    </a:ext>
                  </a:extLst>
                </p:cNvPr>
                <p:cNvSpPr/>
                <p:nvPr/>
              </p:nvSpPr>
              <p:spPr>
                <a:xfrm>
                  <a:off x="5804367" y="3670506"/>
                  <a:ext cx="17642" cy="17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69" extrusionOk="0">
                      <a:moveTo>
                        <a:pt x="14" y="1"/>
                      </a:moveTo>
                      <a:lnTo>
                        <a:pt x="0" y="17"/>
                      </a:lnTo>
                      <a:lnTo>
                        <a:pt x="352" y="369"/>
                      </a:lnTo>
                      <a:lnTo>
                        <a:pt x="366" y="355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7438;p57">
                  <a:extLst>
                    <a:ext uri="{FF2B5EF4-FFF2-40B4-BE49-F238E27FC236}">
                      <a16:creationId xmlns:a16="http://schemas.microsoft.com/office/drawing/2014/main" id="{4241F7C8-94EE-9DA9-6DC7-4797BEB87EB8}"/>
                    </a:ext>
                  </a:extLst>
                </p:cNvPr>
                <p:cNvSpPr/>
                <p:nvPr/>
              </p:nvSpPr>
              <p:spPr>
                <a:xfrm>
                  <a:off x="5821045" y="3687329"/>
                  <a:ext cx="2699" cy="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54" extrusionOk="0">
                      <a:moveTo>
                        <a:pt x="29" y="0"/>
                      </a:moveTo>
                      <a:cubicBezTo>
                        <a:pt x="22" y="0"/>
                        <a:pt x="15" y="3"/>
                        <a:pt x="11" y="9"/>
                      </a:cubicBezTo>
                      <a:cubicBezTo>
                        <a:pt x="0" y="17"/>
                        <a:pt x="0" y="34"/>
                        <a:pt x="11" y="45"/>
                      </a:cubicBezTo>
                      <a:cubicBezTo>
                        <a:pt x="15" y="51"/>
                        <a:pt x="22" y="53"/>
                        <a:pt x="29" y="53"/>
                      </a:cubicBezTo>
                      <a:cubicBezTo>
                        <a:pt x="36" y="53"/>
                        <a:pt x="42" y="51"/>
                        <a:pt x="45" y="45"/>
                      </a:cubicBezTo>
                      <a:cubicBezTo>
                        <a:pt x="56" y="37"/>
                        <a:pt x="56" y="20"/>
                        <a:pt x="45" y="9"/>
                      </a:cubicBezTo>
                      <a:cubicBezTo>
                        <a:pt x="42" y="3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7439;p57">
                  <a:extLst>
                    <a:ext uri="{FF2B5EF4-FFF2-40B4-BE49-F238E27FC236}">
                      <a16:creationId xmlns:a16="http://schemas.microsoft.com/office/drawing/2014/main" id="{FB189368-EB66-9BA9-F1C4-3E261FD88890}"/>
                    </a:ext>
                  </a:extLst>
                </p:cNvPr>
                <p:cNvSpPr/>
                <p:nvPr/>
              </p:nvSpPr>
              <p:spPr>
                <a:xfrm>
                  <a:off x="5821961" y="3688149"/>
                  <a:ext cx="1109" cy="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0" extrusionOk="0">
                      <a:moveTo>
                        <a:pt x="12" y="0"/>
                      </a:moveTo>
                      <a:cubicBezTo>
                        <a:pt x="6" y="0"/>
                        <a:pt x="1" y="3"/>
                        <a:pt x="1" y="11"/>
                      </a:cubicBezTo>
                      <a:cubicBezTo>
                        <a:pt x="1" y="17"/>
                        <a:pt x="6" y="20"/>
                        <a:pt x="12" y="20"/>
                      </a:cubicBezTo>
                      <a:cubicBezTo>
                        <a:pt x="17" y="20"/>
                        <a:pt x="23" y="17"/>
                        <a:pt x="23" y="11"/>
                      </a:cubicBezTo>
                      <a:cubicBezTo>
                        <a:pt x="23" y="3"/>
                        <a:pt x="17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7440;p57">
                  <a:extLst>
                    <a:ext uri="{FF2B5EF4-FFF2-40B4-BE49-F238E27FC236}">
                      <a16:creationId xmlns:a16="http://schemas.microsoft.com/office/drawing/2014/main" id="{2999BBDD-5ED3-9C06-86BC-8E21C78F2550}"/>
                    </a:ext>
                  </a:extLst>
                </p:cNvPr>
                <p:cNvSpPr/>
                <p:nvPr/>
              </p:nvSpPr>
              <p:spPr>
                <a:xfrm>
                  <a:off x="5802872" y="3669157"/>
                  <a:ext cx="2748" cy="2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0" extrusionOk="0">
                      <a:moveTo>
                        <a:pt x="29" y="1"/>
                      </a:moveTo>
                      <a:cubicBezTo>
                        <a:pt x="23" y="1"/>
                        <a:pt x="16" y="4"/>
                        <a:pt x="12" y="9"/>
                      </a:cubicBezTo>
                      <a:cubicBezTo>
                        <a:pt x="0" y="18"/>
                        <a:pt x="0" y="34"/>
                        <a:pt x="12" y="45"/>
                      </a:cubicBezTo>
                      <a:cubicBezTo>
                        <a:pt x="16" y="48"/>
                        <a:pt x="21" y="50"/>
                        <a:pt x="27" y="50"/>
                      </a:cubicBezTo>
                      <a:cubicBezTo>
                        <a:pt x="33" y="50"/>
                        <a:pt x="39" y="48"/>
                        <a:pt x="45" y="45"/>
                      </a:cubicBezTo>
                      <a:cubicBezTo>
                        <a:pt x="56" y="37"/>
                        <a:pt x="56" y="20"/>
                        <a:pt x="45" y="9"/>
                      </a:cubicBezTo>
                      <a:cubicBezTo>
                        <a:pt x="42" y="4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7441;p57">
                  <a:extLst>
                    <a:ext uri="{FF2B5EF4-FFF2-40B4-BE49-F238E27FC236}">
                      <a16:creationId xmlns:a16="http://schemas.microsoft.com/office/drawing/2014/main" id="{8B1CA0CB-E6C6-5872-B14F-6931A02A20CB}"/>
                    </a:ext>
                  </a:extLst>
                </p:cNvPr>
                <p:cNvSpPr/>
                <p:nvPr/>
              </p:nvSpPr>
              <p:spPr>
                <a:xfrm>
                  <a:off x="5803692" y="3669976"/>
                  <a:ext cx="1109" cy="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1" extrusionOk="0">
                      <a:moveTo>
                        <a:pt x="11" y="1"/>
                      </a:moveTo>
                      <a:cubicBezTo>
                        <a:pt x="6" y="1"/>
                        <a:pt x="0" y="3"/>
                        <a:pt x="0" y="9"/>
                      </a:cubicBezTo>
                      <a:cubicBezTo>
                        <a:pt x="0" y="17"/>
                        <a:pt x="6" y="20"/>
                        <a:pt x="11" y="20"/>
                      </a:cubicBezTo>
                      <a:cubicBezTo>
                        <a:pt x="17" y="20"/>
                        <a:pt x="22" y="17"/>
                        <a:pt x="22" y="9"/>
                      </a:cubicBezTo>
                      <a:cubicBezTo>
                        <a:pt x="22" y="3"/>
                        <a:pt x="17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7442;p57">
                  <a:extLst>
                    <a:ext uri="{FF2B5EF4-FFF2-40B4-BE49-F238E27FC236}">
                      <a16:creationId xmlns:a16="http://schemas.microsoft.com/office/drawing/2014/main" id="{76468EFD-9B12-07D6-8911-822235BBC865}"/>
                    </a:ext>
                  </a:extLst>
                </p:cNvPr>
                <p:cNvSpPr/>
                <p:nvPr/>
              </p:nvSpPr>
              <p:spPr>
                <a:xfrm>
                  <a:off x="5810922" y="3676821"/>
                  <a:ext cx="5061" cy="5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107" extrusionOk="0">
                      <a:moveTo>
                        <a:pt x="58" y="1"/>
                      </a:moveTo>
                      <a:cubicBezTo>
                        <a:pt x="57" y="1"/>
                        <a:pt x="55" y="1"/>
                        <a:pt x="54" y="1"/>
                      </a:cubicBezTo>
                      <a:cubicBezTo>
                        <a:pt x="23" y="1"/>
                        <a:pt x="1" y="26"/>
                        <a:pt x="1" y="54"/>
                      </a:cubicBezTo>
                      <a:cubicBezTo>
                        <a:pt x="1" y="82"/>
                        <a:pt x="23" y="107"/>
                        <a:pt x="54" y="107"/>
                      </a:cubicBezTo>
                      <a:cubicBezTo>
                        <a:pt x="82" y="107"/>
                        <a:pt x="104" y="82"/>
                        <a:pt x="104" y="54"/>
                      </a:cubicBezTo>
                      <a:cubicBezTo>
                        <a:pt x="104" y="25"/>
                        <a:pt x="84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7443;p57">
                  <a:extLst>
                    <a:ext uri="{FF2B5EF4-FFF2-40B4-BE49-F238E27FC236}">
                      <a16:creationId xmlns:a16="http://schemas.microsoft.com/office/drawing/2014/main" id="{4F69C7AF-20A2-AD0A-10D1-2A3BDDEC2EAF}"/>
                    </a:ext>
                  </a:extLst>
                </p:cNvPr>
                <p:cNvSpPr/>
                <p:nvPr/>
              </p:nvSpPr>
              <p:spPr>
                <a:xfrm>
                  <a:off x="5507820" y="3139595"/>
                  <a:ext cx="407504" cy="111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4" h="2303" extrusionOk="0">
                      <a:moveTo>
                        <a:pt x="4227" y="1"/>
                      </a:moveTo>
                      <a:cubicBezTo>
                        <a:pt x="1892" y="1"/>
                        <a:pt x="1" y="517"/>
                        <a:pt x="1" y="1153"/>
                      </a:cubicBezTo>
                      <a:cubicBezTo>
                        <a:pt x="1" y="1786"/>
                        <a:pt x="1892" y="2302"/>
                        <a:pt x="4227" y="2302"/>
                      </a:cubicBezTo>
                      <a:cubicBezTo>
                        <a:pt x="6562" y="2302"/>
                        <a:pt x="8454" y="1786"/>
                        <a:pt x="8454" y="1153"/>
                      </a:cubicBezTo>
                      <a:cubicBezTo>
                        <a:pt x="8454" y="517"/>
                        <a:pt x="6562" y="1"/>
                        <a:pt x="42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7444;p57">
                  <a:extLst>
                    <a:ext uri="{FF2B5EF4-FFF2-40B4-BE49-F238E27FC236}">
                      <a16:creationId xmlns:a16="http://schemas.microsoft.com/office/drawing/2014/main" id="{3415A6CF-830F-351E-EE78-15E9FABFC1FB}"/>
                    </a:ext>
                  </a:extLst>
                </p:cNvPr>
                <p:cNvSpPr/>
                <p:nvPr/>
              </p:nvSpPr>
              <p:spPr>
                <a:xfrm>
                  <a:off x="5562820" y="3215033"/>
                  <a:ext cx="297940" cy="35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1" h="735" extrusionOk="0">
                      <a:moveTo>
                        <a:pt x="3089" y="1"/>
                      </a:moveTo>
                      <a:cubicBezTo>
                        <a:pt x="1870" y="1"/>
                        <a:pt x="768" y="146"/>
                        <a:pt x="1" y="369"/>
                      </a:cubicBezTo>
                      <a:cubicBezTo>
                        <a:pt x="771" y="589"/>
                        <a:pt x="1870" y="734"/>
                        <a:pt x="3089" y="734"/>
                      </a:cubicBezTo>
                      <a:cubicBezTo>
                        <a:pt x="4311" y="734"/>
                        <a:pt x="5410" y="595"/>
                        <a:pt x="6180" y="369"/>
                      </a:cubicBezTo>
                      <a:cubicBezTo>
                        <a:pt x="5410" y="146"/>
                        <a:pt x="4311" y="1"/>
                        <a:pt x="3089" y="1"/>
                      </a:cubicBezTo>
                      <a:close/>
                    </a:path>
                  </a:pathLst>
                </a:custGeom>
                <a:solidFill>
                  <a:srgbClr val="FB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7445;p57">
                  <a:extLst>
                    <a:ext uri="{FF2B5EF4-FFF2-40B4-BE49-F238E27FC236}">
                      <a16:creationId xmlns:a16="http://schemas.microsoft.com/office/drawing/2014/main" id="{C6CFEA45-3A50-83CB-DFE3-EF4F3253660C}"/>
                    </a:ext>
                  </a:extLst>
                </p:cNvPr>
                <p:cNvSpPr/>
                <p:nvPr/>
              </p:nvSpPr>
              <p:spPr>
                <a:xfrm>
                  <a:off x="5560940" y="3210743"/>
                  <a:ext cx="248580" cy="29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7" h="615" extrusionOk="0">
                      <a:moveTo>
                        <a:pt x="2578" y="0"/>
                      </a:moveTo>
                      <a:cubicBezTo>
                        <a:pt x="1560" y="0"/>
                        <a:pt x="642" y="118"/>
                        <a:pt x="1" y="307"/>
                      </a:cubicBezTo>
                      <a:cubicBezTo>
                        <a:pt x="642" y="494"/>
                        <a:pt x="1560" y="614"/>
                        <a:pt x="2578" y="614"/>
                      </a:cubicBezTo>
                      <a:cubicBezTo>
                        <a:pt x="3597" y="614"/>
                        <a:pt x="4509" y="494"/>
                        <a:pt x="5156" y="307"/>
                      </a:cubicBezTo>
                      <a:cubicBezTo>
                        <a:pt x="4514" y="118"/>
                        <a:pt x="3597" y="0"/>
                        <a:pt x="257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7446;p57">
                  <a:extLst>
                    <a:ext uri="{FF2B5EF4-FFF2-40B4-BE49-F238E27FC236}">
                      <a16:creationId xmlns:a16="http://schemas.microsoft.com/office/drawing/2014/main" id="{F53CFD61-6874-C966-55C8-A5B7659F9492}"/>
                    </a:ext>
                  </a:extLst>
                </p:cNvPr>
                <p:cNvSpPr/>
                <p:nvPr/>
              </p:nvSpPr>
              <p:spPr>
                <a:xfrm>
                  <a:off x="5392324" y="2345251"/>
                  <a:ext cx="353565" cy="89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5" h="18489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0" y="3"/>
                        <a:pt x="20" y="6"/>
                        <a:pt x="30" y="9"/>
                      </a:cubicBezTo>
                      <a:lnTo>
                        <a:pt x="30" y="9"/>
                      </a:lnTo>
                      <a:cubicBezTo>
                        <a:pt x="20" y="5"/>
                        <a:pt x="11" y="3"/>
                        <a:pt x="0" y="0"/>
                      </a:cubicBezTo>
                      <a:close/>
                      <a:moveTo>
                        <a:pt x="30" y="9"/>
                      </a:moveTo>
                      <a:lnTo>
                        <a:pt x="30" y="9"/>
                      </a:lnTo>
                      <a:cubicBezTo>
                        <a:pt x="33" y="11"/>
                        <a:pt x="36" y="12"/>
                        <a:pt x="39" y="14"/>
                      </a:cubicBezTo>
                      <a:cubicBezTo>
                        <a:pt x="720" y="1510"/>
                        <a:pt x="1401" y="3008"/>
                        <a:pt x="2079" y="4506"/>
                      </a:cubicBezTo>
                      <a:cubicBezTo>
                        <a:pt x="4171" y="9109"/>
                        <a:pt x="6274" y="13280"/>
                        <a:pt x="6846" y="18488"/>
                      </a:cubicBezTo>
                      <a:cubicBezTo>
                        <a:pt x="6919" y="18486"/>
                        <a:pt x="6994" y="18483"/>
                        <a:pt x="7067" y="18474"/>
                      </a:cubicBezTo>
                      <a:cubicBezTo>
                        <a:pt x="7156" y="18463"/>
                        <a:pt x="7248" y="18449"/>
                        <a:pt x="7335" y="18421"/>
                      </a:cubicBezTo>
                      <a:cubicBezTo>
                        <a:pt x="7329" y="18385"/>
                        <a:pt x="7321" y="18349"/>
                        <a:pt x="7318" y="18310"/>
                      </a:cubicBezTo>
                      <a:cubicBezTo>
                        <a:pt x="6244" y="12038"/>
                        <a:pt x="3359" y="6244"/>
                        <a:pt x="514" y="558"/>
                      </a:cubicBezTo>
                      <a:cubicBezTo>
                        <a:pt x="404" y="334"/>
                        <a:pt x="256" y="86"/>
                        <a:pt x="30" y="9"/>
                      </a:cubicBezTo>
                      <a:close/>
                    </a:path>
                  </a:pathLst>
                </a:custGeom>
                <a:solidFill>
                  <a:srgbClr val="B18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7447;p57">
                  <a:extLst>
                    <a:ext uri="{FF2B5EF4-FFF2-40B4-BE49-F238E27FC236}">
                      <a16:creationId xmlns:a16="http://schemas.microsoft.com/office/drawing/2014/main" id="{49A897B8-4DCD-1BE5-40FD-2B3259E2EE6E}"/>
                    </a:ext>
                  </a:extLst>
                </p:cNvPr>
                <p:cNvSpPr/>
                <p:nvPr/>
              </p:nvSpPr>
              <p:spPr>
                <a:xfrm>
                  <a:off x="5388275" y="2344287"/>
                  <a:ext cx="3953" cy="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2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8" y="6"/>
                        <a:pt x="56" y="12"/>
                        <a:pt x="81" y="20"/>
                      </a:cubicBezTo>
                      <a:cubicBezTo>
                        <a:pt x="56" y="12"/>
                        <a:pt x="34" y="6"/>
                        <a:pt x="0" y="1"/>
                      </a:cubicBezTo>
                      <a:close/>
                    </a:path>
                  </a:pathLst>
                </a:custGeom>
                <a:solidFill>
                  <a:srgbClr val="B18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7448;p57">
                  <a:extLst>
                    <a:ext uri="{FF2B5EF4-FFF2-40B4-BE49-F238E27FC236}">
                      <a16:creationId xmlns:a16="http://schemas.microsoft.com/office/drawing/2014/main" id="{413F5A3D-8D90-9D70-3788-C04D7889582C}"/>
                    </a:ext>
                  </a:extLst>
                </p:cNvPr>
                <p:cNvSpPr/>
                <p:nvPr/>
              </p:nvSpPr>
              <p:spPr>
                <a:xfrm>
                  <a:off x="5379406" y="2344287"/>
                  <a:ext cx="342961" cy="892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5" h="18513" extrusionOk="0">
                      <a:moveTo>
                        <a:pt x="190" y="1"/>
                      </a:moveTo>
                      <a:cubicBezTo>
                        <a:pt x="0" y="333"/>
                        <a:pt x="157" y="749"/>
                        <a:pt x="316" y="1097"/>
                      </a:cubicBezTo>
                      <a:cubicBezTo>
                        <a:pt x="1814" y="4361"/>
                        <a:pt x="3555" y="7519"/>
                        <a:pt x="4855" y="10873"/>
                      </a:cubicBezTo>
                      <a:cubicBezTo>
                        <a:pt x="5644" y="12890"/>
                        <a:pt x="6266" y="14990"/>
                        <a:pt x="6565" y="17139"/>
                      </a:cubicBezTo>
                      <a:cubicBezTo>
                        <a:pt x="6626" y="17590"/>
                        <a:pt x="6643" y="18048"/>
                        <a:pt x="6654" y="18506"/>
                      </a:cubicBezTo>
                      <a:cubicBezTo>
                        <a:pt x="6737" y="18510"/>
                        <a:pt x="6822" y="18512"/>
                        <a:pt x="6906" y="18512"/>
                      </a:cubicBezTo>
                      <a:cubicBezTo>
                        <a:pt x="6976" y="18512"/>
                        <a:pt x="7045" y="18511"/>
                        <a:pt x="7114" y="18508"/>
                      </a:cubicBezTo>
                      <a:cubicBezTo>
                        <a:pt x="6542" y="13294"/>
                        <a:pt x="4439" y="9129"/>
                        <a:pt x="2347" y="4526"/>
                      </a:cubicBezTo>
                      <a:cubicBezTo>
                        <a:pt x="1669" y="3028"/>
                        <a:pt x="988" y="1530"/>
                        <a:pt x="307" y="32"/>
                      </a:cubicBezTo>
                      <a:cubicBezTo>
                        <a:pt x="293" y="26"/>
                        <a:pt x="282" y="26"/>
                        <a:pt x="268" y="18"/>
                      </a:cubicBezTo>
                      <a:cubicBezTo>
                        <a:pt x="240" y="12"/>
                        <a:pt x="218" y="4"/>
                        <a:pt x="190" y="1"/>
                      </a:cubicBezTo>
                      <a:close/>
                    </a:path>
                  </a:pathLst>
                </a:custGeom>
                <a:solidFill>
                  <a:srgbClr val="B18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7449;p57">
                  <a:extLst>
                    <a:ext uri="{FF2B5EF4-FFF2-40B4-BE49-F238E27FC236}">
                      <a16:creationId xmlns:a16="http://schemas.microsoft.com/office/drawing/2014/main" id="{5554496E-EA8C-12FF-C7B4-D11FDFE6058B}"/>
                    </a:ext>
                  </a:extLst>
                </p:cNvPr>
                <p:cNvSpPr/>
                <p:nvPr/>
              </p:nvSpPr>
              <p:spPr>
                <a:xfrm>
                  <a:off x="5379406" y="2344287"/>
                  <a:ext cx="343105" cy="892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8" h="18517" extrusionOk="0">
                      <a:moveTo>
                        <a:pt x="190" y="1"/>
                      </a:moveTo>
                      <a:lnTo>
                        <a:pt x="190" y="1"/>
                      </a:lnTo>
                      <a:cubicBezTo>
                        <a:pt x="0" y="333"/>
                        <a:pt x="157" y="749"/>
                        <a:pt x="316" y="1097"/>
                      </a:cubicBezTo>
                      <a:cubicBezTo>
                        <a:pt x="1814" y="4361"/>
                        <a:pt x="3555" y="7519"/>
                        <a:pt x="4855" y="10873"/>
                      </a:cubicBezTo>
                      <a:cubicBezTo>
                        <a:pt x="5644" y="12890"/>
                        <a:pt x="6266" y="14990"/>
                        <a:pt x="6565" y="17139"/>
                      </a:cubicBezTo>
                      <a:cubicBezTo>
                        <a:pt x="6626" y="17590"/>
                        <a:pt x="6643" y="18048"/>
                        <a:pt x="6654" y="18506"/>
                      </a:cubicBezTo>
                      <a:cubicBezTo>
                        <a:pt x="6735" y="18513"/>
                        <a:pt x="6817" y="18516"/>
                        <a:pt x="6899" y="18516"/>
                      </a:cubicBezTo>
                      <a:cubicBezTo>
                        <a:pt x="6972" y="18516"/>
                        <a:pt x="7045" y="18514"/>
                        <a:pt x="7117" y="18508"/>
                      </a:cubicBezTo>
                      <a:cubicBezTo>
                        <a:pt x="6852" y="16109"/>
                        <a:pt x="6263" y="13933"/>
                        <a:pt x="5505" y="11835"/>
                      </a:cubicBezTo>
                      <a:cubicBezTo>
                        <a:pt x="4612" y="9369"/>
                        <a:pt x="3476" y="7012"/>
                        <a:pt x="2347" y="4526"/>
                      </a:cubicBezTo>
                      <a:cubicBezTo>
                        <a:pt x="1669" y="3028"/>
                        <a:pt x="988" y="1530"/>
                        <a:pt x="307" y="34"/>
                      </a:cubicBezTo>
                      <a:cubicBezTo>
                        <a:pt x="293" y="26"/>
                        <a:pt x="282" y="26"/>
                        <a:pt x="268" y="20"/>
                      </a:cubicBezTo>
                      <a:cubicBezTo>
                        <a:pt x="240" y="12"/>
                        <a:pt x="218" y="6"/>
                        <a:pt x="19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7450;p57">
                  <a:extLst>
                    <a:ext uri="{FF2B5EF4-FFF2-40B4-BE49-F238E27FC236}">
                      <a16:creationId xmlns:a16="http://schemas.microsoft.com/office/drawing/2014/main" id="{D473ACB3-E55F-CF83-11A2-13E34C104DFF}"/>
                    </a:ext>
                  </a:extLst>
                </p:cNvPr>
                <p:cNvSpPr/>
                <p:nvPr/>
              </p:nvSpPr>
              <p:spPr>
                <a:xfrm>
                  <a:off x="5605190" y="2436018"/>
                  <a:ext cx="194352" cy="382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2" h="7941" extrusionOk="0">
                      <a:moveTo>
                        <a:pt x="4032" y="1"/>
                      </a:moveTo>
                      <a:lnTo>
                        <a:pt x="4032" y="1"/>
                      </a:lnTo>
                      <a:cubicBezTo>
                        <a:pt x="3895" y="112"/>
                        <a:pt x="3783" y="288"/>
                        <a:pt x="3663" y="492"/>
                      </a:cubicBezTo>
                      <a:cubicBezTo>
                        <a:pt x="2408" y="2651"/>
                        <a:pt x="1231" y="4975"/>
                        <a:pt x="148" y="7427"/>
                      </a:cubicBezTo>
                      <a:cubicBezTo>
                        <a:pt x="76" y="7594"/>
                        <a:pt x="0" y="7834"/>
                        <a:pt x="62" y="7940"/>
                      </a:cubicBezTo>
                      <a:cubicBezTo>
                        <a:pt x="288" y="7857"/>
                        <a:pt x="503" y="7505"/>
                        <a:pt x="695" y="7165"/>
                      </a:cubicBezTo>
                      <a:cubicBezTo>
                        <a:pt x="1323" y="6049"/>
                        <a:pt x="1920" y="4883"/>
                        <a:pt x="2497" y="3672"/>
                      </a:cubicBezTo>
                      <a:cubicBezTo>
                        <a:pt x="2905" y="2810"/>
                        <a:pt x="3920" y="1005"/>
                        <a:pt x="4032" y="1"/>
                      </a:cubicBezTo>
                      <a:close/>
                    </a:path>
                  </a:pathLst>
                </a:custGeom>
                <a:solidFill>
                  <a:srgbClr val="B18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7451;p57">
                  <a:extLst>
                    <a:ext uri="{FF2B5EF4-FFF2-40B4-BE49-F238E27FC236}">
                      <a16:creationId xmlns:a16="http://schemas.microsoft.com/office/drawing/2014/main" id="{5045AF18-98E5-97CB-4E5E-D1A295897E8B}"/>
                    </a:ext>
                  </a:extLst>
                </p:cNvPr>
                <p:cNvSpPr/>
                <p:nvPr/>
              </p:nvSpPr>
              <p:spPr>
                <a:xfrm>
                  <a:off x="5607360" y="2436163"/>
                  <a:ext cx="192183" cy="382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" h="7941" extrusionOk="0">
                      <a:moveTo>
                        <a:pt x="3987" y="0"/>
                      </a:moveTo>
                      <a:lnTo>
                        <a:pt x="3987" y="0"/>
                      </a:lnTo>
                      <a:cubicBezTo>
                        <a:pt x="3973" y="11"/>
                        <a:pt x="3962" y="25"/>
                        <a:pt x="3948" y="39"/>
                      </a:cubicBezTo>
                      <a:cubicBezTo>
                        <a:pt x="3518" y="1063"/>
                        <a:pt x="3007" y="2054"/>
                        <a:pt x="2497" y="3044"/>
                      </a:cubicBezTo>
                      <a:cubicBezTo>
                        <a:pt x="1663" y="4659"/>
                        <a:pt x="829" y="6275"/>
                        <a:pt x="0" y="7887"/>
                      </a:cubicBezTo>
                      <a:cubicBezTo>
                        <a:pt x="3" y="7909"/>
                        <a:pt x="11" y="7923"/>
                        <a:pt x="17" y="7940"/>
                      </a:cubicBezTo>
                      <a:cubicBezTo>
                        <a:pt x="243" y="7859"/>
                        <a:pt x="460" y="7505"/>
                        <a:pt x="650" y="7167"/>
                      </a:cubicBezTo>
                      <a:cubicBezTo>
                        <a:pt x="1278" y="6051"/>
                        <a:pt x="1880" y="4882"/>
                        <a:pt x="2452" y="3672"/>
                      </a:cubicBezTo>
                      <a:cubicBezTo>
                        <a:pt x="2860" y="2810"/>
                        <a:pt x="3869" y="1005"/>
                        <a:pt x="398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7452;p57">
                  <a:extLst>
                    <a:ext uri="{FF2B5EF4-FFF2-40B4-BE49-F238E27FC236}">
                      <a16:creationId xmlns:a16="http://schemas.microsoft.com/office/drawing/2014/main" id="{5B929612-AD20-3940-73F2-481BD2F347B0}"/>
                    </a:ext>
                  </a:extLst>
                </p:cNvPr>
                <p:cNvSpPr/>
                <p:nvPr/>
              </p:nvSpPr>
              <p:spPr>
                <a:xfrm>
                  <a:off x="5532162" y="2038389"/>
                  <a:ext cx="169914" cy="708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4689" extrusionOk="0">
                      <a:moveTo>
                        <a:pt x="2771" y="0"/>
                      </a:moveTo>
                      <a:lnTo>
                        <a:pt x="2771" y="0"/>
                      </a:lnTo>
                      <a:cubicBezTo>
                        <a:pt x="2573" y="2302"/>
                        <a:pt x="2372" y="4617"/>
                        <a:pt x="1797" y="6855"/>
                      </a:cubicBezTo>
                      <a:cubicBezTo>
                        <a:pt x="1435" y="8244"/>
                        <a:pt x="935" y="9597"/>
                        <a:pt x="662" y="11011"/>
                      </a:cubicBezTo>
                      <a:cubicBezTo>
                        <a:pt x="511" y="11773"/>
                        <a:pt x="1" y="14404"/>
                        <a:pt x="1080" y="14688"/>
                      </a:cubicBezTo>
                      <a:cubicBezTo>
                        <a:pt x="1211" y="13452"/>
                        <a:pt x="997" y="12211"/>
                        <a:pt x="1236" y="10936"/>
                      </a:cubicBezTo>
                      <a:cubicBezTo>
                        <a:pt x="1479" y="9647"/>
                        <a:pt x="1881" y="8395"/>
                        <a:pt x="2255" y="7142"/>
                      </a:cubicBezTo>
                      <a:cubicBezTo>
                        <a:pt x="2941" y="4818"/>
                        <a:pt x="3524" y="2307"/>
                        <a:pt x="2771" y="0"/>
                      </a:cubicBezTo>
                      <a:close/>
                    </a:path>
                  </a:pathLst>
                </a:custGeom>
                <a:solidFill>
                  <a:srgbClr val="B18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7453;p57">
                  <a:extLst>
                    <a:ext uri="{FF2B5EF4-FFF2-40B4-BE49-F238E27FC236}">
                      <a16:creationId xmlns:a16="http://schemas.microsoft.com/office/drawing/2014/main" id="{CFC5085A-2968-26EF-0208-14A2C43640CA}"/>
                    </a:ext>
                  </a:extLst>
                </p:cNvPr>
                <p:cNvSpPr/>
                <p:nvPr/>
              </p:nvSpPr>
              <p:spPr>
                <a:xfrm>
                  <a:off x="5562579" y="2043739"/>
                  <a:ext cx="138148" cy="70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6" h="14575" extrusionOk="0">
                      <a:moveTo>
                        <a:pt x="2168" y="1"/>
                      </a:moveTo>
                      <a:cubicBezTo>
                        <a:pt x="2307" y="2034"/>
                        <a:pt x="2196" y="4088"/>
                        <a:pt x="1643" y="6038"/>
                      </a:cubicBezTo>
                      <a:cubicBezTo>
                        <a:pt x="1091" y="8005"/>
                        <a:pt x="432" y="9868"/>
                        <a:pt x="179" y="11835"/>
                      </a:cubicBezTo>
                      <a:cubicBezTo>
                        <a:pt x="78" y="12613"/>
                        <a:pt x="0" y="13417"/>
                        <a:pt x="0" y="14209"/>
                      </a:cubicBezTo>
                      <a:cubicBezTo>
                        <a:pt x="103" y="14390"/>
                        <a:pt x="246" y="14522"/>
                        <a:pt x="444" y="14575"/>
                      </a:cubicBezTo>
                      <a:cubicBezTo>
                        <a:pt x="578" y="13336"/>
                        <a:pt x="357" y="12100"/>
                        <a:pt x="600" y="10822"/>
                      </a:cubicBezTo>
                      <a:cubicBezTo>
                        <a:pt x="845" y="9536"/>
                        <a:pt x="1247" y="8286"/>
                        <a:pt x="1618" y="7031"/>
                      </a:cubicBezTo>
                      <a:cubicBezTo>
                        <a:pt x="2296" y="4743"/>
                        <a:pt x="2865" y="2274"/>
                        <a:pt x="216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7454;p57">
                  <a:extLst>
                    <a:ext uri="{FF2B5EF4-FFF2-40B4-BE49-F238E27FC236}">
                      <a16:creationId xmlns:a16="http://schemas.microsoft.com/office/drawing/2014/main" id="{A81F6319-BAD5-4657-5835-08FEB062E06F}"/>
                    </a:ext>
                  </a:extLst>
                </p:cNvPr>
                <p:cNvSpPr/>
                <p:nvPr/>
              </p:nvSpPr>
              <p:spPr>
                <a:xfrm>
                  <a:off x="5710081" y="2333682"/>
                  <a:ext cx="212766" cy="215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4480" extrusionOk="0">
                      <a:moveTo>
                        <a:pt x="2855" y="1"/>
                      </a:moveTo>
                      <a:cubicBezTo>
                        <a:pt x="2806" y="1"/>
                        <a:pt x="2757" y="8"/>
                        <a:pt x="2709" y="23"/>
                      </a:cubicBezTo>
                      <a:cubicBezTo>
                        <a:pt x="2573" y="67"/>
                        <a:pt x="2458" y="168"/>
                        <a:pt x="2349" y="268"/>
                      </a:cubicBezTo>
                      <a:cubicBezTo>
                        <a:pt x="2255" y="355"/>
                        <a:pt x="2165" y="439"/>
                        <a:pt x="2093" y="539"/>
                      </a:cubicBezTo>
                      <a:cubicBezTo>
                        <a:pt x="2093" y="542"/>
                        <a:pt x="2090" y="547"/>
                        <a:pt x="2084" y="550"/>
                      </a:cubicBezTo>
                      <a:cubicBezTo>
                        <a:pt x="2079" y="564"/>
                        <a:pt x="2070" y="575"/>
                        <a:pt x="2062" y="589"/>
                      </a:cubicBezTo>
                      <a:cubicBezTo>
                        <a:pt x="2057" y="595"/>
                        <a:pt x="2054" y="606"/>
                        <a:pt x="2048" y="611"/>
                      </a:cubicBezTo>
                      <a:cubicBezTo>
                        <a:pt x="2040" y="620"/>
                        <a:pt x="2037" y="631"/>
                        <a:pt x="2029" y="639"/>
                      </a:cubicBezTo>
                      <a:cubicBezTo>
                        <a:pt x="2020" y="662"/>
                        <a:pt x="2009" y="678"/>
                        <a:pt x="2001" y="701"/>
                      </a:cubicBezTo>
                      <a:cubicBezTo>
                        <a:pt x="1987" y="731"/>
                        <a:pt x="1978" y="765"/>
                        <a:pt x="1970" y="798"/>
                      </a:cubicBezTo>
                      <a:cubicBezTo>
                        <a:pt x="1967" y="818"/>
                        <a:pt x="1964" y="832"/>
                        <a:pt x="1959" y="849"/>
                      </a:cubicBezTo>
                      <a:cubicBezTo>
                        <a:pt x="1942" y="938"/>
                        <a:pt x="1942" y="1024"/>
                        <a:pt x="1939" y="1108"/>
                      </a:cubicBezTo>
                      <a:cubicBezTo>
                        <a:pt x="1939" y="1150"/>
                        <a:pt x="1937" y="1197"/>
                        <a:pt x="1931" y="1253"/>
                      </a:cubicBezTo>
                      <a:cubicBezTo>
                        <a:pt x="1853" y="1027"/>
                        <a:pt x="1699" y="821"/>
                        <a:pt x="1471" y="737"/>
                      </a:cubicBezTo>
                      <a:cubicBezTo>
                        <a:pt x="1357" y="696"/>
                        <a:pt x="1239" y="688"/>
                        <a:pt x="1119" y="688"/>
                      </a:cubicBezTo>
                      <a:cubicBezTo>
                        <a:pt x="1031" y="688"/>
                        <a:pt x="943" y="692"/>
                        <a:pt x="855" y="692"/>
                      </a:cubicBezTo>
                      <a:cubicBezTo>
                        <a:pt x="789" y="692"/>
                        <a:pt x="724" y="690"/>
                        <a:pt x="659" y="681"/>
                      </a:cubicBezTo>
                      <a:cubicBezTo>
                        <a:pt x="596" y="673"/>
                        <a:pt x="533" y="660"/>
                        <a:pt x="471" y="660"/>
                      </a:cubicBezTo>
                      <a:cubicBezTo>
                        <a:pt x="451" y="660"/>
                        <a:pt x="430" y="661"/>
                        <a:pt x="411" y="664"/>
                      </a:cubicBezTo>
                      <a:cubicBezTo>
                        <a:pt x="226" y="701"/>
                        <a:pt x="123" y="913"/>
                        <a:pt x="159" y="1094"/>
                      </a:cubicBezTo>
                      <a:cubicBezTo>
                        <a:pt x="187" y="1278"/>
                        <a:pt x="310" y="1432"/>
                        <a:pt x="444" y="1563"/>
                      </a:cubicBezTo>
                      <a:cubicBezTo>
                        <a:pt x="600" y="1725"/>
                        <a:pt x="770" y="1867"/>
                        <a:pt x="960" y="1992"/>
                      </a:cubicBezTo>
                      <a:cubicBezTo>
                        <a:pt x="952" y="1992"/>
                        <a:pt x="949" y="1992"/>
                        <a:pt x="941" y="1995"/>
                      </a:cubicBezTo>
                      <a:cubicBezTo>
                        <a:pt x="938" y="1995"/>
                        <a:pt x="935" y="2001"/>
                        <a:pt x="932" y="2001"/>
                      </a:cubicBezTo>
                      <a:cubicBezTo>
                        <a:pt x="907" y="2006"/>
                        <a:pt x="879" y="2009"/>
                        <a:pt x="854" y="2018"/>
                      </a:cubicBezTo>
                      <a:cubicBezTo>
                        <a:pt x="854" y="2020"/>
                        <a:pt x="854" y="2020"/>
                        <a:pt x="851" y="2020"/>
                      </a:cubicBezTo>
                      <a:cubicBezTo>
                        <a:pt x="656" y="2065"/>
                        <a:pt x="466" y="2146"/>
                        <a:pt x="391" y="2324"/>
                      </a:cubicBezTo>
                      <a:cubicBezTo>
                        <a:pt x="349" y="2419"/>
                        <a:pt x="346" y="2534"/>
                        <a:pt x="279" y="2615"/>
                      </a:cubicBezTo>
                      <a:cubicBezTo>
                        <a:pt x="215" y="2690"/>
                        <a:pt x="109" y="2718"/>
                        <a:pt x="53" y="2799"/>
                      </a:cubicBezTo>
                      <a:cubicBezTo>
                        <a:pt x="0" y="2868"/>
                        <a:pt x="6" y="2977"/>
                        <a:pt x="56" y="3050"/>
                      </a:cubicBezTo>
                      <a:cubicBezTo>
                        <a:pt x="104" y="3122"/>
                        <a:pt x="187" y="3167"/>
                        <a:pt x="279" y="3181"/>
                      </a:cubicBezTo>
                      <a:cubicBezTo>
                        <a:pt x="341" y="3189"/>
                        <a:pt x="408" y="3186"/>
                        <a:pt x="466" y="3206"/>
                      </a:cubicBezTo>
                      <a:cubicBezTo>
                        <a:pt x="634" y="3270"/>
                        <a:pt x="670" y="3524"/>
                        <a:pt x="840" y="3583"/>
                      </a:cubicBezTo>
                      <a:cubicBezTo>
                        <a:pt x="864" y="3591"/>
                        <a:pt x="887" y="3595"/>
                        <a:pt x="911" y="3595"/>
                      </a:cubicBezTo>
                      <a:cubicBezTo>
                        <a:pt x="1002" y="3595"/>
                        <a:pt x="1096" y="3540"/>
                        <a:pt x="1175" y="3485"/>
                      </a:cubicBezTo>
                      <a:cubicBezTo>
                        <a:pt x="1178" y="3482"/>
                        <a:pt x="1183" y="3482"/>
                        <a:pt x="1186" y="3479"/>
                      </a:cubicBezTo>
                      <a:cubicBezTo>
                        <a:pt x="1287" y="3404"/>
                        <a:pt x="1384" y="3329"/>
                        <a:pt x="1479" y="3245"/>
                      </a:cubicBezTo>
                      <a:cubicBezTo>
                        <a:pt x="1490" y="3237"/>
                        <a:pt x="1496" y="3231"/>
                        <a:pt x="1504" y="3223"/>
                      </a:cubicBezTo>
                      <a:cubicBezTo>
                        <a:pt x="1540" y="3186"/>
                        <a:pt x="1579" y="3150"/>
                        <a:pt x="1616" y="3117"/>
                      </a:cubicBezTo>
                      <a:lnTo>
                        <a:pt x="1616" y="3117"/>
                      </a:lnTo>
                      <a:cubicBezTo>
                        <a:pt x="1602" y="3167"/>
                        <a:pt x="1591" y="3220"/>
                        <a:pt x="1579" y="3273"/>
                      </a:cubicBezTo>
                      <a:cubicBezTo>
                        <a:pt x="1579" y="3276"/>
                        <a:pt x="1577" y="3281"/>
                        <a:pt x="1577" y="3284"/>
                      </a:cubicBezTo>
                      <a:cubicBezTo>
                        <a:pt x="1574" y="3318"/>
                        <a:pt x="1566" y="3357"/>
                        <a:pt x="1563" y="3396"/>
                      </a:cubicBezTo>
                      <a:cubicBezTo>
                        <a:pt x="1560" y="3401"/>
                        <a:pt x="1560" y="3407"/>
                        <a:pt x="1560" y="3410"/>
                      </a:cubicBezTo>
                      <a:cubicBezTo>
                        <a:pt x="1538" y="3666"/>
                        <a:pt x="1582" y="3929"/>
                        <a:pt x="1694" y="4163"/>
                      </a:cubicBezTo>
                      <a:cubicBezTo>
                        <a:pt x="1772" y="4320"/>
                        <a:pt x="1916" y="4479"/>
                        <a:pt x="2080" y="4479"/>
                      </a:cubicBezTo>
                      <a:cubicBezTo>
                        <a:pt x="2103" y="4479"/>
                        <a:pt x="2125" y="4476"/>
                        <a:pt x="2149" y="4470"/>
                      </a:cubicBezTo>
                      <a:cubicBezTo>
                        <a:pt x="2316" y="4422"/>
                        <a:pt x="2391" y="4235"/>
                        <a:pt x="2503" y="4104"/>
                      </a:cubicBezTo>
                      <a:cubicBezTo>
                        <a:pt x="2628" y="3956"/>
                        <a:pt x="2835" y="3859"/>
                        <a:pt x="2893" y="3677"/>
                      </a:cubicBezTo>
                      <a:lnTo>
                        <a:pt x="2905" y="3647"/>
                      </a:lnTo>
                      <a:cubicBezTo>
                        <a:pt x="2913" y="3610"/>
                        <a:pt x="2916" y="3577"/>
                        <a:pt x="2913" y="3546"/>
                      </a:cubicBezTo>
                      <a:cubicBezTo>
                        <a:pt x="2907" y="3513"/>
                        <a:pt x="2905" y="3479"/>
                        <a:pt x="2893" y="3446"/>
                      </a:cubicBezTo>
                      <a:cubicBezTo>
                        <a:pt x="2877" y="3382"/>
                        <a:pt x="2846" y="3318"/>
                        <a:pt x="2818" y="3256"/>
                      </a:cubicBezTo>
                      <a:cubicBezTo>
                        <a:pt x="2779" y="3175"/>
                        <a:pt x="2740" y="3092"/>
                        <a:pt x="2704" y="3011"/>
                      </a:cubicBezTo>
                      <a:cubicBezTo>
                        <a:pt x="2693" y="2988"/>
                        <a:pt x="2681" y="2958"/>
                        <a:pt x="2667" y="2935"/>
                      </a:cubicBezTo>
                      <a:lnTo>
                        <a:pt x="2668" y="2935"/>
                      </a:lnTo>
                      <a:cubicBezTo>
                        <a:pt x="2679" y="2941"/>
                        <a:pt x="2693" y="2952"/>
                        <a:pt x="2704" y="2963"/>
                      </a:cubicBezTo>
                      <a:cubicBezTo>
                        <a:pt x="2779" y="3027"/>
                        <a:pt x="2860" y="3094"/>
                        <a:pt x="2935" y="3161"/>
                      </a:cubicBezTo>
                      <a:cubicBezTo>
                        <a:pt x="2991" y="3206"/>
                        <a:pt x="3044" y="3251"/>
                        <a:pt x="3100" y="3301"/>
                      </a:cubicBezTo>
                      <a:cubicBezTo>
                        <a:pt x="3198" y="3385"/>
                        <a:pt x="3304" y="3468"/>
                        <a:pt x="3424" y="3507"/>
                      </a:cubicBezTo>
                      <a:cubicBezTo>
                        <a:pt x="3474" y="3523"/>
                        <a:pt x="3524" y="3530"/>
                        <a:pt x="3574" y="3530"/>
                      </a:cubicBezTo>
                      <a:cubicBezTo>
                        <a:pt x="3815" y="3530"/>
                        <a:pt x="4050" y="3366"/>
                        <a:pt x="4205" y="3170"/>
                      </a:cubicBezTo>
                      <a:cubicBezTo>
                        <a:pt x="4294" y="3053"/>
                        <a:pt x="4372" y="2924"/>
                        <a:pt x="4386" y="2782"/>
                      </a:cubicBezTo>
                      <a:cubicBezTo>
                        <a:pt x="4414" y="2517"/>
                        <a:pt x="4230" y="2283"/>
                        <a:pt x="3995" y="2146"/>
                      </a:cubicBezTo>
                      <a:cubicBezTo>
                        <a:pt x="3979" y="2137"/>
                        <a:pt x="3962" y="2129"/>
                        <a:pt x="3945" y="2118"/>
                      </a:cubicBezTo>
                      <a:cubicBezTo>
                        <a:pt x="3923" y="2112"/>
                        <a:pt x="3906" y="2101"/>
                        <a:pt x="3889" y="2096"/>
                      </a:cubicBezTo>
                      <a:cubicBezTo>
                        <a:pt x="3707" y="2016"/>
                        <a:pt x="3516" y="1983"/>
                        <a:pt x="3321" y="1983"/>
                      </a:cubicBezTo>
                      <a:cubicBezTo>
                        <a:pt x="3299" y="1983"/>
                        <a:pt x="3276" y="1983"/>
                        <a:pt x="3253" y="1984"/>
                      </a:cubicBezTo>
                      <a:cubicBezTo>
                        <a:pt x="3281" y="1965"/>
                        <a:pt x="3312" y="1951"/>
                        <a:pt x="3337" y="1937"/>
                      </a:cubicBezTo>
                      <a:cubicBezTo>
                        <a:pt x="3449" y="1875"/>
                        <a:pt x="3563" y="1783"/>
                        <a:pt x="3560" y="1663"/>
                      </a:cubicBezTo>
                      <a:cubicBezTo>
                        <a:pt x="3560" y="1649"/>
                        <a:pt x="3560" y="1638"/>
                        <a:pt x="3557" y="1627"/>
                      </a:cubicBezTo>
                      <a:cubicBezTo>
                        <a:pt x="3557" y="1624"/>
                        <a:pt x="3552" y="1621"/>
                        <a:pt x="3552" y="1616"/>
                      </a:cubicBezTo>
                      <a:cubicBezTo>
                        <a:pt x="3552" y="1610"/>
                        <a:pt x="3549" y="1599"/>
                        <a:pt x="3546" y="1593"/>
                      </a:cubicBezTo>
                      <a:cubicBezTo>
                        <a:pt x="3546" y="1588"/>
                        <a:pt x="3546" y="1585"/>
                        <a:pt x="3543" y="1582"/>
                      </a:cubicBezTo>
                      <a:cubicBezTo>
                        <a:pt x="3541" y="1571"/>
                        <a:pt x="3535" y="1566"/>
                        <a:pt x="3530" y="1554"/>
                      </a:cubicBezTo>
                      <a:cubicBezTo>
                        <a:pt x="3524" y="1554"/>
                        <a:pt x="3524" y="1554"/>
                        <a:pt x="3524" y="1552"/>
                      </a:cubicBezTo>
                      <a:cubicBezTo>
                        <a:pt x="3504" y="1513"/>
                        <a:pt x="3479" y="1476"/>
                        <a:pt x="3460" y="1440"/>
                      </a:cubicBezTo>
                      <a:cubicBezTo>
                        <a:pt x="3449" y="1421"/>
                        <a:pt x="3437" y="1404"/>
                        <a:pt x="3432" y="1384"/>
                      </a:cubicBezTo>
                      <a:cubicBezTo>
                        <a:pt x="3379" y="1248"/>
                        <a:pt x="3437" y="1097"/>
                        <a:pt x="3471" y="955"/>
                      </a:cubicBezTo>
                      <a:cubicBezTo>
                        <a:pt x="3518" y="717"/>
                        <a:pt x="3490" y="455"/>
                        <a:pt x="3348" y="260"/>
                      </a:cubicBezTo>
                      <a:cubicBezTo>
                        <a:pt x="3233" y="105"/>
                        <a:pt x="3044" y="1"/>
                        <a:pt x="28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7455;p57">
                  <a:extLst>
                    <a:ext uri="{FF2B5EF4-FFF2-40B4-BE49-F238E27FC236}">
                      <a16:creationId xmlns:a16="http://schemas.microsoft.com/office/drawing/2014/main" id="{1B57BC6E-4B09-8887-479D-D07C47DBEBB3}"/>
                    </a:ext>
                  </a:extLst>
                </p:cNvPr>
                <p:cNvSpPr/>
                <p:nvPr/>
              </p:nvSpPr>
              <p:spPr>
                <a:xfrm>
                  <a:off x="5800992" y="2350023"/>
                  <a:ext cx="70617" cy="92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" h="1916" extrusionOk="0">
                      <a:moveTo>
                        <a:pt x="865" y="1"/>
                      </a:moveTo>
                      <a:cubicBezTo>
                        <a:pt x="823" y="1"/>
                        <a:pt x="782" y="7"/>
                        <a:pt x="742" y="19"/>
                      </a:cubicBezTo>
                      <a:cubicBezTo>
                        <a:pt x="625" y="52"/>
                        <a:pt x="530" y="141"/>
                        <a:pt x="436" y="225"/>
                      </a:cubicBezTo>
                      <a:cubicBezTo>
                        <a:pt x="321" y="328"/>
                        <a:pt x="198" y="440"/>
                        <a:pt x="140" y="588"/>
                      </a:cubicBezTo>
                      <a:cubicBezTo>
                        <a:pt x="98" y="697"/>
                        <a:pt x="90" y="814"/>
                        <a:pt x="87" y="928"/>
                      </a:cubicBezTo>
                      <a:cubicBezTo>
                        <a:pt x="84" y="1171"/>
                        <a:pt x="0" y="1779"/>
                        <a:pt x="285" y="1885"/>
                      </a:cubicBezTo>
                      <a:cubicBezTo>
                        <a:pt x="338" y="1906"/>
                        <a:pt x="398" y="1916"/>
                        <a:pt x="463" y="1916"/>
                      </a:cubicBezTo>
                      <a:cubicBezTo>
                        <a:pt x="736" y="1916"/>
                        <a:pt x="1085" y="1752"/>
                        <a:pt x="1273" y="1648"/>
                      </a:cubicBezTo>
                      <a:cubicBezTo>
                        <a:pt x="1367" y="1595"/>
                        <a:pt x="1465" y="1520"/>
                        <a:pt x="1462" y="1413"/>
                      </a:cubicBezTo>
                      <a:cubicBezTo>
                        <a:pt x="1457" y="1327"/>
                        <a:pt x="1387" y="1260"/>
                        <a:pt x="1356" y="1176"/>
                      </a:cubicBezTo>
                      <a:cubicBezTo>
                        <a:pt x="1314" y="1062"/>
                        <a:pt x="1365" y="934"/>
                        <a:pt x="1387" y="811"/>
                      </a:cubicBezTo>
                      <a:cubicBezTo>
                        <a:pt x="1429" y="607"/>
                        <a:pt x="1406" y="390"/>
                        <a:pt x="1284" y="222"/>
                      </a:cubicBezTo>
                      <a:cubicBezTo>
                        <a:pt x="1186" y="87"/>
                        <a:pt x="1025" y="1"/>
                        <a:pt x="8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7456;p57">
                  <a:extLst>
                    <a:ext uri="{FF2B5EF4-FFF2-40B4-BE49-F238E27FC236}">
                      <a16:creationId xmlns:a16="http://schemas.microsoft.com/office/drawing/2014/main" id="{C413EE0D-AB97-F1B6-A777-862C3EC9C1E2}"/>
                    </a:ext>
                  </a:extLst>
                </p:cNvPr>
                <p:cNvSpPr/>
                <p:nvPr/>
              </p:nvSpPr>
              <p:spPr>
                <a:xfrm>
                  <a:off x="5814586" y="2400251"/>
                  <a:ext cx="36345" cy="36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747" extrusionOk="0">
                      <a:moveTo>
                        <a:pt x="713" y="1"/>
                      </a:moveTo>
                      <a:cubicBezTo>
                        <a:pt x="700" y="1"/>
                        <a:pt x="688" y="8"/>
                        <a:pt x="681" y="20"/>
                      </a:cubicBezTo>
                      <a:cubicBezTo>
                        <a:pt x="536" y="296"/>
                        <a:pt x="301" y="528"/>
                        <a:pt x="25" y="678"/>
                      </a:cubicBezTo>
                      <a:cubicBezTo>
                        <a:pt x="8" y="690"/>
                        <a:pt x="0" y="709"/>
                        <a:pt x="11" y="729"/>
                      </a:cubicBezTo>
                      <a:cubicBezTo>
                        <a:pt x="17" y="737"/>
                        <a:pt x="28" y="743"/>
                        <a:pt x="36" y="745"/>
                      </a:cubicBezTo>
                      <a:cubicBezTo>
                        <a:pt x="38" y="746"/>
                        <a:pt x="40" y="746"/>
                        <a:pt x="42" y="746"/>
                      </a:cubicBezTo>
                      <a:cubicBezTo>
                        <a:pt x="48" y="746"/>
                        <a:pt x="55" y="745"/>
                        <a:pt x="59" y="743"/>
                      </a:cubicBezTo>
                      <a:cubicBezTo>
                        <a:pt x="346" y="589"/>
                        <a:pt x="589" y="341"/>
                        <a:pt x="745" y="53"/>
                      </a:cubicBezTo>
                      <a:cubicBezTo>
                        <a:pt x="753" y="37"/>
                        <a:pt x="748" y="17"/>
                        <a:pt x="731" y="6"/>
                      </a:cubicBezTo>
                      <a:cubicBezTo>
                        <a:pt x="725" y="3"/>
                        <a:pt x="719" y="1"/>
                        <a:pt x="713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7457;p57">
                  <a:extLst>
                    <a:ext uri="{FF2B5EF4-FFF2-40B4-BE49-F238E27FC236}">
                      <a16:creationId xmlns:a16="http://schemas.microsoft.com/office/drawing/2014/main" id="{817F9B9C-7726-3A91-B76C-E9F5633FD377}"/>
                    </a:ext>
                  </a:extLst>
                </p:cNvPr>
                <p:cNvSpPr/>
                <p:nvPr/>
              </p:nvSpPr>
              <p:spPr>
                <a:xfrm>
                  <a:off x="5817815" y="2398661"/>
                  <a:ext cx="11038" cy="36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756" extrusionOk="0">
                      <a:moveTo>
                        <a:pt x="193" y="1"/>
                      </a:moveTo>
                      <a:cubicBezTo>
                        <a:pt x="179" y="1"/>
                        <a:pt x="165" y="7"/>
                        <a:pt x="156" y="20"/>
                      </a:cubicBezTo>
                      <a:cubicBezTo>
                        <a:pt x="53" y="240"/>
                        <a:pt x="0" y="485"/>
                        <a:pt x="3" y="725"/>
                      </a:cubicBezTo>
                      <a:cubicBezTo>
                        <a:pt x="8" y="739"/>
                        <a:pt x="20" y="753"/>
                        <a:pt x="36" y="756"/>
                      </a:cubicBezTo>
                      <a:lnTo>
                        <a:pt x="42" y="756"/>
                      </a:lnTo>
                      <a:cubicBezTo>
                        <a:pt x="64" y="756"/>
                        <a:pt x="78" y="739"/>
                        <a:pt x="78" y="723"/>
                      </a:cubicBezTo>
                      <a:cubicBezTo>
                        <a:pt x="73" y="488"/>
                        <a:pt x="126" y="259"/>
                        <a:pt x="223" y="50"/>
                      </a:cubicBezTo>
                      <a:cubicBezTo>
                        <a:pt x="229" y="31"/>
                        <a:pt x="223" y="11"/>
                        <a:pt x="207" y="3"/>
                      </a:cubicBezTo>
                      <a:cubicBezTo>
                        <a:pt x="202" y="1"/>
                        <a:pt x="198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7458;p57">
                  <a:extLst>
                    <a:ext uri="{FF2B5EF4-FFF2-40B4-BE49-F238E27FC236}">
                      <a16:creationId xmlns:a16="http://schemas.microsoft.com/office/drawing/2014/main" id="{C4956149-CB44-8D27-8678-7F9C509C733D}"/>
                    </a:ext>
                  </a:extLst>
                </p:cNvPr>
                <p:cNvSpPr/>
                <p:nvPr/>
              </p:nvSpPr>
              <p:spPr>
                <a:xfrm>
                  <a:off x="5809187" y="2374221"/>
                  <a:ext cx="47672" cy="6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0" extrusionOk="0">
                      <a:moveTo>
                        <a:pt x="586" y="0"/>
                      </a:moveTo>
                      <a:cubicBezTo>
                        <a:pt x="557" y="0"/>
                        <a:pt x="528" y="4"/>
                        <a:pt x="500" y="13"/>
                      </a:cubicBezTo>
                      <a:cubicBezTo>
                        <a:pt x="419" y="35"/>
                        <a:pt x="358" y="91"/>
                        <a:pt x="293" y="153"/>
                      </a:cubicBezTo>
                      <a:cubicBezTo>
                        <a:pt x="218" y="222"/>
                        <a:pt x="134" y="298"/>
                        <a:pt x="95" y="395"/>
                      </a:cubicBezTo>
                      <a:cubicBezTo>
                        <a:pt x="67" y="468"/>
                        <a:pt x="65" y="549"/>
                        <a:pt x="62" y="627"/>
                      </a:cubicBezTo>
                      <a:cubicBezTo>
                        <a:pt x="56" y="786"/>
                        <a:pt x="1" y="1199"/>
                        <a:pt x="196" y="1271"/>
                      </a:cubicBezTo>
                      <a:cubicBezTo>
                        <a:pt x="228" y="1284"/>
                        <a:pt x="265" y="1289"/>
                        <a:pt x="305" y="1289"/>
                      </a:cubicBezTo>
                      <a:cubicBezTo>
                        <a:pt x="488" y="1289"/>
                        <a:pt x="732" y="1175"/>
                        <a:pt x="860" y="1104"/>
                      </a:cubicBezTo>
                      <a:cubicBezTo>
                        <a:pt x="921" y="1068"/>
                        <a:pt x="988" y="1018"/>
                        <a:pt x="985" y="948"/>
                      </a:cubicBezTo>
                      <a:cubicBezTo>
                        <a:pt x="983" y="886"/>
                        <a:pt x="932" y="842"/>
                        <a:pt x="916" y="789"/>
                      </a:cubicBezTo>
                      <a:cubicBezTo>
                        <a:pt x="888" y="713"/>
                        <a:pt x="918" y="627"/>
                        <a:pt x="935" y="546"/>
                      </a:cubicBezTo>
                      <a:cubicBezTo>
                        <a:pt x="963" y="409"/>
                        <a:pt x="946" y="259"/>
                        <a:pt x="865" y="147"/>
                      </a:cubicBezTo>
                      <a:cubicBezTo>
                        <a:pt x="804" y="59"/>
                        <a:pt x="69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7459;p57">
                  <a:extLst>
                    <a:ext uri="{FF2B5EF4-FFF2-40B4-BE49-F238E27FC236}">
                      <a16:creationId xmlns:a16="http://schemas.microsoft.com/office/drawing/2014/main" id="{C17368C7-4476-4C97-FFB5-5F497B0FF85A}"/>
                    </a:ext>
                  </a:extLst>
                </p:cNvPr>
                <p:cNvSpPr/>
                <p:nvPr/>
              </p:nvSpPr>
              <p:spPr>
                <a:xfrm>
                  <a:off x="5812947" y="2431150"/>
                  <a:ext cx="93513" cy="6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" h="1313" extrusionOk="0">
                      <a:moveTo>
                        <a:pt x="990" y="1"/>
                      </a:moveTo>
                      <a:cubicBezTo>
                        <a:pt x="870" y="1"/>
                        <a:pt x="749" y="14"/>
                        <a:pt x="631" y="37"/>
                      </a:cubicBezTo>
                      <a:cubicBezTo>
                        <a:pt x="489" y="68"/>
                        <a:pt x="1" y="138"/>
                        <a:pt x="40" y="367"/>
                      </a:cubicBezTo>
                      <a:cubicBezTo>
                        <a:pt x="54" y="459"/>
                        <a:pt x="132" y="534"/>
                        <a:pt x="207" y="595"/>
                      </a:cubicBezTo>
                      <a:cubicBezTo>
                        <a:pt x="296" y="676"/>
                        <a:pt x="391" y="752"/>
                        <a:pt x="480" y="830"/>
                      </a:cubicBezTo>
                      <a:cubicBezTo>
                        <a:pt x="592" y="925"/>
                        <a:pt x="709" y="1017"/>
                        <a:pt x="821" y="1114"/>
                      </a:cubicBezTo>
                      <a:cubicBezTo>
                        <a:pt x="905" y="1190"/>
                        <a:pt x="991" y="1262"/>
                        <a:pt x="1094" y="1293"/>
                      </a:cubicBezTo>
                      <a:cubicBezTo>
                        <a:pt x="1137" y="1306"/>
                        <a:pt x="1180" y="1313"/>
                        <a:pt x="1223" y="1313"/>
                      </a:cubicBezTo>
                      <a:cubicBezTo>
                        <a:pt x="1426" y="1313"/>
                        <a:pt x="1625" y="1172"/>
                        <a:pt x="1758" y="1008"/>
                      </a:cubicBezTo>
                      <a:cubicBezTo>
                        <a:pt x="1834" y="913"/>
                        <a:pt x="1898" y="802"/>
                        <a:pt x="1912" y="679"/>
                      </a:cubicBezTo>
                      <a:cubicBezTo>
                        <a:pt x="1940" y="425"/>
                        <a:pt x="1728" y="199"/>
                        <a:pt x="1490" y="96"/>
                      </a:cubicBezTo>
                      <a:cubicBezTo>
                        <a:pt x="1331" y="29"/>
                        <a:pt x="1161" y="1"/>
                        <a:pt x="9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7460;p57">
                  <a:extLst>
                    <a:ext uri="{FF2B5EF4-FFF2-40B4-BE49-F238E27FC236}">
                      <a16:creationId xmlns:a16="http://schemas.microsoft.com/office/drawing/2014/main" id="{5B3AA557-02DE-B027-327F-C454C6E0D24C}"/>
                    </a:ext>
                  </a:extLst>
                </p:cNvPr>
                <p:cNvSpPr/>
                <p:nvPr/>
              </p:nvSpPr>
              <p:spPr>
                <a:xfrm>
                  <a:off x="5820467" y="2439778"/>
                  <a:ext cx="49938" cy="10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215" extrusionOk="0">
                      <a:moveTo>
                        <a:pt x="369" y="0"/>
                      </a:moveTo>
                      <a:cubicBezTo>
                        <a:pt x="256" y="0"/>
                        <a:pt x="143" y="12"/>
                        <a:pt x="32" y="37"/>
                      </a:cubicBezTo>
                      <a:cubicBezTo>
                        <a:pt x="15" y="40"/>
                        <a:pt x="1" y="62"/>
                        <a:pt x="6" y="79"/>
                      </a:cubicBezTo>
                      <a:cubicBezTo>
                        <a:pt x="9" y="95"/>
                        <a:pt x="18" y="107"/>
                        <a:pt x="32" y="109"/>
                      </a:cubicBezTo>
                      <a:cubicBezTo>
                        <a:pt x="34" y="110"/>
                        <a:pt x="37" y="111"/>
                        <a:pt x="38" y="111"/>
                      </a:cubicBezTo>
                      <a:cubicBezTo>
                        <a:pt x="42" y="111"/>
                        <a:pt x="44" y="109"/>
                        <a:pt x="46" y="109"/>
                      </a:cubicBezTo>
                      <a:cubicBezTo>
                        <a:pt x="149" y="85"/>
                        <a:pt x="254" y="73"/>
                        <a:pt x="360" y="73"/>
                      </a:cubicBezTo>
                      <a:cubicBezTo>
                        <a:pt x="572" y="73"/>
                        <a:pt x="784" y="121"/>
                        <a:pt x="977" y="210"/>
                      </a:cubicBezTo>
                      <a:cubicBezTo>
                        <a:pt x="983" y="213"/>
                        <a:pt x="989" y="214"/>
                        <a:pt x="995" y="214"/>
                      </a:cubicBezTo>
                      <a:cubicBezTo>
                        <a:pt x="1007" y="214"/>
                        <a:pt x="1019" y="208"/>
                        <a:pt x="1025" y="193"/>
                      </a:cubicBezTo>
                      <a:cubicBezTo>
                        <a:pt x="1036" y="176"/>
                        <a:pt x="1030" y="154"/>
                        <a:pt x="1008" y="146"/>
                      </a:cubicBezTo>
                      <a:cubicBezTo>
                        <a:pt x="810" y="48"/>
                        <a:pt x="591" y="0"/>
                        <a:pt x="369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7461;p57">
                  <a:extLst>
                    <a:ext uri="{FF2B5EF4-FFF2-40B4-BE49-F238E27FC236}">
                      <a16:creationId xmlns:a16="http://schemas.microsoft.com/office/drawing/2014/main" id="{005C91DF-6932-6366-BFE9-CDFB93E9FBAB}"/>
                    </a:ext>
                  </a:extLst>
                </p:cNvPr>
                <p:cNvSpPr/>
                <p:nvPr/>
              </p:nvSpPr>
              <p:spPr>
                <a:xfrm>
                  <a:off x="5822347" y="2448406"/>
                  <a:ext cx="36634" cy="2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521" extrusionOk="0">
                      <a:moveTo>
                        <a:pt x="39" y="1"/>
                      </a:moveTo>
                      <a:cubicBezTo>
                        <a:pt x="30" y="1"/>
                        <a:pt x="22" y="4"/>
                        <a:pt x="15" y="11"/>
                      </a:cubicBezTo>
                      <a:cubicBezTo>
                        <a:pt x="1" y="25"/>
                        <a:pt x="1" y="45"/>
                        <a:pt x="15" y="59"/>
                      </a:cubicBezTo>
                      <a:cubicBezTo>
                        <a:pt x="210" y="254"/>
                        <a:pt x="447" y="416"/>
                        <a:pt x="704" y="516"/>
                      </a:cubicBezTo>
                      <a:cubicBezTo>
                        <a:pt x="712" y="519"/>
                        <a:pt x="715" y="519"/>
                        <a:pt x="715" y="519"/>
                      </a:cubicBezTo>
                      <a:cubicBezTo>
                        <a:pt x="718" y="520"/>
                        <a:pt x="721" y="521"/>
                        <a:pt x="724" y="521"/>
                      </a:cubicBezTo>
                      <a:cubicBezTo>
                        <a:pt x="737" y="521"/>
                        <a:pt x="747" y="511"/>
                        <a:pt x="754" y="500"/>
                      </a:cubicBezTo>
                      <a:cubicBezTo>
                        <a:pt x="760" y="483"/>
                        <a:pt x="751" y="461"/>
                        <a:pt x="732" y="455"/>
                      </a:cubicBezTo>
                      <a:cubicBezTo>
                        <a:pt x="484" y="352"/>
                        <a:pt x="252" y="204"/>
                        <a:pt x="62" y="11"/>
                      </a:cubicBezTo>
                      <a:cubicBezTo>
                        <a:pt x="55" y="4"/>
                        <a:pt x="47" y="1"/>
                        <a:pt x="39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7462;p57">
                  <a:extLst>
                    <a:ext uri="{FF2B5EF4-FFF2-40B4-BE49-F238E27FC236}">
                      <a16:creationId xmlns:a16="http://schemas.microsoft.com/office/drawing/2014/main" id="{9593C960-7BDA-3780-F4B7-99329770ED46}"/>
                    </a:ext>
                  </a:extLst>
                </p:cNvPr>
                <p:cNvSpPr/>
                <p:nvPr/>
              </p:nvSpPr>
              <p:spPr>
                <a:xfrm>
                  <a:off x="5821141" y="2435633"/>
                  <a:ext cx="61796" cy="4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" h="868" extrusionOk="0">
                      <a:moveTo>
                        <a:pt x="664" y="1"/>
                      </a:moveTo>
                      <a:cubicBezTo>
                        <a:pt x="582" y="1"/>
                        <a:pt x="499" y="12"/>
                        <a:pt x="417" y="31"/>
                      </a:cubicBezTo>
                      <a:cubicBezTo>
                        <a:pt x="322" y="53"/>
                        <a:pt x="1" y="98"/>
                        <a:pt x="26" y="248"/>
                      </a:cubicBezTo>
                      <a:cubicBezTo>
                        <a:pt x="37" y="307"/>
                        <a:pt x="87" y="354"/>
                        <a:pt x="138" y="396"/>
                      </a:cubicBezTo>
                      <a:cubicBezTo>
                        <a:pt x="199" y="449"/>
                        <a:pt x="260" y="500"/>
                        <a:pt x="319" y="550"/>
                      </a:cubicBezTo>
                      <a:cubicBezTo>
                        <a:pt x="391" y="614"/>
                        <a:pt x="470" y="675"/>
                        <a:pt x="542" y="739"/>
                      </a:cubicBezTo>
                      <a:cubicBezTo>
                        <a:pt x="598" y="784"/>
                        <a:pt x="654" y="834"/>
                        <a:pt x="723" y="854"/>
                      </a:cubicBezTo>
                      <a:cubicBezTo>
                        <a:pt x="753" y="863"/>
                        <a:pt x="782" y="868"/>
                        <a:pt x="811" y="868"/>
                      </a:cubicBezTo>
                      <a:cubicBezTo>
                        <a:pt x="946" y="868"/>
                        <a:pt x="1076" y="775"/>
                        <a:pt x="1161" y="667"/>
                      </a:cubicBezTo>
                      <a:cubicBezTo>
                        <a:pt x="1212" y="603"/>
                        <a:pt x="1253" y="530"/>
                        <a:pt x="1265" y="449"/>
                      </a:cubicBezTo>
                      <a:cubicBezTo>
                        <a:pt x="1281" y="282"/>
                        <a:pt x="1142" y="134"/>
                        <a:pt x="986" y="67"/>
                      </a:cubicBezTo>
                      <a:cubicBezTo>
                        <a:pt x="883" y="21"/>
                        <a:pt x="774" y="1"/>
                        <a:pt x="6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7463;p57">
                  <a:extLst>
                    <a:ext uri="{FF2B5EF4-FFF2-40B4-BE49-F238E27FC236}">
                      <a16:creationId xmlns:a16="http://schemas.microsoft.com/office/drawing/2014/main" id="{B09CE33A-E004-E26D-D014-16F511B1E00A}"/>
                    </a:ext>
                  </a:extLst>
                </p:cNvPr>
                <p:cNvSpPr/>
                <p:nvPr/>
              </p:nvSpPr>
              <p:spPr>
                <a:xfrm>
                  <a:off x="5731194" y="2376535"/>
                  <a:ext cx="79920" cy="67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396" extrusionOk="0">
                      <a:moveTo>
                        <a:pt x="304" y="1"/>
                      </a:moveTo>
                      <a:cubicBezTo>
                        <a:pt x="285" y="1"/>
                        <a:pt x="265" y="2"/>
                        <a:pt x="246" y="7"/>
                      </a:cubicBezTo>
                      <a:cubicBezTo>
                        <a:pt x="93" y="35"/>
                        <a:pt x="0" y="216"/>
                        <a:pt x="26" y="372"/>
                      </a:cubicBezTo>
                      <a:cubicBezTo>
                        <a:pt x="51" y="529"/>
                        <a:pt x="151" y="657"/>
                        <a:pt x="263" y="774"/>
                      </a:cubicBezTo>
                      <a:cubicBezTo>
                        <a:pt x="433" y="950"/>
                        <a:pt x="628" y="1101"/>
                        <a:pt x="843" y="1226"/>
                      </a:cubicBezTo>
                      <a:cubicBezTo>
                        <a:pt x="958" y="1292"/>
                        <a:pt x="1164" y="1395"/>
                        <a:pt x="1335" y="1395"/>
                      </a:cubicBezTo>
                      <a:cubicBezTo>
                        <a:pt x="1397" y="1395"/>
                        <a:pt x="1454" y="1382"/>
                        <a:pt x="1501" y="1349"/>
                      </a:cubicBezTo>
                      <a:cubicBezTo>
                        <a:pt x="1658" y="1237"/>
                        <a:pt x="1602" y="794"/>
                        <a:pt x="1563" y="621"/>
                      </a:cubicBezTo>
                      <a:cubicBezTo>
                        <a:pt x="1513" y="384"/>
                        <a:pt x="1367" y="152"/>
                        <a:pt x="1141" y="68"/>
                      </a:cubicBezTo>
                      <a:cubicBezTo>
                        <a:pt x="1048" y="33"/>
                        <a:pt x="948" y="25"/>
                        <a:pt x="847" y="25"/>
                      </a:cubicBezTo>
                      <a:cubicBezTo>
                        <a:pt x="769" y="25"/>
                        <a:pt x="690" y="30"/>
                        <a:pt x="611" y="30"/>
                      </a:cubicBezTo>
                      <a:cubicBezTo>
                        <a:pt x="559" y="30"/>
                        <a:pt x="506" y="28"/>
                        <a:pt x="455" y="21"/>
                      </a:cubicBezTo>
                      <a:cubicBezTo>
                        <a:pt x="405" y="13"/>
                        <a:pt x="355" y="1"/>
                        <a:pt x="3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7464;p57">
                  <a:extLst>
                    <a:ext uri="{FF2B5EF4-FFF2-40B4-BE49-F238E27FC236}">
                      <a16:creationId xmlns:a16="http://schemas.microsoft.com/office/drawing/2014/main" id="{CF978713-7412-6BFF-1739-0916FD4F37E5}"/>
                    </a:ext>
                  </a:extLst>
                </p:cNvPr>
                <p:cNvSpPr/>
                <p:nvPr/>
              </p:nvSpPr>
              <p:spPr>
                <a:xfrm>
                  <a:off x="5784314" y="2399914"/>
                  <a:ext cx="27861" cy="3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59" extrusionOk="0">
                      <a:moveTo>
                        <a:pt x="41" y="0"/>
                      </a:moveTo>
                      <a:cubicBezTo>
                        <a:pt x="29" y="0"/>
                        <a:pt x="19" y="5"/>
                        <a:pt x="12" y="16"/>
                      </a:cubicBezTo>
                      <a:cubicBezTo>
                        <a:pt x="0" y="33"/>
                        <a:pt x="6" y="55"/>
                        <a:pt x="23" y="66"/>
                      </a:cubicBezTo>
                      <a:cubicBezTo>
                        <a:pt x="232" y="211"/>
                        <a:pt x="399" y="409"/>
                        <a:pt x="511" y="641"/>
                      </a:cubicBezTo>
                      <a:cubicBezTo>
                        <a:pt x="511" y="652"/>
                        <a:pt x="522" y="657"/>
                        <a:pt x="530" y="657"/>
                      </a:cubicBezTo>
                      <a:cubicBezTo>
                        <a:pt x="533" y="658"/>
                        <a:pt x="535" y="659"/>
                        <a:pt x="537" y="659"/>
                      </a:cubicBezTo>
                      <a:cubicBezTo>
                        <a:pt x="542" y="659"/>
                        <a:pt x="547" y="657"/>
                        <a:pt x="553" y="655"/>
                      </a:cubicBezTo>
                      <a:cubicBezTo>
                        <a:pt x="570" y="644"/>
                        <a:pt x="578" y="627"/>
                        <a:pt x="570" y="604"/>
                      </a:cubicBezTo>
                      <a:cubicBezTo>
                        <a:pt x="455" y="365"/>
                        <a:pt x="277" y="158"/>
                        <a:pt x="62" y="5"/>
                      </a:cubicBezTo>
                      <a:cubicBezTo>
                        <a:pt x="55" y="2"/>
                        <a:pt x="48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7465;p57">
                  <a:extLst>
                    <a:ext uri="{FF2B5EF4-FFF2-40B4-BE49-F238E27FC236}">
                      <a16:creationId xmlns:a16="http://schemas.microsoft.com/office/drawing/2014/main" id="{3901CD10-BA3D-2653-D5A6-4867FF284FB2}"/>
                    </a:ext>
                  </a:extLst>
                </p:cNvPr>
                <p:cNvSpPr/>
                <p:nvPr/>
              </p:nvSpPr>
              <p:spPr>
                <a:xfrm>
                  <a:off x="5775300" y="2415628"/>
                  <a:ext cx="31765" cy="19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413" extrusionOk="0">
                      <a:moveTo>
                        <a:pt x="38" y="0"/>
                      </a:moveTo>
                      <a:cubicBezTo>
                        <a:pt x="30" y="0"/>
                        <a:pt x="21" y="4"/>
                        <a:pt x="14" y="11"/>
                      </a:cubicBezTo>
                      <a:cubicBezTo>
                        <a:pt x="1" y="25"/>
                        <a:pt x="1" y="47"/>
                        <a:pt x="14" y="61"/>
                      </a:cubicBezTo>
                      <a:cubicBezTo>
                        <a:pt x="179" y="223"/>
                        <a:pt x="383" y="345"/>
                        <a:pt x="606" y="412"/>
                      </a:cubicBezTo>
                      <a:lnTo>
                        <a:pt x="614" y="410"/>
                      </a:lnTo>
                      <a:cubicBezTo>
                        <a:pt x="616" y="410"/>
                        <a:pt x="618" y="410"/>
                        <a:pt x="619" y="410"/>
                      </a:cubicBezTo>
                      <a:cubicBezTo>
                        <a:pt x="634" y="410"/>
                        <a:pt x="648" y="399"/>
                        <a:pt x="653" y="384"/>
                      </a:cubicBezTo>
                      <a:cubicBezTo>
                        <a:pt x="659" y="368"/>
                        <a:pt x="645" y="345"/>
                        <a:pt x="628" y="343"/>
                      </a:cubicBezTo>
                      <a:cubicBezTo>
                        <a:pt x="416" y="278"/>
                        <a:pt x="221" y="164"/>
                        <a:pt x="62" y="11"/>
                      </a:cubicBezTo>
                      <a:cubicBezTo>
                        <a:pt x="55" y="4"/>
                        <a:pt x="47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7466;p57">
                  <a:extLst>
                    <a:ext uri="{FF2B5EF4-FFF2-40B4-BE49-F238E27FC236}">
                      <a16:creationId xmlns:a16="http://schemas.microsoft.com/office/drawing/2014/main" id="{1ED563FB-A674-549A-573A-880C95E0ABF9}"/>
                    </a:ext>
                  </a:extLst>
                </p:cNvPr>
                <p:cNvSpPr/>
                <p:nvPr/>
              </p:nvSpPr>
              <p:spPr>
                <a:xfrm>
                  <a:off x="5751632" y="2391719"/>
                  <a:ext cx="58132" cy="52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" h="1094" extrusionOk="0">
                      <a:moveTo>
                        <a:pt x="221" y="0"/>
                      </a:moveTo>
                      <a:cubicBezTo>
                        <a:pt x="207" y="0"/>
                        <a:pt x="194" y="2"/>
                        <a:pt x="182" y="4"/>
                      </a:cubicBezTo>
                      <a:cubicBezTo>
                        <a:pt x="65" y="30"/>
                        <a:pt x="1" y="175"/>
                        <a:pt x="17" y="297"/>
                      </a:cubicBezTo>
                      <a:cubicBezTo>
                        <a:pt x="31" y="420"/>
                        <a:pt x="107" y="523"/>
                        <a:pt x="187" y="613"/>
                      </a:cubicBezTo>
                      <a:cubicBezTo>
                        <a:pt x="310" y="752"/>
                        <a:pt x="452" y="867"/>
                        <a:pt x="606" y="964"/>
                      </a:cubicBezTo>
                      <a:cubicBezTo>
                        <a:pt x="687" y="1015"/>
                        <a:pt x="835" y="1093"/>
                        <a:pt x="962" y="1093"/>
                      </a:cubicBezTo>
                      <a:cubicBezTo>
                        <a:pt x="1010" y="1093"/>
                        <a:pt x="1054" y="1082"/>
                        <a:pt x="1091" y="1053"/>
                      </a:cubicBezTo>
                      <a:cubicBezTo>
                        <a:pt x="1206" y="964"/>
                        <a:pt x="1167" y="613"/>
                        <a:pt x="1144" y="476"/>
                      </a:cubicBezTo>
                      <a:cubicBezTo>
                        <a:pt x="1108" y="286"/>
                        <a:pt x="1005" y="110"/>
                        <a:pt x="840" y="44"/>
                      </a:cubicBezTo>
                      <a:cubicBezTo>
                        <a:pt x="779" y="18"/>
                        <a:pt x="713" y="12"/>
                        <a:pt x="647" y="12"/>
                      </a:cubicBezTo>
                      <a:cubicBezTo>
                        <a:pt x="571" y="12"/>
                        <a:pt x="495" y="20"/>
                        <a:pt x="419" y="20"/>
                      </a:cubicBezTo>
                      <a:cubicBezTo>
                        <a:pt x="391" y="20"/>
                        <a:pt x="363" y="19"/>
                        <a:pt x="335" y="16"/>
                      </a:cubicBezTo>
                      <a:cubicBezTo>
                        <a:pt x="296" y="9"/>
                        <a:pt x="257" y="0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7467;p57">
                  <a:extLst>
                    <a:ext uri="{FF2B5EF4-FFF2-40B4-BE49-F238E27FC236}">
                      <a16:creationId xmlns:a16="http://schemas.microsoft.com/office/drawing/2014/main" id="{8645A249-C30C-8162-77E5-493C3546599C}"/>
                    </a:ext>
                  </a:extLst>
                </p:cNvPr>
                <p:cNvSpPr/>
                <p:nvPr/>
              </p:nvSpPr>
              <p:spPr>
                <a:xfrm>
                  <a:off x="5785375" y="2447635"/>
                  <a:ext cx="60446" cy="85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776" extrusionOk="0">
                      <a:moveTo>
                        <a:pt x="647" y="1"/>
                      </a:moveTo>
                      <a:cubicBezTo>
                        <a:pt x="554" y="1"/>
                        <a:pt x="459" y="73"/>
                        <a:pt x="375" y="172"/>
                      </a:cubicBezTo>
                      <a:cubicBezTo>
                        <a:pt x="68" y="535"/>
                        <a:pt x="1" y="1085"/>
                        <a:pt x="207" y="1509"/>
                      </a:cubicBezTo>
                      <a:cubicBezTo>
                        <a:pt x="271" y="1642"/>
                        <a:pt x="397" y="1775"/>
                        <a:pt x="535" y="1775"/>
                      </a:cubicBezTo>
                      <a:cubicBezTo>
                        <a:pt x="553" y="1775"/>
                        <a:pt x="571" y="1773"/>
                        <a:pt x="589" y="1768"/>
                      </a:cubicBezTo>
                      <a:cubicBezTo>
                        <a:pt x="732" y="1729"/>
                        <a:pt x="793" y="1567"/>
                        <a:pt x="891" y="1456"/>
                      </a:cubicBezTo>
                      <a:cubicBezTo>
                        <a:pt x="1002" y="1325"/>
                        <a:pt x="1189" y="1241"/>
                        <a:pt x="1228" y="1071"/>
                      </a:cubicBezTo>
                      <a:cubicBezTo>
                        <a:pt x="1253" y="954"/>
                        <a:pt x="1203" y="842"/>
                        <a:pt x="1156" y="739"/>
                      </a:cubicBezTo>
                      <a:cubicBezTo>
                        <a:pt x="1052" y="530"/>
                        <a:pt x="960" y="298"/>
                        <a:pt x="829" y="114"/>
                      </a:cubicBezTo>
                      <a:cubicBezTo>
                        <a:pt x="772" y="34"/>
                        <a:pt x="710" y="1"/>
                        <a:pt x="6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7468;p57">
                  <a:extLst>
                    <a:ext uri="{FF2B5EF4-FFF2-40B4-BE49-F238E27FC236}">
                      <a16:creationId xmlns:a16="http://schemas.microsoft.com/office/drawing/2014/main" id="{F641C84D-1B40-4213-2870-F387FA3DA395}"/>
                    </a:ext>
                  </a:extLst>
                </p:cNvPr>
                <p:cNvSpPr/>
                <p:nvPr/>
              </p:nvSpPr>
              <p:spPr>
                <a:xfrm>
                  <a:off x="5797618" y="2448262"/>
                  <a:ext cx="16051" cy="57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200" extrusionOk="0">
                      <a:moveTo>
                        <a:pt x="291" y="1"/>
                      </a:moveTo>
                      <a:cubicBezTo>
                        <a:pt x="279" y="1"/>
                        <a:pt x="266" y="5"/>
                        <a:pt x="260" y="17"/>
                      </a:cubicBezTo>
                      <a:cubicBezTo>
                        <a:pt x="79" y="371"/>
                        <a:pt x="1" y="768"/>
                        <a:pt x="29" y="1164"/>
                      </a:cubicBezTo>
                      <a:cubicBezTo>
                        <a:pt x="29" y="1183"/>
                        <a:pt x="42" y="1197"/>
                        <a:pt x="56" y="1200"/>
                      </a:cubicBezTo>
                      <a:lnTo>
                        <a:pt x="62" y="1200"/>
                      </a:lnTo>
                      <a:cubicBezTo>
                        <a:pt x="82" y="1200"/>
                        <a:pt x="95" y="1186"/>
                        <a:pt x="98" y="1169"/>
                      </a:cubicBezTo>
                      <a:lnTo>
                        <a:pt x="104" y="1130"/>
                      </a:lnTo>
                      <a:cubicBezTo>
                        <a:pt x="109" y="1119"/>
                        <a:pt x="101" y="1108"/>
                        <a:pt x="95" y="1102"/>
                      </a:cubicBezTo>
                      <a:cubicBezTo>
                        <a:pt x="76" y="740"/>
                        <a:pt x="157" y="377"/>
                        <a:pt x="321" y="53"/>
                      </a:cubicBezTo>
                      <a:cubicBezTo>
                        <a:pt x="333" y="34"/>
                        <a:pt x="324" y="14"/>
                        <a:pt x="307" y="3"/>
                      </a:cubicBezTo>
                      <a:cubicBezTo>
                        <a:pt x="302" y="2"/>
                        <a:pt x="297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7469;p57">
                  <a:extLst>
                    <a:ext uri="{FF2B5EF4-FFF2-40B4-BE49-F238E27FC236}">
                      <a16:creationId xmlns:a16="http://schemas.microsoft.com/office/drawing/2014/main" id="{FE00FA9C-C679-A9A8-7402-80D3A93BFF38}"/>
                    </a:ext>
                  </a:extLst>
                </p:cNvPr>
                <p:cNvSpPr/>
                <p:nvPr/>
              </p:nvSpPr>
              <p:spPr>
                <a:xfrm>
                  <a:off x="5815935" y="2451154"/>
                  <a:ext cx="8773" cy="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932" extrusionOk="0">
                      <a:moveTo>
                        <a:pt x="38" y="0"/>
                      </a:moveTo>
                      <a:cubicBezTo>
                        <a:pt x="35" y="0"/>
                        <a:pt x="31" y="1"/>
                        <a:pt x="28" y="2"/>
                      </a:cubicBezTo>
                      <a:cubicBezTo>
                        <a:pt x="11" y="10"/>
                        <a:pt x="0" y="27"/>
                        <a:pt x="8" y="44"/>
                      </a:cubicBezTo>
                      <a:cubicBezTo>
                        <a:pt x="98" y="317"/>
                        <a:pt x="117" y="604"/>
                        <a:pt x="61" y="889"/>
                      </a:cubicBezTo>
                      <a:cubicBezTo>
                        <a:pt x="53" y="906"/>
                        <a:pt x="64" y="928"/>
                        <a:pt x="84" y="931"/>
                      </a:cubicBezTo>
                      <a:cubicBezTo>
                        <a:pt x="85" y="931"/>
                        <a:pt x="87" y="931"/>
                        <a:pt x="89" y="931"/>
                      </a:cubicBezTo>
                      <a:cubicBezTo>
                        <a:pt x="106" y="931"/>
                        <a:pt x="120" y="918"/>
                        <a:pt x="123" y="903"/>
                      </a:cubicBezTo>
                      <a:cubicBezTo>
                        <a:pt x="181" y="610"/>
                        <a:pt x="165" y="306"/>
                        <a:pt x="70" y="24"/>
                      </a:cubicBezTo>
                      <a:cubicBezTo>
                        <a:pt x="65" y="10"/>
                        <a:pt x="53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7470;p57">
                  <a:extLst>
                    <a:ext uri="{FF2B5EF4-FFF2-40B4-BE49-F238E27FC236}">
                      <a16:creationId xmlns:a16="http://schemas.microsoft.com/office/drawing/2014/main" id="{38C524C3-0EC8-D44C-BBB4-05E2AD1A484A}"/>
                    </a:ext>
                  </a:extLst>
                </p:cNvPr>
                <p:cNvSpPr/>
                <p:nvPr/>
              </p:nvSpPr>
              <p:spPr>
                <a:xfrm>
                  <a:off x="5795449" y="2450720"/>
                  <a:ext cx="41647" cy="58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" h="1216" extrusionOk="0">
                      <a:moveTo>
                        <a:pt x="446" y="0"/>
                      </a:moveTo>
                      <a:cubicBezTo>
                        <a:pt x="382" y="0"/>
                        <a:pt x="316" y="51"/>
                        <a:pt x="258" y="120"/>
                      </a:cubicBezTo>
                      <a:cubicBezTo>
                        <a:pt x="46" y="368"/>
                        <a:pt x="1" y="742"/>
                        <a:pt x="143" y="1035"/>
                      </a:cubicBezTo>
                      <a:cubicBezTo>
                        <a:pt x="188" y="1126"/>
                        <a:pt x="271" y="1215"/>
                        <a:pt x="367" y="1215"/>
                      </a:cubicBezTo>
                      <a:cubicBezTo>
                        <a:pt x="380" y="1215"/>
                        <a:pt x="393" y="1214"/>
                        <a:pt x="405" y="1210"/>
                      </a:cubicBezTo>
                      <a:cubicBezTo>
                        <a:pt x="503" y="1188"/>
                        <a:pt x="545" y="1076"/>
                        <a:pt x="612" y="998"/>
                      </a:cubicBezTo>
                      <a:cubicBezTo>
                        <a:pt x="690" y="909"/>
                        <a:pt x="816" y="848"/>
                        <a:pt x="843" y="733"/>
                      </a:cubicBezTo>
                      <a:cubicBezTo>
                        <a:pt x="863" y="658"/>
                        <a:pt x="830" y="577"/>
                        <a:pt x="796" y="507"/>
                      </a:cubicBezTo>
                      <a:cubicBezTo>
                        <a:pt x="729" y="368"/>
                        <a:pt x="662" y="206"/>
                        <a:pt x="570" y="78"/>
                      </a:cubicBezTo>
                      <a:cubicBezTo>
                        <a:pt x="531" y="23"/>
                        <a:pt x="489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7471;p57">
                  <a:extLst>
                    <a:ext uri="{FF2B5EF4-FFF2-40B4-BE49-F238E27FC236}">
                      <a16:creationId xmlns:a16="http://schemas.microsoft.com/office/drawing/2014/main" id="{A6CAD760-59EB-AB5D-853B-EF165C0DE0EE}"/>
                    </a:ext>
                  </a:extLst>
                </p:cNvPr>
                <p:cNvSpPr/>
                <p:nvPr/>
              </p:nvSpPr>
              <p:spPr>
                <a:xfrm>
                  <a:off x="5725699" y="2429607"/>
                  <a:ext cx="85800" cy="67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398" extrusionOk="0">
                      <a:moveTo>
                        <a:pt x="1185" y="1"/>
                      </a:moveTo>
                      <a:cubicBezTo>
                        <a:pt x="1068" y="1"/>
                        <a:pt x="950" y="14"/>
                        <a:pt x="857" y="30"/>
                      </a:cubicBezTo>
                      <a:cubicBezTo>
                        <a:pt x="647" y="67"/>
                        <a:pt x="410" y="125"/>
                        <a:pt x="326" y="318"/>
                      </a:cubicBezTo>
                      <a:cubicBezTo>
                        <a:pt x="293" y="401"/>
                        <a:pt x="290" y="499"/>
                        <a:pt x="234" y="566"/>
                      </a:cubicBezTo>
                      <a:cubicBezTo>
                        <a:pt x="181" y="627"/>
                        <a:pt x="89" y="655"/>
                        <a:pt x="42" y="722"/>
                      </a:cubicBezTo>
                      <a:cubicBezTo>
                        <a:pt x="0" y="781"/>
                        <a:pt x="3" y="873"/>
                        <a:pt x="45" y="934"/>
                      </a:cubicBezTo>
                      <a:cubicBezTo>
                        <a:pt x="87" y="998"/>
                        <a:pt x="165" y="1035"/>
                        <a:pt x="237" y="1046"/>
                      </a:cubicBezTo>
                      <a:cubicBezTo>
                        <a:pt x="293" y="1054"/>
                        <a:pt x="346" y="1049"/>
                        <a:pt x="396" y="1068"/>
                      </a:cubicBezTo>
                      <a:cubicBezTo>
                        <a:pt x="541" y="1118"/>
                        <a:pt x="569" y="1336"/>
                        <a:pt x="714" y="1389"/>
                      </a:cubicBezTo>
                      <a:cubicBezTo>
                        <a:pt x="733" y="1395"/>
                        <a:pt x="753" y="1398"/>
                        <a:pt x="772" y="1398"/>
                      </a:cubicBezTo>
                      <a:cubicBezTo>
                        <a:pt x="853" y="1398"/>
                        <a:pt x="934" y="1352"/>
                        <a:pt x="1002" y="1305"/>
                      </a:cubicBezTo>
                      <a:cubicBezTo>
                        <a:pt x="1175" y="1180"/>
                        <a:pt x="1339" y="1032"/>
                        <a:pt x="1484" y="873"/>
                      </a:cubicBezTo>
                      <a:cubicBezTo>
                        <a:pt x="1596" y="750"/>
                        <a:pt x="1699" y="611"/>
                        <a:pt x="1721" y="449"/>
                      </a:cubicBezTo>
                      <a:cubicBezTo>
                        <a:pt x="1779" y="88"/>
                        <a:pt x="1481" y="1"/>
                        <a:pt x="11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7472;p57">
                  <a:extLst>
                    <a:ext uri="{FF2B5EF4-FFF2-40B4-BE49-F238E27FC236}">
                      <a16:creationId xmlns:a16="http://schemas.microsoft.com/office/drawing/2014/main" id="{561DCF0C-0915-F87E-C8C1-6AB7AA1190C6}"/>
                    </a:ext>
                  </a:extLst>
                </p:cNvPr>
                <p:cNvSpPr/>
                <p:nvPr/>
              </p:nvSpPr>
              <p:spPr>
                <a:xfrm>
                  <a:off x="5777180" y="2438043"/>
                  <a:ext cx="33260" cy="30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633" extrusionOk="0">
                      <a:moveTo>
                        <a:pt x="648" y="1"/>
                      </a:moveTo>
                      <a:cubicBezTo>
                        <a:pt x="634" y="1"/>
                        <a:pt x="619" y="13"/>
                        <a:pt x="617" y="28"/>
                      </a:cubicBezTo>
                      <a:cubicBezTo>
                        <a:pt x="539" y="296"/>
                        <a:pt x="302" y="508"/>
                        <a:pt x="31" y="564"/>
                      </a:cubicBezTo>
                      <a:cubicBezTo>
                        <a:pt x="15" y="567"/>
                        <a:pt x="1" y="586"/>
                        <a:pt x="3" y="606"/>
                      </a:cubicBezTo>
                      <a:cubicBezTo>
                        <a:pt x="6" y="614"/>
                        <a:pt x="20" y="628"/>
                        <a:pt x="31" y="631"/>
                      </a:cubicBezTo>
                      <a:cubicBezTo>
                        <a:pt x="33" y="631"/>
                        <a:pt x="37" y="632"/>
                        <a:pt x="41" y="632"/>
                      </a:cubicBezTo>
                      <a:cubicBezTo>
                        <a:pt x="43" y="632"/>
                        <a:pt x="44" y="632"/>
                        <a:pt x="45" y="631"/>
                      </a:cubicBezTo>
                      <a:cubicBezTo>
                        <a:pt x="341" y="572"/>
                        <a:pt x="595" y="338"/>
                        <a:pt x="684" y="45"/>
                      </a:cubicBezTo>
                      <a:cubicBezTo>
                        <a:pt x="690" y="28"/>
                        <a:pt x="676" y="6"/>
                        <a:pt x="659" y="3"/>
                      </a:cubicBezTo>
                      <a:cubicBezTo>
                        <a:pt x="656" y="1"/>
                        <a:pt x="652" y="1"/>
                        <a:pt x="648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7473;p57">
                  <a:extLst>
                    <a:ext uri="{FF2B5EF4-FFF2-40B4-BE49-F238E27FC236}">
                      <a16:creationId xmlns:a16="http://schemas.microsoft.com/office/drawing/2014/main" id="{74946A40-48C8-E597-64E2-2BCD313588AA}"/>
                    </a:ext>
                  </a:extLst>
                </p:cNvPr>
                <p:cNvSpPr/>
                <p:nvPr/>
              </p:nvSpPr>
              <p:spPr>
                <a:xfrm>
                  <a:off x="5773034" y="2438284"/>
                  <a:ext cx="32055" cy="14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307" extrusionOk="0">
                      <a:moveTo>
                        <a:pt x="625" y="1"/>
                      </a:moveTo>
                      <a:cubicBezTo>
                        <a:pt x="623" y="1"/>
                        <a:pt x="621" y="1"/>
                        <a:pt x="619" y="1"/>
                      </a:cubicBezTo>
                      <a:cubicBezTo>
                        <a:pt x="410" y="54"/>
                        <a:pt x="207" y="138"/>
                        <a:pt x="22" y="241"/>
                      </a:cubicBezTo>
                      <a:cubicBezTo>
                        <a:pt x="6" y="252"/>
                        <a:pt x="0" y="274"/>
                        <a:pt x="8" y="291"/>
                      </a:cubicBezTo>
                      <a:cubicBezTo>
                        <a:pt x="11" y="297"/>
                        <a:pt x="22" y="305"/>
                        <a:pt x="31" y="305"/>
                      </a:cubicBezTo>
                      <a:cubicBezTo>
                        <a:pt x="32" y="306"/>
                        <a:pt x="35" y="306"/>
                        <a:pt x="37" y="306"/>
                      </a:cubicBezTo>
                      <a:cubicBezTo>
                        <a:pt x="42" y="306"/>
                        <a:pt x="49" y="304"/>
                        <a:pt x="53" y="302"/>
                      </a:cubicBezTo>
                      <a:cubicBezTo>
                        <a:pt x="240" y="196"/>
                        <a:pt x="430" y="121"/>
                        <a:pt x="636" y="68"/>
                      </a:cubicBezTo>
                      <a:cubicBezTo>
                        <a:pt x="653" y="60"/>
                        <a:pt x="664" y="43"/>
                        <a:pt x="661" y="26"/>
                      </a:cubicBezTo>
                      <a:cubicBezTo>
                        <a:pt x="654" y="11"/>
                        <a:pt x="640" y="1"/>
                        <a:pt x="625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7474;p57">
                  <a:extLst>
                    <a:ext uri="{FF2B5EF4-FFF2-40B4-BE49-F238E27FC236}">
                      <a16:creationId xmlns:a16="http://schemas.microsoft.com/office/drawing/2014/main" id="{8C162116-53CB-5B82-21C1-AD6F8E46693A}"/>
                    </a:ext>
                  </a:extLst>
                </p:cNvPr>
                <p:cNvSpPr/>
                <p:nvPr/>
              </p:nvSpPr>
              <p:spPr>
                <a:xfrm>
                  <a:off x="5748692" y="2430812"/>
                  <a:ext cx="63145" cy="4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" h="1027" extrusionOk="0">
                      <a:moveTo>
                        <a:pt x="863" y="0"/>
                      </a:moveTo>
                      <a:cubicBezTo>
                        <a:pt x="780" y="0"/>
                        <a:pt x="699" y="9"/>
                        <a:pt x="633" y="19"/>
                      </a:cubicBezTo>
                      <a:cubicBezTo>
                        <a:pt x="483" y="44"/>
                        <a:pt x="307" y="86"/>
                        <a:pt x="246" y="228"/>
                      </a:cubicBezTo>
                      <a:cubicBezTo>
                        <a:pt x="218" y="290"/>
                        <a:pt x="218" y="360"/>
                        <a:pt x="176" y="410"/>
                      </a:cubicBezTo>
                      <a:cubicBezTo>
                        <a:pt x="134" y="460"/>
                        <a:pt x="67" y="477"/>
                        <a:pt x="34" y="527"/>
                      </a:cubicBezTo>
                      <a:cubicBezTo>
                        <a:pt x="0" y="572"/>
                        <a:pt x="6" y="633"/>
                        <a:pt x="36" y="683"/>
                      </a:cubicBezTo>
                      <a:cubicBezTo>
                        <a:pt x="67" y="731"/>
                        <a:pt x="120" y="759"/>
                        <a:pt x="176" y="767"/>
                      </a:cubicBezTo>
                      <a:cubicBezTo>
                        <a:pt x="218" y="773"/>
                        <a:pt x="260" y="770"/>
                        <a:pt x="293" y="784"/>
                      </a:cubicBezTo>
                      <a:cubicBezTo>
                        <a:pt x="402" y="826"/>
                        <a:pt x="419" y="987"/>
                        <a:pt x="527" y="1021"/>
                      </a:cubicBezTo>
                      <a:cubicBezTo>
                        <a:pt x="541" y="1025"/>
                        <a:pt x="555" y="1027"/>
                        <a:pt x="568" y="1027"/>
                      </a:cubicBezTo>
                      <a:cubicBezTo>
                        <a:pt x="627" y="1027"/>
                        <a:pt x="687" y="993"/>
                        <a:pt x="737" y="959"/>
                      </a:cubicBezTo>
                      <a:cubicBezTo>
                        <a:pt x="865" y="867"/>
                        <a:pt x="985" y="759"/>
                        <a:pt x="1094" y="641"/>
                      </a:cubicBezTo>
                      <a:cubicBezTo>
                        <a:pt x="1172" y="549"/>
                        <a:pt x="1250" y="449"/>
                        <a:pt x="1267" y="332"/>
                      </a:cubicBezTo>
                      <a:cubicBezTo>
                        <a:pt x="1309" y="63"/>
                        <a:pt x="1082" y="0"/>
                        <a:pt x="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7475;p57">
                  <a:extLst>
                    <a:ext uri="{FF2B5EF4-FFF2-40B4-BE49-F238E27FC236}">
                      <a16:creationId xmlns:a16="http://schemas.microsoft.com/office/drawing/2014/main" id="{5C9C451D-0E4F-A514-6968-A86D8A7EB705}"/>
                    </a:ext>
                  </a:extLst>
                </p:cNvPr>
                <p:cNvSpPr/>
                <p:nvPr/>
              </p:nvSpPr>
              <p:spPr>
                <a:xfrm>
                  <a:off x="5801137" y="2370269"/>
                  <a:ext cx="70376" cy="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1502" extrusionOk="0">
                      <a:moveTo>
                        <a:pt x="246" y="0"/>
                      </a:moveTo>
                      <a:cubicBezTo>
                        <a:pt x="204" y="53"/>
                        <a:pt x="165" y="109"/>
                        <a:pt x="140" y="171"/>
                      </a:cubicBezTo>
                      <a:cubicBezTo>
                        <a:pt x="95" y="279"/>
                        <a:pt x="92" y="396"/>
                        <a:pt x="87" y="519"/>
                      </a:cubicBezTo>
                      <a:cubicBezTo>
                        <a:pt x="84" y="756"/>
                        <a:pt x="0" y="1367"/>
                        <a:pt x="287" y="1476"/>
                      </a:cubicBezTo>
                      <a:cubicBezTo>
                        <a:pt x="335" y="1494"/>
                        <a:pt x="389" y="1502"/>
                        <a:pt x="447" y="1502"/>
                      </a:cubicBezTo>
                      <a:cubicBezTo>
                        <a:pt x="717" y="1502"/>
                        <a:pt x="1076" y="1334"/>
                        <a:pt x="1267" y="1231"/>
                      </a:cubicBezTo>
                      <a:cubicBezTo>
                        <a:pt x="1356" y="1178"/>
                        <a:pt x="1459" y="1102"/>
                        <a:pt x="1454" y="996"/>
                      </a:cubicBezTo>
                      <a:cubicBezTo>
                        <a:pt x="1454" y="927"/>
                        <a:pt x="1409" y="871"/>
                        <a:pt x="1376" y="809"/>
                      </a:cubicBezTo>
                      <a:cubicBezTo>
                        <a:pt x="1167" y="921"/>
                        <a:pt x="933" y="980"/>
                        <a:pt x="697" y="980"/>
                      </a:cubicBezTo>
                      <a:cubicBezTo>
                        <a:pt x="668" y="980"/>
                        <a:pt x="638" y="979"/>
                        <a:pt x="608" y="977"/>
                      </a:cubicBezTo>
                      <a:cubicBezTo>
                        <a:pt x="569" y="974"/>
                        <a:pt x="527" y="974"/>
                        <a:pt x="497" y="949"/>
                      </a:cubicBezTo>
                      <a:cubicBezTo>
                        <a:pt x="466" y="924"/>
                        <a:pt x="444" y="893"/>
                        <a:pt x="427" y="857"/>
                      </a:cubicBezTo>
                      <a:cubicBezTo>
                        <a:pt x="285" y="597"/>
                        <a:pt x="223" y="293"/>
                        <a:pt x="24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7476;p57">
                  <a:extLst>
                    <a:ext uri="{FF2B5EF4-FFF2-40B4-BE49-F238E27FC236}">
                      <a16:creationId xmlns:a16="http://schemas.microsoft.com/office/drawing/2014/main" id="{495A8DB4-FB7D-56CF-70D4-C6D44DE2AA70}"/>
                    </a:ext>
                  </a:extLst>
                </p:cNvPr>
                <p:cNvSpPr/>
                <p:nvPr/>
              </p:nvSpPr>
              <p:spPr>
                <a:xfrm>
                  <a:off x="5789424" y="2447442"/>
                  <a:ext cx="56252" cy="56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" h="1167" extrusionOk="0">
                      <a:moveTo>
                        <a:pt x="560" y="1"/>
                      </a:moveTo>
                      <a:cubicBezTo>
                        <a:pt x="467" y="1"/>
                        <a:pt x="372" y="74"/>
                        <a:pt x="285" y="174"/>
                      </a:cubicBezTo>
                      <a:cubicBezTo>
                        <a:pt x="98" y="394"/>
                        <a:pt x="3" y="681"/>
                        <a:pt x="0" y="972"/>
                      </a:cubicBezTo>
                      <a:cubicBezTo>
                        <a:pt x="70" y="865"/>
                        <a:pt x="146" y="768"/>
                        <a:pt x="229" y="673"/>
                      </a:cubicBezTo>
                      <a:cubicBezTo>
                        <a:pt x="291" y="606"/>
                        <a:pt x="360" y="539"/>
                        <a:pt x="438" y="503"/>
                      </a:cubicBezTo>
                      <a:cubicBezTo>
                        <a:pt x="490" y="479"/>
                        <a:pt x="546" y="464"/>
                        <a:pt x="601" y="464"/>
                      </a:cubicBezTo>
                      <a:cubicBezTo>
                        <a:pt x="636" y="464"/>
                        <a:pt x="671" y="470"/>
                        <a:pt x="703" y="483"/>
                      </a:cubicBezTo>
                      <a:cubicBezTo>
                        <a:pt x="801" y="525"/>
                        <a:pt x="862" y="628"/>
                        <a:pt x="910" y="720"/>
                      </a:cubicBezTo>
                      <a:cubicBezTo>
                        <a:pt x="982" y="868"/>
                        <a:pt x="1047" y="1013"/>
                        <a:pt x="1102" y="1167"/>
                      </a:cubicBezTo>
                      <a:cubicBezTo>
                        <a:pt x="1119" y="1139"/>
                        <a:pt x="1136" y="1108"/>
                        <a:pt x="1144" y="1075"/>
                      </a:cubicBezTo>
                      <a:cubicBezTo>
                        <a:pt x="1167" y="958"/>
                        <a:pt x="1119" y="846"/>
                        <a:pt x="1069" y="743"/>
                      </a:cubicBezTo>
                      <a:cubicBezTo>
                        <a:pt x="974" y="536"/>
                        <a:pt x="876" y="302"/>
                        <a:pt x="743" y="115"/>
                      </a:cubicBezTo>
                      <a:cubicBezTo>
                        <a:pt x="685" y="34"/>
                        <a:pt x="623" y="1"/>
                        <a:pt x="5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7477;p57">
                  <a:extLst>
                    <a:ext uri="{FF2B5EF4-FFF2-40B4-BE49-F238E27FC236}">
                      <a16:creationId xmlns:a16="http://schemas.microsoft.com/office/drawing/2014/main" id="{5AEE5247-F1E3-C2FA-AC06-29FB26F742E8}"/>
                    </a:ext>
                  </a:extLst>
                </p:cNvPr>
                <p:cNvSpPr/>
                <p:nvPr/>
              </p:nvSpPr>
              <p:spPr>
                <a:xfrm>
                  <a:off x="5743823" y="2429559"/>
                  <a:ext cx="67676" cy="62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301" extrusionOk="0">
                      <a:moveTo>
                        <a:pt x="807" y="0"/>
                      </a:moveTo>
                      <a:cubicBezTo>
                        <a:pt x="691" y="0"/>
                        <a:pt x="577" y="14"/>
                        <a:pt x="486" y="29"/>
                      </a:cubicBezTo>
                      <a:cubicBezTo>
                        <a:pt x="308" y="56"/>
                        <a:pt x="107" y="107"/>
                        <a:pt x="1" y="241"/>
                      </a:cubicBezTo>
                      <a:cubicBezTo>
                        <a:pt x="129" y="254"/>
                        <a:pt x="255" y="268"/>
                        <a:pt x="380" y="291"/>
                      </a:cubicBezTo>
                      <a:cubicBezTo>
                        <a:pt x="514" y="310"/>
                        <a:pt x="659" y="344"/>
                        <a:pt x="751" y="444"/>
                      </a:cubicBezTo>
                      <a:cubicBezTo>
                        <a:pt x="877" y="584"/>
                        <a:pt x="854" y="799"/>
                        <a:pt x="793" y="971"/>
                      </a:cubicBezTo>
                      <a:cubicBezTo>
                        <a:pt x="751" y="1089"/>
                        <a:pt x="695" y="1200"/>
                        <a:pt x="626" y="1301"/>
                      </a:cubicBezTo>
                      <a:cubicBezTo>
                        <a:pt x="801" y="1175"/>
                        <a:pt x="963" y="1030"/>
                        <a:pt x="1108" y="868"/>
                      </a:cubicBezTo>
                      <a:cubicBezTo>
                        <a:pt x="1220" y="748"/>
                        <a:pt x="1323" y="609"/>
                        <a:pt x="1345" y="447"/>
                      </a:cubicBezTo>
                      <a:cubicBezTo>
                        <a:pt x="1404" y="86"/>
                        <a:pt x="1102" y="0"/>
                        <a:pt x="80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7478;p57">
                  <a:extLst>
                    <a:ext uri="{FF2B5EF4-FFF2-40B4-BE49-F238E27FC236}">
                      <a16:creationId xmlns:a16="http://schemas.microsoft.com/office/drawing/2014/main" id="{22836E8A-0A7F-B9CE-434B-CE538B57AF1A}"/>
                    </a:ext>
                  </a:extLst>
                </p:cNvPr>
                <p:cNvSpPr/>
                <p:nvPr/>
              </p:nvSpPr>
              <p:spPr>
                <a:xfrm>
                  <a:off x="5753898" y="2383043"/>
                  <a:ext cx="57216" cy="60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265" extrusionOk="0">
                      <a:moveTo>
                        <a:pt x="793" y="0"/>
                      </a:moveTo>
                      <a:lnTo>
                        <a:pt x="793" y="0"/>
                      </a:lnTo>
                      <a:cubicBezTo>
                        <a:pt x="796" y="67"/>
                        <a:pt x="799" y="129"/>
                        <a:pt x="807" y="193"/>
                      </a:cubicBezTo>
                      <a:cubicBezTo>
                        <a:pt x="818" y="324"/>
                        <a:pt x="824" y="466"/>
                        <a:pt x="754" y="583"/>
                      </a:cubicBezTo>
                      <a:cubicBezTo>
                        <a:pt x="673" y="717"/>
                        <a:pt x="506" y="770"/>
                        <a:pt x="352" y="798"/>
                      </a:cubicBezTo>
                      <a:cubicBezTo>
                        <a:pt x="238" y="821"/>
                        <a:pt x="121" y="829"/>
                        <a:pt x="1" y="829"/>
                      </a:cubicBezTo>
                      <a:cubicBezTo>
                        <a:pt x="115" y="932"/>
                        <a:pt x="238" y="1019"/>
                        <a:pt x="372" y="1094"/>
                      </a:cubicBezTo>
                      <a:cubicBezTo>
                        <a:pt x="486" y="1163"/>
                        <a:pt x="690" y="1264"/>
                        <a:pt x="861" y="1264"/>
                      </a:cubicBezTo>
                      <a:cubicBezTo>
                        <a:pt x="924" y="1264"/>
                        <a:pt x="982" y="1250"/>
                        <a:pt x="1030" y="1217"/>
                      </a:cubicBezTo>
                      <a:cubicBezTo>
                        <a:pt x="1187" y="1105"/>
                        <a:pt x="1131" y="662"/>
                        <a:pt x="1097" y="489"/>
                      </a:cubicBezTo>
                      <a:cubicBezTo>
                        <a:pt x="1055" y="293"/>
                        <a:pt x="949" y="109"/>
                        <a:pt x="7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7479;p57">
                  <a:extLst>
                    <a:ext uri="{FF2B5EF4-FFF2-40B4-BE49-F238E27FC236}">
                      <a16:creationId xmlns:a16="http://schemas.microsoft.com/office/drawing/2014/main" id="{2A6C9ECB-55EE-CB3B-7DE1-6E732DC426D1}"/>
                    </a:ext>
                  </a:extLst>
                </p:cNvPr>
                <p:cNvSpPr/>
                <p:nvPr/>
              </p:nvSpPr>
              <p:spPr>
                <a:xfrm>
                  <a:off x="5812947" y="2431198"/>
                  <a:ext cx="76160" cy="5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122" extrusionOk="0">
                      <a:moveTo>
                        <a:pt x="995" y="0"/>
                      </a:moveTo>
                      <a:cubicBezTo>
                        <a:pt x="874" y="0"/>
                        <a:pt x="753" y="15"/>
                        <a:pt x="634" y="39"/>
                      </a:cubicBezTo>
                      <a:cubicBezTo>
                        <a:pt x="489" y="75"/>
                        <a:pt x="1" y="145"/>
                        <a:pt x="40" y="371"/>
                      </a:cubicBezTo>
                      <a:cubicBezTo>
                        <a:pt x="54" y="466"/>
                        <a:pt x="132" y="539"/>
                        <a:pt x="207" y="603"/>
                      </a:cubicBezTo>
                      <a:cubicBezTo>
                        <a:pt x="296" y="681"/>
                        <a:pt x="391" y="759"/>
                        <a:pt x="480" y="834"/>
                      </a:cubicBezTo>
                      <a:cubicBezTo>
                        <a:pt x="592" y="929"/>
                        <a:pt x="709" y="1024"/>
                        <a:pt x="821" y="1122"/>
                      </a:cubicBezTo>
                      <a:cubicBezTo>
                        <a:pt x="799" y="1066"/>
                        <a:pt x="773" y="1010"/>
                        <a:pt x="754" y="954"/>
                      </a:cubicBezTo>
                      <a:cubicBezTo>
                        <a:pt x="715" y="859"/>
                        <a:pt x="681" y="765"/>
                        <a:pt x="684" y="664"/>
                      </a:cubicBezTo>
                      <a:cubicBezTo>
                        <a:pt x="690" y="497"/>
                        <a:pt x="815" y="357"/>
                        <a:pt x="963" y="282"/>
                      </a:cubicBezTo>
                      <a:cubicBezTo>
                        <a:pt x="1108" y="204"/>
                        <a:pt x="1281" y="184"/>
                        <a:pt x="1443" y="162"/>
                      </a:cubicBezTo>
                      <a:cubicBezTo>
                        <a:pt x="1490" y="156"/>
                        <a:pt x="1535" y="151"/>
                        <a:pt x="1580" y="145"/>
                      </a:cubicBezTo>
                      <a:cubicBezTo>
                        <a:pt x="1552" y="123"/>
                        <a:pt x="1521" y="109"/>
                        <a:pt x="1490" y="95"/>
                      </a:cubicBezTo>
                      <a:cubicBezTo>
                        <a:pt x="1333" y="28"/>
                        <a:pt x="1165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7480;p57">
                  <a:extLst>
                    <a:ext uri="{FF2B5EF4-FFF2-40B4-BE49-F238E27FC236}">
                      <a16:creationId xmlns:a16="http://schemas.microsoft.com/office/drawing/2014/main" id="{01A1BBF5-A80E-208E-119F-0FAA7726C90B}"/>
                    </a:ext>
                  </a:extLst>
                </p:cNvPr>
                <p:cNvSpPr/>
                <p:nvPr/>
              </p:nvSpPr>
              <p:spPr>
                <a:xfrm>
                  <a:off x="5797474" y="2424401"/>
                  <a:ext cx="37164" cy="34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" h="709" extrusionOk="0">
                      <a:moveTo>
                        <a:pt x="386" y="1"/>
                      </a:moveTo>
                      <a:cubicBezTo>
                        <a:pt x="221" y="1"/>
                        <a:pt x="72" y="116"/>
                        <a:pt x="40" y="286"/>
                      </a:cubicBezTo>
                      <a:cubicBezTo>
                        <a:pt x="1" y="479"/>
                        <a:pt x="126" y="663"/>
                        <a:pt x="319" y="702"/>
                      </a:cubicBezTo>
                      <a:cubicBezTo>
                        <a:pt x="341" y="706"/>
                        <a:pt x="363" y="708"/>
                        <a:pt x="385" y="708"/>
                      </a:cubicBezTo>
                      <a:cubicBezTo>
                        <a:pt x="550" y="708"/>
                        <a:pt x="700" y="591"/>
                        <a:pt x="732" y="423"/>
                      </a:cubicBezTo>
                      <a:cubicBezTo>
                        <a:pt x="771" y="230"/>
                        <a:pt x="645" y="46"/>
                        <a:pt x="453" y="7"/>
                      </a:cubicBezTo>
                      <a:cubicBezTo>
                        <a:pt x="430" y="3"/>
                        <a:pt x="408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7481;p57">
                  <a:extLst>
                    <a:ext uri="{FF2B5EF4-FFF2-40B4-BE49-F238E27FC236}">
                      <a16:creationId xmlns:a16="http://schemas.microsoft.com/office/drawing/2014/main" id="{C5E6AD22-6CD1-DB57-C260-AF77BC52A84F}"/>
                    </a:ext>
                  </a:extLst>
                </p:cNvPr>
                <p:cNvSpPr/>
                <p:nvPr/>
              </p:nvSpPr>
              <p:spPr>
                <a:xfrm>
                  <a:off x="5805716" y="2432114"/>
                  <a:ext cx="20582" cy="1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92" extrusionOk="0">
                      <a:moveTo>
                        <a:pt x="216" y="0"/>
                      </a:moveTo>
                      <a:cubicBezTo>
                        <a:pt x="125" y="0"/>
                        <a:pt x="42" y="65"/>
                        <a:pt x="22" y="157"/>
                      </a:cubicBezTo>
                      <a:cubicBezTo>
                        <a:pt x="0" y="263"/>
                        <a:pt x="70" y="363"/>
                        <a:pt x="173" y="388"/>
                      </a:cubicBezTo>
                      <a:cubicBezTo>
                        <a:pt x="185" y="391"/>
                        <a:pt x="197" y="392"/>
                        <a:pt x="209" y="392"/>
                      </a:cubicBezTo>
                      <a:cubicBezTo>
                        <a:pt x="301" y="392"/>
                        <a:pt x="382" y="326"/>
                        <a:pt x="405" y="232"/>
                      </a:cubicBezTo>
                      <a:cubicBezTo>
                        <a:pt x="427" y="129"/>
                        <a:pt x="357" y="29"/>
                        <a:pt x="251" y="3"/>
                      </a:cubicBezTo>
                      <a:cubicBezTo>
                        <a:pt x="239" y="1"/>
                        <a:pt x="228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7482;p57">
                  <a:extLst>
                    <a:ext uri="{FF2B5EF4-FFF2-40B4-BE49-F238E27FC236}">
                      <a16:creationId xmlns:a16="http://schemas.microsoft.com/office/drawing/2014/main" id="{E331C070-41C6-87D9-27F4-AB6D8978CE71}"/>
                    </a:ext>
                  </a:extLst>
                </p:cNvPr>
                <p:cNvSpPr/>
                <p:nvPr/>
              </p:nvSpPr>
              <p:spPr>
                <a:xfrm>
                  <a:off x="5261308" y="2230720"/>
                  <a:ext cx="308689" cy="312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4" h="6493" extrusionOk="0">
                      <a:moveTo>
                        <a:pt x="4142" y="1"/>
                      </a:moveTo>
                      <a:cubicBezTo>
                        <a:pt x="4070" y="1"/>
                        <a:pt x="3999" y="11"/>
                        <a:pt x="3929" y="33"/>
                      </a:cubicBezTo>
                      <a:cubicBezTo>
                        <a:pt x="3728" y="94"/>
                        <a:pt x="3563" y="242"/>
                        <a:pt x="3407" y="385"/>
                      </a:cubicBezTo>
                      <a:cubicBezTo>
                        <a:pt x="3273" y="507"/>
                        <a:pt x="3137" y="633"/>
                        <a:pt x="3033" y="778"/>
                      </a:cubicBezTo>
                      <a:cubicBezTo>
                        <a:pt x="3031" y="781"/>
                        <a:pt x="3025" y="786"/>
                        <a:pt x="3022" y="792"/>
                      </a:cubicBezTo>
                      <a:cubicBezTo>
                        <a:pt x="3008" y="809"/>
                        <a:pt x="2997" y="831"/>
                        <a:pt x="2983" y="848"/>
                      </a:cubicBezTo>
                      <a:cubicBezTo>
                        <a:pt x="2978" y="859"/>
                        <a:pt x="2969" y="873"/>
                        <a:pt x="2964" y="884"/>
                      </a:cubicBezTo>
                      <a:cubicBezTo>
                        <a:pt x="2955" y="898"/>
                        <a:pt x="2947" y="912"/>
                        <a:pt x="2939" y="926"/>
                      </a:cubicBezTo>
                      <a:cubicBezTo>
                        <a:pt x="2925" y="954"/>
                        <a:pt x="2911" y="982"/>
                        <a:pt x="2900" y="1009"/>
                      </a:cubicBezTo>
                      <a:cubicBezTo>
                        <a:pt x="2880" y="1054"/>
                        <a:pt x="2866" y="1101"/>
                        <a:pt x="2855" y="1152"/>
                      </a:cubicBezTo>
                      <a:cubicBezTo>
                        <a:pt x="2852" y="1177"/>
                        <a:pt x="2844" y="1199"/>
                        <a:pt x="2841" y="1224"/>
                      </a:cubicBezTo>
                      <a:cubicBezTo>
                        <a:pt x="2821" y="1347"/>
                        <a:pt x="2816" y="1473"/>
                        <a:pt x="2813" y="1598"/>
                      </a:cubicBezTo>
                      <a:cubicBezTo>
                        <a:pt x="2810" y="1654"/>
                        <a:pt x="2807" y="1726"/>
                        <a:pt x="2802" y="1807"/>
                      </a:cubicBezTo>
                      <a:cubicBezTo>
                        <a:pt x="2687" y="1473"/>
                        <a:pt x="2459" y="1177"/>
                        <a:pt x="2132" y="1054"/>
                      </a:cubicBezTo>
                      <a:cubicBezTo>
                        <a:pt x="1970" y="994"/>
                        <a:pt x="1800" y="982"/>
                        <a:pt x="1627" y="982"/>
                      </a:cubicBezTo>
                      <a:cubicBezTo>
                        <a:pt x="1495" y="982"/>
                        <a:pt x="1361" y="989"/>
                        <a:pt x="1229" y="989"/>
                      </a:cubicBezTo>
                      <a:cubicBezTo>
                        <a:pt x="1137" y="989"/>
                        <a:pt x="1045" y="985"/>
                        <a:pt x="955" y="973"/>
                      </a:cubicBezTo>
                      <a:cubicBezTo>
                        <a:pt x="863" y="962"/>
                        <a:pt x="770" y="942"/>
                        <a:pt x="678" y="942"/>
                      </a:cubicBezTo>
                      <a:cubicBezTo>
                        <a:pt x="650" y="942"/>
                        <a:pt x="623" y="944"/>
                        <a:pt x="595" y="948"/>
                      </a:cubicBezTo>
                      <a:cubicBezTo>
                        <a:pt x="330" y="1001"/>
                        <a:pt x="179" y="1311"/>
                        <a:pt x="235" y="1573"/>
                      </a:cubicBezTo>
                      <a:cubicBezTo>
                        <a:pt x="274" y="1838"/>
                        <a:pt x="456" y="2064"/>
                        <a:pt x="643" y="2256"/>
                      </a:cubicBezTo>
                      <a:cubicBezTo>
                        <a:pt x="871" y="2491"/>
                        <a:pt x="1122" y="2700"/>
                        <a:pt x="1393" y="2881"/>
                      </a:cubicBezTo>
                      <a:cubicBezTo>
                        <a:pt x="1387" y="2884"/>
                        <a:pt x="1379" y="2884"/>
                        <a:pt x="1368" y="2887"/>
                      </a:cubicBezTo>
                      <a:cubicBezTo>
                        <a:pt x="1365" y="2887"/>
                        <a:pt x="1360" y="2893"/>
                        <a:pt x="1354" y="2893"/>
                      </a:cubicBezTo>
                      <a:cubicBezTo>
                        <a:pt x="1320" y="2898"/>
                        <a:pt x="1281" y="2906"/>
                        <a:pt x="1248" y="2915"/>
                      </a:cubicBezTo>
                      <a:cubicBezTo>
                        <a:pt x="1242" y="2915"/>
                        <a:pt x="1242" y="2920"/>
                        <a:pt x="1240" y="2920"/>
                      </a:cubicBezTo>
                      <a:cubicBezTo>
                        <a:pt x="958" y="2985"/>
                        <a:pt x="682" y="3105"/>
                        <a:pt x="570" y="3358"/>
                      </a:cubicBezTo>
                      <a:cubicBezTo>
                        <a:pt x="511" y="3498"/>
                        <a:pt x="509" y="3665"/>
                        <a:pt x="411" y="3780"/>
                      </a:cubicBezTo>
                      <a:cubicBezTo>
                        <a:pt x="316" y="3888"/>
                        <a:pt x="160" y="3930"/>
                        <a:pt x="79" y="4045"/>
                      </a:cubicBezTo>
                      <a:cubicBezTo>
                        <a:pt x="1" y="4151"/>
                        <a:pt x="12" y="4301"/>
                        <a:pt x="82" y="4410"/>
                      </a:cubicBezTo>
                      <a:cubicBezTo>
                        <a:pt x="152" y="4522"/>
                        <a:pt x="277" y="4589"/>
                        <a:pt x="405" y="4605"/>
                      </a:cubicBezTo>
                      <a:cubicBezTo>
                        <a:pt x="498" y="4617"/>
                        <a:pt x="595" y="4611"/>
                        <a:pt x="679" y="4642"/>
                      </a:cubicBezTo>
                      <a:cubicBezTo>
                        <a:pt x="927" y="4731"/>
                        <a:pt x="975" y="5102"/>
                        <a:pt x="1223" y="5189"/>
                      </a:cubicBezTo>
                      <a:cubicBezTo>
                        <a:pt x="1257" y="5200"/>
                        <a:pt x="1291" y="5205"/>
                        <a:pt x="1325" y="5205"/>
                      </a:cubicBezTo>
                      <a:cubicBezTo>
                        <a:pt x="1461" y="5205"/>
                        <a:pt x="1598" y="5126"/>
                        <a:pt x="1711" y="5046"/>
                      </a:cubicBezTo>
                      <a:lnTo>
                        <a:pt x="1714" y="5046"/>
                      </a:lnTo>
                      <a:cubicBezTo>
                        <a:pt x="1717" y="5043"/>
                        <a:pt x="1725" y="5038"/>
                        <a:pt x="1728" y="5035"/>
                      </a:cubicBezTo>
                      <a:cubicBezTo>
                        <a:pt x="1876" y="4932"/>
                        <a:pt x="2015" y="4815"/>
                        <a:pt x="2149" y="4698"/>
                      </a:cubicBezTo>
                      <a:lnTo>
                        <a:pt x="2183" y="4667"/>
                      </a:lnTo>
                      <a:cubicBezTo>
                        <a:pt x="2238" y="4617"/>
                        <a:pt x="2294" y="4564"/>
                        <a:pt x="2344" y="4513"/>
                      </a:cubicBezTo>
                      <a:lnTo>
                        <a:pt x="2344" y="4513"/>
                      </a:lnTo>
                      <a:cubicBezTo>
                        <a:pt x="2325" y="4586"/>
                        <a:pt x="2308" y="4661"/>
                        <a:pt x="2294" y="4739"/>
                      </a:cubicBezTo>
                      <a:cubicBezTo>
                        <a:pt x="2294" y="4745"/>
                        <a:pt x="2289" y="4751"/>
                        <a:pt x="2289" y="4756"/>
                      </a:cubicBezTo>
                      <a:cubicBezTo>
                        <a:pt x="2283" y="4809"/>
                        <a:pt x="2275" y="4865"/>
                        <a:pt x="2269" y="4921"/>
                      </a:cubicBezTo>
                      <a:cubicBezTo>
                        <a:pt x="2269" y="4926"/>
                        <a:pt x="2266" y="4932"/>
                        <a:pt x="2266" y="4937"/>
                      </a:cubicBezTo>
                      <a:cubicBezTo>
                        <a:pt x="2233" y="5311"/>
                        <a:pt x="2297" y="5693"/>
                        <a:pt x="2462" y="6034"/>
                      </a:cubicBezTo>
                      <a:cubicBezTo>
                        <a:pt x="2573" y="6261"/>
                        <a:pt x="2782" y="6492"/>
                        <a:pt x="3022" y="6492"/>
                      </a:cubicBezTo>
                      <a:cubicBezTo>
                        <a:pt x="3053" y="6492"/>
                        <a:pt x="3085" y="6489"/>
                        <a:pt x="3117" y="6480"/>
                      </a:cubicBezTo>
                      <a:cubicBezTo>
                        <a:pt x="3357" y="6416"/>
                        <a:pt x="3466" y="6140"/>
                        <a:pt x="3628" y="5950"/>
                      </a:cubicBezTo>
                      <a:cubicBezTo>
                        <a:pt x="3815" y="5733"/>
                        <a:pt x="4110" y="5590"/>
                        <a:pt x="4197" y="5328"/>
                      </a:cubicBezTo>
                      <a:cubicBezTo>
                        <a:pt x="4205" y="5314"/>
                        <a:pt x="4208" y="5300"/>
                        <a:pt x="4211" y="5286"/>
                      </a:cubicBezTo>
                      <a:cubicBezTo>
                        <a:pt x="4222" y="5242"/>
                        <a:pt x="4225" y="5194"/>
                        <a:pt x="4222" y="5144"/>
                      </a:cubicBezTo>
                      <a:cubicBezTo>
                        <a:pt x="4219" y="5099"/>
                        <a:pt x="4211" y="5049"/>
                        <a:pt x="4197" y="5002"/>
                      </a:cubicBezTo>
                      <a:cubicBezTo>
                        <a:pt x="4169" y="4907"/>
                        <a:pt x="4127" y="4815"/>
                        <a:pt x="4085" y="4725"/>
                      </a:cubicBezTo>
                      <a:cubicBezTo>
                        <a:pt x="4032" y="4611"/>
                        <a:pt x="3979" y="4491"/>
                        <a:pt x="3923" y="4374"/>
                      </a:cubicBezTo>
                      <a:cubicBezTo>
                        <a:pt x="3904" y="4335"/>
                        <a:pt x="3887" y="4301"/>
                        <a:pt x="3870" y="4262"/>
                      </a:cubicBezTo>
                      <a:lnTo>
                        <a:pt x="3870" y="4262"/>
                      </a:lnTo>
                      <a:lnTo>
                        <a:pt x="3923" y="4304"/>
                      </a:lnTo>
                      <a:cubicBezTo>
                        <a:pt x="4032" y="4402"/>
                        <a:pt x="4149" y="4497"/>
                        <a:pt x="4261" y="4594"/>
                      </a:cubicBezTo>
                      <a:cubicBezTo>
                        <a:pt x="4342" y="4658"/>
                        <a:pt x="4420" y="4728"/>
                        <a:pt x="4501" y="4795"/>
                      </a:cubicBezTo>
                      <a:cubicBezTo>
                        <a:pt x="4643" y="4915"/>
                        <a:pt x="4791" y="5041"/>
                        <a:pt x="4970" y="5096"/>
                      </a:cubicBezTo>
                      <a:cubicBezTo>
                        <a:pt x="5041" y="5119"/>
                        <a:pt x="5114" y="5129"/>
                        <a:pt x="5186" y="5129"/>
                      </a:cubicBezTo>
                      <a:cubicBezTo>
                        <a:pt x="5534" y="5129"/>
                        <a:pt x="5876" y="4887"/>
                        <a:pt x="6102" y="4603"/>
                      </a:cubicBezTo>
                      <a:cubicBezTo>
                        <a:pt x="6231" y="4441"/>
                        <a:pt x="6345" y="4251"/>
                        <a:pt x="6367" y="4042"/>
                      </a:cubicBezTo>
                      <a:cubicBezTo>
                        <a:pt x="6403" y="3660"/>
                        <a:pt x="6136" y="3319"/>
                        <a:pt x="5798" y="3121"/>
                      </a:cubicBezTo>
                      <a:cubicBezTo>
                        <a:pt x="5773" y="3107"/>
                        <a:pt x="5745" y="3093"/>
                        <a:pt x="5723" y="3079"/>
                      </a:cubicBezTo>
                      <a:lnTo>
                        <a:pt x="5717" y="3079"/>
                      </a:lnTo>
                      <a:cubicBezTo>
                        <a:pt x="5689" y="3068"/>
                        <a:pt x="5667" y="3054"/>
                        <a:pt x="5639" y="3046"/>
                      </a:cubicBezTo>
                      <a:cubicBezTo>
                        <a:pt x="5374" y="2932"/>
                        <a:pt x="5090" y="2883"/>
                        <a:pt x="4806" y="2883"/>
                      </a:cubicBezTo>
                      <a:cubicBezTo>
                        <a:pt x="4777" y="2883"/>
                        <a:pt x="4748" y="2883"/>
                        <a:pt x="4718" y="2884"/>
                      </a:cubicBezTo>
                      <a:cubicBezTo>
                        <a:pt x="4760" y="2859"/>
                        <a:pt x="4802" y="2840"/>
                        <a:pt x="4838" y="2817"/>
                      </a:cubicBezTo>
                      <a:cubicBezTo>
                        <a:pt x="4997" y="2731"/>
                        <a:pt x="5168" y="2600"/>
                        <a:pt x="5159" y="2418"/>
                      </a:cubicBezTo>
                      <a:cubicBezTo>
                        <a:pt x="5159" y="2396"/>
                        <a:pt x="5156" y="2382"/>
                        <a:pt x="5154" y="2365"/>
                      </a:cubicBezTo>
                      <a:cubicBezTo>
                        <a:pt x="5154" y="2362"/>
                        <a:pt x="5154" y="2357"/>
                        <a:pt x="5151" y="2351"/>
                      </a:cubicBezTo>
                      <a:cubicBezTo>
                        <a:pt x="5145" y="2340"/>
                        <a:pt x="5143" y="2326"/>
                        <a:pt x="5140" y="2315"/>
                      </a:cubicBezTo>
                      <a:cubicBezTo>
                        <a:pt x="5137" y="2312"/>
                        <a:pt x="5137" y="2307"/>
                        <a:pt x="5131" y="2301"/>
                      </a:cubicBezTo>
                      <a:cubicBezTo>
                        <a:pt x="5129" y="2293"/>
                        <a:pt x="5123" y="2279"/>
                        <a:pt x="5115" y="2265"/>
                      </a:cubicBezTo>
                      <a:cubicBezTo>
                        <a:pt x="5115" y="2265"/>
                        <a:pt x="5112" y="2265"/>
                        <a:pt x="5112" y="2259"/>
                      </a:cubicBezTo>
                      <a:cubicBezTo>
                        <a:pt x="5084" y="2203"/>
                        <a:pt x="5048" y="2153"/>
                        <a:pt x="5017" y="2097"/>
                      </a:cubicBezTo>
                      <a:cubicBezTo>
                        <a:pt x="5003" y="2070"/>
                        <a:pt x="4989" y="2042"/>
                        <a:pt x="4978" y="2014"/>
                      </a:cubicBezTo>
                      <a:cubicBezTo>
                        <a:pt x="4908" y="1813"/>
                        <a:pt x="4992" y="1595"/>
                        <a:pt x="5034" y="1389"/>
                      </a:cubicBezTo>
                      <a:cubicBezTo>
                        <a:pt x="5109" y="1043"/>
                        <a:pt x="5062" y="664"/>
                        <a:pt x="4858" y="376"/>
                      </a:cubicBezTo>
                      <a:cubicBezTo>
                        <a:pt x="4692" y="151"/>
                        <a:pt x="4416" y="1"/>
                        <a:pt x="41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7483;p57">
                  <a:extLst>
                    <a:ext uri="{FF2B5EF4-FFF2-40B4-BE49-F238E27FC236}">
                      <a16:creationId xmlns:a16="http://schemas.microsoft.com/office/drawing/2014/main" id="{AE2E8BDF-03D3-24B3-BA79-3C8F5A2C447C}"/>
                    </a:ext>
                  </a:extLst>
                </p:cNvPr>
                <p:cNvSpPr/>
                <p:nvPr/>
              </p:nvSpPr>
              <p:spPr>
                <a:xfrm>
                  <a:off x="5393674" y="2254195"/>
                  <a:ext cx="101948" cy="13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" h="2781" extrusionOk="0">
                      <a:moveTo>
                        <a:pt x="1248" y="0"/>
                      </a:moveTo>
                      <a:cubicBezTo>
                        <a:pt x="1189" y="0"/>
                        <a:pt x="1129" y="8"/>
                        <a:pt x="1071" y="26"/>
                      </a:cubicBezTo>
                      <a:cubicBezTo>
                        <a:pt x="901" y="79"/>
                        <a:pt x="762" y="204"/>
                        <a:pt x="628" y="327"/>
                      </a:cubicBezTo>
                      <a:cubicBezTo>
                        <a:pt x="460" y="481"/>
                        <a:pt x="287" y="642"/>
                        <a:pt x="201" y="854"/>
                      </a:cubicBezTo>
                      <a:cubicBezTo>
                        <a:pt x="137" y="1013"/>
                        <a:pt x="126" y="1184"/>
                        <a:pt x="126" y="1354"/>
                      </a:cubicBezTo>
                      <a:cubicBezTo>
                        <a:pt x="123" y="1700"/>
                        <a:pt x="0" y="2590"/>
                        <a:pt x="416" y="2743"/>
                      </a:cubicBezTo>
                      <a:cubicBezTo>
                        <a:pt x="485" y="2769"/>
                        <a:pt x="564" y="2780"/>
                        <a:pt x="649" y="2780"/>
                      </a:cubicBezTo>
                      <a:cubicBezTo>
                        <a:pt x="1043" y="2780"/>
                        <a:pt x="1563" y="2539"/>
                        <a:pt x="1839" y="2383"/>
                      </a:cubicBezTo>
                      <a:cubicBezTo>
                        <a:pt x="1975" y="2311"/>
                        <a:pt x="2115" y="2199"/>
                        <a:pt x="2112" y="2046"/>
                      </a:cubicBezTo>
                      <a:cubicBezTo>
                        <a:pt x="2106" y="1920"/>
                        <a:pt x="2003" y="1822"/>
                        <a:pt x="1961" y="1703"/>
                      </a:cubicBezTo>
                      <a:cubicBezTo>
                        <a:pt x="1897" y="1535"/>
                        <a:pt x="1972" y="1348"/>
                        <a:pt x="2009" y="1172"/>
                      </a:cubicBezTo>
                      <a:cubicBezTo>
                        <a:pt x="2073" y="880"/>
                        <a:pt x="2034" y="559"/>
                        <a:pt x="1861" y="319"/>
                      </a:cubicBezTo>
                      <a:cubicBezTo>
                        <a:pt x="1721" y="128"/>
                        <a:pt x="1483" y="0"/>
                        <a:pt x="12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7484;p57">
                  <a:extLst>
                    <a:ext uri="{FF2B5EF4-FFF2-40B4-BE49-F238E27FC236}">
                      <a16:creationId xmlns:a16="http://schemas.microsoft.com/office/drawing/2014/main" id="{7F9A1CBF-178E-BEFF-EA79-7378EFDB93CF}"/>
                    </a:ext>
                  </a:extLst>
                </p:cNvPr>
                <p:cNvSpPr/>
                <p:nvPr/>
              </p:nvSpPr>
              <p:spPr>
                <a:xfrm>
                  <a:off x="5413148" y="2326789"/>
                  <a:ext cx="52493" cy="52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82" extrusionOk="0">
                      <a:moveTo>
                        <a:pt x="1030" y="0"/>
                      </a:moveTo>
                      <a:cubicBezTo>
                        <a:pt x="1012" y="0"/>
                        <a:pt x="995" y="9"/>
                        <a:pt x="985" y="26"/>
                      </a:cubicBezTo>
                      <a:cubicBezTo>
                        <a:pt x="773" y="428"/>
                        <a:pt x="433" y="766"/>
                        <a:pt x="37" y="983"/>
                      </a:cubicBezTo>
                      <a:cubicBezTo>
                        <a:pt x="12" y="997"/>
                        <a:pt x="1" y="1025"/>
                        <a:pt x="15" y="1053"/>
                      </a:cubicBezTo>
                      <a:cubicBezTo>
                        <a:pt x="26" y="1070"/>
                        <a:pt x="37" y="1081"/>
                        <a:pt x="51" y="1081"/>
                      </a:cubicBezTo>
                      <a:cubicBezTo>
                        <a:pt x="54" y="1082"/>
                        <a:pt x="57" y="1082"/>
                        <a:pt x="60" y="1082"/>
                      </a:cubicBezTo>
                      <a:cubicBezTo>
                        <a:pt x="69" y="1082"/>
                        <a:pt x="78" y="1079"/>
                        <a:pt x="84" y="1073"/>
                      </a:cubicBezTo>
                      <a:cubicBezTo>
                        <a:pt x="503" y="847"/>
                        <a:pt x="857" y="495"/>
                        <a:pt x="1075" y="77"/>
                      </a:cubicBezTo>
                      <a:cubicBezTo>
                        <a:pt x="1089" y="51"/>
                        <a:pt x="1080" y="21"/>
                        <a:pt x="1055" y="7"/>
                      </a:cubicBezTo>
                      <a:cubicBezTo>
                        <a:pt x="1047" y="2"/>
                        <a:pt x="1038" y="0"/>
                        <a:pt x="1030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7485;p57">
                  <a:extLst>
                    <a:ext uri="{FF2B5EF4-FFF2-40B4-BE49-F238E27FC236}">
                      <a16:creationId xmlns:a16="http://schemas.microsoft.com/office/drawing/2014/main" id="{D94B0879-2F0A-2194-F091-3701376F597E}"/>
                    </a:ext>
                  </a:extLst>
                </p:cNvPr>
                <p:cNvSpPr/>
                <p:nvPr/>
              </p:nvSpPr>
              <p:spPr>
                <a:xfrm>
                  <a:off x="5417727" y="2324283"/>
                  <a:ext cx="16051" cy="5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105" extrusionOk="0">
                      <a:moveTo>
                        <a:pt x="271" y="1"/>
                      </a:moveTo>
                      <a:cubicBezTo>
                        <a:pt x="252" y="1"/>
                        <a:pt x="234" y="10"/>
                        <a:pt x="226" y="28"/>
                      </a:cubicBezTo>
                      <a:cubicBezTo>
                        <a:pt x="79" y="346"/>
                        <a:pt x="0" y="703"/>
                        <a:pt x="3" y="1052"/>
                      </a:cubicBezTo>
                      <a:cubicBezTo>
                        <a:pt x="12" y="1077"/>
                        <a:pt x="28" y="1097"/>
                        <a:pt x="51" y="1099"/>
                      </a:cubicBezTo>
                      <a:cubicBezTo>
                        <a:pt x="53" y="1099"/>
                        <a:pt x="56" y="1105"/>
                        <a:pt x="59" y="1105"/>
                      </a:cubicBezTo>
                      <a:cubicBezTo>
                        <a:pt x="87" y="1105"/>
                        <a:pt x="112" y="1080"/>
                        <a:pt x="109" y="1052"/>
                      </a:cubicBezTo>
                      <a:cubicBezTo>
                        <a:pt x="101" y="717"/>
                        <a:pt x="179" y="377"/>
                        <a:pt x="318" y="73"/>
                      </a:cubicBezTo>
                      <a:cubicBezTo>
                        <a:pt x="332" y="48"/>
                        <a:pt x="321" y="17"/>
                        <a:pt x="293" y="6"/>
                      </a:cubicBezTo>
                      <a:cubicBezTo>
                        <a:pt x="286" y="3"/>
                        <a:pt x="278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7486;p57">
                  <a:extLst>
                    <a:ext uri="{FF2B5EF4-FFF2-40B4-BE49-F238E27FC236}">
                      <a16:creationId xmlns:a16="http://schemas.microsoft.com/office/drawing/2014/main" id="{5D7CED59-877D-36B3-FCF5-E46CCF7E87DD}"/>
                    </a:ext>
                  </a:extLst>
                </p:cNvPr>
                <p:cNvSpPr/>
                <p:nvPr/>
              </p:nvSpPr>
              <p:spPr>
                <a:xfrm>
                  <a:off x="5405484" y="2288853"/>
                  <a:ext cx="68785" cy="9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" h="1872" extrusionOk="0">
                      <a:moveTo>
                        <a:pt x="845" y="0"/>
                      </a:moveTo>
                      <a:cubicBezTo>
                        <a:pt x="804" y="0"/>
                        <a:pt x="763" y="6"/>
                        <a:pt x="723" y="18"/>
                      </a:cubicBezTo>
                      <a:cubicBezTo>
                        <a:pt x="606" y="55"/>
                        <a:pt x="514" y="138"/>
                        <a:pt x="425" y="222"/>
                      </a:cubicBezTo>
                      <a:cubicBezTo>
                        <a:pt x="310" y="325"/>
                        <a:pt x="196" y="434"/>
                        <a:pt x="137" y="576"/>
                      </a:cubicBezTo>
                      <a:cubicBezTo>
                        <a:pt x="95" y="682"/>
                        <a:pt x="87" y="799"/>
                        <a:pt x="84" y="911"/>
                      </a:cubicBezTo>
                      <a:cubicBezTo>
                        <a:pt x="81" y="1145"/>
                        <a:pt x="1" y="1742"/>
                        <a:pt x="280" y="1846"/>
                      </a:cubicBezTo>
                      <a:cubicBezTo>
                        <a:pt x="327" y="1864"/>
                        <a:pt x="382" y="1872"/>
                        <a:pt x="440" y="1872"/>
                      </a:cubicBezTo>
                      <a:cubicBezTo>
                        <a:pt x="706" y="1872"/>
                        <a:pt x="1056" y="1709"/>
                        <a:pt x="1239" y="1606"/>
                      </a:cubicBezTo>
                      <a:cubicBezTo>
                        <a:pt x="1329" y="1555"/>
                        <a:pt x="1426" y="1480"/>
                        <a:pt x="1423" y="1374"/>
                      </a:cubicBezTo>
                      <a:cubicBezTo>
                        <a:pt x="1421" y="1290"/>
                        <a:pt x="1351" y="1226"/>
                        <a:pt x="1323" y="1145"/>
                      </a:cubicBezTo>
                      <a:cubicBezTo>
                        <a:pt x="1281" y="1031"/>
                        <a:pt x="1329" y="908"/>
                        <a:pt x="1354" y="788"/>
                      </a:cubicBezTo>
                      <a:cubicBezTo>
                        <a:pt x="1395" y="593"/>
                        <a:pt x="1370" y="375"/>
                        <a:pt x="1253" y="214"/>
                      </a:cubicBezTo>
                      <a:cubicBezTo>
                        <a:pt x="1158" y="83"/>
                        <a:pt x="1001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7487;p57">
                  <a:extLst>
                    <a:ext uri="{FF2B5EF4-FFF2-40B4-BE49-F238E27FC236}">
                      <a16:creationId xmlns:a16="http://schemas.microsoft.com/office/drawing/2014/main" id="{AFA24F62-9495-87D0-8432-CE01AC1E0A1C}"/>
                    </a:ext>
                  </a:extLst>
                </p:cNvPr>
                <p:cNvSpPr/>
                <p:nvPr/>
              </p:nvSpPr>
              <p:spPr>
                <a:xfrm>
                  <a:off x="5410738" y="2371811"/>
                  <a:ext cx="135594" cy="91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" h="1906" extrusionOk="0">
                      <a:moveTo>
                        <a:pt x="1442" y="0"/>
                      </a:moveTo>
                      <a:cubicBezTo>
                        <a:pt x="1267" y="0"/>
                        <a:pt x="1089" y="21"/>
                        <a:pt x="915" y="58"/>
                      </a:cubicBezTo>
                      <a:cubicBezTo>
                        <a:pt x="703" y="105"/>
                        <a:pt x="0" y="208"/>
                        <a:pt x="56" y="532"/>
                      </a:cubicBezTo>
                      <a:cubicBezTo>
                        <a:pt x="76" y="669"/>
                        <a:pt x="190" y="775"/>
                        <a:pt x="299" y="864"/>
                      </a:cubicBezTo>
                      <a:cubicBezTo>
                        <a:pt x="433" y="975"/>
                        <a:pt x="564" y="1090"/>
                        <a:pt x="698" y="1201"/>
                      </a:cubicBezTo>
                      <a:lnTo>
                        <a:pt x="1189" y="1620"/>
                      </a:lnTo>
                      <a:cubicBezTo>
                        <a:pt x="1312" y="1723"/>
                        <a:pt x="1437" y="1826"/>
                        <a:pt x="1585" y="1877"/>
                      </a:cubicBezTo>
                      <a:cubicBezTo>
                        <a:pt x="1647" y="1896"/>
                        <a:pt x="1710" y="1906"/>
                        <a:pt x="1773" y="1906"/>
                      </a:cubicBezTo>
                      <a:cubicBezTo>
                        <a:pt x="2068" y="1906"/>
                        <a:pt x="2356" y="1700"/>
                        <a:pt x="2547" y="1461"/>
                      </a:cubicBezTo>
                      <a:cubicBezTo>
                        <a:pt x="2659" y="1321"/>
                        <a:pt x="2757" y="1165"/>
                        <a:pt x="2776" y="987"/>
                      </a:cubicBezTo>
                      <a:cubicBezTo>
                        <a:pt x="2812" y="613"/>
                        <a:pt x="2500" y="286"/>
                        <a:pt x="2157" y="139"/>
                      </a:cubicBezTo>
                      <a:cubicBezTo>
                        <a:pt x="1930" y="41"/>
                        <a:pt x="1687" y="0"/>
                        <a:pt x="144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7488;p57">
                  <a:extLst>
                    <a:ext uri="{FF2B5EF4-FFF2-40B4-BE49-F238E27FC236}">
                      <a16:creationId xmlns:a16="http://schemas.microsoft.com/office/drawing/2014/main" id="{8957CC93-EB3F-493B-9C53-CBAA9F730902}"/>
                    </a:ext>
                  </a:extLst>
                </p:cNvPr>
                <p:cNvSpPr/>
                <p:nvPr/>
              </p:nvSpPr>
              <p:spPr>
                <a:xfrm>
                  <a:off x="5421487" y="2384489"/>
                  <a:ext cx="72111" cy="1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306" extrusionOk="0">
                      <a:moveTo>
                        <a:pt x="529" y="1"/>
                      </a:moveTo>
                      <a:cubicBezTo>
                        <a:pt x="366" y="1"/>
                        <a:pt x="203" y="19"/>
                        <a:pt x="42" y="57"/>
                      </a:cubicBezTo>
                      <a:cubicBezTo>
                        <a:pt x="15" y="65"/>
                        <a:pt x="1" y="88"/>
                        <a:pt x="3" y="115"/>
                      </a:cubicBezTo>
                      <a:cubicBezTo>
                        <a:pt x="9" y="135"/>
                        <a:pt x="28" y="149"/>
                        <a:pt x="45" y="152"/>
                      </a:cubicBezTo>
                      <a:cubicBezTo>
                        <a:pt x="48" y="153"/>
                        <a:pt x="51" y="154"/>
                        <a:pt x="55" y="154"/>
                      </a:cubicBezTo>
                      <a:cubicBezTo>
                        <a:pt x="58" y="154"/>
                        <a:pt x="62" y="153"/>
                        <a:pt x="65" y="152"/>
                      </a:cubicBezTo>
                      <a:cubicBezTo>
                        <a:pt x="218" y="116"/>
                        <a:pt x="373" y="98"/>
                        <a:pt x="528" y="98"/>
                      </a:cubicBezTo>
                      <a:cubicBezTo>
                        <a:pt x="834" y="98"/>
                        <a:pt x="1137" y="167"/>
                        <a:pt x="1415" y="302"/>
                      </a:cubicBezTo>
                      <a:cubicBezTo>
                        <a:pt x="1422" y="305"/>
                        <a:pt x="1429" y="306"/>
                        <a:pt x="1437" y="306"/>
                      </a:cubicBezTo>
                      <a:cubicBezTo>
                        <a:pt x="1456" y="306"/>
                        <a:pt x="1474" y="297"/>
                        <a:pt x="1482" y="277"/>
                      </a:cubicBezTo>
                      <a:cubicBezTo>
                        <a:pt x="1496" y="252"/>
                        <a:pt x="1485" y="221"/>
                        <a:pt x="1457" y="210"/>
                      </a:cubicBezTo>
                      <a:cubicBezTo>
                        <a:pt x="1167" y="72"/>
                        <a:pt x="849" y="1"/>
                        <a:pt x="529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7489;p57">
                  <a:extLst>
                    <a:ext uri="{FF2B5EF4-FFF2-40B4-BE49-F238E27FC236}">
                      <a16:creationId xmlns:a16="http://schemas.microsoft.com/office/drawing/2014/main" id="{7F44460E-FE98-FE7D-49CC-77B4B9E00648}"/>
                    </a:ext>
                  </a:extLst>
                </p:cNvPr>
                <p:cNvSpPr/>
                <p:nvPr/>
              </p:nvSpPr>
              <p:spPr>
                <a:xfrm>
                  <a:off x="5424572" y="2396491"/>
                  <a:ext cx="53023" cy="36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758" extrusionOk="0">
                      <a:moveTo>
                        <a:pt x="56" y="0"/>
                      </a:moveTo>
                      <a:cubicBezTo>
                        <a:pt x="43" y="0"/>
                        <a:pt x="31" y="6"/>
                        <a:pt x="23" y="17"/>
                      </a:cubicBezTo>
                      <a:cubicBezTo>
                        <a:pt x="1" y="37"/>
                        <a:pt x="1" y="70"/>
                        <a:pt x="23" y="87"/>
                      </a:cubicBezTo>
                      <a:cubicBezTo>
                        <a:pt x="305" y="371"/>
                        <a:pt x="654" y="600"/>
                        <a:pt x="1027" y="748"/>
                      </a:cubicBezTo>
                      <a:cubicBezTo>
                        <a:pt x="1027" y="756"/>
                        <a:pt x="1030" y="756"/>
                        <a:pt x="1033" y="756"/>
                      </a:cubicBezTo>
                      <a:cubicBezTo>
                        <a:pt x="1037" y="757"/>
                        <a:pt x="1041" y="758"/>
                        <a:pt x="1046" y="758"/>
                      </a:cubicBezTo>
                      <a:cubicBezTo>
                        <a:pt x="1066" y="758"/>
                        <a:pt x="1084" y="747"/>
                        <a:pt x="1089" y="726"/>
                      </a:cubicBezTo>
                      <a:cubicBezTo>
                        <a:pt x="1100" y="701"/>
                        <a:pt x="1086" y="670"/>
                        <a:pt x="1061" y="659"/>
                      </a:cubicBezTo>
                      <a:cubicBezTo>
                        <a:pt x="698" y="516"/>
                        <a:pt x="366" y="293"/>
                        <a:pt x="93" y="17"/>
                      </a:cubicBezTo>
                      <a:cubicBezTo>
                        <a:pt x="82" y="6"/>
                        <a:pt x="68" y="0"/>
                        <a:pt x="56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7490;p57">
                  <a:extLst>
                    <a:ext uri="{FF2B5EF4-FFF2-40B4-BE49-F238E27FC236}">
                      <a16:creationId xmlns:a16="http://schemas.microsoft.com/office/drawing/2014/main" id="{748A2CE2-E3B6-FAC2-5C8A-212BD23D9E21}"/>
                    </a:ext>
                  </a:extLst>
                </p:cNvPr>
                <p:cNvSpPr/>
                <p:nvPr/>
              </p:nvSpPr>
              <p:spPr>
                <a:xfrm>
                  <a:off x="5422548" y="2378222"/>
                  <a:ext cx="89753" cy="60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1260" extrusionOk="0">
                      <a:moveTo>
                        <a:pt x="961" y="1"/>
                      </a:moveTo>
                      <a:cubicBezTo>
                        <a:pt x="842" y="1"/>
                        <a:pt x="723" y="16"/>
                        <a:pt x="606" y="42"/>
                      </a:cubicBezTo>
                      <a:cubicBezTo>
                        <a:pt x="467" y="70"/>
                        <a:pt x="1" y="142"/>
                        <a:pt x="37" y="354"/>
                      </a:cubicBezTo>
                      <a:cubicBezTo>
                        <a:pt x="51" y="449"/>
                        <a:pt x="126" y="516"/>
                        <a:pt x="196" y="575"/>
                      </a:cubicBezTo>
                      <a:cubicBezTo>
                        <a:pt x="288" y="647"/>
                        <a:pt x="375" y="725"/>
                        <a:pt x="461" y="798"/>
                      </a:cubicBezTo>
                      <a:cubicBezTo>
                        <a:pt x="570" y="887"/>
                        <a:pt x="679" y="979"/>
                        <a:pt x="788" y="1074"/>
                      </a:cubicBezTo>
                      <a:cubicBezTo>
                        <a:pt x="866" y="1138"/>
                        <a:pt x="947" y="1208"/>
                        <a:pt x="1047" y="1241"/>
                      </a:cubicBezTo>
                      <a:cubicBezTo>
                        <a:pt x="1087" y="1254"/>
                        <a:pt x="1128" y="1259"/>
                        <a:pt x="1168" y="1259"/>
                      </a:cubicBezTo>
                      <a:cubicBezTo>
                        <a:pt x="1363" y="1259"/>
                        <a:pt x="1556" y="1125"/>
                        <a:pt x="1683" y="965"/>
                      </a:cubicBezTo>
                      <a:cubicBezTo>
                        <a:pt x="1758" y="873"/>
                        <a:pt x="1820" y="767"/>
                        <a:pt x="1834" y="650"/>
                      </a:cubicBezTo>
                      <a:cubicBezTo>
                        <a:pt x="1862" y="407"/>
                        <a:pt x="1655" y="190"/>
                        <a:pt x="1429" y="92"/>
                      </a:cubicBezTo>
                      <a:cubicBezTo>
                        <a:pt x="1280" y="28"/>
                        <a:pt x="1121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7491;p57">
                  <a:extLst>
                    <a:ext uri="{FF2B5EF4-FFF2-40B4-BE49-F238E27FC236}">
                      <a16:creationId xmlns:a16="http://schemas.microsoft.com/office/drawing/2014/main" id="{E929D8D5-ADBE-4FD9-339C-19370582FC52}"/>
                    </a:ext>
                  </a:extLst>
                </p:cNvPr>
                <p:cNvSpPr/>
                <p:nvPr/>
              </p:nvSpPr>
              <p:spPr>
                <a:xfrm>
                  <a:off x="5291868" y="2292661"/>
                  <a:ext cx="115927" cy="97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" h="2027" extrusionOk="0">
                      <a:moveTo>
                        <a:pt x="434" y="0"/>
                      </a:moveTo>
                      <a:cubicBezTo>
                        <a:pt x="408" y="0"/>
                        <a:pt x="381" y="2"/>
                        <a:pt x="355" y="6"/>
                      </a:cubicBezTo>
                      <a:cubicBezTo>
                        <a:pt x="129" y="48"/>
                        <a:pt x="0" y="313"/>
                        <a:pt x="34" y="539"/>
                      </a:cubicBezTo>
                      <a:cubicBezTo>
                        <a:pt x="70" y="765"/>
                        <a:pt x="221" y="955"/>
                        <a:pt x="380" y="1122"/>
                      </a:cubicBezTo>
                      <a:cubicBezTo>
                        <a:pt x="628" y="1376"/>
                        <a:pt x="912" y="1599"/>
                        <a:pt x="1219" y="1781"/>
                      </a:cubicBezTo>
                      <a:cubicBezTo>
                        <a:pt x="1387" y="1879"/>
                        <a:pt x="1684" y="2027"/>
                        <a:pt x="1933" y="2027"/>
                      </a:cubicBezTo>
                      <a:cubicBezTo>
                        <a:pt x="2023" y="2027"/>
                        <a:pt x="2107" y="2007"/>
                        <a:pt x="2176" y="1959"/>
                      </a:cubicBezTo>
                      <a:cubicBezTo>
                        <a:pt x="2405" y="1792"/>
                        <a:pt x="2330" y="1147"/>
                        <a:pt x="2274" y="896"/>
                      </a:cubicBezTo>
                      <a:cubicBezTo>
                        <a:pt x="2201" y="553"/>
                        <a:pt x="1987" y="218"/>
                        <a:pt x="1660" y="95"/>
                      </a:cubicBezTo>
                      <a:cubicBezTo>
                        <a:pt x="1524" y="45"/>
                        <a:pt x="1380" y="34"/>
                        <a:pt x="1235" y="34"/>
                      </a:cubicBezTo>
                      <a:cubicBezTo>
                        <a:pt x="1124" y="34"/>
                        <a:pt x="1011" y="40"/>
                        <a:pt x="899" y="40"/>
                      </a:cubicBezTo>
                      <a:cubicBezTo>
                        <a:pt x="819" y="40"/>
                        <a:pt x="740" y="37"/>
                        <a:pt x="661" y="26"/>
                      </a:cubicBezTo>
                      <a:cubicBezTo>
                        <a:pt x="586" y="15"/>
                        <a:pt x="511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7492;p57">
                  <a:extLst>
                    <a:ext uri="{FF2B5EF4-FFF2-40B4-BE49-F238E27FC236}">
                      <a16:creationId xmlns:a16="http://schemas.microsoft.com/office/drawing/2014/main" id="{46D8AF9B-145A-89C5-8ABD-F3205D6678E7}"/>
                    </a:ext>
                  </a:extLst>
                </p:cNvPr>
                <p:cNvSpPr/>
                <p:nvPr/>
              </p:nvSpPr>
              <p:spPr>
                <a:xfrm>
                  <a:off x="5369042" y="2326597"/>
                  <a:ext cx="40394" cy="45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953" extrusionOk="0">
                      <a:moveTo>
                        <a:pt x="57" y="0"/>
                      </a:moveTo>
                      <a:cubicBezTo>
                        <a:pt x="41" y="0"/>
                        <a:pt x="26" y="9"/>
                        <a:pt x="17" y="25"/>
                      </a:cubicBezTo>
                      <a:cubicBezTo>
                        <a:pt x="1" y="44"/>
                        <a:pt x="6" y="81"/>
                        <a:pt x="31" y="95"/>
                      </a:cubicBezTo>
                      <a:cubicBezTo>
                        <a:pt x="330" y="307"/>
                        <a:pt x="578" y="597"/>
                        <a:pt x="740" y="926"/>
                      </a:cubicBezTo>
                      <a:cubicBezTo>
                        <a:pt x="743" y="937"/>
                        <a:pt x="754" y="948"/>
                        <a:pt x="771" y="951"/>
                      </a:cubicBezTo>
                      <a:cubicBezTo>
                        <a:pt x="774" y="952"/>
                        <a:pt x="777" y="952"/>
                        <a:pt x="780" y="952"/>
                      </a:cubicBezTo>
                      <a:cubicBezTo>
                        <a:pt x="787" y="952"/>
                        <a:pt x="793" y="950"/>
                        <a:pt x="801" y="948"/>
                      </a:cubicBezTo>
                      <a:cubicBezTo>
                        <a:pt x="826" y="934"/>
                        <a:pt x="837" y="906"/>
                        <a:pt x="826" y="881"/>
                      </a:cubicBezTo>
                      <a:cubicBezTo>
                        <a:pt x="659" y="535"/>
                        <a:pt x="399" y="234"/>
                        <a:pt x="87" y="11"/>
                      </a:cubicBezTo>
                      <a:cubicBezTo>
                        <a:pt x="78" y="3"/>
                        <a:pt x="67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7493;p57">
                  <a:extLst>
                    <a:ext uri="{FF2B5EF4-FFF2-40B4-BE49-F238E27FC236}">
                      <a16:creationId xmlns:a16="http://schemas.microsoft.com/office/drawing/2014/main" id="{F0DDCC1D-5D95-4CE1-EBCC-D685981D3982}"/>
                    </a:ext>
                  </a:extLst>
                </p:cNvPr>
                <p:cNvSpPr/>
                <p:nvPr/>
              </p:nvSpPr>
              <p:spPr>
                <a:xfrm>
                  <a:off x="5356268" y="2348867"/>
                  <a:ext cx="45889" cy="28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599" extrusionOk="0">
                      <a:moveTo>
                        <a:pt x="54" y="0"/>
                      </a:moveTo>
                      <a:cubicBezTo>
                        <a:pt x="41" y="0"/>
                        <a:pt x="28" y="5"/>
                        <a:pt x="20" y="15"/>
                      </a:cubicBezTo>
                      <a:cubicBezTo>
                        <a:pt x="1" y="37"/>
                        <a:pt x="1" y="68"/>
                        <a:pt x="20" y="84"/>
                      </a:cubicBezTo>
                      <a:cubicBezTo>
                        <a:pt x="260" y="322"/>
                        <a:pt x="558" y="500"/>
                        <a:pt x="882" y="595"/>
                      </a:cubicBezTo>
                      <a:cubicBezTo>
                        <a:pt x="882" y="598"/>
                        <a:pt x="885" y="598"/>
                        <a:pt x="885" y="598"/>
                      </a:cubicBezTo>
                      <a:cubicBezTo>
                        <a:pt x="888" y="598"/>
                        <a:pt x="891" y="599"/>
                        <a:pt x="895" y="599"/>
                      </a:cubicBezTo>
                      <a:cubicBezTo>
                        <a:pt x="917" y="599"/>
                        <a:pt x="939" y="583"/>
                        <a:pt x="943" y="561"/>
                      </a:cubicBezTo>
                      <a:cubicBezTo>
                        <a:pt x="952" y="534"/>
                        <a:pt x="938" y="506"/>
                        <a:pt x="910" y="500"/>
                      </a:cubicBezTo>
                      <a:cubicBezTo>
                        <a:pt x="598" y="408"/>
                        <a:pt x="316" y="241"/>
                        <a:pt x="90" y="15"/>
                      </a:cubicBezTo>
                      <a:cubicBezTo>
                        <a:pt x="80" y="5"/>
                        <a:pt x="67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7494;p57">
                  <a:extLst>
                    <a:ext uri="{FF2B5EF4-FFF2-40B4-BE49-F238E27FC236}">
                      <a16:creationId xmlns:a16="http://schemas.microsoft.com/office/drawing/2014/main" id="{4DBE518F-2B26-3057-1D31-DC5834DDB5C4}"/>
                    </a:ext>
                  </a:extLst>
                </p:cNvPr>
                <p:cNvSpPr/>
                <p:nvPr/>
              </p:nvSpPr>
              <p:spPr>
                <a:xfrm>
                  <a:off x="5321417" y="2314353"/>
                  <a:ext cx="84403" cy="76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" h="1587" extrusionOk="0">
                      <a:moveTo>
                        <a:pt x="326" y="0"/>
                      </a:moveTo>
                      <a:cubicBezTo>
                        <a:pt x="306" y="0"/>
                        <a:pt x="286" y="2"/>
                        <a:pt x="266" y="5"/>
                      </a:cubicBezTo>
                      <a:cubicBezTo>
                        <a:pt x="101" y="42"/>
                        <a:pt x="1" y="254"/>
                        <a:pt x="26" y="432"/>
                      </a:cubicBezTo>
                      <a:cubicBezTo>
                        <a:pt x="46" y="614"/>
                        <a:pt x="157" y="759"/>
                        <a:pt x="272" y="887"/>
                      </a:cubicBezTo>
                      <a:cubicBezTo>
                        <a:pt x="453" y="1088"/>
                        <a:pt x="657" y="1261"/>
                        <a:pt x="880" y="1400"/>
                      </a:cubicBezTo>
                      <a:cubicBezTo>
                        <a:pt x="996" y="1477"/>
                        <a:pt x="1209" y="1586"/>
                        <a:pt x="1390" y="1586"/>
                      </a:cubicBezTo>
                      <a:cubicBezTo>
                        <a:pt x="1460" y="1586"/>
                        <a:pt x="1526" y="1570"/>
                        <a:pt x="1580" y="1529"/>
                      </a:cubicBezTo>
                      <a:cubicBezTo>
                        <a:pt x="1750" y="1400"/>
                        <a:pt x="1700" y="893"/>
                        <a:pt x="1664" y="689"/>
                      </a:cubicBezTo>
                      <a:cubicBezTo>
                        <a:pt x="1616" y="418"/>
                        <a:pt x="1460" y="156"/>
                        <a:pt x="1220" y="61"/>
                      </a:cubicBezTo>
                      <a:cubicBezTo>
                        <a:pt x="1129" y="26"/>
                        <a:pt x="1034" y="17"/>
                        <a:pt x="937" y="17"/>
                      </a:cubicBezTo>
                      <a:cubicBezTo>
                        <a:pt x="834" y="17"/>
                        <a:pt x="728" y="27"/>
                        <a:pt x="625" y="27"/>
                      </a:cubicBezTo>
                      <a:cubicBezTo>
                        <a:pt x="579" y="27"/>
                        <a:pt x="534" y="25"/>
                        <a:pt x="489" y="19"/>
                      </a:cubicBezTo>
                      <a:cubicBezTo>
                        <a:pt x="436" y="11"/>
                        <a:pt x="380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7495;p57">
                  <a:extLst>
                    <a:ext uri="{FF2B5EF4-FFF2-40B4-BE49-F238E27FC236}">
                      <a16:creationId xmlns:a16="http://schemas.microsoft.com/office/drawing/2014/main" id="{93BF017A-7FEE-EBEB-54BC-A32D60DA4EDA}"/>
                    </a:ext>
                  </a:extLst>
                </p:cNvPr>
                <p:cNvSpPr/>
                <p:nvPr/>
              </p:nvSpPr>
              <p:spPr>
                <a:xfrm>
                  <a:off x="5370392" y="2395190"/>
                  <a:ext cx="87873" cy="124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2581" extrusionOk="0">
                      <a:moveTo>
                        <a:pt x="937" y="0"/>
                      </a:moveTo>
                      <a:cubicBezTo>
                        <a:pt x="802" y="0"/>
                        <a:pt x="663" y="106"/>
                        <a:pt x="539" y="253"/>
                      </a:cubicBezTo>
                      <a:cubicBezTo>
                        <a:pt x="98" y="781"/>
                        <a:pt x="0" y="1573"/>
                        <a:pt x="299" y="2192"/>
                      </a:cubicBezTo>
                      <a:cubicBezTo>
                        <a:pt x="392" y="2386"/>
                        <a:pt x="568" y="2580"/>
                        <a:pt x="770" y="2580"/>
                      </a:cubicBezTo>
                      <a:cubicBezTo>
                        <a:pt x="798" y="2580"/>
                        <a:pt x="826" y="2577"/>
                        <a:pt x="854" y="2569"/>
                      </a:cubicBezTo>
                      <a:cubicBezTo>
                        <a:pt x="1061" y="2516"/>
                        <a:pt x="1150" y="2279"/>
                        <a:pt x="1289" y="2120"/>
                      </a:cubicBezTo>
                      <a:cubicBezTo>
                        <a:pt x="1457" y="1927"/>
                        <a:pt x="1730" y="1804"/>
                        <a:pt x="1786" y="1559"/>
                      </a:cubicBezTo>
                      <a:cubicBezTo>
                        <a:pt x="1822" y="1394"/>
                        <a:pt x="1750" y="1227"/>
                        <a:pt x="1680" y="1076"/>
                      </a:cubicBezTo>
                      <a:cubicBezTo>
                        <a:pt x="1535" y="778"/>
                        <a:pt x="1395" y="437"/>
                        <a:pt x="1203" y="167"/>
                      </a:cubicBezTo>
                      <a:cubicBezTo>
                        <a:pt x="1119" y="49"/>
                        <a:pt x="1029" y="0"/>
                        <a:pt x="9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7496;p57">
                  <a:extLst>
                    <a:ext uri="{FF2B5EF4-FFF2-40B4-BE49-F238E27FC236}">
                      <a16:creationId xmlns:a16="http://schemas.microsoft.com/office/drawing/2014/main" id="{AEC3F09E-F6E9-4F79-6DD0-241495F683A2}"/>
                    </a:ext>
                  </a:extLst>
                </p:cNvPr>
                <p:cNvSpPr/>
                <p:nvPr/>
              </p:nvSpPr>
              <p:spPr>
                <a:xfrm>
                  <a:off x="5388275" y="2396925"/>
                  <a:ext cx="23185" cy="83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1735" extrusionOk="0">
                      <a:moveTo>
                        <a:pt x="421" y="0"/>
                      </a:moveTo>
                      <a:cubicBezTo>
                        <a:pt x="402" y="0"/>
                        <a:pt x="385" y="9"/>
                        <a:pt x="377" y="25"/>
                      </a:cubicBezTo>
                      <a:cubicBezTo>
                        <a:pt x="120" y="538"/>
                        <a:pt x="0" y="1118"/>
                        <a:pt x="42" y="1690"/>
                      </a:cubicBezTo>
                      <a:cubicBezTo>
                        <a:pt x="42" y="1710"/>
                        <a:pt x="62" y="1727"/>
                        <a:pt x="81" y="1732"/>
                      </a:cubicBezTo>
                      <a:cubicBezTo>
                        <a:pt x="84" y="1732"/>
                        <a:pt x="90" y="1732"/>
                        <a:pt x="93" y="1735"/>
                      </a:cubicBezTo>
                      <a:cubicBezTo>
                        <a:pt x="118" y="1735"/>
                        <a:pt x="140" y="1718"/>
                        <a:pt x="146" y="1693"/>
                      </a:cubicBezTo>
                      <a:lnTo>
                        <a:pt x="151" y="1635"/>
                      </a:lnTo>
                      <a:cubicBezTo>
                        <a:pt x="154" y="1621"/>
                        <a:pt x="148" y="1607"/>
                        <a:pt x="137" y="1595"/>
                      </a:cubicBezTo>
                      <a:cubicBezTo>
                        <a:pt x="112" y="1068"/>
                        <a:pt x="229" y="541"/>
                        <a:pt x="466" y="72"/>
                      </a:cubicBezTo>
                      <a:cubicBezTo>
                        <a:pt x="480" y="47"/>
                        <a:pt x="469" y="16"/>
                        <a:pt x="444" y="5"/>
                      </a:cubicBezTo>
                      <a:cubicBezTo>
                        <a:pt x="437" y="2"/>
                        <a:pt x="429" y="0"/>
                        <a:pt x="421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7497;p57">
                  <a:extLst>
                    <a:ext uri="{FF2B5EF4-FFF2-40B4-BE49-F238E27FC236}">
                      <a16:creationId xmlns:a16="http://schemas.microsoft.com/office/drawing/2014/main" id="{98CAA22A-51B7-5CF2-9E67-74CA2CB4B079}"/>
                    </a:ext>
                  </a:extLst>
                </p:cNvPr>
                <p:cNvSpPr/>
                <p:nvPr/>
              </p:nvSpPr>
              <p:spPr>
                <a:xfrm>
                  <a:off x="5415028" y="2400589"/>
                  <a:ext cx="12677" cy="65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1351" extrusionOk="0">
                      <a:moveTo>
                        <a:pt x="54" y="0"/>
                      </a:moveTo>
                      <a:cubicBezTo>
                        <a:pt x="49" y="0"/>
                        <a:pt x="45" y="1"/>
                        <a:pt x="40" y="2"/>
                      </a:cubicBezTo>
                      <a:cubicBezTo>
                        <a:pt x="12" y="13"/>
                        <a:pt x="1" y="41"/>
                        <a:pt x="6" y="66"/>
                      </a:cubicBezTo>
                      <a:cubicBezTo>
                        <a:pt x="140" y="459"/>
                        <a:pt x="165" y="881"/>
                        <a:pt x="82" y="1293"/>
                      </a:cubicBezTo>
                      <a:cubicBezTo>
                        <a:pt x="70" y="1321"/>
                        <a:pt x="93" y="1344"/>
                        <a:pt x="121" y="1349"/>
                      </a:cubicBezTo>
                      <a:cubicBezTo>
                        <a:pt x="124" y="1350"/>
                        <a:pt x="127" y="1350"/>
                        <a:pt x="130" y="1350"/>
                      </a:cubicBezTo>
                      <a:cubicBezTo>
                        <a:pt x="155" y="1350"/>
                        <a:pt x="177" y="1332"/>
                        <a:pt x="179" y="1310"/>
                      </a:cubicBezTo>
                      <a:cubicBezTo>
                        <a:pt x="263" y="883"/>
                        <a:pt x="238" y="445"/>
                        <a:pt x="101" y="33"/>
                      </a:cubicBezTo>
                      <a:cubicBezTo>
                        <a:pt x="94" y="10"/>
                        <a:pt x="75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7498;p57">
                  <a:extLst>
                    <a:ext uri="{FF2B5EF4-FFF2-40B4-BE49-F238E27FC236}">
                      <a16:creationId xmlns:a16="http://schemas.microsoft.com/office/drawing/2014/main" id="{9F9797C4-B608-B725-252C-3282A9DFBDF9}"/>
                    </a:ext>
                  </a:extLst>
                </p:cNvPr>
                <p:cNvSpPr/>
                <p:nvPr/>
              </p:nvSpPr>
              <p:spPr>
                <a:xfrm>
                  <a:off x="5385576" y="2399914"/>
                  <a:ext cx="60157" cy="85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" h="1764" extrusionOk="0">
                      <a:moveTo>
                        <a:pt x="643" y="0"/>
                      </a:moveTo>
                      <a:cubicBezTo>
                        <a:pt x="551" y="0"/>
                        <a:pt x="457" y="72"/>
                        <a:pt x="372" y="172"/>
                      </a:cubicBezTo>
                      <a:cubicBezTo>
                        <a:pt x="68" y="532"/>
                        <a:pt x="1" y="1076"/>
                        <a:pt x="207" y="1497"/>
                      </a:cubicBezTo>
                      <a:cubicBezTo>
                        <a:pt x="271" y="1630"/>
                        <a:pt x="394" y="1764"/>
                        <a:pt x="532" y="1764"/>
                      </a:cubicBezTo>
                      <a:cubicBezTo>
                        <a:pt x="550" y="1764"/>
                        <a:pt x="568" y="1761"/>
                        <a:pt x="587" y="1757"/>
                      </a:cubicBezTo>
                      <a:cubicBezTo>
                        <a:pt x="726" y="1720"/>
                        <a:pt x="790" y="1561"/>
                        <a:pt x="885" y="1450"/>
                      </a:cubicBezTo>
                      <a:cubicBezTo>
                        <a:pt x="999" y="1321"/>
                        <a:pt x="1184" y="1232"/>
                        <a:pt x="1223" y="1065"/>
                      </a:cubicBezTo>
                      <a:cubicBezTo>
                        <a:pt x="1248" y="953"/>
                        <a:pt x="1198" y="842"/>
                        <a:pt x="1150" y="738"/>
                      </a:cubicBezTo>
                      <a:cubicBezTo>
                        <a:pt x="1052" y="532"/>
                        <a:pt x="955" y="303"/>
                        <a:pt x="824" y="113"/>
                      </a:cubicBezTo>
                      <a:cubicBezTo>
                        <a:pt x="767" y="33"/>
                        <a:pt x="706" y="0"/>
                        <a:pt x="6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7499;p57">
                  <a:extLst>
                    <a:ext uri="{FF2B5EF4-FFF2-40B4-BE49-F238E27FC236}">
                      <a16:creationId xmlns:a16="http://schemas.microsoft.com/office/drawing/2014/main" id="{AF326AF7-FBE8-1D98-CE97-EAC7D1E03287}"/>
                    </a:ext>
                  </a:extLst>
                </p:cNvPr>
                <p:cNvSpPr/>
                <p:nvPr/>
              </p:nvSpPr>
              <p:spPr>
                <a:xfrm>
                  <a:off x="5284445" y="2369353"/>
                  <a:ext cx="124362" cy="97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027" extrusionOk="0">
                      <a:moveTo>
                        <a:pt x="1702" y="1"/>
                      </a:moveTo>
                      <a:cubicBezTo>
                        <a:pt x="1537" y="1"/>
                        <a:pt x="1375" y="19"/>
                        <a:pt x="1245" y="39"/>
                      </a:cubicBezTo>
                      <a:cubicBezTo>
                        <a:pt x="947" y="89"/>
                        <a:pt x="601" y="173"/>
                        <a:pt x="478" y="452"/>
                      </a:cubicBezTo>
                      <a:cubicBezTo>
                        <a:pt x="425" y="569"/>
                        <a:pt x="425" y="714"/>
                        <a:pt x="341" y="812"/>
                      </a:cubicBezTo>
                      <a:cubicBezTo>
                        <a:pt x="266" y="904"/>
                        <a:pt x="132" y="940"/>
                        <a:pt x="62" y="1038"/>
                      </a:cubicBezTo>
                      <a:cubicBezTo>
                        <a:pt x="1" y="1127"/>
                        <a:pt x="6" y="1258"/>
                        <a:pt x="68" y="1350"/>
                      </a:cubicBezTo>
                      <a:cubicBezTo>
                        <a:pt x="126" y="1442"/>
                        <a:pt x="235" y="1498"/>
                        <a:pt x="341" y="1515"/>
                      </a:cubicBezTo>
                      <a:cubicBezTo>
                        <a:pt x="419" y="1526"/>
                        <a:pt x="500" y="1517"/>
                        <a:pt x="573" y="1545"/>
                      </a:cubicBezTo>
                      <a:cubicBezTo>
                        <a:pt x="782" y="1623"/>
                        <a:pt x="824" y="1936"/>
                        <a:pt x="1033" y="2011"/>
                      </a:cubicBezTo>
                      <a:cubicBezTo>
                        <a:pt x="1063" y="2022"/>
                        <a:pt x="1093" y="2026"/>
                        <a:pt x="1123" y="2026"/>
                      </a:cubicBezTo>
                      <a:cubicBezTo>
                        <a:pt x="1237" y="2026"/>
                        <a:pt x="1352" y="1960"/>
                        <a:pt x="1449" y="1891"/>
                      </a:cubicBezTo>
                      <a:cubicBezTo>
                        <a:pt x="1705" y="1710"/>
                        <a:pt x="1942" y="1501"/>
                        <a:pt x="2152" y="1264"/>
                      </a:cubicBezTo>
                      <a:cubicBezTo>
                        <a:pt x="2308" y="1085"/>
                        <a:pt x="2456" y="887"/>
                        <a:pt x="2495" y="653"/>
                      </a:cubicBezTo>
                      <a:cubicBezTo>
                        <a:pt x="2580" y="124"/>
                        <a:pt x="2133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7500;p57">
                  <a:extLst>
                    <a:ext uri="{FF2B5EF4-FFF2-40B4-BE49-F238E27FC236}">
                      <a16:creationId xmlns:a16="http://schemas.microsoft.com/office/drawing/2014/main" id="{8BD5042C-CCC3-474D-BAD6-91708FE49F69}"/>
                    </a:ext>
                  </a:extLst>
                </p:cNvPr>
                <p:cNvSpPr/>
                <p:nvPr/>
              </p:nvSpPr>
              <p:spPr>
                <a:xfrm>
                  <a:off x="5358678" y="2381404"/>
                  <a:ext cx="48203" cy="44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" h="919" extrusionOk="0">
                      <a:moveTo>
                        <a:pt x="941" y="0"/>
                      </a:moveTo>
                      <a:cubicBezTo>
                        <a:pt x="920" y="0"/>
                        <a:pt x="900" y="15"/>
                        <a:pt x="893" y="37"/>
                      </a:cubicBezTo>
                      <a:cubicBezTo>
                        <a:pt x="782" y="425"/>
                        <a:pt x="442" y="737"/>
                        <a:pt x="45" y="815"/>
                      </a:cubicBezTo>
                      <a:cubicBezTo>
                        <a:pt x="17" y="821"/>
                        <a:pt x="1" y="846"/>
                        <a:pt x="9" y="874"/>
                      </a:cubicBezTo>
                      <a:cubicBezTo>
                        <a:pt x="12" y="899"/>
                        <a:pt x="29" y="913"/>
                        <a:pt x="48" y="916"/>
                      </a:cubicBezTo>
                      <a:cubicBezTo>
                        <a:pt x="51" y="917"/>
                        <a:pt x="54" y="918"/>
                        <a:pt x="58" y="918"/>
                      </a:cubicBezTo>
                      <a:cubicBezTo>
                        <a:pt x="61" y="918"/>
                        <a:pt x="65" y="917"/>
                        <a:pt x="68" y="916"/>
                      </a:cubicBezTo>
                      <a:cubicBezTo>
                        <a:pt x="497" y="829"/>
                        <a:pt x="871" y="486"/>
                        <a:pt x="991" y="65"/>
                      </a:cubicBezTo>
                      <a:cubicBezTo>
                        <a:pt x="999" y="37"/>
                        <a:pt x="986" y="9"/>
                        <a:pt x="958" y="4"/>
                      </a:cubicBezTo>
                      <a:cubicBezTo>
                        <a:pt x="952" y="1"/>
                        <a:pt x="947" y="0"/>
                        <a:pt x="941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7501;p57">
                  <a:extLst>
                    <a:ext uri="{FF2B5EF4-FFF2-40B4-BE49-F238E27FC236}">
                      <a16:creationId xmlns:a16="http://schemas.microsoft.com/office/drawing/2014/main" id="{67152BDF-88FC-4ECB-033D-3F501209A182}"/>
                    </a:ext>
                  </a:extLst>
                </p:cNvPr>
                <p:cNvSpPr/>
                <p:nvPr/>
              </p:nvSpPr>
              <p:spPr>
                <a:xfrm>
                  <a:off x="5352508" y="2381886"/>
                  <a:ext cx="46853" cy="21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447" extrusionOk="0">
                      <a:moveTo>
                        <a:pt x="914" y="1"/>
                      </a:moveTo>
                      <a:cubicBezTo>
                        <a:pt x="910" y="1"/>
                        <a:pt x="906" y="1"/>
                        <a:pt x="902" y="2"/>
                      </a:cubicBezTo>
                      <a:cubicBezTo>
                        <a:pt x="597" y="80"/>
                        <a:pt x="304" y="197"/>
                        <a:pt x="31" y="351"/>
                      </a:cubicBezTo>
                      <a:cubicBezTo>
                        <a:pt x="9" y="365"/>
                        <a:pt x="0" y="393"/>
                        <a:pt x="12" y="421"/>
                      </a:cubicBezTo>
                      <a:cubicBezTo>
                        <a:pt x="23" y="434"/>
                        <a:pt x="37" y="446"/>
                        <a:pt x="51" y="446"/>
                      </a:cubicBezTo>
                      <a:cubicBezTo>
                        <a:pt x="53" y="446"/>
                        <a:pt x="56" y="447"/>
                        <a:pt x="58" y="447"/>
                      </a:cubicBezTo>
                      <a:cubicBezTo>
                        <a:pt x="66" y="447"/>
                        <a:pt x="76" y="444"/>
                        <a:pt x="84" y="440"/>
                      </a:cubicBezTo>
                      <a:cubicBezTo>
                        <a:pt x="349" y="289"/>
                        <a:pt x="631" y="175"/>
                        <a:pt x="929" y="100"/>
                      </a:cubicBezTo>
                      <a:cubicBezTo>
                        <a:pt x="957" y="94"/>
                        <a:pt x="971" y="66"/>
                        <a:pt x="963" y="38"/>
                      </a:cubicBezTo>
                      <a:cubicBezTo>
                        <a:pt x="958" y="14"/>
                        <a:pt x="937" y="1"/>
                        <a:pt x="914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7502;p57">
                  <a:extLst>
                    <a:ext uri="{FF2B5EF4-FFF2-40B4-BE49-F238E27FC236}">
                      <a16:creationId xmlns:a16="http://schemas.microsoft.com/office/drawing/2014/main" id="{AB5217B4-916F-7271-5AB6-6BBD733BC96B}"/>
                    </a:ext>
                  </a:extLst>
                </p:cNvPr>
                <p:cNvSpPr/>
                <p:nvPr/>
              </p:nvSpPr>
              <p:spPr>
                <a:xfrm>
                  <a:off x="5317561" y="2371233"/>
                  <a:ext cx="91392" cy="7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1489" extrusionOk="0">
                      <a:moveTo>
                        <a:pt x="1262" y="1"/>
                      </a:moveTo>
                      <a:cubicBezTo>
                        <a:pt x="1137" y="1"/>
                        <a:pt x="1013" y="16"/>
                        <a:pt x="915" y="33"/>
                      </a:cubicBezTo>
                      <a:cubicBezTo>
                        <a:pt x="695" y="67"/>
                        <a:pt x="444" y="131"/>
                        <a:pt x="352" y="335"/>
                      </a:cubicBezTo>
                      <a:cubicBezTo>
                        <a:pt x="315" y="424"/>
                        <a:pt x="310" y="527"/>
                        <a:pt x="251" y="600"/>
                      </a:cubicBezTo>
                      <a:cubicBezTo>
                        <a:pt x="195" y="667"/>
                        <a:pt x="98" y="692"/>
                        <a:pt x="45" y="764"/>
                      </a:cubicBezTo>
                      <a:cubicBezTo>
                        <a:pt x="0" y="831"/>
                        <a:pt x="8" y="929"/>
                        <a:pt x="50" y="993"/>
                      </a:cubicBezTo>
                      <a:cubicBezTo>
                        <a:pt x="95" y="1060"/>
                        <a:pt x="170" y="1102"/>
                        <a:pt x="251" y="1113"/>
                      </a:cubicBezTo>
                      <a:cubicBezTo>
                        <a:pt x="310" y="1124"/>
                        <a:pt x="366" y="1116"/>
                        <a:pt x="421" y="1138"/>
                      </a:cubicBezTo>
                      <a:cubicBezTo>
                        <a:pt x="575" y="1197"/>
                        <a:pt x="608" y="1423"/>
                        <a:pt x="762" y="1478"/>
                      </a:cubicBezTo>
                      <a:cubicBezTo>
                        <a:pt x="782" y="1486"/>
                        <a:pt x="804" y="1489"/>
                        <a:pt x="825" y="1489"/>
                      </a:cubicBezTo>
                      <a:cubicBezTo>
                        <a:pt x="909" y="1489"/>
                        <a:pt x="995" y="1438"/>
                        <a:pt x="1069" y="1389"/>
                      </a:cubicBezTo>
                      <a:cubicBezTo>
                        <a:pt x="1255" y="1255"/>
                        <a:pt x="1431" y="1099"/>
                        <a:pt x="1585" y="929"/>
                      </a:cubicBezTo>
                      <a:cubicBezTo>
                        <a:pt x="1699" y="798"/>
                        <a:pt x="1808" y="650"/>
                        <a:pt x="1836" y="480"/>
                      </a:cubicBezTo>
                      <a:cubicBezTo>
                        <a:pt x="1896" y="95"/>
                        <a:pt x="1575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7503;p57">
                  <a:extLst>
                    <a:ext uri="{FF2B5EF4-FFF2-40B4-BE49-F238E27FC236}">
                      <a16:creationId xmlns:a16="http://schemas.microsoft.com/office/drawing/2014/main" id="{632EC02B-C661-42BB-74E1-5DB723734368}"/>
                    </a:ext>
                  </a:extLst>
                </p:cNvPr>
                <p:cNvSpPr/>
                <p:nvPr/>
              </p:nvSpPr>
              <p:spPr>
                <a:xfrm>
                  <a:off x="5393385" y="2283117"/>
                  <a:ext cx="102238" cy="10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" h="2176" extrusionOk="0">
                      <a:moveTo>
                        <a:pt x="355" y="1"/>
                      </a:moveTo>
                      <a:cubicBezTo>
                        <a:pt x="293" y="79"/>
                        <a:pt x="238" y="162"/>
                        <a:pt x="201" y="252"/>
                      </a:cubicBezTo>
                      <a:cubicBezTo>
                        <a:pt x="140" y="411"/>
                        <a:pt x="132" y="584"/>
                        <a:pt x="129" y="751"/>
                      </a:cubicBezTo>
                      <a:cubicBezTo>
                        <a:pt x="126" y="1097"/>
                        <a:pt x="0" y="1981"/>
                        <a:pt x="419" y="2138"/>
                      </a:cubicBezTo>
                      <a:cubicBezTo>
                        <a:pt x="489" y="2164"/>
                        <a:pt x="569" y="2176"/>
                        <a:pt x="655" y="2176"/>
                      </a:cubicBezTo>
                      <a:cubicBezTo>
                        <a:pt x="1048" y="2176"/>
                        <a:pt x="1567" y="1934"/>
                        <a:pt x="1842" y="1783"/>
                      </a:cubicBezTo>
                      <a:cubicBezTo>
                        <a:pt x="1973" y="1711"/>
                        <a:pt x="2121" y="1599"/>
                        <a:pt x="2112" y="1446"/>
                      </a:cubicBezTo>
                      <a:cubicBezTo>
                        <a:pt x="2110" y="1345"/>
                        <a:pt x="2043" y="1264"/>
                        <a:pt x="1995" y="1172"/>
                      </a:cubicBezTo>
                      <a:cubicBezTo>
                        <a:pt x="1687" y="1335"/>
                        <a:pt x="1342" y="1421"/>
                        <a:pt x="998" y="1421"/>
                      </a:cubicBezTo>
                      <a:cubicBezTo>
                        <a:pt x="958" y="1421"/>
                        <a:pt x="919" y="1420"/>
                        <a:pt x="879" y="1418"/>
                      </a:cubicBezTo>
                      <a:cubicBezTo>
                        <a:pt x="823" y="1415"/>
                        <a:pt x="759" y="1407"/>
                        <a:pt x="715" y="1376"/>
                      </a:cubicBezTo>
                      <a:cubicBezTo>
                        <a:pt x="670" y="1345"/>
                        <a:pt x="639" y="1295"/>
                        <a:pt x="614" y="1248"/>
                      </a:cubicBezTo>
                      <a:cubicBezTo>
                        <a:pt x="416" y="865"/>
                        <a:pt x="327" y="430"/>
                        <a:pt x="3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7504;p57">
                  <a:extLst>
                    <a:ext uri="{FF2B5EF4-FFF2-40B4-BE49-F238E27FC236}">
                      <a16:creationId xmlns:a16="http://schemas.microsoft.com/office/drawing/2014/main" id="{B979FCB8-10BD-E432-C325-4D706CFBF463}"/>
                    </a:ext>
                  </a:extLst>
                </p:cNvPr>
                <p:cNvSpPr/>
                <p:nvPr/>
              </p:nvSpPr>
              <p:spPr>
                <a:xfrm>
                  <a:off x="5376417" y="2395190"/>
                  <a:ext cx="81848" cy="81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" h="1693" extrusionOk="0">
                      <a:moveTo>
                        <a:pt x="812" y="0"/>
                      </a:moveTo>
                      <a:cubicBezTo>
                        <a:pt x="677" y="0"/>
                        <a:pt x="538" y="106"/>
                        <a:pt x="414" y="253"/>
                      </a:cubicBezTo>
                      <a:cubicBezTo>
                        <a:pt x="143" y="571"/>
                        <a:pt x="4" y="993"/>
                        <a:pt x="1" y="1411"/>
                      </a:cubicBezTo>
                      <a:cubicBezTo>
                        <a:pt x="101" y="1258"/>
                        <a:pt x="213" y="1115"/>
                        <a:pt x="336" y="979"/>
                      </a:cubicBezTo>
                      <a:cubicBezTo>
                        <a:pt x="425" y="881"/>
                        <a:pt x="523" y="789"/>
                        <a:pt x="643" y="730"/>
                      </a:cubicBezTo>
                      <a:cubicBezTo>
                        <a:pt x="710" y="697"/>
                        <a:pt x="788" y="677"/>
                        <a:pt x="866" y="677"/>
                      </a:cubicBezTo>
                      <a:cubicBezTo>
                        <a:pt x="919" y="677"/>
                        <a:pt x="972" y="686"/>
                        <a:pt x="1022" y="708"/>
                      </a:cubicBezTo>
                      <a:cubicBezTo>
                        <a:pt x="1164" y="769"/>
                        <a:pt x="1248" y="909"/>
                        <a:pt x="1321" y="1048"/>
                      </a:cubicBezTo>
                      <a:cubicBezTo>
                        <a:pt x="1429" y="1258"/>
                        <a:pt x="1521" y="1475"/>
                        <a:pt x="1600" y="1693"/>
                      </a:cubicBezTo>
                      <a:cubicBezTo>
                        <a:pt x="1627" y="1651"/>
                        <a:pt x="1650" y="1609"/>
                        <a:pt x="1661" y="1559"/>
                      </a:cubicBezTo>
                      <a:cubicBezTo>
                        <a:pt x="1697" y="1394"/>
                        <a:pt x="1625" y="1227"/>
                        <a:pt x="1555" y="1076"/>
                      </a:cubicBezTo>
                      <a:cubicBezTo>
                        <a:pt x="1413" y="778"/>
                        <a:pt x="1273" y="437"/>
                        <a:pt x="1078" y="167"/>
                      </a:cubicBezTo>
                      <a:cubicBezTo>
                        <a:pt x="994" y="49"/>
                        <a:pt x="904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7505;p57">
                  <a:extLst>
                    <a:ext uri="{FF2B5EF4-FFF2-40B4-BE49-F238E27FC236}">
                      <a16:creationId xmlns:a16="http://schemas.microsoft.com/office/drawing/2014/main" id="{2B433D41-8A62-F2CF-5545-700681253AFF}"/>
                    </a:ext>
                  </a:extLst>
                </p:cNvPr>
                <p:cNvSpPr/>
                <p:nvPr/>
              </p:nvSpPr>
              <p:spPr>
                <a:xfrm>
                  <a:off x="5310282" y="2369305"/>
                  <a:ext cx="98333" cy="9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887" extrusionOk="0">
                      <a:moveTo>
                        <a:pt x="1168" y="0"/>
                      </a:moveTo>
                      <a:cubicBezTo>
                        <a:pt x="1001" y="0"/>
                        <a:pt x="837" y="19"/>
                        <a:pt x="706" y="40"/>
                      </a:cubicBezTo>
                      <a:cubicBezTo>
                        <a:pt x="447" y="87"/>
                        <a:pt x="154" y="157"/>
                        <a:pt x="0" y="352"/>
                      </a:cubicBezTo>
                      <a:cubicBezTo>
                        <a:pt x="187" y="369"/>
                        <a:pt x="366" y="394"/>
                        <a:pt x="553" y="422"/>
                      </a:cubicBezTo>
                      <a:cubicBezTo>
                        <a:pt x="748" y="453"/>
                        <a:pt x="957" y="497"/>
                        <a:pt x="1088" y="645"/>
                      </a:cubicBezTo>
                      <a:cubicBezTo>
                        <a:pt x="1270" y="846"/>
                        <a:pt x="1239" y="1156"/>
                        <a:pt x="1150" y="1404"/>
                      </a:cubicBezTo>
                      <a:cubicBezTo>
                        <a:pt x="1088" y="1574"/>
                        <a:pt x="1010" y="1736"/>
                        <a:pt x="907" y="1887"/>
                      </a:cubicBezTo>
                      <a:cubicBezTo>
                        <a:pt x="1167" y="1705"/>
                        <a:pt x="1404" y="1491"/>
                        <a:pt x="1613" y="1259"/>
                      </a:cubicBezTo>
                      <a:cubicBezTo>
                        <a:pt x="1769" y="1080"/>
                        <a:pt x="1917" y="882"/>
                        <a:pt x="1953" y="648"/>
                      </a:cubicBezTo>
                      <a:cubicBezTo>
                        <a:pt x="2040" y="124"/>
                        <a:pt x="1597" y="0"/>
                        <a:pt x="11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7506;p57">
                  <a:extLst>
                    <a:ext uri="{FF2B5EF4-FFF2-40B4-BE49-F238E27FC236}">
                      <a16:creationId xmlns:a16="http://schemas.microsoft.com/office/drawing/2014/main" id="{34C044B1-1542-BAA0-89A5-2EFD05E6A385}"/>
                    </a:ext>
                  </a:extLst>
                </p:cNvPr>
                <p:cNvSpPr/>
                <p:nvPr/>
              </p:nvSpPr>
              <p:spPr>
                <a:xfrm>
                  <a:off x="5324936" y="2301675"/>
                  <a:ext cx="82860" cy="88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" h="1829" extrusionOk="0">
                      <a:moveTo>
                        <a:pt x="1147" y="1"/>
                      </a:moveTo>
                      <a:lnTo>
                        <a:pt x="1147" y="1"/>
                      </a:lnTo>
                      <a:cubicBezTo>
                        <a:pt x="1155" y="95"/>
                        <a:pt x="1161" y="185"/>
                        <a:pt x="1169" y="280"/>
                      </a:cubicBezTo>
                      <a:cubicBezTo>
                        <a:pt x="1183" y="475"/>
                        <a:pt x="1195" y="687"/>
                        <a:pt x="1091" y="851"/>
                      </a:cubicBezTo>
                      <a:cubicBezTo>
                        <a:pt x="974" y="1044"/>
                        <a:pt x="737" y="1122"/>
                        <a:pt x="511" y="1158"/>
                      </a:cubicBezTo>
                      <a:cubicBezTo>
                        <a:pt x="344" y="1189"/>
                        <a:pt x="171" y="1203"/>
                        <a:pt x="0" y="1203"/>
                      </a:cubicBezTo>
                      <a:cubicBezTo>
                        <a:pt x="168" y="1342"/>
                        <a:pt x="349" y="1471"/>
                        <a:pt x="539" y="1582"/>
                      </a:cubicBezTo>
                      <a:cubicBezTo>
                        <a:pt x="704" y="1682"/>
                        <a:pt x="1002" y="1829"/>
                        <a:pt x="1250" y="1829"/>
                      </a:cubicBezTo>
                      <a:cubicBezTo>
                        <a:pt x="1340" y="1829"/>
                        <a:pt x="1424" y="1809"/>
                        <a:pt x="1493" y="1761"/>
                      </a:cubicBezTo>
                      <a:cubicBezTo>
                        <a:pt x="1719" y="1599"/>
                        <a:pt x="1644" y="960"/>
                        <a:pt x="1588" y="704"/>
                      </a:cubicBezTo>
                      <a:cubicBezTo>
                        <a:pt x="1529" y="430"/>
                        <a:pt x="1379" y="157"/>
                        <a:pt x="114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7507;p57">
                  <a:extLst>
                    <a:ext uri="{FF2B5EF4-FFF2-40B4-BE49-F238E27FC236}">
                      <a16:creationId xmlns:a16="http://schemas.microsoft.com/office/drawing/2014/main" id="{5B1B7DFA-93AD-DBBF-B951-543D95A8D5DA}"/>
                    </a:ext>
                  </a:extLst>
                </p:cNvPr>
                <p:cNvSpPr/>
                <p:nvPr/>
              </p:nvSpPr>
              <p:spPr>
                <a:xfrm>
                  <a:off x="5410738" y="2371811"/>
                  <a:ext cx="110577" cy="78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" h="1620" extrusionOk="0">
                      <a:moveTo>
                        <a:pt x="1446" y="0"/>
                      </a:moveTo>
                      <a:cubicBezTo>
                        <a:pt x="1269" y="0"/>
                        <a:pt x="1093" y="21"/>
                        <a:pt x="921" y="58"/>
                      </a:cubicBezTo>
                      <a:cubicBezTo>
                        <a:pt x="706" y="105"/>
                        <a:pt x="0" y="208"/>
                        <a:pt x="56" y="532"/>
                      </a:cubicBezTo>
                      <a:cubicBezTo>
                        <a:pt x="76" y="669"/>
                        <a:pt x="190" y="775"/>
                        <a:pt x="299" y="864"/>
                      </a:cubicBezTo>
                      <a:cubicBezTo>
                        <a:pt x="433" y="975"/>
                        <a:pt x="564" y="1090"/>
                        <a:pt x="698" y="1201"/>
                      </a:cubicBezTo>
                      <a:lnTo>
                        <a:pt x="1189" y="1620"/>
                      </a:lnTo>
                      <a:cubicBezTo>
                        <a:pt x="1158" y="1542"/>
                        <a:pt x="1122" y="1458"/>
                        <a:pt x="1091" y="1377"/>
                      </a:cubicBezTo>
                      <a:cubicBezTo>
                        <a:pt x="1038" y="1240"/>
                        <a:pt x="982" y="1104"/>
                        <a:pt x="991" y="959"/>
                      </a:cubicBezTo>
                      <a:cubicBezTo>
                        <a:pt x="999" y="719"/>
                        <a:pt x="1186" y="512"/>
                        <a:pt x="1398" y="401"/>
                      </a:cubicBezTo>
                      <a:cubicBezTo>
                        <a:pt x="1613" y="289"/>
                        <a:pt x="1858" y="258"/>
                        <a:pt x="2098" y="231"/>
                      </a:cubicBezTo>
                      <a:cubicBezTo>
                        <a:pt x="2162" y="222"/>
                        <a:pt x="2227" y="211"/>
                        <a:pt x="2294" y="205"/>
                      </a:cubicBezTo>
                      <a:cubicBezTo>
                        <a:pt x="2252" y="180"/>
                        <a:pt x="2207" y="161"/>
                        <a:pt x="2162" y="139"/>
                      </a:cubicBezTo>
                      <a:cubicBezTo>
                        <a:pt x="1935" y="41"/>
                        <a:pt x="1691" y="0"/>
                        <a:pt x="144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7508;p57">
                  <a:extLst>
                    <a:ext uri="{FF2B5EF4-FFF2-40B4-BE49-F238E27FC236}">
                      <a16:creationId xmlns:a16="http://schemas.microsoft.com/office/drawing/2014/main" id="{F15A5A4B-1DCA-BE57-55C8-FB3FBE74218F}"/>
                    </a:ext>
                  </a:extLst>
                </p:cNvPr>
                <p:cNvSpPr/>
                <p:nvPr/>
              </p:nvSpPr>
              <p:spPr>
                <a:xfrm>
                  <a:off x="5388131" y="2361881"/>
                  <a:ext cx="53842" cy="4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1025" extrusionOk="0">
                      <a:moveTo>
                        <a:pt x="559" y="0"/>
                      </a:moveTo>
                      <a:cubicBezTo>
                        <a:pt x="320" y="0"/>
                        <a:pt x="106" y="168"/>
                        <a:pt x="56" y="414"/>
                      </a:cubicBezTo>
                      <a:cubicBezTo>
                        <a:pt x="1" y="690"/>
                        <a:pt x="182" y="958"/>
                        <a:pt x="461" y="1014"/>
                      </a:cubicBezTo>
                      <a:cubicBezTo>
                        <a:pt x="495" y="1021"/>
                        <a:pt x="528" y="1024"/>
                        <a:pt x="561" y="1024"/>
                      </a:cubicBezTo>
                      <a:cubicBezTo>
                        <a:pt x="799" y="1024"/>
                        <a:pt x="1012" y="854"/>
                        <a:pt x="1061" y="610"/>
                      </a:cubicBezTo>
                      <a:cubicBezTo>
                        <a:pt x="1117" y="333"/>
                        <a:pt x="935" y="66"/>
                        <a:pt x="656" y="10"/>
                      </a:cubicBezTo>
                      <a:cubicBezTo>
                        <a:pt x="624" y="3"/>
                        <a:pt x="591" y="0"/>
                        <a:pt x="5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7509;p57">
                  <a:extLst>
                    <a:ext uri="{FF2B5EF4-FFF2-40B4-BE49-F238E27FC236}">
                      <a16:creationId xmlns:a16="http://schemas.microsoft.com/office/drawing/2014/main" id="{BE6D2EC3-05DE-9FAB-18CB-8E95286509FE}"/>
                    </a:ext>
                  </a:extLst>
                </p:cNvPr>
                <p:cNvSpPr/>
                <p:nvPr/>
              </p:nvSpPr>
              <p:spPr>
                <a:xfrm>
                  <a:off x="5400085" y="2372968"/>
                  <a:ext cx="29789" cy="27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567" extrusionOk="0">
                      <a:moveTo>
                        <a:pt x="309" y="0"/>
                      </a:moveTo>
                      <a:cubicBezTo>
                        <a:pt x="178" y="0"/>
                        <a:pt x="59" y="94"/>
                        <a:pt x="32" y="229"/>
                      </a:cubicBezTo>
                      <a:cubicBezTo>
                        <a:pt x="1" y="382"/>
                        <a:pt x="101" y="530"/>
                        <a:pt x="255" y="561"/>
                      </a:cubicBezTo>
                      <a:cubicBezTo>
                        <a:pt x="273" y="565"/>
                        <a:pt x="292" y="566"/>
                        <a:pt x="310" y="566"/>
                      </a:cubicBezTo>
                      <a:cubicBezTo>
                        <a:pt x="442" y="566"/>
                        <a:pt x="560" y="472"/>
                        <a:pt x="587" y="338"/>
                      </a:cubicBezTo>
                      <a:cubicBezTo>
                        <a:pt x="618" y="184"/>
                        <a:pt x="517" y="39"/>
                        <a:pt x="364" y="6"/>
                      </a:cubicBezTo>
                      <a:cubicBezTo>
                        <a:pt x="345" y="2"/>
                        <a:pt x="327" y="0"/>
                        <a:pt x="3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7510;p57">
                  <a:extLst>
                    <a:ext uri="{FF2B5EF4-FFF2-40B4-BE49-F238E27FC236}">
                      <a16:creationId xmlns:a16="http://schemas.microsoft.com/office/drawing/2014/main" id="{785A305F-E225-914B-CC34-6A8EFB7C94AC}"/>
                    </a:ext>
                  </a:extLst>
                </p:cNvPr>
                <p:cNvSpPr/>
                <p:nvPr/>
              </p:nvSpPr>
              <p:spPr>
                <a:xfrm>
                  <a:off x="5383841" y="2556623"/>
                  <a:ext cx="414204" cy="419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3" h="8697" extrusionOk="0">
                      <a:moveTo>
                        <a:pt x="5559" y="1"/>
                      </a:moveTo>
                      <a:cubicBezTo>
                        <a:pt x="5463" y="1"/>
                        <a:pt x="5368" y="14"/>
                        <a:pt x="5276" y="43"/>
                      </a:cubicBezTo>
                      <a:cubicBezTo>
                        <a:pt x="5003" y="127"/>
                        <a:pt x="4785" y="322"/>
                        <a:pt x="4576" y="514"/>
                      </a:cubicBezTo>
                      <a:cubicBezTo>
                        <a:pt x="4397" y="676"/>
                        <a:pt x="4216" y="843"/>
                        <a:pt x="4074" y="1039"/>
                      </a:cubicBezTo>
                      <a:cubicBezTo>
                        <a:pt x="4068" y="1044"/>
                        <a:pt x="4062" y="1050"/>
                        <a:pt x="4060" y="1058"/>
                      </a:cubicBezTo>
                      <a:cubicBezTo>
                        <a:pt x="4037" y="1078"/>
                        <a:pt x="4023" y="1106"/>
                        <a:pt x="4007" y="1131"/>
                      </a:cubicBezTo>
                      <a:cubicBezTo>
                        <a:pt x="3995" y="1148"/>
                        <a:pt x="3990" y="1162"/>
                        <a:pt x="3979" y="1178"/>
                      </a:cubicBezTo>
                      <a:cubicBezTo>
                        <a:pt x="3968" y="1198"/>
                        <a:pt x="3956" y="1215"/>
                        <a:pt x="3948" y="1234"/>
                      </a:cubicBezTo>
                      <a:cubicBezTo>
                        <a:pt x="3926" y="1270"/>
                        <a:pt x="3909" y="1309"/>
                        <a:pt x="3895" y="1346"/>
                      </a:cubicBezTo>
                      <a:lnTo>
                        <a:pt x="3895" y="1351"/>
                      </a:lnTo>
                      <a:cubicBezTo>
                        <a:pt x="3870" y="1413"/>
                        <a:pt x="3850" y="1477"/>
                        <a:pt x="3836" y="1541"/>
                      </a:cubicBezTo>
                      <a:cubicBezTo>
                        <a:pt x="3828" y="1574"/>
                        <a:pt x="3822" y="1608"/>
                        <a:pt x="3814" y="1639"/>
                      </a:cubicBezTo>
                      <a:cubicBezTo>
                        <a:pt x="3786" y="1803"/>
                        <a:pt x="3781" y="1971"/>
                        <a:pt x="3775" y="2138"/>
                      </a:cubicBezTo>
                      <a:cubicBezTo>
                        <a:pt x="3775" y="2219"/>
                        <a:pt x="3772" y="2314"/>
                        <a:pt x="3767" y="2423"/>
                      </a:cubicBezTo>
                      <a:cubicBezTo>
                        <a:pt x="3613" y="1973"/>
                        <a:pt x="3306" y="1577"/>
                        <a:pt x="2868" y="1413"/>
                      </a:cubicBezTo>
                      <a:cubicBezTo>
                        <a:pt x="2654" y="1333"/>
                        <a:pt x="2429" y="1316"/>
                        <a:pt x="2200" y="1316"/>
                      </a:cubicBezTo>
                      <a:cubicBezTo>
                        <a:pt x="2017" y="1316"/>
                        <a:pt x="1831" y="1327"/>
                        <a:pt x="1645" y="1327"/>
                      </a:cubicBezTo>
                      <a:cubicBezTo>
                        <a:pt x="1526" y="1327"/>
                        <a:pt x="1407" y="1322"/>
                        <a:pt x="1289" y="1307"/>
                      </a:cubicBezTo>
                      <a:cubicBezTo>
                        <a:pt x="1168" y="1290"/>
                        <a:pt x="1045" y="1261"/>
                        <a:pt x="922" y="1261"/>
                      </a:cubicBezTo>
                      <a:cubicBezTo>
                        <a:pt x="885" y="1261"/>
                        <a:pt x="847" y="1264"/>
                        <a:pt x="809" y="1270"/>
                      </a:cubicBezTo>
                      <a:cubicBezTo>
                        <a:pt x="452" y="1337"/>
                        <a:pt x="252" y="1756"/>
                        <a:pt x="307" y="2110"/>
                      </a:cubicBezTo>
                      <a:cubicBezTo>
                        <a:pt x="363" y="2470"/>
                        <a:pt x="603" y="2768"/>
                        <a:pt x="854" y="3028"/>
                      </a:cubicBezTo>
                      <a:cubicBezTo>
                        <a:pt x="1161" y="3338"/>
                        <a:pt x="1499" y="3619"/>
                        <a:pt x="1861" y="3865"/>
                      </a:cubicBezTo>
                      <a:cubicBezTo>
                        <a:pt x="1847" y="3868"/>
                        <a:pt x="1836" y="3868"/>
                        <a:pt x="1828" y="3870"/>
                      </a:cubicBezTo>
                      <a:cubicBezTo>
                        <a:pt x="1819" y="3870"/>
                        <a:pt x="1817" y="3870"/>
                        <a:pt x="1808" y="3876"/>
                      </a:cubicBezTo>
                      <a:lnTo>
                        <a:pt x="1663" y="3907"/>
                      </a:lnTo>
                      <a:cubicBezTo>
                        <a:pt x="1660" y="3907"/>
                        <a:pt x="1655" y="3909"/>
                        <a:pt x="1652" y="3909"/>
                      </a:cubicBezTo>
                      <a:cubicBezTo>
                        <a:pt x="1273" y="3996"/>
                        <a:pt x="907" y="4158"/>
                        <a:pt x="756" y="4498"/>
                      </a:cubicBezTo>
                      <a:cubicBezTo>
                        <a:pt x="676" y="4688"/>
                        <a:pt x="673" y="4911"/>
                        <a:pt x="539" y="5067"/>
                      </a:cubicBezTo>
                      <a:cubicBezTo>
                        <a:pt x="419" y="5215"/>
                        <a:pt x="210" y="5265"/>
                        <a:pt x="98" y="5424"/>
                      </a:cubicBezTo>
                      <a:cubicBezTo>
                        <a:pt x="0" y="5564"/>
                        <a:pt x="6" y="5767"/>
                        <a:pt x="104" y="5915"/>
                      </a:cubicBezTo>
                      <a:cubicBezTo>
                        <a:pt x="201" y="6058"/>
                        <a:pt x="369" y="6150"/>
                        <a:pt x="539" y="6172"/>
                      </a:cubicBezTo>
                      <a:cubicBezTo>
                        <a:pt x="662" y="6191"/>
                        <a:pt x="790" y="6180"/>
                        <a:pt x="907" y="6222"/>
                      </a:cubicBezTo>
                      <a:cubicBezTo>
                        <a:pt x="1234" y="6345"/>
                        <a:pt x="1303" y="6839"/>
                        <a:pt x="1635" y="6953"/>
                      </a:cubicBezTo>
                      <a:cubicBezTo>
                        <a:pt x="1681" y="6969"/>
                        <a:pt x="1728" y="6976"/>
                        <a:pt x="1774" y="6976"/>
                      </a:cubicBezTo>
                      <a:cubicBezTo>
                        <a:pt x="1955" y="6976"/>
                        <a:pt x="2138" y="6870"/>
                        <a:pt x="2291" y="6763"/>
                      </a:cubicBezTo>
                      <a:lnTo>
                        <a:pt x="2294" y="6763"/>
                      </a:lnTo>
                      <a:cubicBezTo>
                        <a:pt x="2302" y="6758"/>
                        <a:pt x="2305" y="6752"/>
                        <a:pt x="2310" y="6749"/>
                      </a:cubicBezTo>
                      <a:cubicBezTo>
                        <a:pt x="2506" y="6610"/>
                        <a:pt x="2695" y="6457"/>
                        <a:pt x="2877" y="6295"/>
                      </a:cubicBezTo>
                      <a:cubicBezTo>
                        <a:pt x="2893" y="6281"/>
                        <a:pt x="2907" y="6267"/>
                        <a:pt x="2921" y="6253"/>
                      </a:cubicBezTo>
                      <a:cubicBezTo>
                        <a:pt x="2994" y="6186"/>
                        <a:pt x="3072" y="6116"/>
                        <a:pt x="3142" y="6046"/>
                      </a:cubicBezTo>
                      <a:lnTo>
                        <a:pt x="3142" y="6046"/>
                      </a:lnTo>
                      <a:cubicBezTo>
                        <a:pt x="3114" y="6150"/>
                        <a:pt x="3089" y="6250"/>
                        <a:pt x="3072" y="6351"/>
                      </a:cubicBezTo>
                      <a:cubicBezTo>
                        <a:pt x="3072" y="6359"/>
                        <a:pt x="3072" y="6364"/>
                        <a:pt x="3069" y="6373"/>
                      </a:cubicBezTo>
                      <a:cubicBezTo>
                        <a:pt x="3058" y="6445"/>
                        <a:pt x="3047" y="6518"/>
                        <a:pt x="3041" y="6590"/>
                      </a:cubicBezTo>
                      <a:cubicBezTo>
                        <a:pt x="3041" y="6602"/>
                        <a:pt x="3036" y="6610"/>
                        <a:pt x="3036" y="6616"/>
                      </a:cubicBezTo>
                      <a:cubicBezTo>
                        <a:pt x="2994" y="7118"/>
                        <a:pt x="3075" y="7631"/>
                        <a:pt x="3298" y="8083"/>
                      </a:cubicBezTo>
                      <a:cubicBezTo>
                        <a:pt x="3446" y="8389"/>
                        <a:pt x="3727" y="8697"/>
                        <a:pt x="4048" y="8697"/>
                      </a:cubicBezTo>
                      <a:cubicBezTo>
                        <a:pt x="4090" y="8697"/>
                        <a:pt x="4133" y="8691"/>
                        <a:pt x="4177" y="8680"/>
                      </a:cubicBezTo>
                      <a:cubicBezTo>
                        <a:pt x="4500" y="8594"/>
                        <a:pt x="4645" y="8222"/>
                        <a:pt x="4863" y="7969"/>
                      </a:cubicBezTo>
                      <a:cubicBezTo>
                        <a:pt x="5114" y="7684"/>
                        <a:pt x="5513" y="7492"/>
                        <a:pt x="5627" y="7140"/>
                      </a:cubicBezTo>
                      <a:cubicBezTo>
                        <a:pt x="5636" y="7118"/>
                        <a:pt x="5639" y="7101"/>
                        <a:pt x="5644" y="7079"/>
                      </a:cubicBezTo>
                      <a:cubicBezTo>
                        <a:pt x="5658" y="7017"/>
                        <a:pt x="5664" y="6950"/>
                        <a:pt x="5658" y="6889"/>
                      </a:cubicBezTo>
                      <a:cubicBezTo>
                        <a:pt x="5655" y="6822"/>
                        <a:pt x="5644" y="6758"/>
                        <a:pt x="5627" y="6696"/>
                      </a:cubicBezTo>
                      <a:cubicBezTo>
                        <a:pt x="5594" y="6571"/>
                        <a:pt x="5538" y="6445"/>
                        <a:pt x="5482" y="6325"/>
                      </a:cubicBezTo>
                      <a:cubicBezTo>
                        <a:pt x="5404" y="6178"/>
                        <a:pt x="5332" y="6016"/>
                        <a:pt x="5259" y="5857"/>
                      </a:cubicBezTo>
                      <a:cubicBezTo>
                        <a:pt x="5237" y="5807"/>
                        <a:pt x="5212" y="5759"/>
                        <a:pt x="5189" y="5706"/>
                      </a:cubicBezTo>
                      <a:lnTo>
                        <a:pt x="5189" y="5706"/>
                      </a:lnTo>
                      <a:cubicBezTo>
                        <a:pt x="5209" y="5726"/>
                        <a:pt x="5234" y="5745"/>
                        <a:pt x="5254" y="5765"/>
                      </a:cubicBezTo>
                      <a:cubicBezTo>
                        <a:pt x="5407" y="5893"/>
                        <a:pt x="5558" y="6024"/>
                        <a:pt x="5711" y="6152"/>
                      </a:cubicBezTo>
                      <a:cubicBezTo>
                        <a:pt x="5820" y="6242"/>
                        <a:pt x="5923" y="6334"/>
                        <a:pt x="6032" y="6423"/>
                      </a:cubicBezTo>
                      <a:lnTo>
                        <a:pt x="6035" y="6429"/>
                      </a:lnTo>
                      <a:cubicBezTo>
                        <a:pt x="6227" y="6590"/>
                        <a:pt x="6423" y="6755"/>
                        <a:pt x="6662" y="6833"/>
                      </a:cubicBezTo>
                      <a:cubicBezTo>
                        <a:pt x="6758" y="6863"/>
                        <a:pt x="6855" y="6877"/>
                        <a:pt x="6952" y="6877"/>
                      </a:cubicBezTo>
                      <a:cubicBezTo>
                        <a:pt x="7418" y="6877"/>
                        <a:pt x="7877" y="6553"/>
                        <a:pt x="8180" y="6172"/>
                      </a:cubicBezTo>
                      <a:cubicBezTo>
                        <a:pt x="8356" y="5954"/>
                        <a:pt x="8509" y="5698"/>
                        <a:pt x="8537" y="5419"/>
                      </a:cubicBezTo>
                      <a:cubicBezTo>
                        <a:pt x="8593" y="4911"/>
                        <a:pt x="8230" y="4453"/>
                        <a:pt x="7776" y="4188"/>
                      </a:cubicBezTo>
                      <a:cubicBezTo>
                        <a:pt x="7742" y="4169"/>
                        <a:pt x="7706" y="4149"/>
                        <a:pt x="7672" y="4133"/>
                      </a:cubicBezTo>
                      <a:lnTo>
                        <a:pt x="7667" y="4133"/>
                      </a:lnTo>
                      <a:cubicBezTo>
                        <a:pt x="7633" y="4116"/>
                        <a:pt x="7597" y="4099"/>
                        <a:pt x="7564" y="4085"/>
                      </a:cubicBezTo>
                      <a:cubicBezTo>
                        <a:pt x="7207" y="3933"/>
                        <a:pt x="6826" y="3866"/>
                        <a:pt x="6440" y="3866"/>
                      </a:cubicBezTo>
                      <a:cubicBezTo>
                        <a:pt x="6402" y="3866"/>
                        <a:pt x="6365" y="3866"/>
                        <a:pt x="6328" y="3868"/>
                      </a:cubicBezTo>
                      <a:cubicBezTo>
                        <a:pt x="6389" y="3837"/>
                        <a:pt x="6445" y="3806"/>
                        <a:pt x="6495" y="3778"/>
                      </a:cubicBezTo>
                      <a:cubicBezTo>
                        <a:pt x="6704" y="3658"/>
                        <a:pt x="6933" y="3480"/>
                        <a:pt x="6925" y="3240"/>
                      </a:cubicBezTo>
                      <a:cubicBezTo>
                        <a:pt x="6922" y="3215"/>
                        <a:pt x="6919" y="3195"/>
                        <a:pt x="6914" y="3173"/>
                      </a:cubicBezTo>
                      <a:cubicBezTo>
                        <a:pt x="6911" y="3167"/>
                        <a:pt x="6911" y="3159"/>
                        <a:pt x="6908" y="3153"/>
                      </a:cubicBezTo>
                      <a:cubicBezTo>
                        <a:pt x="6905" y="3137"/>
                        <a:pt x="6900" y="3123"/>
                        <a:pt x="6894" y="3103"/>
                      </a:cubicBezTo>
                      <a:cubicBezTo>
                        <a:pt x="6894" y="3100"/>
                        <a:pt x="6891" y="3095"/>
                        <a:pt x="6886" y="3086"/>
                      </a:cubicBezTo>
                      <a:cubicBezTo>
                        <a:pt x="6880" y="3067"/>
                        <a:pt x="6872" y="3047"/>
                        <a:pt x="6863" y="3031"/>
                      </a:cubicBezTo>
                      <a:cubicBezTo>
                        <a:pt x="6863" y="3028"/>
                        <a:pt x="6863" y="3028"/>
                        <a:pt x="6858" y="3025"/>
                      </a:cubicBezTo>
                      <a:cubicBezTo>
                        <a:pt x="6824" y="2950"/>
                        <a:pt x="6771" y="2877"/>
                        <a:pt x="6732" y="2805"/>
                      </a:cubicBezTo>
                      <a:cubicBezTo>
                        <a:pt x="6713" y="2766"/>
                        <a:pt x="6696" y="2732"/>
                        <a:pt x="6682" y="2693"/>
                      </a:cubicBezTo>
                      <a:cubicBezTo>
                        <a:pt x="6584" y="2428"/>
                        <a:pt x="6696" y="2135"/>
                        <a:pt x="6755" y="1856"/>
                      </a:cubicBezTo>
                      <a:cubicBezTo>
                        <a:pt x="6852" y="1396"/>
                        <a:pt x="6794" y="883"/>
                        <a:pt x="6517" y="503"/>
                      </a:cubicBezTo>
                      <a:cubicBezTo>
                        <a:pt x="6298" y="202"/>
                        <a:pt x="5927" y="1"/>
                        <a:pt x="55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7511;p57">
                  <a:extLst>
                    <a:ext uri="{FF2B5EF4-FFF2-40B4-BE49-F238E27FC236}">
                      <a16:creationId xmlns:a16="http://schemas.microsoft.com/office/drawing/2014/main" id="{D12BB010-932B-EBDC-B72D-4234F7A0289B}"/>
                    </a:ext>
                  </a:extLst>
                </p:cNvPr>
                <p:cNvSpPr/>
                <p:nvPr/>
              </p:nvSpPr>
              <p:spPr>
                <a:xfrm>
                  <a:off x="5561470" y="2587859"/>
                  <a:ext cx="136799" cy="179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728" extrusionOk="0">
                      <a:moveTo>
                        <a:pt x="1680" y="1"/>
                      </a:moveTo>
                      <a:cubicBezTo>
                        <a:pt x="1599" y="1"/>
                        <a:pt x="1518" y="12"/>
                        <a:pt x="1440" y="36"/>
                      </a:cubicBezTo>
                      <a:cubicBezTo>
                        <a:pt x="1212" y="106"/>
                        <a:pt x="1025" y="274"/>
                        <a:pt x="849" y="438"/>
                      </a:cubicBezTo>
                      <a:cubicBezTo>
                        <a:pt x="620" y="645"/>
                        <a:pt x="389" y="859"/>
                        <a:pt x="271" y="1147"/>
                      </a:cubicBezTo>
                      <a:cubicBezTo>
                        <a:pt x="188" y="1356"/>
                        <a:pt x="174" y="1588"/>
                        <a:pt x="171" y="1816"/>
                      </a:cubicBezTo>
                      <a:cubicBezTo>
                        <a:pt x="165" y="2279"/>
                        <a:pt x="1" y="3465"/>
                        <a:pt x="559" y="3677"/>
                      </a:cubicBezTo>
                      <a:cubicBezTo>
                        <a:pt x="652" y="3712"/>
                        <a:pt x="759" y="3727"/>
                        <a:pt x="873" y="3727"/>
                      </a:cubicBezTo>
                      <a:cubicBezTo>
                        <a:pt x="1402" y="3727"/>
                        <a:pt x="2103" y="3404"/>
                        <a:pt x="2470" y="3200"/>
                      </a:cubicBezTo>
                      <a:cubicBezTo>
                        <a:pt x="2648" y="3100"/>
                        <a:pt x="2838" y="2952"/>
                        <a:pt x="2835" y="2745"/>
                      </a:cubicBezTo>
                      <a:cubicBezTo>
                        <a:pt x="2830" y="2578"/>
                        <a:pt x="2690" y="2447"/>
                        <a:pt x="2634" y="2285"/>
                      </a:cubicBezTo>
                      <a:cubicBezTo>
                        <a:pt x="2553" y="2059"/>
                        <a:pt x="2648" y="1811"/>
                        <a:pt x="2696" y="1574"/>
                      </a:cubicBezTo>
                      <a:cubicBezTo>
                        <a:pt x="2779" y="1183"/>
                        <a:pt x="2726" y="751"/>
                        <a:pt x="2495" y="427"/>
                      </a:cubicBezTo>
                      <a:cubicBezTo>
                        <a:pt x="2309" y="170"/>
                        <a:pt x="1992" y="1"/>
                        <a:pt x="16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7512;p57">
                  <a:extLst>
                    <a:ext uri="{FF2B5EF4-FFF2-40B4-BE49-F238E27FC236}">
                      <a16:creationId xmlns:a16="http://schemas.microsoft.com/office/drawing/2014/main" id="{5910AEE6-E38A-84A8-3739-69F9E7472DEA}"/>
                    </a:ext>
                  </a:extLst>
                </p:cNvPr>
                <p:cNvSpPr/>
                <p:nvPr/>
              </p:nvSpPr>
              <p:spPr>
                <a:xfrm>
                  <a:off x="5588223" y="2685374"/>
                  <a:ext cx="70135" cy="69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1446" extrusionOk="0">
                      <a:moveTo>
                        <a:pt x="1377" y="0"/>
                      </a:moveTo>
                      <a:cubicBezTo>
                        <a:pt x="1353" y="0"/>
                        <a:pt x="1329" y="13"/>
                        <a:pt x="1318" y="36"/>
                      </a:cubicBezTo>
                      <a:cubicBezTo>
                        <a:pt x="1033" y="574"/>
                        <a:pt x="581" y="1029"/>
                        <a:pt x="46" y="1319"/>
                      </a:cubicBezTo>
                      <a:cubicBezTo>
                        <a:pt x="15" y="1336"/>
                        <a:pt x="1" y="1378"/>
                        <a:pt x="18" y="1414"/>
                      </a:cubicBezTo>
                      <a:cubicBezTo>
                        <a:pt x="23" y="1431"/>
                        <a:pt x="40" y="1442"/>
                        <a:pt x="62" y="1445"/>
                      </a:cubicBezTo>
                      <a:cubicBezTo>
                        <a:pt x="66" y="1446"/>
                        <a:pt x="70" y="1446"/>
                        <a:pt x="74" y="1446"/>
                      </a:cubicBezTo>
                      <a:cubicBezTo>
                        <a:pt x="85" y="1446"/>
                        <a:pt x="97" y="1443"/>
                        <a:pt x="107" y="1439"/>
                      </a:cubicBezTo>
                      <a:cubicBezTo>
                        <a:pt x="665" y="1138"/>
                        <a:pt x="1139" y="661"/>
                        <a:pt x="1438" y="100"/>
                      </a:cubicBezTo>
                      <a:cubicBezTo>
                        <a:pt x="1454" y="67"/>
                        <a:pt x="1443" y="25"/>
                        <a:pt x="1410" y="8"/>
                      </a:cubicBezTo>
                      <a:cubicBezTo>
                        <a:pt x="1399" y="3"/>
                        <a:pt x="1388" y="0"/>
                        <a:pt x="1377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7513;p57">
                  <a:extLst>
                    <a:ext uri="{FF2B5EF4-FFF2-40B4-BE49-F238E27FC236}">
                      <a16:creationId xmlns:a16="http://schemas.microsoft.com/office/drawing/2014/main" id="{B41C703A-ADEE-7510-FF4F-946DD7CFEF7D}"/>
                    </a:ext>
                  </a:extLst>
                </p:cNvPr>
                <p:cNvSpPr/>
                <p:nvPr/>
              </p:nvSpPr>
              <p:spPr>
                <a:xfrm>
                  <a:off x="5594296" y="2681759"/>
                  <a:ext cx="21306" cy="7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1479" extrusionOk="0">
                      <a:moveTo>
                        <a:pt x="365" y="0"/>
                      </a:moveTo>
                      <a:cubicBezTo>
                        <a:pt x="339" y="0"/>
                        <a:pt x="316" y="12"/>
                        <a:pt x="302" y="39"/>
                      </a:cubicBezTo>
                      <a:cubicBezTo>
                        <a:pt x="104" y="463"/>
                        <a:pt x="0" y="937"/>
                        <a:pt x="6" y="1408"/>
                      </a:cubicBezTo>
                      <a:cubicBezTo>
                        <a:pt x="6" y="1445"/>
                        <a:pt x="31" y="1470"/>
                        <a:pt x="62" y="1475"/>
                      </a:cubicBezTo>
                      <a:cubicBezTo>
                        <a:pt x="70" y="1478"/>
                        <a:pt x="73" y="1478"/>
                        <a:pt x="76" y="1478"/>
                      </a:cubicBezTo>
                      <a:cubicBezTo>
                        <a:pt x="115" y="1478"/>
                        <a:pt x="143" y="1447"/>
                        <a:pt x="143" y="1408"/>
                      </a:cubicBezTo>
                      <a:cubicBezTo>
                        <a:pt x="134" y="959"/>
                        <a:pt x="232" y="504"/>
                        <a:pt x="424" y="97"/>
                      </a:cubicBezTo>
                      <a:cubicBezTo>
                        <a:pt x="441" y="64"/>
                        <a:pt x="427" y="25"/>
                        <a:pt x="394" y="5"/>
                      </a:cubicBezTo>
                      <a:cubicBezTo>
                        <a:pt x="384" y="2"/>
                        <a:pt x="374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7514;p57">
                  <a:extLst>
                    <a:ext uri="{FF2B5EF4-FFF2-40B4-BE49-F238E27FC236}">
                      <a16:creationId xmlns:a16="http://schemas.microsoft.com/office/drawing/2014/main" id="{5BB0F817-1D7E-9CA6-83E1-AA5E6F6C5289}"/>
                    </a:ext>
                  </a:extLst>
                </p:cNvPr>
                <p:cNvSpPr/>
                <p:nvPr/>
              </p:nvSpPr>
              <p:spPr>
                <a:xfrm>
                  <a:off x="5577473" y="2634182"/>
                  <a:ext cx="92163" cy="12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" h="2508" extrusionOk="0">
                      <a:moveTo>
                        <a:pt x="1126" y="1"/>
                      </a:moveTo>
                      <a:cubicBezTo>
                        <a:pt x="1073" y="1"/>
                        <a:pt x="1020" y="8"/>
                        <a:pt x="969" y="24"/>
                      </a:cubicBezTo>
                      <a:cubicBezTo>
                        <a:pt x="815" y="74"/>
                        <a:pt x="690" y="186"/>
                        <a:pt x="567" y="292"/>
                      </a:cubicBezTo>
                      <a:cubicBezTo>
                        <a:pt x="414" y="431"/>
                        <a:pt x="257" y="579"/>
                        <a:pt x="182" y="766"/>
                      </a:cubicBezTo>
                      <a:cubicBezTo>
                        <a:pt x="123" y="911"/>
                        <a:pt x="115" y="1065"/>
                        <a:pt x="115" y="1218"/>
                      </a:cubicBezTo>
                      <a:cubicBezTo>
                        <a:pt x="112" y="1530"/>
                        <a:pt x="1" y="2328"/>
                        <a:pt x="377" y="2468"/>
                      </a:cubicBezTo>
                      <a:cubicBezTo>
                        <a:pt x="445" y="2495"/>
                        <a:pt x="522" y="2507"/>
                        <a:pt x="604" y="2507"/>
                      </a:cubicBezTo>
                      <a:cubicBezTo>
                        <a:pt x="958" y="2507"/>
                        <a:pt x="1417" y="2291"/>
                        <a:pt x="1663" y="2155"/>
                      </a:cubicBezTo>
                      <a:cubicBezTo>
                        <a:pt x="1781" y="2088"/>
                        <a:pt x="1912" y="1988"/>
                        <a:pt x="1906" y="1849"/>
                      </a:cubicBezTo>
                      <a:cubicBezTo>
                        <a:pt x="1903" y="1731"/>
                        <a:pt x="1809" y="1645"/>
                        <a:pt x="1772" y="1539"/>
                      </a:cubicBezTo>
                      <a:cubicBezTo>
                        <a:pt x="1716" y="1385"/>
                        <a:pt x="1781" y="1218"/>
                        <a:pt x="1814" y="1059"/>
                      </a:cubicBezTo>
                      <a:cubicBezTo>
                        <a:pt x="1870" y="794"/>
                        <a:pt x="1834" y="507"/>
                        <a:pt x="1677" y="289"/>
                      </a:cubicBezTo>
                      <a:cubicBezTo>
                        <a:pt x="1553" y="117"/>
                        <a:pt x="1337" y="1"/>
                        <a:pt x="11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7515;p57">
                  <a:extLst>
                    <a:ext uri="{FF2B5EF4-FFF2-40B4-BE49-F238E27FC236}">
                      <a16:creationId xmlns:a16="http://schemas.microsoft.com/office/drawing/2014/main" id="{1A00AD32-C96C-99A1-2C4E-1292034B6D6C}"/>
                    </a:ext>
                  </a:extLst>
                </p:cNvPr>
                <p:cNvSpPr/>
                <p:nvPr/>
              </p:nvSpPr>
              <p:spPr>
                <a:xfrm>
                  <a:off x="5584897" y="2745532"/>
                  <a:ext cx="181723" cy="123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2558" extrusionOk="0">
                      <a:moveTo>
                        <a:pt x="1940" y="0"/>
                      </a:moveTo>
                      <a:cubicBezTo>
                        <a:pt x="1702" y="0"/>
                        <a:pt x="1462" y="30"/>
                        <a:pt x="1230" y="83"/>
                      </a:cubicBezTo>
                      <a:cubicBezTo>
                        <a:pt x="943" y="141"/>
                        <a:pt x="0" y="283"/>
                        <a:pt x="73" y="721"/>
                      </a:cubicBezTo>
                      <a:cubicBezTo>
                        <a:pt x="103" y="908"/>
                        <a:pt x="257" y="1045"/>
                        <a:pt x="399" y="1168"/>
                      </a:cubicBezTo>
                      <a:cubicBezTo>
                        <a:pt x="578" y="1321"/>
                        <a:pt x="756" y="1469"/>
                        <a:pt x="935" y="1620"/>
                      </a:cubicBezTo>
                      <a:cubicBezTo>
                        <a:pt x="1152" y="1804"/>
                        <a:pt x="1373" y="1991"/>
                        <a:pt x="1593" y="2178"/>
                      </a:cubicBezTo>
                      <a:cubicBezTo>
                        <a:pt x="1758" y="2314"/>
                        <a:pt x="1925" y="2457"/>
                        <a:pt x="2126" y="2521"/>
                      </a:cubicBezTo>
                      <a:cubicBezTo>
                        <a:pt x="2207" y="2546"/>
                        <a:pt x="2288" y="2558"/>
                        <a:pt x="2370" y="2558"/>
                      </a:cubicBezTo>
                      <a:cubicBezTo>
                        <a:pt x="2766" y="2558"/>
                        <a:pt x="3155" y="2282"/>
                        <a:pt x="3412" y="1963"/>
                      </a:cubicBezTo>
                      <a:cubicBezTo>
                        <a:pt x="3560" y="1773"/>
                        <a:pt x="3688" y="1561"/>
                        <a:pt x="3713" y="1324"/>
                      </a:cubicBezTo>
                      <a:cubicBezTo>
                        <a:pt x="3769" y="825"/>
                        <a:pt x="3351" y="387"/>
                        <a:pt x="2890" y="186"/>
                      </a:cubicBezTo>
                      <a:cubicBezTo>
                        <a:pt x="2587" y="56"/>
                        <a:pt x="2264" y="0"/>
                        <a:pt x="19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7516;p57">
                  <a:extLst>
                    <a:ext uri="{FF2B5EF4-FFF2-40B4-BE49-F238E27FC236}">
                      <a16:creationId xmlns:a16="http://schemas.microsoft.com/office/drawing/2014/main" id="{F298F96D-7559-855D-8A24-F3AFA325E210}"/>
                    </a:ext>
                  </a:extLst>
                </p:cNvPr>
                <p:cNvSpPr/>
                <p:nvPr/>
              </p:nvSpPr>
              <p:spPr>
                <a:xfrm>
                  <a:off x="5599117" y="2762259"/>
                  <a:ext cx="96742" cy="19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411" extrusionOk="0">
                      <a:moveTo>
                        <a:pt x="707" y="0"/>
                      </a:moveTo>
                      <a:cubicBezTo>
                        <a:pt x="490" y="0"/>
                        <a:pt x="273" y="24"/>
                        <a:pt x="59" y="73"/>
                      </a:cubicBezTo>
                      <a:cubicBezTo>
                        <a:pt x="26" y="84"/>
                        <a:pt x="1" y="118"/>
                        <a:pt x="6" y="154"/>
                      </a:cubicBezTo>
                      <a:cubicBezTo>
                        <a:pt x="15" y="182"/>
                        <a:pt x="32" y="201"/>
                        <a:pt x="59" y="207"/>
                      </a:cubicBezTo>
                      <a:cubicBezTo>
                        <a:pt x="65" y="208"/>
                        <a:pt x="69" y="209"/>
                        <a:pt x="73" y="209"/>
                      </a:cubicBezTo>
                      <a:cubicBezTo>
                        <a:pt x="78" y="209"/>
                        <a:pt x="82" y="208"/>
                        <a:pt x="87" y="207"/>
                      </a:cubicBezTo>
                      <a:cubicBezTo>
                        <a:pt x="291" y="160"/>
                        <a:pt x="499" y="137"/>
                        <a:pt x="707" y="137"/>
                      </a:cubicBezTo>
                      <a:cubicBezTo>
                        <a:pt x="1117" y="137"/>
                        <a:pt x="1526" y="227"/>
                        <a:pt x="1898" y="405"/>
                      </a:cubicBezTo>
                      <a:cubicBezTo>
                        <a:pt x="1907" y="409"/>
                        <a:pt x="1916" y="411"/>
                        <a:pt x="1926" y="411"/>
                      </a:cubicBezTo>
                      <a:cubicBezTo>
                        <a:pt x="1950" y="411"/>
                        <a:pt x="1975" y="398"/>
                        <a:pt x="1987" y="374"/>
                      </a:cubicBezTo>
                      <a:cubicBezTo>
                        <a:pt x="2007" y="338"/>
                        <a:pt x="1993" y="299"/>
                        <a:pt x="1957" y="282"/>
                      </a:cubicBezTo>
                      <a:cubicBezTo>
                        <a:pt x="1565" y="95"/>
                        <a:pt x="1137" y="0"/>
                        <a:pt x="707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7517;p57">
                  <a:extLst>
                    <a:ext uri="{FF2B5EF4-FFF2-40B4-BE49-F238E27FC236}">
                      <a16:creationId xmlns:a16="http://schemas.microsoft.com/office/drawing/2014/main" id="{965C633B-1A0E-B74A-02BE-E611E3C36D52}"/>
                    </a:ext>
                  </a:extLst>
                </p:cNvPr>
                <p:cNvSpPr/>
                <p:nvPr/>
              </p:nvSpPr>
              <p:spPr>
                <a:xfrm>
                  <a:off x="5602877" y="2779082"/>
                  <a:ext cx="71340" cy="48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010" extrusionOk="0">
                      <a:moveTo>
                        <a:pt x="75" y="1"/>
                      </a:moveTo>
                      <a:cubicBezTo>
                        <a:pt x="58" y="1"/>
                        <a:pt x="42" y="7"/>
                        <a:pt x="29" y="20"/>
                      </a:cubicBezTo>
                      <a:cubicBezTo>
                        <a:pt x="1" y="45"/>
                        <a:pt x="1" y="90"/>
                        <a:pt x="29" y="117"/>
                      </a:cubicBezTo>
                      <a:cubicBezTo>
                        <a:pt x="411" y="497"/>
                        <a:pt x="877" y="807"/>
                        <a:pt x="1376" y="1007"/>
                      </a:cubicBezTo>
                      <a:cubicBezTo>
                        <a:pt x="1381" y="1006"/>
                        <a:pt x="1383" y="1005"/>
                        <a:pt x="1385" y="1005"/>
                      </a:cubicBezTo>
                      <a:cubicBezTo>
                        <a:pt x="1388" y="1005"/>
                        <a:pt x="1389" y="1006"/>
                        <a:pt x="1390" y="1007"/>
                      </a:cubicBezTo>
                      <a:cubicBezTo>
                        <a:pt x="1395" y="1009"/>
                        <a:pt x="1400" y="1009"/>
                        <a:pt x="1405" y="1009"/>
                      </a:cubicBezTo>
                      <a:cubicBezTo>
                        <a:pt x="1431" y="1009"/>
                        <a:pt x="1457" y="991"/>
                        <a:pt x="1468" y="966"/>
                      </a:cubicBezTo>
                      <a:cubicBezTo>
                        <a:pt x="1480" y="932"/>
                        <a:pt x="1463" y="893"/>
                        <a:pt x="1429" y="879"/>
                      </a:cubicBezTo>
                      <a:cubicBezTo>
                        <a:pt x="944" y="687"/>
                        <a:pt x="495" y="388"/>
                        <a:pt x="127" y="20"/>
                      </a:cubicBezTo>
                      <a:cubicBezTo>
                        <a:pt x="112" y="8"/>
                        <a:pt x="93" y="1"/>
                        <a:pt x="75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7518;p57">
                  <a:extLst>
                    <a:ext uri="{FF2B5EF4-FFF2-40B4-BE49-F238E27FC236}">
                      <a16:creationId xmlns:a16="http://schemas.microsoft.com/office/drawing/2014/main" id="{D194791D-230C-9593-A060-D1BFD1CBBE7C}"/>
                    </a:ext>
                  </a:extLst>
                </p:cNvPr>
                <p:cNvSpPr/>
                <p:nvPr/>
              </p:nvSpPr>
              <p:spPr>
                <a:xfrm>
                  <a:off x="5600611" y="2754112"/>
                  <a:ext cx="120121" cy="81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" h="1687" extrusionOk="0">
                      <a:moveTo>
                        <a:pt x="1272" y="0"/>
                      </a:moveTo>
                      <a:cubicBezTo>
                        <a:pt x="1118" y="0"/>
                        <a:pt x="963" y="18"/>
                        <a:pt x="812" y="50"/>
                      </a:cubicBezTo>
                      <a:cubicBezTo>
                        <a:pt x="625" y="91"/>
                        <a:pt x="1" y="183"/>
                        <a:pt x="51" y="474"/>
                      </a:cubicBezTo>
                      <a:cubicBezTo>
                        <a:pt x="70" y="594"/>
                        <a:pt x="171" y="686"/>
                        <a:pt x="266" y="767"/>
                      </a:cubicBezTo>
                      <a:cubicBezTo>
                        <a:pt x="386" y="867"/>
                        <a:pt x="500" y="965"/>
                        <a:pt x="617" y="1065"/>
                      </a:cubicBezTo>
                      <a:cubicBezTo>
                        <a:pt x="765" y="1188"/>
                        <a:pt x="907" y="1313"/>
                        <a:pt x="1055" y="1436"/>
                      </a:cubicBezTo>
                      <a:cubicBezTo>
                        <a:pt x="1161" y="1525"/>
                        <a:pt x="1270" y="1620"/>
                        <a:pt x="1407" y="1662"/>
                      </a:cubicBezTo>
                      <a:cubicBezTo>
                        <a:pt x="1460" y="1679"/>
                        <a:pt x="1513" y="1686"/>
                        <a:pt x="1567" y="1686"/>
                      </a:cubicBezTo>
                      <a:cubicBezTo>
                        <a:pt x="1828" y="1686"/>
                        <a:pt x="2086" y="1504"/>
                        <a:pt x="2258" y="1291"/>
                      </a:cubicBezTo>
                      <a:cubicBezTo>
                        <a:pt x="2355" y="1171"/>
                        <a:pt x="2439" y="1032"/>
                        <a:pt x="2456" y="873"/>
                      </a:cubicBezTo>
                      <a:cubicBezTo>
                        <a:pt x="2492" y="543"/>
                        <a:pt x="2216" y="256"/>
                        <a:pt x="1912" y="125"/>
                      </a:cubicBezTo>
                      <a:cubicBezTo>
                        <a:pt x="1709" y="37"/>
                        <a:pt x="1491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7519;p57">
                  <a:extLst>
                    <a:ext uri="{FF2B5EF4-FFF2-40B4-BE49-F238E27FC236}">
                      <a16:creationId xmlns:a16="http://schemas.microsoft.com/office/drawing/2014/main" id="{96105106-42B3-0BFA-C829-685E7489B106}"/>
                    </a:ext>
                  </a:extLst>
                </p:cNvPr>
                <p:cNvSpPr/>
                <p:nvPr/>
              </p:nvSpPr>
              <p:spPr>
                <a:xfrm>
                  <a:off x="5425536" y="2639195"/>
                  <a:ext cx="155357" cy="13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" h="2715" extrusionOk="0">
                      <a:moveTo>
                        <a:pt x="580" y="1"/>
                      </a:moveTo>
                      <a:cubicBezTo>
                        <a:pt x="545" y="1"/>
                        <a:pt x="509" y="4"/>
                        <a:pt x="475" y="12"/>
                      </a:cubicBezTo>
                      <a:cubicBezTo>
                        <a:pt x="173" y="68"/>
                        <a:pt x="0" y="422"/>
                        <a:pt x="45" y="726"/>
                      </a:cubicBezTo>
                      <a:cubicBezTo>
                        <a:pt x="90" y="1028"/>
                        <a:pt x="293" y="1284"/>
                        <a:pt x="508" y="1505"/>
                      </a:cubicBezTo>
                      <a:cubicBezTo>
                        <a:pt x="843" y="1845"/>
                        <a:pt x="1222" y="2141"/>
                        <a:pt x="1635" y="2386"/>
                      </a:cubicBezTo>
                      <a:cubicBezTo>
                        <a:pt x="1858" y="2517"/>
                        <a:pt x="2257" y="2714"/>
                        <a:pt x="2590" y="2714"/>
                      </a:cubicBezTo>
                      <a:cubicBezTo>
                        <a:pt x="2711" y="2714"/>
                        <a:pt x="2823" y="2688"/>
                        <a:pt x="2916" y="2623"/>
                      </a:cubicBezTo>
                      <a:cubicBezTo>
                        <a:pt x="3222" y="2403"/>
                        <a:pt x="3114" y="1541"/>
                        <a:pt x="3044" y="1203"/>
                      </a:cubicBezTo>
                      <a:cubicBezTo>
                        <a:pt x="2946" y="743"/>
                        <a:pt x="2665" y="297"/>
                        <a:pt x="2221" y="132"/>
                      </a:cubicBezTo>
                      <a:cubicBezTo>
                        <a:pt x="2038" y="64"/>
                        <a:pt x="1846" y="50"/>
                        <a:pt x="1651" y="50"/>
                      </a:cubicBezTo>
                      <a:cubicBezTo>
                        <a:pt x="1500" y="50"/>
                        <a:pt x="1347" y="58"/>
                        <a:pt x="1195" y="58"/>
                      </a:cubicBezTo>
                      <a:cubicBezTo>
                        <a:pt x="1090" y="58"/>
                        <a:pt x="985" y="54"/>
                        <a:pt x="882" y="40"/>
                      </a:cubicBezTo>
                      <a:cubicBezTo>
                        <a:pt x="781" y="26"/>
                        <a:pt x="679" y="1"/>
                        <a:pt x="5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7520;p57">
                  <a:extLst>
                    <a:ext uri="{FF2B5EF4-FFF2-40B4-BE49-F238E27FC236}">
                      <a16:creationId xmlns:a16="http://schemas.microsoft.com/office/drawing/2014/main" id="{1B0ED566-9919-961F-1A98-4676EBBC9BF4}"/>
                    </a:ext>
                  </a:extLst>
                </p:cNvPr>
                <p:cNvSpPr/>
                <p:nvPr/>
              </p:nvSpPr>
              <p:spPr>
                <a:xfrm>
                  <a:off x="5528692" y="2684651"/>
                  <a:ext cx="54083" cy="6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281" extrusionOk="0">
                      <a:moveTo>
                        <a:pt x="76" y="1"/>
                      </a:moveTo>
                      <a:cubicBezTo>
                        <a:pt x="55" y="1"/>
                        <a:pt x="33" y="11"/>
                        <a:pt x="20" y="32"/>
                      </a:cubicBezTo>
                      <a:cubicBezTo>
                        <a:pt x="0" y="62"/>
                        <a:pt x="6" y="104"/>
                        <a:pt x="39" y="124"/>
                      </a:cubicBezTo>
                      <a:cubicBezTo>
                        <a:pt x="444" y="411"/>
                        <a:pt x="770" y="793"/>
                        <a:pt x="988" y="1240"/>
                      </a:cubicBezTo>
                      <a:cubicBezTo>
                        <a:pt x="993" y="1265"/>
                        <a:pt x="1013" y="1276"/>
                        <a:pt x="1032" y="1279"/>
                      </a:cubicBezTo>
                      <a:cubicBezTo>
                        <a:pt x="1037" y="1280"/>
                        <a:pt x="1042" y="1280"/>
                        <a:pt x="1048" y="1280"/>
                      </a:cubicBezTo>
                      <a:cubicBezTo>
                        <a:pt x="1056" y="1280"/>
                        <a:pt x="1065" y="1278"/>
                        <a:pt x="1074" y="1273"/>
                      </a:cubicBezTo>
                      <a:cubicBezTo>
                        <a:pt x="1108" y="1253"/>
                        <a:pt x="1122" y="1217"/>
                        <a:pt x="1105" y="1181"/>
                      </a:cubicBezTo>
                      <a:cubicBezTo>
                        <a:pt x="879" y="715"/>
                        <a:pt x="536" y="313"/>
                        <a:pt x="114" y="12"/>
                      </a:cubicBezTo>
                      <a:cubicBezTo>
                        <a:pt x="103" y="5"/>
                        <a:pt x="89" y="1"/>
                        <a:pt x="76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7521;p57">
                  <a:extLst>
                    <a:ext uri="{FF2B5EF4-FFF2-40B4-BE49-F238E27FC236}">
                      <a16:creationId xmlns:a16="http://schemas.microsoft.com/office/drawing/2014/main" id="{C99D3BFB-B723-0E45-941B-D0F4D1828939}"/>
                    </a:ext>
                  </a:extLst>
                </p:cNvPr>
                <p:cNvSpPr/>
                <p:nvPr/>
              </p:nvSpPr>
              <p:spPr>
                <a:xfrm>
                  <a:off x="5511435" y="2714730"/>
                  <a:ext cx="61651" cy="3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804" extrusionOk="0">
                      <a:moveTo>
                        <a:pt x="75" y="0"/>
                      </a:moveTo>
                      <a:cubicBezTo>
                        <a:pt x="57" y="0"/>
                        <a:pt x="40" y="7"/>
                        <a:pt x="26" y="21"/>
                      </a:cubicBezTo>
                      <a:cubicBezTo>
                        <a:pt x="1" y="49"/>
                        <a:pt x="1" y="91"/>
                        <a:pt x="26" y="119"/>
                      </a:cubicBezTo>
                      <a:cubicBezTo>
                        <a:pt x="347" y="440"/>
                        <a:pt x="749" y="671"/>
                        <a:pt x="1181" y="797"/>
                      </a:cubicBezTo>
                      <a:cubicBezTo>
                        <a:pt x="1189" y="802"/>
                        <a:pt x="1192" y="802"/>
                        <a:pt x="1192" y="802"/>
                      </a:cubicBezTo>
                      <a:cubicBezTo>
                        <a:pt x="1196" y="803"/>
                        <a:pt x="1200" y="803"/>
                        <a:pt x="1203" y="803"/>
                      </a:cubicBezTo>
                      <a:cubicBezTo>
                        <a:pt x="1232" y="803"/>
                        <a:pt x="1258" y="784"/>
                        <a:pt x="1268" y="752"/>
                      </a:cubicBezTo>
                      <a:cubicBezTo>
                        <a:pt x="1279" y="719"/>
                        <a:pt x="1256" y="680"/>
                        <a:pt x="1223" y="669"/>
                      </a:cubicBezTo>
                      <a:cubicBezTo>
                        <a:pt x="810" y="551"/>
                        <a:pt x="431" y="323"/>
                        <a:pt x="124" y="21"/>
                      </a:cubicBezTo>
                      <a:cubicBezTo>
                        <a:pt x="110" y="7"/>
                        <a:pt x="92" y="0"/>
                        <a:pt x="75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7522;p57">
                  <a:extLst>
                    <a:ext uri="{FF2B5EF4-FFF2-40B4-BE49-F238E27FC236}">
                      <a16:creationId xmlns:a16="http://schemas.microsoft.com/office/drawing/2014/main" id="{8628B4FF-28C3-A2FC-010D-326CF9CF641F}"/>
                    </a:ext>
                  </a:extLst>
                </p:cNvPr>
                <p:cNvSpPr/>
                <p:nvPr/>
              </p:nvSpPr>
              <p:spPr>
                <a:xfrm>
                  <a:off x="5465208" y="2668358"/>
                  <a:ext cx="112987" cy="102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4" h="2131" extrusionOk="0">
                      <a:moveTo>
                        <a:pt x="437" y="1"/>
                      </a:moveTo>
                      <a:cubicBezTo>
                        <a:pt x="409" y="1"/>
                        <a:pt x="380" y="3"/>
                        <a:pt x="352" y="10"/>
                      </a:cubicBezTo>
                      <a:cubicBezTo>
                        <a:pt x="129" y="57"/>
                        <a:pt x="0" y="342"/>
                        <a:pt x="28" y="582"/>
                      </a:cubicBezTo>
                      <a:cubicBezTo>
                        <a:pt x="56" y="821"/>
                        <a:pt x="204" y="1020"/>
                        <a:pt x="357" y="1195"/>
                      </a:cubicBezTo>
                      <a:cubicBezTo>
                        <a:pt x="600" y="1463"/>
                        <a:pt x="873" y="1695"/>
                        <a:pt x="1175" y="1882"/>
                      </a:cubicBezTo>
                      <a:cubicBezTo>
                        <a:pt x="1333" y="1982"/>
                        <a:pt x="1617" y="2130"/>
                        <a:pt x="1859" y="2130"/>
                      </a:cubicBezTo>
                      <a:cubicBezTo>
                        <a:pt x="1953" y="2130"/>
                        <a:pt x="2040" y="2108"/>
                        <a:pt x="2112" y="2052"/>
                      </a:cubicBezTo>
                      <a:cubicBezTo>
                        <a:pt x="2344" y="1879"/>
                        <a:pt x="2274" y="1195"/>
                        <a:pt x="2224" y="927"/>
                      </a:cubicBezTo>
                      <a:cubicBezTo>
                        <a:pt x="2157" y="565"/>
                        <a:pt x="1953" y="211"/>
                        <a:pt x="1635" y="85"/>
                      </a:cubicBezTo>
                      <a:cubicBezTo>
                        <a:pt x="1511" y="38"/>
                        <a:pt x="1380" y="26"/>
                        <a:pt x="1246" y="26"/>
                      </a:cubicBezTo>
                      <a:cubicBezTo>
                        <a:pt x="1114" y="26"/>
                        <a:pt x="979" y="37"/>
                        <a:pt x="845" y="37"/>
                      </a:cubicBezTo>
                      <a:cubicBezTo>
                        <a:pt x="780" y="37"/>
                        <a:pt x="715" y="35"/>
                        <a:pt x="650" y="26"/>
                      </a:cubicBezTo>
                      <a:cubicBezTo>
                        <a:pt x="579" y="16"/>
                        <a:pt x="508" y="1"/>
                        <a:pt x="4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7523;p57">
                  <a:extLst>
                    <a:ext uri="{FF2B5EF4-FFF2-40B4-BE49-F238E27FC236}">
                      <a16:creationId xmlns:a16="http://schemas.microsoft.com/office/drawing/2014/main" id="{DC0B5304-1E37-0443-DA9C-776B46C99184}"/>
                    </a:ext>
                  </a:extLst>
                </p:cNvPr>
                <p:cNvSpPr/>
                <p:nvPr/>
              </p:nvSpPr>
              <p:spPr>
                <a:xfrm>
                  <a:off x="5530427" y="2776816"/>
                  <a:ext cx="117855" cy="16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" h="3457" extrusionOk="0">
                      <a:moveTo>
                        <a:pt x="1261" y="1"/>
                      </a:moveTo>
                      <a:cubicBezTo>
                        <a:pt x="1080" y="1"/>
                        <a:pt x="895" y="142"/>
                        <a:pt x="728" y="340"/>
                      </a:cubicBezTo>
                      <a:cubicBezTo>
                        <a:pt x="131" y="1043"/>
                        <a:pt x="0" y="2109"/>
                        <a:pt x="405" y="2937"/>
                      </a:cubicBezTo>
                      <a:cubicBezTo>
                        <a:pt x="530" y="3196"/>
                        <a:pt x="767" y="3457"/>
                        <a:pt x="1039" y="3457"/>
                      </a:cubicBezTo>
                      <a:cubicBezTo>
                        <a:pt x="1076" y="3457"/>
                        <a:pt x="1112" y="3452"/>
                        <a:pt x="1150" y="3442"/>
                      </a:cubicBezTo>
                      <a:cubicBezTo>
                        <a:pt x="1426" y="3370"/>
                        <a:pt x="1543" y="3055"/>
                        <a:pt x="1733" y="2840"/>
                      </a:cubicBezTo>
                      <a:cubicBezTo>
                        <a:pt x="1956" y="2586"/>
                        <a:pt x="2319" y="2419"/>
                        <a:pt x="2394" y="2087"/>
                      </a:cubicBezTo>
                      <a:cubicBezTo>
                        <a:pt x="2444" y="1866"/>
                        <a:pt x="2349" y="1649"/>
                        <a:pt x="2252" y="1445"/>
                      </a:cubicBezTo>
                      <a:cubicBezTo>
                        <a:pt x="2059" y="1040"/>
                        <a:pt x="1872" y="588"/>
                        <a:pt x="1613" y="220"/>
                      </a:cubicBezTo>
                      <a:cubicBezTo>
                        <a:pt x="1503" y="65"/>
                        <a:pt x="1383" y="1"/>
                        <a:pt x="12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7524;p57">
                  <a:extLst>
                    <a:ext uri="{FF2B5EF4-FFF2-40B4-BE49-F238E27FC236}">
                      <a16:creationId xmlns:a16="http://schemas.microsoft.com/office/drawing/2014/main" id="{6F6FCB96-6111-AD38-B964-0257FF985AF9}"/>
                    </a:ext>
                  </a:extLst>
                </p:cNvPr>
                <p:cNvSpPr/>
                <p:nvPr/>
              </p:nvSpPr>
              <p:spPr>
                <a:xfrm>
                  <a:off x="5554770" y="2778841"/>
                  <a:ext cx="30946" cy="112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2332" extrusionOk="0">
                      <a:moveTo>
                        <a:pt x="566" y="1"/>
                      </a:moveTo>
                      <a:cubicBezTo>
                        <a:pt x="541" y="1"/>
                        <a:pt x="517" y="14"/>
                        <a:pt x="505" y="36"/>
                      </a:cubicBezTo>
                      <a:cubicBezTo>
                        <a:pt x="156" y="722"/>
                        <a:pt x="0" y="1498"/>
                        <a:pt x="56" y="2268"/>
                      </a:cubicBezTo>
                      <a:cubicBezTo>
                        <a:pt x="56" y="2296"/>
                        <a:pt x="76" y="2324"/>
                        <a:pt x="106" y="2326"/>
                      </a:cubicBezTo>
                      <a:cubicBezTo>
                        <a:pt x="112" y="2326"/>
                        <a:pt x="115" y="2332"/>
                        <a:pt x="117" y="2332"/>
                      </a:cubicBezTo>
                      <a:cubicBezTo>
                        <a:pt x="154" y="2332"/>
                        <a:pt x="184" y="2307"/>
                        <a:pt x="187" y="2271"/>
                      </a:cubicBezTo>
                      <a:lnTo>
                        <a:pt x="198" y="2195"/>
                      </a:lnTo>
                      <a:cubicBezTo>
                        <a:pt x="201" y="2173"/>
                        <a:pt x="196" y="2156"/>
                        <a:pt x="182" y="2142"/>
                      </a:cubicBezTo>
                      <a:cubicBezTo>
                        <a:pt x="151" y="1434"/>
                        <a:pt x="304" y="731"/>
                        <a:pt x="625" y="100"/>
                      </a:cubicBezTo>
                      <a:cubicBezTo>
                        <a:pt x="642" y="67"/>
                        <a:pt x="628" y="25"/>
                        <a:pt x="594" y="8"/>
                      </a:cubicBezTo>
                      <a:cubicBezTo>
                        <a:pt x="586" y="3"/>
                        <a:pt x="576" y="1"/>
                        <a:pt x="566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7525;p57">
                  <a:extLst>
                    <a:ext uri="{FF2B5EF4-FFF2-40B4-BE49-F238E27FC236}">
                      <a16:creationId xmlns:a16="http://schemas.microsoft.com/office/drawing/2014/main" id="{54533D1B-82DE-3A1A-2D3B-F881B4D24FB6}"/>
                    </a:ext>
                  </a:extLst>
                </p:cNvPr>
                <p:cNvSpPr/>
                <p:nvPr/>
              </p:nvSpPr>
              <p:spPr>
                <a:xfrm>
                  <a:off x="5590392" y="2784047"/>
                  <a:ext cx="17112" cy="8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1813" extrusionOk="0">
                      <a:moveTo>
                        <a:pt x="79" y="0"/>
                      </a:moveTo>
                      <a:cubicBezTo>
                        <a:pt x="71" y="0"/>
                        <a:pt x="64" y="2"/>
                        <a:pt x="56" y="6"/>
                      </a:cubicBezTo>
                      <a:cubicBezTo>
                        <a:pt x="20" y="17"/>
                        <a:pt x="1" y="56"/>
                        <a:pt x="14" y="87"/>
                      </a:cubicBezTo>
                      <a:cubicBezTo>
                        <a:pt x="187" y="617"/>
                        <a:pt x="224" y="1186"/>
                        <a:pt x="112" y="1730"/>
                      </a:cubicBezTo>
                      <a:cubicBezTo>
                        <a:pt x="98" y="1769"/>
                        <a:pt x="123" y="1805"/>
                        <a:pt x="160" y="1811"/>
                      </a:cubicBezTo>
                      <a:cubicBezTo>
                        <a:pt x="164" y="1812"/>
                        <a:pt x="169" y="1813"/>
                        <a:pt x="174" y="1813"/>
                      </a:cubicBezTo>
                      <a:cubicBezTo>
                        <a:pt x="205" y="1813"/>
                        <a:pt x="236" y="1790"/>
                        <a:pt x="240" y="1758"/>
                      </a:cubicBezTo>
                      <a:cubicBezTo>
                        <a:pt x="355" y="1192"/>
                        <a:pt x="321" y="598"/>
                        <a:pt x="140" y="45"/>
                      </a:cubicBezTo>
                      <a:cubicBezTo>
                        <a:pt x="131" y="19"/>
                        <a:pt x="105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7526;p57">
                  <a:extLst>
                    <a:ext uri="{FF2B5EF4-FFF2-40B4-BE49-F238E27FC236}">
                      <a16:creationId xmlns:a16="http://schemas.microsoft.com/office/drawing/2014/main" id="{4F68618B-4264-AD67-FD89-2629CC30D166}"/>
                    </a:ext>
                  </a:extLst>
                </p:cNvPr>
                <p:cNvSpPr/>
                <p:nvPr/>
              </p:nvSpPr>
              <p:spPr>
                <a:xfrm>
                  <a:off x="5550721" y="2783372"/>
                  <a:ext cx="80739" cy="11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2362" extrusionOk="0">
                      <a:moveTo>
                        <a:pt x="864" y="0"/>
                      </a:moveTo>
                      <a:cubicBezTo>
                        <a:pt x="740" y="0"/>
                        <a:pt x="613" y="97"/>
                        <a:pt x="500" y="232"/>
                      </a:cubicBezTo>
                      <a:cubicBezTo>
                        <a:pt x="90" y="712"/>
                        <a:pt x="1" y="1443"/>
                        <a:pt x="277" y="2006"/>
                      </a:cubicBezTo>
                      <a:cubicBezTo>
                        <a:pt x="363" y="2182"/>
                        <a:pt x="526" y="2362"/>
                        <a:pt x="712" y="2362"/>
                      </a:cubicBezTo>
                      <a:cubicBezTo>
                        <a:pt x="736" y="2362"/>
                        <a:pt x="760" y="2359"/>
                        <a:pt x="784" y="2352"/>
                      </a:cubicBezTo>
                      <a:cubicBezTo>
                        <a:pt x="977" y="2302"/>
                        <a:pt x="1061" y="2087"/>
                        <a:pt x="1186" y="1939"/>
                      </a:cubicBezTo>
                      <a:cubicBezTo>
                        <a:pt x="1340" y="1764"/>
                        <a:pt x="1588" y="1652"/>
                        <a:pt x="1638" y="1423"/>
                      </a:cubicBezTo>
                      <a:cubicBezTo>
                        <a:pt x="1674" y="1275"/>
                        <a:pt x="1607" y="1125"/>
                        <a:pt x="1541" y="985"/>
                      </a:cubicBezTo>
                      <a:cubicBezTo>
                        <a:pt x="1412" y="709"/>
                        <a:pt x="1284" y="402"/>
                        <a:pt x="1103" y="151"/>
                      </a:cubicBezTo>
                      <a:cubicBezTo>
                        <a:pt x="1028" y="44"/>
                        <a:pt x="947" y="0"/>
                        <a:pt x="8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7527;p57">
                  <a:extLst>
                    <a:ext uri="{FF2B5EF4-FFF2-40B4-BE49-F238E27FC236}">
                      <a16:creationId xmlns:a16="http://schemas.microsoft.com/office/drawing/2014/main" id="{4A014AD9-30CC-3241-3C12-D4609933072C}"/>
                    </a:ext>
                  </a:extLst>
                </p:cNvPr>
                <p:cNvSpPr/>
                <p:nvPr/>
              </p:nvSpPr>
              <p:spPr>
                <a:xfrm>
                  <a:off x="5415028" y="2742351"/>
                  <a:ext cx="166877" cy="13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711" extrusionOk="0">
                      <a:moveTo>
                        <a:pt x="2290" y="1"/>
                      </a:moveTo>
                      <a:cubicBezTo>
                        <a:pt x="2068" y="1"/>
                        <a:pt x="1847" y="26"/>
                        <a:pt x="1672" y="54"/>
                      </a:cubicBezTo>
                      <a:cubicBezTo>
                        <a:pt x="1270" y="115"/>
                        <a:pt x="804" y="232"/>
                        <a:pt x="642" y="603"/>
                      </a:cubicBezTo>
                      <a:cubicBezTo>
                        <a:pt x="573" y="765"/>
                        <a:pt x="570" y="952"/>
                        <a:pt x="458" y="1086"/>
                      </a:cubicBezTo>
                      <a:cubicBezTo>
                        <a:pt x="358" y="1209"/>
                        <a:pt x="179" y="1253"/>
                        <a:pt x="84" y="1387"/>
                      </a:cubicBezTo>
                      <a:cubicBezTo>
                        <a:pt x="1" y="1507"/>
                        <a:pt x="12" y="1683"/>
                        <a:pt x="93" y="1806"/>
                      </a:cubicBezTo>
                      <a:cubicBezTo>
                        <a:pt x="171" y="1926"/>
                        <a:pt x="316" y="2004"/>
                        <a:pt x="461" y="2023"/>
                      </a:cubicBezTo>
                      <a:cubicBezTo>
                        <a:pt x="567" y="2037"/>
                        <a:pt x="673" y="2032"/>
                        <a:pt x="771" y="2065"/>
                      </a:cubicBezTo>
                      <a:cubicBezTo>
                        <a:pt x="1050" y="2174"/>
                        <a:pt x="1105" y="2592"/>
                        <a:pt x="1390" y="2690"/>
                      </a:cubicBezTo>
                      <a:cubicBezTo>
                        <a:pt x="1429" y="2704"/>
                        <a:pt x="1469" y="2710"/>
                        <a:pt x="1509" y="2710"/>
                      </a:cubicBezTo>
                      <a:cubicBezTo>
                        <a:pt x="1660" y="2710"/>
                        <a:pt x="1814" y="2621"/>
                        <a:pt x="1942" y="2528"/>
                      </a:cubicBezTo>
                      <a:cubicBezTo>
                        <a:pt x="2288" y="2285"/>
                        <a:pt x="2606" y="2004"/>
                        <a:pt x="2888" y="1686"/>
                      </a:cubicBezTo>
                      <a:cubicBezTo>
                        <a:pt x="3100" y="1451"/>
                        <a:pt x="3295" y="1184"/>
                        <a:pt x="3348" y="871"/>
                      </a:cubicBezTo>
                      <a:cubicBezTo>
                        <a:pt x="3461" y="167"/>
                        <a:pt x="2867" y="1"/>
                        <a:pt x="22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7528;p57">
                  <a:extLst>
                    <a:ext uri="{FF2B5EF4-FFF2-40B4-BE49-F238E27FC236}">
                      <a16:creationId xmlns:a16="http://schemas.microsoft.com/office/drawing/2014/main" id="{47AA039F-F779-0DE8-D826-C65BDAF13F5F}"/>
                    </a:ext>
                  </a:extLst>
                </p:cNvPr>
                <p:cNvSpPr/>
                <p:nvPr/>
              </p:nvSpPr>
              <p:spPr>
                <a:xfrm>
                  <a:off x="5515098" y="2758306"/>
                  <a:ext cx="64447" cy="59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1232" extrusionOk="0">
                      <a:moveTo>
                        <a:pt x="1260" y="1"/>
                      </a:moveTo>
                      <a:cubicBezTo>
                        <a:pt x="1231" y="1"/>
                        <a:pt x="1204" y="23"/>
                        <a:pt x="1197" y="52"/>
                      </a:cubicBezTo>
                      <a:cubicBezTo>
                        <a:pt x="1046" y="568"/>
                        <a:pt x="589" y="989"/>
                        <a:pt x="59" y="1092"/>
                      </a:cubicBezTo>
                      <a:cubicBezTo>
                        <a:pt x="25" y="1101"/>
                        <a:pt x="0" y="1134"/>
                        <a:pt x="6" y="1173"/>
                      </a:cubicBezTo>
                      <a:cubicBezTo>
                        <a:pt x="11" y="1204"/>
                        <a:pt x="31" y="1226"/>
                        <a:pt x="59" y="1229"/>
                      </a:cubicBezTo>
                      <a:cubicBezTo>
                        <a:pt x="64" y="1231"/>
                        <a:pt x="69" y="1231"/>
                        <a:pt x="73" y="1231"/>
                      </a:cubicBezTo>
                      <a:cubicBezTo>
                        <a:pt x="77" y="1231"/>
                        <a:pt x="81" y="1231"/>
                        <a:pt x="87" y="1229"/>
                      </a:cubicBezTo>
                      <a:cubicBezTo>
                        <a:pt x="667" y="1115"/>
                        <a:pt x="1161" y="654"/>
                        <a:pt x="1325" y="88"/>
                      </a:cubicBezTo>
                      <a:cubicBezTo>
                        <a:pt x="1337" y="55"/>
                        <a:pt x="1314" y="16"/>
                        <a:pt x="1281" y="4"/>
                      </a:cubicBezTo>
                      <a:cubicBezTo>
                        <a:pt x="1274" y="2"/>
                        <a:pt x="1267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7529;p57">
                  <a:extLst>
                    <a:ext uri="{FF2B5EF4-FFF2-40B4-BE49-F238E27FC236}">
                      <a16:creationId xmlns:a16="http://schemas.microsoft.com/office/drawing/2014/main" id="{C941ED32-797D-F2E8-A95D-9DC903DD0584}"/>
                    </a:ext>
                  </a:extLst>
                </p:cNvPr>
                <p:cNvSpPr/>
                <p:nvPr/>
              </p:nvSpPr>
              <p:spPr>
                <a:xfrm>
                  <a:off x="5506614" y="2759318"/>
                  <a:ext cx="62567" cy="2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593" extrusionOk="0">
                      <a:moveTo>
                        <a:pt x="1225" y="0"/>
                      </a:moveTo>
                      <a:cubicBezTo>
                        <a:pt x="1220" y="0"/>
                        <a:pt x="1214" y="1"/>
                        <a:pt x="1208" y="3"/>
                      </a:cubicBezTo>
                      <a:cubicBezTo>
                        <a:pt x="798" y="106"/>
                        <a:pt x="408" y="262"/>
                        <a:pt x="42" y="469"/>
                      </a:cubicBezTo>
                      <a:cubicBezTo>
                        <a:pt x="12" y="486"/>
                        <a:pt x="1" y="527"/>
                        <a:pt x="17" y="564"/>
                      </a:cubicBezTo>
                      <a:cubicBezTo>
                        <a:pt x="28" y="578"/>
                        <a:pt x="48" y="589"/>
                        <a:pt x="65" y="592"/>
                      </a:cubicBezTo>
                      <a:cubicBezTo>
                        <a:pt x="68" y="592"/>
                        <a:pt x="72" y="593"/>
                        <a:pt x="76" y="593"/>
                      </a:cubicBezTo>
                      <a:cubicBezTo>
                        <a:pt x="87" y="593"/>
                        <a:pt x="99" y="590"/>
                        <a:pt x="109" y="583"/>
                      </a:cubicBezTo>
                      <a:cubicBezTo>
                        <a:pt x="466" y="385"/>
                        <a:pt x="846" y="232"/>
                        <a:pt x="1239" y="131"/>
                      </a:cubicBezTo>
                      <a:cubicBezTo>
                        <a:pt x="1275" y="120"/>
                        <a:pt x="1298" y="87"/>
                        <a:pt x="1287" y="50"/>
                      </a:cubicBezTo>
                      <a:cubicBezTo>
                        <a:pt x="1280" y="22"/>
                        <a:pt x="1253" y="0"/>
                        <a:pt x="1225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7530;p57">
                  <a:extLst>
                    <a:ext uri="{FF2B5EF4-FFF2-40B4-BE49-F238E27FC236}">
                      <a16:creationId xmlns:a16="http://schemas.microsoft.com/office/drawing/2014/main" id="{0FC209D4-06A2-68F0-AA51-D51675033B58}"/>
                    </a:ext>
                  </a:extLst>
                </p:cNvPr>
                <p:cNvSpPr/>
                <p:nvPr/>
              </p:nvSpPr>
              <p:spPr>
                <a:xfrm>
                  <a:off x="5459568" y="2744809"/>
                  <a:ext cx="122579" cy="96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3" h="1995" extrusionOk="0">
                      <a:moveTo>
                        <a:pt x="1695" y="0"/>
                      </a:moveTo>
                      <a:cubicBezTo>
                        <a:pt x="1528" y="0"/>
                        <a:pt x="1364" y="20"/>
                        <a:pt x="1233" y="42"/>
                      </a:cubicBezTo>
                      <a:cubicBezTo>
                        <a:pt x="935" y="89"/>
                        <a:pt x="594" y="173"/>
                        <a:pt x="474" y="449"/>
                      </a:cubicBezTo>
                      <a:cubicBezTo>
                        <a:pt x="424" y="563"/>
                        <a:pt x="419" y="703"/>
                        <a:pt x="340" y="801"/>
                      </a:cubicBezTo>
                      <a:cubicBezTo>
                        <a:pt x="262" y="893"/>
                        <a:pt x="134" y="926"/>
                        <a:pt x="64" y="1024"/>
                      </a:cubicBezTo>
                      <a:cubicBezTo>
                        <a:pt x="0" y="1116"/>
                        <a:pt x="8" y="1241"/>
                        <a:pt x="67" y="1331"/>
                      </a:cubicBezTo>
                      <a:cubicBezTo>
                        <a:pt x="126" y="1423"/>
                        <a:pt x="232" y="1478"/>
                        <a:pt x="340" y="1492"/>
                      </a:cubicBezTo>
                      <a:cubicBezTo>
                        <a:pt x="413" y="1501"/>
                        <a:pt x="494" y="1495"/>
                        <a:pt x="566" y="1523"/>
                      </a:cubicBezTo>
                      <a:cubicBezTo>
                        <a:pt x="773" y="1601"/>
                        <a:pt x="815" y="1905"/>
                        <a:pt x="1018" y="1981"/>
                      </a:cubicBezTo>
                      <a:cubicBezTo>
                        <a:pt x="1046" y="1990"/>
                        <a:pt x="1075" y="1994"/>
                        <a:pt x="1104" y="1994"/>
                      </a:cubicBezTo>
                      <a:cubicBezTo>
                        <a:pt x="1217" y="1994"/>
                        <a:pt x="1333" y="1928"/>
                        <a:pt x="1428" y="1861"/>
                      </a:cubicBezTo>
                      <a:cubicBezTo>
                        <a:pt x="1682" y="1679"/>
                        <a:pt x="1917" y="1476"/>
                        <a:pt x="2120" y="1241"/>
                      </a:cubicBezTo>
                      <a:cubicBezTo>
                        <a:pt x="2279" y="1066"/>
                        <a:pt x="2424" y="870"/>
                        <a:pt x="2461" y="642"/>
                      </a:cubicBezTo>
                      <a:cubicBezTo>
                        <a:pt x="2543" y="124"/>
                        <a:pt x="2114" y="0"/>
                        <a:pt x="16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7531;p57">
                  <a:extLst>
                    <a:ext uri="{FF2B5EF4-FFF2-40B4-BE49-F238E27FC236}">
                      <a16:creationId xmlns:a16="http://schemas.microsoft.com/office/drawing/2014/main" id="{7588FD30-7B7A-E0A1-1F94-56948BD58B2D}"/>
                    </a:ext>
                  </a:extLst>
                </p:cNvPr>
                <p:cNvSpPr/>
                <p:nvPr/>
              </p:nvSpPr>
              <p:spPr>
                <a:xfrm>
                  <a:off x="5561470" y="2627000"/>
                  <a:ext cx="136799" cy="140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2915" extrusionOk="0">
                      <a:moveTo>
                        <a:pt x="478" y="0"/>
                      </a:moveTo>
                      <a:cubicBezTo>
                        <a:pt x="394" y="100"/>
                        <a:pt x="322" y="212"/>
                        <a:pt x="271" y="335"/>
                      </a:cubicBezTo>
                      <a:cubicBezTo>
                        <a:pt x="188" y="544"/>
                        <a:pt x="174" y="773"/>
                        <a:pt x="171" y="999"/>
                      </a:cubicBezTo>
                      <a:cubicBezTo>
                        <a:pt x="163" y="1462"/>
                        <a:pt x="1" y="2653"/>
                        <a:pt x="559" y="2862"/>
                      </a:cubicBezTo>
                      <a:cubicBezTo>
                        <a:pt x="654" y="2899"/>
                        <a:pt x="762" y="2915"/>
                        <a:pt x="878" y="2915"/>
                      </a:cubicBezTo>
                      <a:cubicBezTo>
                        <a:pt x="1405" y="2915"/>
                        <a:pt x="2096" y="2591"/>
                        <a:pt x="2464" y="2388"/>
                      </a:cubicBezTo>
                      <a:cubicBezTo>
                        <a:pt x="2645" y="2290"/>
                        <a:pt x="2838" y="2140"/>
                        <a:pt x="2832" y="1933"/>
                      </a:cubicBezTo>
                      <a:cubicBezTo>
                        <a:pt x="2827" y="1799"/>
                        <a:pt x="2740" y="1685"/>
                        <a:pt x="2673" y="1568"/>
                      </a:cubicBezTo>
                      <a:cubicBezTo>
                        <a:pt x="2272" y="1780"/>
                        <a:pt x="1817" y="1898"/>
                        <a:pt x="1360" y="1898"/>
                      </a:cubicBezTo>
                      <a:cubicBezTo>
                        <a:pt x="1300" y="1898"/>
                        <a:pt x="1239" y="1896"/>
                        <a:pt x="1178" y="1891"/>
                      </a:cubicBezTo>
                      <a:cubicBezTo>
                        <a:pt x="1105" y="1889"/>
                        <a:pt x="1025" y="1878"/>
                        <a:pt x="963" y="1836"/>
                      </a:cubicBezTo>
                      <a:cubicBezTo>
                        <a:pt x="899" y="1799"/>
                        <a:pt x="863" y="1732"/>
                        <a:pt x="827" y="1666"/>
                      </a:cubicBezTo>
                      <a:cubicBezTo>
                        <a:pt x="556" y="1158"/>
                        <a:pt x="439" y="575"/>
                        <a:pt x="47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7532;p57">
                  <a:extLst>
                    <a:ext uri="{FF2B5EF4-FFF2-40B4-BE49-F238E27FC236}">
                      <a16:creationId xmlns:a16="http://schemas.microsoft.com/office/drawing/2014/main" id="{C19BB259-2470-9A3B-6896-9E0DF1B72D7D}"/>
                    </a:ext>
                  </a:extLst>
                </p:cNvPr>
                <p:cNvSpPr/>
                <p:nvPr/>
              </p:nvSpPr>
              <p:spPr>
                <a:xfrm>
                  <a:off x="5538766" y="2776961"/>
                  <a:ext cx="109516" cy="10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" h="2268" extrusionOk="0">
                      <a:moveTo>
                        <a:pt x="1087" y="1"/>
                      </a:moveTo>
                      <a:cubicBezTo>
                        <a:pt x="907" y="1"/>
                        <a:pt x="722" y="142"/>
                        <a:pt x="555" y="340"/>
                      </a:cubicBezTo>
                      <a:cubicBezTo>
                        <a:pt x="193" y="770"/>
                        <a:pt x="3" y="1330"/>
                        <a:pt x="0" y="1891"/>
                      </a:cubicBezTo>
                      <a:cubicBezTo>
                        <a:pt x="134" y="1687"/>
                        <a:pt x="282" y="1489"/>
                        <a:pt x="447" y="1308"/>
                      </a:cubicBezTo>
                      <a:cubicBezTo>
                        <a:pt x="567" y="1180"/>
                        <a:pt x="698" y="1054"/>
                        <a:pt x="854" y="979"/>
                      </a:cubicBezTo>
                      <a:cubicBezTo>
                        <a:pt x="950" y="932"/>
                        <a:pt x="1059" y="903"/>
                        <a:pt x="1165" y="903"/>
                      </a:cubicBezTo>
                      <a:cubicBezTo>
                        <a:pt x="1235" y="903"/>
                        <a:pt x="1303" y="915"/>
                        <a:pt x="1367" y="943"/>
                      </a:cubicBezTo>
                      <a:cubicBezTo>
                        <a:pt x="1554" y="1023"/>
                        <a:pt x="1671" y="1219"/>
                        <a:pt x="1769" y="1403"/>
                      </a:cubicBezTo>
                      <a:cubicBezTo>
                        <a:pt x="1911" y="1682"/>
                        <a:pt x="2034" y="1972"/>
                        <a:pt x="2143" y="2268"/>
                      </a:cubicBezTo>
                      <a:cubicBezTo>
                        <a:pt x="2176" y="2212"/>
                        <a:pt x="2207" y="2153"/>
                        <a:pt x="2221" y="2086"/>
                      </a:cubicBezTo>
                      <a:cubicBezTo>
                        <a:pt x="2271" y="1869"/>
                        <a:pt x="2176" y="1648"/>
                        <a:pt x="2079" y="1445"/>
                      </a:cubicBezTo>
                      <a:cubicBezTo>
                        <a:pt x="1886" y="1037"/>
                        <a:pt x="1699" y="588"/>
                        <a:pt x="1440" y="223"/>
                      </a:cubicBezTo>
                      <a:cubicBezTo>
                        <a:pt x="1329" y="66"/>
                        <a:pt x="1209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7533;p57">
                  <a:extLst>
                    <a:ext uri="{FF2B5EF4-FFF2-40B4-BE49-F238E27FC236}">
                      <a16:creationId xmlns:a16="http://schemas.microsoft.com/office/drawing/2014/main" id="{4F1D89F3-9872-1D7E-FA23-8D3967FE753C}"/>
                    </a:ext>
                  </a:extLst>
                </p:cNvPr>
                <p:cNvSpPr/>
                <p:nvPr/>
              </p:nvSpPr>
              <p:spPr>
                <a:xfrm>
                  <a:off x="5450409" y="2742447"/>
                  <a:ext cx="131641" cy="122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1" h="2532" extrusionOk="0">
                      <a:moveTo>
                        <a:pt x="1563" y="0"/>
                      </a:moveTo>
                      <a:cubicBezTo>
                        <a:pt x="1338" y="0"/>
                        <a:pt x="1117" y="25"/>
                        <a:pt x="941" y="54"/>
                      </a:cubicBezTo>
                      <a:cubicBezTo>
                        <a:pt x="595" y="116"/>
                        <a:pt x="204" y="205"/>
                        <a:pt x="0" y="470"/>
                      </a:cubicBezTo>
                      <a:cubicBezTo>
                        <a:pt x="243" y="495"/>
                        <a:pt x="491" y="526"/>
                        <a:pt x="734" y="565"/>
                      </a:cubicBezTo>
                      <a:cubicBezTo>
                        <a:pt x="996" y="604"/>
                        <a:pt x="1275" y="665"/>
                        <a:pt x="1454" y="861"/>
                      </a:cubicBezTo>
                      <a:cubicBezTo>
                        <a:pt x="1694" y="1129"/>
                        <a:pt x="1655" y="1547"/>
                        <a:pt x="1538" y="1890"/>
                      </a:cubicBezTo>
                      <a:cubicBezTo>
                        <a:pt x="1457" y="2116"/>
                        <a:pt x="1348" y="2334"/>
                        <a:pt x="1214" y="2532"/>
                      </a:cubicBezTo>
                      <a:cubicBezTo>
                        <a:pt x="1554" y="2283"/>
                        <a:pt x="1872" y="2002"/>
                        <a:pt x="2154" y="1686"/>
                      </a:cubicBezTo>
                      <a:cubicBezTo>
                        <a:pt x="2366" y="1455"/>
                        <a:pt x="2561" y="1184"/>
                        <a:pt x="2614" y="872"/>
                      </a:cubicBezTo>
                      <a:cubicBezTo>
                        <a:pt x="2731" y="167"/>
                        <a:pt x="2138" y="0"/>
                        <a:pt x="15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7534;p57">
                  <a:extLst>
                    <a:ext uri="{FF2B5EF4-FFF2-40B4-BE49-F238E27FC236}">
                      <a16:creationId xmlns:a16="http://schemas.microsoft.com/office/drawing/2014/main" id="{4ED08499-EE1C-DC4D-9F83-CE1F5E240EBE}"/>
                    </a:ext>
                  </a:extLst>
                </p:cNvPr>
                <p:cNvSpPr/>
                <p:nvPr/>
              </p:nvSpPr>
              <p:spPr>
                <a:xfrm>
                  <a:off x="5469884" y="2651584"/>
                  <a:ext cx="111010" cy="11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454" extrusionOk="0">
                      <a:moveTo>
                        <a:pt x="1535" y="1"/>
                      </a:moveTo>
                      <a:lnTo>
                        <a:pt x="1535" y="1"/>
                      </a:lnTo>
                      <a:cubicBezTo>
                        <a:pt x="1544" y="126"/>
                        <a:pt x="1552" y="252"/>
                        <a:pt x="1563" y="374"/>
                      </a:cubicBezTo>
                      <a:cubicBezTo>
                        <a:pt x="1583" y="637"/>
                        <a:pt x="1597" y="916"/>
                        <a:pt x="1460" y="1139"/>
                      </a:cubicBezTo>
                      <a:cubicBezTo>
                        <a:pt x="1301" y="1395"/>
                        <a:pt x="980" y="1504"/>
                        <a:pt x="682" y="1557"/>
                      </a:cubicBezTo>
                      <a:cubicBezTo>
                        <a:pt x="456" y="1596"/>
                        <a:pt x="230" y="1613"/>
                        <a:pt x="1" y="1616"/>
                      </a:cubicBezTo>
                      <a:cubicBezTo>
                        <a:pt x="224" y="1806"/>
                        <a:pt x="464" y="1976"/>
                        <a:pt x="718" y="2126"/>
                      </a:cubicBezTo>
                      <a:cubicBezTo>
                        <a:pt x="937" y="2255"/>
                        <a:pt x="1339" y="2454"/>
                        <a:pt x="1673" y="2454"/>
                      </a:cubicBezTo>
                      <a:cubicBezTo>
                        <a:pt x="1794" y="2454"/>
                        <a:pt x="1907" y="2428"/>
                        <a:pt x="1998" y="2364"/>
                      </a:cubicBezTo>
                      <a:cubicBezTo>
                        <a:pt x="2302" y="2146"/>
                        <a:pt x="2196" y="1284"/>
                        <a:pt x="2124" y="946"/>
                      </a:cubicBezTo>
                      <a:cubicBezTo>
                        <a:pt x="2043" y="578"/>
                        <a:pt x="1839" y="21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7535;p57">
                  <a:extLst>
                    <a:ext uri="{FF2B5EF4-FFF2-40B4-BE49-F238E27FC236}">
                      <a16:creationId xmlns:a16="http://schemas.microsoft.com/office/drawing/2014/main" id="{D9C6B04E-765E-6793-1F11-C284B03E1D95}"/>
                    </a:ext>
                  </a:extLst>
                </p:cNvPr>
                <p:cNvSpPr/>
                <p:nvPr/>
              </p:nvSpPr>
              <p:spPr>
                <a:xfrm>
                  <a:off x="5584608" y="2745436"/>
                  <a:ext cx="148223" cy="104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5" h="2175" extrusionOk="0">
                      <a:moveTo>
                        <a:pt x="1934" y="1"/>
                      </a:moveTo>
                      <a:cubicBezTo>
                        <a:pt x="1698" y="1"/>
                        <a:pt x="1461" y="28"/>
                        <a:pt x="1231" y="76"/>
                      </a:cubicBezTo>
                      <a:cubicBezTo>
                        <a:pt x="946" y="140"/>
                        <a:pt x="1" y="283"/>
                        <a:pt x="79" y="715"/>
                      </a:cubicBezTo>
                      <a:cubicBezTo>
                        <a:pt x="109" y="905"/>
                        <a:pt x="263" y="1039"/>
                        <a:pt x="405" y="1161"/>
                      </a:cubicBezTo>
                      <a:cubicBezTo>
                        <a:pt x="584" y="1315"/>
                        <a:pt x="762" y="1465"/>
                        <a:pt x="941" y="1616"/>
                      </a:cubicBezTo>
                      <a:cubicBezTo>
                        <a:pt x="1158" y="1800"/>
                        <a:pt x="1379" y="1984"/>
                        <a:pt x="1599" y="2174"/>
                      </a:cubicBezTo>
                      <a:cubicBezTo>
                        <a:pt x="1552" y="2062"/>
                        <a:pt x="1507" y="1954"/>
                        <a:pt x="1465" y="1845"/>
                      </a:cubicBezTo>
                      <a:cubicBezTo>
                        <a:pt x="1393" y="1664"/>
                        <a:pt x="1320" y="1479"/>
                        <a:pt x="1331" y="1284"/>
                      </a:cubicBezTo>
                      <a:cubicBezTo>
                        <a:pt x="1345" y="963"/>
                        <a:pt x="1588" y="684"/>
                        <a:pt x="1875" y="536"/>
                      </a:cubicBezTo>
                      <a:cubicBezTo>
                        <a:pt x="2163" y="389"/>
                        <a:pt x="2492" y="347"/>
                        <a:pt x="2813" y="308"/>
                      </a:cubicBezTo>
                      <a:lnTo>
                        <a:pt x="3075" y="277"/>
                      </a:lnTo>
                      <a:cubicBezTo>
                        <a:pt x="3014" y="241"/>
                        <a:pt x="2955" y="210"/>
                        <a:pt x="2896" y="185"/>
                      </a:cubicBezTo>
                      <a:cubicBezTo>
                        <a:pt x="2591" y="55"/>
                        <a:pt x="2263" y="1"/>
                        <a:pt x="193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7536;p57">
                  <a:extLst>
                    <a:ext uri="{FF2B5EF4-FFF2-40B4-BE49-F238E27FC236}">
                      <a16:creationId xmlns:a16="http://schemas.microsoft.com/office/drawing/2014/main" id="{C82B0B58-27E7-CED6-33CE-8570FA23EFE6}"/>
                    </a:ext>
                  </a:extLst>
                </p:cNvPr>
                <p:cNvSpPr/>
                <p:nvPr/>
              </p:nvSpPr>
              <p:spPr>
                <a:xfrm>
                  <a:off x="5554625" y="2732228"/>
                  <a:ext cx="72111" cy="66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1373" extrusionOk="0">
                      <a:moveTo>
                        <a:pt x="750" y="1"/>
                      </a:moveTo>
                      <a:cubicBezTo>
                        <a:pt x="425" y="1"/>
                        <a:pt x="137" y="226"/>
                        <a:pt x="73" y="554"/>
                      </a:cubicBezTo>
                      <a:cubicBezTo>
                        <a:pt x="0" y="922"/>
                        <a:pt x="240" y="1282"/>
                        <a:pt x="614" y="1360"/>
                      </a:cubicBezTo>
                      <a:cubicBezTo>
                        <a:pt x="658" y="1369"/>
                        <a:pt x="703" y="1373"/>
                        <a:pt x="746" y="1373"/>
                      </a:cubicBezTo>
                      <a:cubicBezTo>
                        <a:pt x="1065" y="1373"/>
                        <a:pt x="1351" y="1148"/>
                        <a:pt x="1418" y="819"/>
                      </a:cubicBezTo>
                      <a:cubicBezTo>
                        <a:pt x="1496" y="445"/>
                        <a:pt x="1250" y="91"/>
                        <a:pt x="879" y="13"/>
                      </a:cubicBezTo>
                      <a:cubicBezTo>
                        <a:pt x="836" y="4"/>
                        <a:pt x="792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7537;p57">
                  <a:extLst>
                    <a:ext uri="{FF2B5EF4-FFF2-40B4-BE49-F238E27FC236}">
                      <a16:creationId xmlns:a16="http://schemas.microsoft.com/office/drawing/2014/main" id="{5657CF53-4065-6631-BBAE-1AF76CB280CB}"/>
                    </a:ext>
                  </a:extLst>
                </p:cNvPr>
                <p:cNvSpPr/>
                <p:nvPr/>
              </p:nvSpPr>
              <p:spPr>
                <a:xfrm>
                  <a:off x="5570629" y="2747123"/>
                  <a:ext cx="39574" cy="36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757" extrusionOk="0">
                      <a:moveTo>
                        <a:pt x="410" y="0"/>
                      </a:moveTo>
                      <a:cubicBezTo>
                        <a:pt x="231" y="0"/>
                        <a:pt x="76" y="127"/>
                        <a:pt x="40" y="303"/>
                      </a:cubicBezTo>
                      <a:cubicBezTo>
                        <a:pt x="0" y="510"/>
                        <a:pt x="134" y="708"/>
                        <a:pt x="335" y="750"/>
                      </a:cubicBezTo>
                      <a:cubicBezTo>
                        <a:pt x="359" y="754"/>
                        <a:pt x="383" y="757"/>
                        <a:pt x="407" y="757"/>
                      </a:cubicBezTo>
                      <a:cubicBezTo>
                        <a:pt x="587" y="757"/>
                        <a:pt x="747" y="631"/>
                        <a:pt x="784" y="454"/>
                      </a:cubicBezTo>
                      <a:cubicBezTo>
                        <a:pt x="821" y="248"/>
                        <a:pt x="690" y="50"/>
                        <a:pt x="486" y="8"/>
                      </a:cubicBezTo>
                      <a:cubicBezTo>
                        <a:pt x="460" y="3"/>
                        <a:pt x="435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7538;p57">
                  <a:extLst>
                    <a:ext uri="{FF2B5EF4-FFF2-40B4-BE49-F238E27FC236}">
                      <a16:creationId xmlns:a16="http://schemas.microsoft.com/office/drawing/2014/main" id="{BFED6BC5-5BB8-685F-42DA-4ACA482F8156}"/>
                    </a:ext>
                  </a:extLst>
                </p:cNvPr>
                <p:cNvSpPr/>
                <p:nvPr/>
              </p:nvSpPr>
              <p:spPr>
                <a:xfrm>
                  <a:off x="5504590" y="1795974"/>
                  <a:ext cx="379016" cy="383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3" h="7958" extrusionOk="0">
                      <a:moveTo>
                        <a:pt x="5094" y="1"/>
                      </a:moveTo>
                      <a:cubicBezTo>
                        <a:pt x="5006" y="1"/>
                        <a:pt x="4918" y="14"/>
                        <a:pt x="4833" y="41"/>
                      </a:cubicBezTo>
                      <a:cubicBezTo>
                        <a:pt x="4584" y="116"/>
                        <a:pt x="4381" y="298"/>
                        <a:pt x="4191" y="473"/>
                      </a:cubicBezTo>
                      <a:cubicBezTo>
                        <a:pt x="4029" y="621"/>
                        <a:pt x="3862" y="775"/>
                        <a:pt x="3733" y="953"/>
                      </a:cubicBezTo>
                      <a:cubicBezTo>
                        <a:pt x="3725" y="962"/>
                        <a:pt x="3722" y="964"/>
                        <a:pt x="3719" y="970"/>
                      </a:cubicBezTo>
                      <a:cubicBezTo>
                        <a:pt x="3706" y="995"/>
                        <a:pt x="3689" y="1017"/>
                        <a:pt x="3675" y="1040"/>
                      </a:cubicBezTo>
                      <a:cubicBezTo>
                        <a:pt x="3666" y="1054"/>
                        <a:pt x="3661" y="1068"/>
                        <a:pt x="3650" y="1082"/>
                      </a:cubicBezTo>
                      <a:cubicBezTo>
                        <a:pt x="3641" y="1101"/>
                        <a:pt x="3633" y="1118"/>
                        <a:pt x="3622" y="1135"/>
                      </a:cubicBezTo>
                      <a:cubicBezTo>
                        <a:pt x="3605" y="1165"/>
                        <a:pt x="3586" y="1202"/>
                        <a:pt x="3572" y="1235"/>
                      </a:cubicBezTo>
                      <a:lnTo>
                        <a:pt x="3572" y="1241"/>
                      </a:lnTo>
                      <a:cubicBezTo>
                        <a:pt x="3549" y="1299"/>
                        <a:pt x="3530" y="1355"/>
                        <a:pt x="3516" y="1414"/>
                      </a:cubicBezTo>
                      <a:cubicBezTo>
                        <a:pt x="3510" y="1444"/>
                        <a:pt x="3507" y="1478"/>
                        <a:pt x="3499" y="1506"/>
                      </a:cubicBezTo>
                      <a:cubicBezTo>
                        <a:pt x="3471" y="1654"/>
                        <a:pt x="3468" y="1807"/>
                        <a:pt x="3466" y="1960"/>
                      </a:cubicBezTo>
                      <a:cubicBezTo>
                        <a:pt x="3466" y="2030"/>
                        <a:pt x="3460" y="2122"/>
                        <a:pt x="3454" y="2220"/>
                      </a:cubicBezTo>
                      <a:cubicBezTo>
                        <a:pt x="3315" y="1813"/>
                        <a:pt x="3036" y="1450"/>
                        <a:pt x="2634" y="1299"/>
                      </a:cubicBezTo>
                      <a:cubicBezTo>
                        <a:pt x="2434" y="1224"/>
                        <a:pt x="2222" y="1207"/>
                        <a:pt x="2006" y="1207"/>
                      </a:cubicBezTo>
                      <a:cubicBezTo>
                        <a:pt x="1844" y="1207"/>
                        <a:pt x="1680" y="1217"/>
                        <a:pt x="1517" y="1217"/>
                      </a:cubicBezTo>
                      <a:cubicBezTo>
                        <a:pt x="1408" y="1217"/>
                        <a:pt x="1299" y="1212"/>
                        <a:pt x="1192" y="1199"/>
                      </a:cubicBezTo>
                      <a:cubicBezTo>
                        <a:pt x="1080" y="1182"/>
                        <a:pt x="971" y="1156"/>
                        <a:pt x="860" y="1156"/>
                      </a:cubicBezTo>
                      <a:cubicBezTo>
                        <a:pt x="824" y="1156"/>
                        <a:pt x="788" y="1158"/>
                        <a:pt x="751" y="1165"/>
                      </a:cubicBezTo>
                      <a:cubicBezTo>
                        <a:pt x="425" y="1227"/>
                        <a:pt x="238" y="1609"/>
                        <a:pt x="282" y="1930"/>
                      </a:cubicBezTo>
                      <a:cubicBezTo>
                        <a:pt x="333" y="2256"/>
                        <a:pt x="553" y="2532"/>
                        <a:pt x="782" y="2769"/>
                      </a:cubicBezTo>
                      <a:cubicBezTo>
                        <a:pt x="1061" y="3051"/>
                        <a:pt x="1370" y="3311"/>
                        <a:pt x="1702" y="3534"/>
                      </a:cubicBezTo>
                      <a:cubicBezTo>
                        <a:pt x="1694" y="3537"/>
                        <a:pt x="1683" y="3537"/>
                        <a:pt x="1672" y="3539"/>
                      </a:cubicBezTo>
                      <a:cubicBezTo>
                        <a:pt x="1669" y="3539"/>
                        <a:pt x="1666" y="3539"/>
                        <a:pt x="1658" y="3545"/>
                      </a:cubicBezTo>
                      <a:cubicBezTo>
                        <a:pt x="1613" y="3551"/>
                        <a:pt x="1569" y="3562"/>
                        <a:pt x="1521" y="3573"/>
                      </a:cubicBezTo>
                      <a:cubicBezTo>
                        <a:pt x="1521" y="3573"/>
                        <a:pt x="1518" y="3576"/>
                        <a:pt x="1516" y="3576"/>
                      </a:cubicBezTo>
                      <a:cubicBezTo>
                        <a:pt x="1167" y="3659"/>
                        <a:pt x="832" y="3802"/>
                        <a:pt x="695" y="4117"/>
                      </a:cubicBezTo>
                      <a:cubicBezTo>
                        <a:pt x="620" y="4287"/>
                        <a:pt x="614" y="4488"/>
                        <a:pt x="497" y="4633"/>
                      </a:cubicBezTo>
                      <a:cubicBezTo>
                        <a:pt x="386" y="4764"/>
                        <a:pt x="193" y="4814"/>
                        <a:pt x="93" y="4957"/>
                      </a:cubicBezTo>
                      <a:cubicBezTo>
                        <a:pt x="1" y="5085"/>
                        <a:pt x="12" y="5275"/>
                        <a:pt x="98" y="5406"/>
                      </a:cubicBezTo>
                      <a:cubicBezTo>
                        <a:pt x="188" y="5540"/>
                        <a:pt x="341" y="5623"/>
                        <a:pt x="497" y="5643"/>
                      </a:cubicBezTo>
                      <a:cubicBezTo>
                        <a:pt x="609" y="5662"/>
                        <a:pt x="726" y="5651"/>
                        <a:pt x="832" y="5690"/>
                      </a:cubicBezTo>
                      <a:cubicBezTo>
                        <a:pt x="1131" y="5805"/>
                        <a:pt x="1195" y="6257"/>
                        <a:pt x="1499" y="6363"/>
                      </a:cubicBezTo>
                      <a:cubicBezTo>
                        <a:pt x="1540" y="6377"/>
                        <a:pt x="1582" y="6383"/>
                        <a:pt x="1625" y="6383"/>
                      </a:cubicBezTo>
                      <a:cubicBezTo>
                        <a:pt x="1790" y="6383"/>
                        <a:pt x="1956" y="6287"/>
                        <a:pt x="2099" y="6187"/>
                      </a:cubicBezTo>
                      <a:lnTo>
                        <a:pt x="2101" y="6187"/>
                      </a:lnTo>
                      <a:cubicBezTo>
                        <a:pt x="2104" y="6184"/>
                        <a:pt x="2107" y="6181"/>
                        <a:pt x="2115" y="6179"/>
                      </a:cubicBezTo>
                      <a:cubicBezTo>
                        <a:pt x="2297" y="6047"/>
                        <a:pt x="2470" y="5908"/>
                        <a:pt x="2634" y="5763"/>
                      </a:cubicBezTo>
                      <a:cubicBezTo>
                        <a:pt x="2645" y="5749"/>
                        <a:pt x="2659" y="5738"/>
                        <a:pt x="2673" y="5724"/>
                      </a:cubicBezTo>
                      <a:cubicBezTo>
                        <a:pt x="2740" y="5662"/>
                        <a:pt x="2804" y="5601"/>
                        <a:pt x="2871" y="5537"/>
                      </a:cubicBezTo>
                      <a:lnTo>
                        <a:pt x="2871" y="5537"/>
                      </a:lnTo>
                      <a:cubicBezTo>
                        <a:pt x="2846" y="5626"/>
                        <a:pt x="2827" y="5721"/>
                        <a:pt x="2810" y="5816"/>
                      </a:cubicBezTo>
                      <a:cubicBezTo>
                        <a:pt x="2810" y="5819"/>
                        <a:pt x="2810" y="5824"/>
                        <a:pt x="2804" y="5833"/>
                      </a:cubicBezTo>
                      <a:cubicBezTo>
                        <a:pt x="2793" y="5900"/>
                        <a:pt x="2788" y="5969"/>
                        <a:pt x="2782" y="6033"/>
                      </a:cubicBezTo>
                      <a:cubicBezTo>
                        <a:pt x="2782" y="6042"/>
                        <a:pt x="2777" y="6047"/>
                        <a:pt x="2777" y="6056"/>
                      </a:cubicBezTo>
                      <a:cubicBezTo>
                        <a:pt x="2737" y="6516"/>
                        <a:pt x="2816" y="6982"/>
                        <a:pt x="3016" y="7398"/>
                      </a:cubicBezTo>
                      <a:cubicBezTo>
                        <a:pt x="3157" y="7676"/>
                        <a:pt x="3414" y="7958"/>
                        <a:pt x="3704" y="7958"/>
                      </a:cubicBezTo>
                      <a:cubicBezTo>
                        <a:pt x="3743" y="7958"/>
                        <a:pt x="3783" y="7953"/>
                        <a:pt x="3823" y="7942"/>
                      </a:cubicBezTo>
                      <a:cubicBezTo>
                        <a:pt x="4118" y="7866"/>
                        <a:pt x="4250" y="7526"/>
                        <a:pt x="4450" y="7294"/>
                      </a:cubicBezTo>
                      <a:cubicBezTo>
                        <a:pt x="4676" y="7029"/>
                        <a:pt x="5039" y="6854"/>
                        <a:pt x="5148" y="6533"/>
                      </a:cubicBezTo>
                      <a:cubicBezTo>
                        <a:pt x="5156" y="6513"/>
                        <a:pt x="5162" y="6494"/>
                        <a:pt x="5165" y="6477"/>
                      </a:cubicBezTo>
                      <a:cubicBezTo>
                        <a:pt x="5179" y="6418"/>
                        <a:pt x="5184" y="6360"/>
                        <a:pt x="5179" y="6298"/>
                      </a:cubicBezTo>
                      <a:cubicBezTo>
                        <a:pt x="5176" y="6237"/>
                        <a:pt x="5165" y="6181"/>
                        <a:pt x="5148" y="6123"/>
                      </a:cubicBezTo>
                      <a:cubicBezTo>
                        <a:pt x="5117" y="6006"/>
                        <a:pt x="5064" y="5891"/>
                        <a:pt x="5014" y="5782"/>
                      </a:cubicBezTo>
                      <a:cubicBezTo>
                        <a:pt x="4947" y="5643"/>
                        <a:pt x="4880" y="5498"/>
                        <a:pt x="4810" y="5350"/>
                      </a:cubicBezTo>
                      <a:cubicBezTo>
                        <a:pt x="4785" y="5305"/>
                        <a:pt x="4766" y="5261"/>
                        <a:pt x="4743" y="5216"/>
                      </a:cubicBezTo>
                      <a:lnTo>
                        <a:pt x="4743" y="5216"/>
                      </a:lnTo>
                      <a:lnTo>
                        <a:pt x="4807" y="5266"/>
                      </a:lnTo>
                      <a:lnTo>
                        <a:pt x="5226" y="5623"/>
                      </a:lnTo>
                      <a:cubicBezTo>
                        <a:pt x="5324" y="5707"/>
                        <a:pt x="5421" y="5788"/>
                        <a:pt x="5519" y="5872"/>
                      </a:cubicBezTo>
                      <a:lnTo>
                        <a:pt x="5522" y="5872"/>
                      </a:lnTo>
                      <a:cubicBezTo>
                        <a:pt x="5697" y="6020"/>
                        <a:pt x="5882" y="6170"/>
                        <a:pt x="6096" y="6240"/>
                      </a:cubicBezTo>
                      <a:cubicBezTo>
                        <a:pt x="6185" y="6269"/>
                        <a:pt x="6275" y="6282"/>
                        <a:pt x="6365" y="6282"/>
                      </a:cubicBezTo>
                      <a:cubicBezTo>
                        <a:pt x="6790" y="6282"/>
                        <a:pt x="7209" y="5986"/>
                        <a:pt x="7486" y="5640"/>
                      </a:cubicBezTo>
                      <a:cubicBezTo>
                        <a:pt x="7645" y="5442"/>
                        <a:pt x="7781" y="5208"/>
                        <a:pt x="7809" y="4954"/>
                      </a:cubicBezTo>
                      <a:cubicBezTo>
                        <a:pt x="7862" y="4485"/>
                        <a:pt x="7530" y="4067"/>
                        <a:pt x="7115" y="3827"/>
                      </a:cubicBezTo>
                      <a:cubicBezTo>
                        <a:pt x="7084" y="3807"/>
                        <a:pt x="7053" y="3793"/>
                        <a:pt x="7023" y="3774"/>
                      </a:cubicBezTo>
                      <a:lnTo>
                        <a:pt x="7017" y="3774"/>
                      </a:lnTo>
                      <a:cubicBezTo>
                        <a:pt x="6986" y="3757"/>
                        <a:pt x="6953" y="3743"/>
                        <a:pt x="6919" y="3729"/>
                      </a:cubicBezTo>
                      <a:cubicBezTo>
                        <a:pt x="6591" y="3588"/>
                        <a:pt x="6238" y="3530"/>
                        <a:pt x="5884" y="3530"/>
                      </a:cubicBezTo>
                      <a:cubicBezTo>
                        <a:pt x="5852" y="3530"/>
                        <a:pt x="5821" y="3530"/>
                        <a:pt x="5789" y="3531"/>
                      </a:cubicBezTo>
                      <a:cubicBezTo>
                        <a:pt x="5845" y="3503"/>
                        <a:pt x="5898" y="3475"/>
                        <a:pt x="5943" y="3450"/>
                      </a:cubicBezTo>
                      <a:cubicBezTo>
                        <a:pt x="6135" y="3347"/>
                        <a:pt x="6342" y="3182"/>
                        <a:pt x="6333" y="2962"/>
                      </a:cubicBezTo>
                      <a:cubicBezTo>
                        <a:pt x="6333" y="2937"/>
                        <a:pt x="6331" y="2920"/>
                        <a:pt x="6328" y="2898"/>
                      </a:cubicBezTo>
                      <a:cubicBezTo>
                        <a:pt x="6328" y="2892"/>
                        <a:pt x="6328" y="2889"/>
                        <a:pt x="6325" y="2881"/>
                      </a:cubicBezTo>
                      <a:cubicBezTo>
                        <a:pt x="6320" y="2867"/>
                        <a:pt x="6317" y="2853"/>
                        <a:pt x="6311" y="2839"/>
                      </a:cubicBezTo>
                      <a:cubicBezTo>
                        <a:pt x="6306" y="2834"/>
                        <a:pt x="6306" y="2828"/>
                        <a:pt x="6303" y="2822"/>
                      </a:cubicBezTo>
                      <a:cubicBezTo>
                        <a:pt x="6300" y="2806"/>
                        <a:pt x="6289" y="2792"/>
                        <a:pt x="6283" y="2775"/>
                      </a:cubicBezTo>
                      <a:cubicBezTo>
                        <a:pt x="6283" y="2769"/>
                        <a:pt x="6278" y="2769"/>
                        <a:pt x="6278" y="2767"/>
                      </a:cubicBezTo>
                      <a:cubicBezTo>
                        <a:pt x="6244" y="2700"/>
                        <a:pt x="6200" y="2636"/>
                        <a:pt x="6163" y="2569"/>
                      </a:cubicBezTo>
                      <a:cubicBezTo>
                        <a:pt x="6144" y="2538"/>
                        <a:pt x="6130" y="2502"/>
                        <a:pt x="6116" y="2468"/>
                      </a:cubicBezTo>
                      <a:cubicBezTo>
                        <a:pt x="6027" y="2220"/>
                        <a:pt x="6130" y="1955"/>
                        <a:pt x="6186" y="1701"/>
                      </a:cubicBezTo>
                      <a:cubicBezTo>
                        <a:pt x="6275" y="1277"/>
                        <a:pt x="6219" y="811"/>
                        <a:pt x="5968" y="462"/>
                      </a:cubicBezTo>
                      <a:cubicBezTo>
                        <a:pt x="5767" y="186"/>
                        <a:pt x="5429" y="1"/>
                        <a:pt x="50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7539;p57">
                  <a:extLst>
                    <a:ext uri="{FF2B5EF4-FFF2-40B4-BE49-F238E27FC236}">
                      <a16:creationId xmlns:a16="http://schemas.microsoft.com/office/drawing/2014/main" id="{6CCAE824-BBA9-8556-D7FE-BC0B14F26ED0}"/>
                    </a:ext>
                  </a:extLst>
                </p:cNvPr>
                <p:cNvSpPr/>
                <p:nvPr/>
              </p:nvSpPr>
              <p:spPr>
                <a:xfrm>
                  <a:off x="5667469" y="1824703"/>
                  <a:ext cx="125230" cy="164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3406" extrusionOk="0">
                      <a:moveTo>
                        <a:pt x="1540" y="1"/>
                      </a:moveTo>
                      <a:cubicBezTo>
                        <a:pt x="1466" y="1"/>
                        <a:pt x="1392" y="11"/>
                        <a:pt x="1320" y="34"/>
                      </a:cubicBezTo>
                      <a:cubicBezTo>
                        <a:pt x="1110" y="101"/>
                        <a:pt x="940" y="248"/>
                        <a:pt x="776" y="399"/>
                      </a:cubicBezTo>
                      <a:cubicBezTo>
                        <a:pt x="569" y="589"/>
                        <a:pt x="354" y="787"/>
                        <a:pt x="248" y="1044"/>
                      </a:cubicBezTo>
                      <a:cubicBezTo>
                        <a:pt x="173" y="1236"/>
                        <a:pt x="159" y="1448"/>
                        <a:pt x="159" y="1655"/>
                      </a:cubicBezTo>
                      <a:cubicBezTo>
                        <a:pt x="151" y="2079"/>
                        <a:pt x="0" y="3164"/>
                        <a:pt x="513" y="3359"/>
                      </a:cubicBezTo>
                      <a:cubicBezTo>
                        <a:pt x="600" y="3392"/>
                        <a:pt x="698" y="3406"/>
                        <a:pt x="804" y="3406"/>
                      </a:cubicBezTo>
                      <a:cubicBezTo>
                        <a:pt x="1287" y="3406"/>
                        <a:pt x="1920" y="3109"/>
                        <a:pt x="2257" y="2924"/>
                      </a:cubicBezTo>
                      <a:cubicBezTo>
                        <a:pt x="2422" y="2835"/>
                        <a:pt x="2597" y="2695"/>
                        <a:pt x="2592" y="2508"/>
                      </a:cubicBezTo>
                      <a:cubicBezTo>
                        <a:pt x="2586" y="2355"/>
                        <a:pt x="2461" y="2232"/>
                        <a:pt x="2408" y="2090"/>
                      </a:cubicBezTo>
                      <a:cubicBezTo>
                        <a:pt x="2335" y="1883"/>
                        <a:pt x="2422" y="1657"/>
                        <a:pt x="2466" y="1442"/>
                      </a:cubicBezTo>
                      <a:cubicBezTo>
                        <a:pt x="2544" y="1083"/>
                        <a:pt x="2500" y="689"/>
                        <a:pt x="2282" y="394"/>
                      </a:cubicBezTo>
                      <a:cubicBezTo>
                        <a:pt x="2114" y="157"/>
                        <a:pt x="1826" y="1"/>
                        <a:pt x="15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7540;p57">
                  <a:extLst>
                    <a:ext uri="{FF2B5EF4-FFF2-40B4-BE49-F238E27FC236}">
                      <a16:creationId xmlns:a16="http://schemas.microsoft.com/office/drawing/2014/main" id="{E68678C7-44BE-5A21-D49F-E8BF95C96ABE}"/>
                    </a:ext>
                  </a:extLst>
                </p:cNvPr>
                <p:cNvSpPr/>
                <p:nvPr/>
              </p:nvSpPr>
              <p:spPr>
                <a:xfrm>
                  <a:off x="5691812" y="1913831"/>
                  <a:ext cx="64158" cy="63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" h="1325" extrusionOk="0">
                      <a:moveTo>
                        <a:pt x="1258" y="0"/>
                      </a:moveTo>
                      <a:cubicBezTo>
                        <a:pt x="1237" y="0"/>
                        <a:pt x="1217" y="13"/>
                        <a:pt x="1205" y="31"/>
                      </a:cubicBezTo>
                      <a:cubicBezTo>
                        <a:pt x="943" y="525"/>
                        <a:pt x="533" y="938"/>
                        <a:pt x="42" y="1203"/>
                      </a:cubicBezTo>
                      <a:cubicBezTo>
                        <a:pt x="8" y="1223"/>
                        <a:pt x="0" y="1259"/>
                        <a:pt x="17" y="1287"/>
                      </a:cubicBezTo>
                      <a:cubicBezTo>
                        <a:pt x="22" y="1309"/>
                        <a:pt x="42" y="1320"/>
                        <a:pt x="59" y="1323"/>
                      </a:cubicBezTo>
                      <a:cubicBezTo>
                        <a:pt x="62" y="1324"/>
                        <a:pt x="66" y="1324"/>
                        <a:pt x="69" y="1324"/>
                      </a:cubicBezTo>
                      <a:cubicBezTo>
                        <a:pt x="80" y="1324"/>
                        <a:pt x="90" y="1321"/>
                        <a:pt x="100" y="1315"/>
                      </a:cubicBezTo>
                      <a:cubicBezTo>
                        <a:pt x="611" y="1041"/>
                        <a:pt x="1041" y="603"/>
                        <a:pt x="1314" y="93"/>
                      </a:cubicBezTo>
                      <a:cubicBezTo>
                        <a:pt x="1331" y="59"/>
                        <a:pt x="1317" y="26"/>
                        <a:pt x="1289" y="9"/>
                      </a:cubicBezTo>
                      <a:cubicBezTo>
                        <a:pt x="1279" y="3"/>
                        <a:pt x="1269" y="0"/>
                        <a:pt x="1258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7541;p57">
                  <a:extLst>
                    <a:ext uri="{FF2B5EF4-FFF2-40B4-BE49-F238E27FC236}">
                      <a16:creationId xmlns:a16="http://schemas.microsoft.com/office/drawing/2014/main" id="{B1E30D0D-66D5-6EE0-D2F2-6239B3E1361E}"/>
                    </a:ext>
                  </a:extLst>
                </p:cNvPr>
                <p:cNvSpPr/>
                <p:nvPr/>
              </p:nvSpPr>
              <p:spPr>
                <a:xfrm>
                  <a:off x="5697693" y="1910698"/>
                  <a:ext cx="19426" cy="6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1350" extrusionOk="0">
                      <a:moveTo>
                        <a:pt x="332" y="1"/>
                      </a:moveTo>
                      <a:cubicBezTo>
                        <a:pt x="310" y="1"/>
                        <a:pt x="289" y="12"/>
                        <a:pt x="280" y="35"/>
                      </a:cubicBezTo>
                      <a:cubicBezTo>
                        <a:pt x="96" y="420"/>
                        <a:pt x="6" y="858"/>
                        <a:pt x="9" y="1285"/>
                      </a:cubicBezTo>
                      <a:cubicBezTo>
                        <a:pt x="1" y="1316"/>
                        <a:pt x="23" y="1344"/>
                        <a:pt x="54" y="1346"/>
                      </a:cubicBezTo>
                      <a:cubicBezTo>
                        <a:pt x="59" y="1346"/>
                        <a:pt x="65" y="1349"/>
                        <a:pt x="68" y="1349"/>
                      </a:cubicBezTo>
                      <a:cubicBezTo>
                        <a:pt x="104" y="1349"/>
                        <a:pt x="132" y="1321"/>
                        <a:pt x="132" y="1285"/>
                      </a:cubicBezTo>
                      <a:cubicBezTo>
                        <a:pt x="124" y="875"/>
                        <a:pt x="216" y="459"/>
                        <a:pt x="389" y="85"/>
                      </a:cubicBezTo>
                      <a:cubicBezTo>
                        <a:pt x="403" y="55"/>
                        <a:pt x="391" y="21"/>
                        <a:pt x="361" y="7"/>
                      </a:cubicBezTo>
                      <a:cubicBezTo>
                        <a:pt x="351" y="3"/>
                        <a:pt x="341" y="1"/>
                        <a:pt x="332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7542;p57">
                  <a:extLst>
                    <a:ext uri="{FF2B5EF4-FFF2-40B4-BE49-F238E27FC236}">
                      <a16:creationId xmlns:a16="http://schemas.microsoft.com/office/drawing/2014/main" id="{02B0DBB9-7816-0FFD-7EB5-9CF98F4BC2EA}"/>
                    </a:ext>
                  </a:extLst>
                </p:cNvPr>
                <p:cNvSpPr/>
                <p:nvPr/>
              </p:nvSpPr>
              <p:spPr>
                <a:xfrm>
                  <a:off x="5681978" y="1867074"/>
                  <a:ext cx="84499" cy="110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2297" extrusionOk="0">
                      <a:moveTo>
                        <a:pt x="1039" y="0"/>
                      </a:moveTo>
                      <a:cubicBezTo>
                        <a:pt x="989" y="0"/>
                        <a:pt x="939" y="7"/>
                        <a:pt x="890" y="22"/>
                      </a:cubicBezTo>
                      <a:cubicBezTo>
                        <a:pt x="745" y="64"/>
                        <a:pt x="636" y="167"/>
                        <a:pt x="525" y="271"/>
                      </a:cubicBezTo>
                      <a:cubicBezTo>
                        <a:pt x="385" y="396"/>
                        <a:pt x="240" y="527"/>
                        <a:pt x="168" y="706"/>
                      </a:cubicBezTo>
                      <a:cubicBezTo>
                        <a:pt x="115" y="834"/>
                        <a:pt x="109" y="979"/>
                        <a:pt x="106" y="1119"/>
                      </a:cubicBezTo>
                      <a:cubicBezTo>
                        <a:pt x="101" y="1403"/>
                        <a:pt x="0" y="2137"/>
                        <a:pt x="346" y="2265"/>
                      </a:cubicBezTo>
                      <a:cubicBezTo>
                        <a:pt x="405" y="2287"/>
                        <a:pt x="471" y="2297"/>
                        <a:pt x="543" y="2297"/>
                      </a:cubicBezTo>
                      <a:cubicBezTo>
                        <a:pt x="869" y="2297"/>
                        <a:pt x="1299" y="2098"/>
                        <a:pt x="1521" y="1972"/>
                      </a:cubicBezTo>
                      <a:cubicBezTo>
                        <a:pt x="1632" y="1908"/>
                        <a:pt x="1752" y="1819"/>
                        <a:pt x="1747" y="1693"/>
                      </a:cubicBezTo>
                      <a:cubicBezTo>
                        <a:pt x="1744" y="1587"/>
                        <a:pt x="1658" y="1509"/>
                        <a:pt x="1621" y="1412"/>
                      </a:cubicBezTo>
                      <a:cubicBezTo>
                        <a:pt x="1571" y="1272"/>
                        <a:pt x="1630" y="1119"/>
                        <a:pt x="1660" y="971"/>
                      </a:cubicBezTo>
                      <a:cubicBezTo>
                        <a:pt x="1713" y="731"/>
                        <a:pt x="1683" y="466"/>
                        <a:pt x="1538" y="262"/>
                      </a:cubicBezTo>
                      <a:cubicBezTo>
                        <a:pt x="1422" y="105"/>
                        <a:pt x="1231" y="0"/>
                        <a:pt x="10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7543;p57">
                  <a:extLst>
                    <a:ext uri="{FF2B5EF4-FFF2-40B4-BE49-F238E27FC236}">
                      <a16:creationId xmlns:a16="http://schemas.microsoft.com/office/drawing/2014/main" id="{DBB81388-CA0A-F920-1699-9854C774E276}"/>
                    </a:ext>
                  </a:extLst>
                </p:cNvPr>
                <p:cNvSpPr/>
                <p:nvPr/>
              </p:nvSpPr>
              <p:spPr>
                <a:xfrm>
                  <a:off x="5688582" y="1968783"/>
                  <a:ext cx="166395" cy="11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2" h="2333" extrusionOk="0">
                      <a:moveTo>
                        <a:pt x="1764" y="1"/>
                      </a:moveTo>
                      <a:cubicBezTo>
                        <a:pt x="1551" y="1"/>
                        <a:pt x="1336" y="26"/>
                        <a:pt x="1127" y="69"/>
                      </a:cubicBezTo>
                      <a:cubicBezTo>
                        <a:pt x="865" y="119"/>
                        <a:pt x="0" y="250"/>
                        <a:pt x="70" y="649"/>
                      </a:cubicBezTo>
                      <a:cubicBezTo>
                        <a:pt x="98" y="819"/>
                        <a:pt x="237" y="948"/>
                        <a:pt x="368" y="1056"/>
                      </a:cubicBezTo>
                      <a:cubicBezTo>
                        <a:pt x="533" y="1196"/>
                        <a:pt x="695" y="1333"/>
                        <a:pt x="857" y="1472"/>
                      </a:cubicBezTo>
                      <a:cubicBezTo>
                        <a:pt x="1060" y="1642"/>
                        <a:pt x="1258" y="1815"/>
                        <a:pt x="1462" y="1985"/>
                      </a:cubicBezTo>
                      <a:cubicBezTo>
                        <a:pt x="1610" y="2111"/>
                        <a:pt x="1763" y="2239"/>
                        <a:pt x="1950" y="2298"/>
                      </a:cubicBezTo>
                      <a:cubicBezTo>
                        <a:pt x="2025" y="2321"/>
                        <a:pt x="2101" y="2332"/>
                        <a:pt x="2177" y="2332"/>
                      </a:cubicBezTo>
                      <a:cubicBezTo>
                        <a:pt x="2539" y="2332"/>
                        <a:pt x="2894" y="2083"/>
                        <a:pt x="3127" y="1790"/>
                      </a:cubicBezTo>
                      <a:cubicBezTo>
                        <a:pt x="3264" y="1620"/>
                        <a:pt x="3379" y="1425"/>
                        <a:pt x="3404" y="1207"/>
                      </a:cubicBezTo>
                      <a:cubicBezTo>
                        <a:pt x="3451" y="755"/>
                        <a:pt x="3072" y="353"/>
                        <a:pt x="2650" y="172"/>
                      </a:cubicBezTo>
                      <a:cubicBezTo>
                        <a:pt x="2368" y="51"/>
                        <a:pt x="2067" y="1"/>
                        <a:pt x="17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7544;p57">
                  <a:extLst>
                    <a:ext uri="{FF2B5EF4-FFF2-40B4-BE49-F238E27FC236}">
                      <a16:creationId xmlns:a16="http://schemas.microsoft.com/office/drawing/2014/main" id="{FADA75F8-B7B0-D35E-7490-1E914901A428}"/>
                    </a:ext>
                  </a:extLst>
                </p:cNvPr>
                <p:cNvSpPr/>
                <p:nvPr/>
              </p:nvSpPr>
              <p:spPr>
                <a:xfrm>
                  <a:off x="5701597" y="1984304"/>
                  <a:ext cx="88259" cy="17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" h="373" extrusionOk="0">
                      <a:moveTo>
                        <a:pt x="640" y="0"/>
                      </a:moveTo>
                      <a:cubicBezTo>
                        <a:pt x="445" y="0"/>
                        <a:pt x="249" y="21"/>
                        <a:pt x="56" y="65"/>
                      </a:cubicBezTo>
                      <a:cubicBezTo>
                        <a:pt x="26" y="73"/>
                        <a:pt x="1" y="104"/>
                        <a:pt x="9" y="140"/>
                      </a:cubicBezTo>
                      <a:cubicBezTo>
                        <a:pt x="20" y="165"/>
                        <a:pt x="37" y="182"/>
                        <a:pt x="59" y="185"/>
                      </a:cubicBezTo>
                      <a:cubicBezTo>
                        <a:pt x="65" y="186"/>
                        <a:pt x="70" y="187"/>
                        <a:pt x="74" y="187"/>
                      </a:cubicBezTo>
                      <a:cubicBezTo>
                        <a:pt x="78" y="187"/>
                        <a:pt x="82" y="186"/>
                        <a:pt x="84" y="185"/>
                      </a:cubicBezTo>
                      <a:cubicBezTo>
                        <a:pt x="270" y="143"/>
                        <a:pt x="459" y="122"/>
                        <a:pt x="647" y="122"/>
                      </a:cubicBezTo>
                      <a:cubicBezTo>
                        <a:pt x="1023" y="122"/>
                        <a:pt x="1397" y="205"/>
                        <a:pt x="1739" y="366"/>
                      </a:cubicBezTo>
                      <a:cubicBezTo>
                        <a:pt x="1748" y="370"/>
                        <a:pt x="1757" y="372"/>
                        <a:pt x="1765" y="372"/>
                      </a:cubicBezTo>
                      <a:cubicBezTo>
                        <a:pt x="1787" y="372"/>
                        <a:pt x="1807" y="360"/>
                        <a:pt x="1817" y="338"/>
                      </a:cubicBezTo>
                      <a:cubicBezTo>
                        <a:pt x="1831" y="308"/>
                        <a:pt x="1822" y="271"/>
                        <a:pt x="1789" y="257"/>
                      </a:cubicBezTo>
                      <a:cubicBezTo>
                        <a:pt x="1431" y="87"/>
                        <a:pt x="1036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7545;p57">
                  <a:extLst>
                    <a:ext uri="{FF2B5EF4-FFF2-40B4-BE49-F238E27FC236}">
                      <a16:creationId xmlns:a16="http://schemas.microsoft.com/office/drawing/2014/main" id="{565ED040-65A4-A02D-99EF-CDB1147CB5D6}"/>
                    </a:ext>
                  </a:extLst>
                </p:cNvPr>
                <p:cNvSpPr/>
                <p:nvPr/>
              </p:nvSpPr>
              <p:spPr>
                <a:xfrm>
                  <a:off x="5705502" y="1999392"/>
                  <a:ext cx="65122" cy="4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923" extrusionOk="0">
                      <a:moveTo>
                        <a:pt x="68" y="1"/>
                      </a:moveTo>
                      <a:cubicBezTo>
                        <a:pt x="52" y="1"/>
                        <a:pt x="37" y="7"/>
                        <a:pt x="26" y="20"/>
                      </a:cubicBezTo>
                      <a:cubicBezTo>
                        <a:pt x="1" y="42"/>
                        <a:pt x="1" y="81"/>
                        <a:pt x="26" y="106"/>
                      </a:cubicBezTo>
                      <a:cubicBezTo>
                        <a:pt x="369" y="455"/>
                        <a:pt x="798" y="737"/>
                        <a:pt x="1256" y="918"/>
                      </a:cubicBezTo>
                      <a:cubicBezTo>
                        <a:pt x="1259" y="921"/>
                        <a:pt x="1264" y="921"/>
                        <a:pt x="1267" y="921"/>
                      </a:cubicBezTo>
                      <a:cubicBezTo>
                        <a:pt x="1272" y="922"/>
                        <a:pt x="1276" y="923"/>
                        <a:pt x="1281" y="923"/>
                      </a:cubicBezTo>
                      <a:cubicBezTo>
                        <a:pt x="1304" y="923"/>
                        <a:pt x="1328" y="906"/>
                        <a:pt x="1337" y="884"/>
                      </a:cubicBezTo>
                      <a:cubicBezTo>
                        <a:pt x="1351" y="851"/>
                        <a:pt x="1334" y="818"/>
                        <a:pt x="1301" y="804"/>
                      </a:cubicBezTo>
                      <a:cubicBezTo>
                        <a:pt x="860" y="625"/>
                        <a:pt x="447" y="357"/>
                        <a:pt x="112" y="20"/>
                      </a:cubicBezTo>
                      <a:cubicBezTo>
                        <a:pt x="100" y="7"/>
                        <a:pt x="84" y="1"/>
                        <a:pt x="68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7546;p57">
                  <a:extLst>
                    <a:ext uri="{FF2B5EF4-FFF2-40B4-BE49-F238E27FC236}">
                      <a16:creationId xmlns:a16="http://schemas.microsoft.com/office/drawing/2014/main" id="{CE46E84D-66E0-9F49-4D6A-2A6F371ACEF1}"/>
                    </a:ext>
                  </a:extLst>
                </p:cNvPr>
                <p:cNvSpPr/>
                <p:nvPr/>
              </p:nvSpPr>
              <p:spPr>
                <a:xfrm>
                  <a:off x="5703477" y="1976737"/>
                  <a:ext cx="109661" cy="74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1537" extrusionOk="0">
                      <a:moveTo>
                        <a:pt x="1163" y="0"/>
                      </a:moveTo>
                      <a:cubicBezTo>
                        <a:pt x="1022" y="0"/>
                        <a:pt x="880" y="17"/>
                        <a:pt x="743" y="46"/>
                      </a:cubicBezTo>
                      <a:cubicBezTo>
                        <a:pt x="573" y="80"/>
                        <a:pt x="1" y="163"/>
                        <a:pt x="45" y="428"/>
                      </a:cubicBezTo>
                      <a:cubicBezTo>
                        <a:pt x="65" y="540"/>
                        <a:pt x="157" y="624"/>
                        <a:pt x="246" y="699"/>
                      </a:cubicBezTo>
                      <a:cubicBezTo>
                        <a:pt x="352" y="788"/>
                        <a:pt x="458" y="880"/>
                        <a:pt x="567" y="969"/>
                      </a:cubicBezTo>
                      <a:cubicBezTo>
                        <a:pt x="698" y="1081"/>
                        <a:pt x="832" y="1195"/>
                        <a:pt x="963" y="1307"/>
                      </a:cubicBezTo>
                      <a:cubicBezTo>
                        <a:pt x="1061" y="1391"/>
                        <a:pt x="1161" y="1474"/>
                        <a:pt x="1284" y="1513"/>
                      </a:cubicBezTo>
                      <a:cubicBezTo>
                        <a:pt x="1334" y="1530"/>
                        <a:pt x="1385" y="1537"/>
                        <a:pt x="1435" y="1537"/>
                      </a:cubicBezTo>
                      <a:cubicBezTo>
                        <a:pt x="1673" y="1537"/>
                        <a:pt x="1906" y="1372"/>
                        <a:pt x="2062" y="1179"/>
                      </a:cubicBezTo>
                      <a:cubicBezTo>
                        <a:pt x="2149" y="1067"/>
                        <a:pt x="2230" y="939"/>
                        <a:pt x="2244" y="797"/>
                      </a:cubicBezTo>
                      <a:cubicBezTo>
                        <a:pt x="2274" y="495"/>
                        <a:pt x="2023" y="230"/>
                        <a:pt x="1744" y="113"/>
                      </a:cubicBezTo>
                      <a:cubicBezTo>
                        <a:pt x="1559" y="33"/>
                        <a:pt x="1361" y="0"/>
                        <a:pt x="11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7547;p57">
                  <a:extLst>
                    <a:ext uri="{FF2B5EF4-FFF2-40B4-BE49-F238E27FC236}">
                      <a16:creationId xmlns:a16="http://schemas.microsoft.com/office/drawing/2014/main" id="{BBA5EEE3-C41B-11F0-2579-1C65ECC9CBA0}"/>
                    </a:ext>
                  </a:extLst>
                </p:cNvPr>
                <p:cNvSpPr/>
                <p:nvPr/>
              </p:nvSpPr>
              <p:spPr>
                <a:xfrm>
                  <a:off x="5543056" y="1871701"/>
                  <a:ext cx="142197" cy="119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" h="2483" extrusionOk="0">
                      <a:moveTo>
                        <a:pt x="528" y="1"/>
                      </a:moveTo>
                      <a:cubicBezTo>
                        <a:pt x="496" y="1"/>
                        <a:pt x="464" y="4"/>
                        <a:pt x="433" y="10"/>
                      </a:cubicBezTo>
                      <a:cubicBezTo>
                        <a:pt x="160" y="63"/>
                        <a:pt x="1" y="387"/>
                        <a:pt x="40" y="666"/>
                      </a:cubicBezTo>
                      <a:cubicBezTo>
                        <a:pt x="81" y="945"/>
                        <a:pt x="266" y="1176"/>
                        <a:pt x="461" y="1377"/>
                      </a:cubicBezTo>
                      <a:cubicBezTo>
                        <a:pt x="768" y="1692"/>
                        <a:pt x="1114" y="1963"/>
                        <a:pt x="1490" y="2183"/>
                      </a:cubicBezTo>
                      <a:cubicBezTo>
                        <a:pt x="1692" y="2304"/>
                        <a:pt x="2055" y="2482"/>
                        <a:pt x="2360" y="2482"/>
                      </a:cubicBezTo>
                      <a:cubicBezTo>
                        <a:pt x="2472" y="2482"/>
                        <a:pt x="2577" y="2458"/>
                        <a:pt x="2662" y="2398"/>
                      </a:cubicBezTo>
                      <a:cubicBezTo>
                        <a:pt x="2949" y="2197"/>
                        <a:pt x="2852" y="1408"/>
                        <a:pt x="2785" y="1098"/>
                      </a:cubicBezTo>
                      <a:cubicBezTo>
                        <a:pt x="2693" y="680"/>
                        <a:pt x="2436" y="269"/>
                        <a:pt x="2032" y="119"/>
                      </a:cubicBezTo>
                      <a:cubicBezTo>
                        <a:pt x="1862" y="56"/>
                        <a:pt x="1685" y="43"/>
                        <a:pt x="1504" y="43"/>
                      </a:cubicBezTo>
                      <a:cubicBezTo>
                        <a:pt x="1366" y="43"/>
                        <a:pt x="1226" y="51"/>
                        <a:pt x="1087" y="51"/>
                      </a:cubicBezTo>
                      <a:cubicBezTo>
                        <a:pt x="993" y="51"/>
                        <a:pt x="899" y="47"/>
                        <a:pt x="807" y="35"/>
                      </a:cubicBezTo>
                      <a:cubicBezTo>
                        <a:pt x="716" y="23"/>
                        <a:pt x="621" y="1"/>
                        <a:pt x="52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7548;p57">
                  <a:extLst>
                    <a:ext uri="{FF2B5EF4-FFF2-40B4-BE49-F238E27FC236}">
                      <a16:creationId xmlns:a16="http://schemas.microsoft.com/office/drawing/2014/main" id="{671A2B41-32E5-443D-2D34-548A68C740AB}"/>
                    </a:ext>
                  </a:extLst>
                </p:cNvPr>
                <p:cNvSpPr/>
                <p:nvPr/>
              </p:nvSpPr>
              <p:spPr>
                <a:xfrm>
                  <a:off x="5637342" y="1913108"/>
                  <a:ext cx="49504" cy="56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1173" extrusionOk="0">
                      <a:moveTo>
                        <a:pt x="71" y="0"/>
                      </a:moveTo>
                      <a:cubicBezTo>
                        <a:pt x="52" y="0"/>
                        <a:pt x="33" y="10"/>
                        <a:pt x="20" y="27"/>
                      </a:cubicBezTo>
                      <a:cubicBezTo>
                        <a:pt x="0" y="55"/>
                        <a:pt x="6" y="94"/>
                        <a:pt x="34" y="111"/>
                      </a:cubicBezTo>
                      <a:cubicBezTo>
                        <a:pt x="405" y="367"/>
                        <a:pt x="703" y="724"/>
                        <a:pt x="901" y="1132"/>
                      </a:cubicBezTo>
                      <a:cubicBezTo>
                        <a:pt x="912" y="1157"/>
                        <a:pt x="929" y="1168"/>
                        <a:pt x="949" y="1171"/>
                      </a:cubicBezTo>
                      <a:cubicBezTo>
                        <a:pt x="953" y="1172"/>
                        <a:pt x="957" y="1172"/>
                        <a:pt x="961" y="1172"/>
                      </a:cubicBezTo>
                      <a:cubicBezTo>
                        <a:pt x="969" y="1172"/>
                        <a:pt x="976" y="1170"/>
                        <a:pt x="985" y="1162"/>
                      </a:cubicBezTo>
                      <a:cubicBezTo>
                        <a:pt x="1018" y="1148"/>
                        <a:pt x="1027" y="1112"/>
                        <a:pt x="1013" y="1079"/>
                      </a:cubicBezTo>
                      <a:cubicBezTo>
                        <a:pt x="809" y="655"/>
                        <a:pt x="494" y="284"/>
                        <a:pt x="106" y="13"/>
                      </a:cubicBezTo>
                      <a:cubicBezTo>
                        <a:pt x="95" y="4"/>
                        <a:pt x="83" y="0"/>
                        <a:pt x="71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7549;p57">
                  <a:extLst>
                    <a:ext uri="{FF2B5EF4-FFF2-40B4-BE49-F238E27FC236}">
                      <a16:creationId xmlns:a16="http://schemas.microsoft.com/office/drawing/2014/main" id="{81AE8589-CA4F-9CDD-11B7-0BAE5F3D97DF}"/>
                    </a:ext>
                  </a:extLst>
                </p:cNvPr>
                <p:cNvSpPr/>
                <p:nvPr/>
              </p:nvSpPr>
              <p:spPr>
                <a:xfrm>
                  <a:off x="5621869" y="1940729"/>
                  <a:ext cx="56252" cy="3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" h="731" extrusionOk="0">
                      <a:moveTo>
                        <a:pt x="67" y="1"/>
                      </a:moveTo>
                      <a:cubicBezTo>
                        <a:pt x="51" y="1"/>
                        <a:pt x="35" y="6"/>
                        <a:pt x="23" y="17"/>
                      </a:cubicBezTo>
                      <a:cubicBezTo>
                        <a:pt x="0" y="43"/>
                        <a:pt x="0" y="82"/>
                        <a:pt x="23" y="107"/>
                      </a:cubicBezTo>
                      <a:cubicBezTo>
                        <a:pt x="316" y="400"/>
                        <a:pt x="681" y="612"/>
                        <a:pt x="1080" y="729"/>
                      </a:cubicBezTo>
                      <a:lnTo>
                        <a:pt x="1086" y="729"/>
                      </a:lnTo>
                      <a:cubicBezTo>
                        <a:pt x="1090" y="730"/>
                        <a:pt x="1095" y="731"/>
                        <a:pt x="1100" y="731"/>
                      </a:cubicBezTo>
                      <a:cubicBezTo>
                        <a:pt x="1127" y="731"/>
                        <a:pt x="1151" y="711"/>
                        <a:pt x="1155" y="687"/>
                      </a:cubicBezTo>
                      <a:cubicBezTo>
                        <a:pt x="1166" y="656"/>
                        <a:pt x="1147" y="623"/>
                        <a:pt x="1116" y="612"/>
                      </a:cubicBezTo>
                      <a:cubicBezTo>
                        <a:pt x="737" y="500"/>
                        <a:pt x="388" y="296"/>
                        <a:pt x="109" y="17"/>
                      </a:cubicBezTo>
                      <a:cubicBezTo>
                        <a:pt x="98" y="6"/>
                        <a:pt x="83" y="1"/>
                        <a:pt x="67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7550;p57">
                  <a:extLst>
                    <a:ext uri="{FF2B5EF4-FFF2-40B4-BE49-F238E27FC236}">
                      <a16:creationId xmlns:a16="http://schemas.microsoft.com/office/drawing/2014/main" id="{87222F58-9161-8A78-0E1E-0F8B272B85A1}"/>
                    </a:ext>
                  </a:extLst>
                </p:cNvPr>
                <p:cNvSpPr/>
                <p:nvPr/>
              </p:nvSpPr>
              <p:spPr>
                <a:xfrm>
                  <a:off x="5579209" y="1898647"/>
                  <a:ext cx="103491" cy="93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1943" extrusionOk="0">
                      <a:moveTo>
                        <a:pt x="397" y="0"/>
                      </a:moveTo>
                      <a:cubicBezTo>
                        <a:pt x="374" y="0"/>
                        <a:pt x="350" y="2"/>
                        <a:pt x="327" y="6"/>
                      </a:cubicBezTo>
                      <a:cubicBezTo>
                        <a:pt x="124" y="48"/>
                        <a:pt x="1" y="310"/>
                        <a:pt x="29" y="528"/>
                      </a:cubicBezTo>
                      <a:cubicBezTo>
                        <a:pt x="57" y="748"/>
                        <a:pt x="191" y="932"/>
                        <a:pt x="333" y="1086"/>
                      </a:cubicBezTo>
                      <a:cubicBezTo>
                        <a:pt x="553" y="1331"/>
                        <a:pt x="804" y="1543"/>
                        <a:pt x="1081" y="1713"/>
                      </a:cubicBezTo>
                      <a:cubicBezTo>
                        <a:pt x="1226" y="1804"/>
                        <a:pt x="1488" y="1942"/>
                        <a:pt x="1710" y="1942"/>
                      </a:cubicBezTo>
                      <a:cubicBezTo>
                        <a:pt x="1794" y="1942"/>
                        <a:pt x="1873" y="1922"/>
                        <a:pt x="1937" y="1873"/>
                      </a:cubicBezTo>
                      <a:cubicBezTo>
                        <a:pt x="2146" y="1711"/>
                        <a:pt x="2085" y="1086"/>
                        <a:pt x="2038" y="843"/>
                      </a:cubicBezTo>
                      <a:cubicBezTo>
                        <a:pt x="1979" y="511"/>
                        <a:pt x="1792" y="187"/>
                        <a:pt x="1499" y="76"/>
                      </a:cubicBezTo>
                      <a:cubicBezTo>
                        <a:pt x="1386" y="32"/>
                        <a:pt x="1267" y="21"/>
                        <a:pt x="1147" y="21"/>
                      </a:cubicBezTo>
                      <a:cubicBezTo>
                        <a:pt x="1024" y="21"/>
                        <a:pt x="899" y="33"/>
                        <a:pt x="775" y="33"/>
                      </a:cubicBezTo>
                      <a:cubicBezTo>
                        <a:pt x="716" y="33"/>
                        <a:pt x="658" y="30"/>
                        <a:pt x="601" y="23"/>
                      </a:cubicBezTo>
                      <a:cubicBezTo>
                        <a:pt x="534" y="15"/>
                        <a:pt x="465" y="0"/>
                        <a:pt x="39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7551;p57">
                  <a:extLst>
                    <a:ext uri="{FF2B5EF4-FFF2-40B4-BE49-F238E27FC236}">
                      <a16:creationId xmlns:a16="http://schemas.microsoft.com/office/drawing/2014/main" id="{987501F9-DADE-C340-C4E3-8AC36F74512F}"/>
                    </a:ext>
                  </a:extLst>
                </p:cNvPr>
                <p:cNvSpPr/>
                <p:nvPr/>
              </p:nvSpPr>
              <p:spPr>
                <a:xfrm>
                  <a:off x="5639077" y="1997512"/>
                  <a:ext cx="107636" cy="152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3161" extrusionOk="0">
                      <a:moveTo>
                        <a:pt x="1154" y="1"/>
                      </a:moveTo>
                      <a:cubicBezTo>
                        <a:pt x="988" y="1"/>
                        <a:pt x="819" y="130"/>
                        <a:pt x="667" y="310"/>
                      </a:cubicBezTo>
                      <a:cubicBezTo>
                        <a:pt x="123" y="954"/>
                        <a:pt x="0" y="1922"/>
                        <a:pt x="371" y="2684"/>
                      </a:cubicBezTo>
                      <a:cubicBezTo>
                        <a:pt x="485" y="2920"/>
                        <a:pt x="702" y="3160"/>
                        <a:pt x="949" y="3160"/>
                      </a:cubicBezTo>
                      <a:cubicBezTo>
                        <a:pt x="982" y="3160"/>
                        <a:pt x="1015" y="3156"/>
                        <a:pt x="1049" y="3147"/>
                      </a:cubicBezTo>
                      <a:cubicBezTo>
                        <a:pt x="1300" y="3080"/>
                        <a:pt x="1415" y="2795"/>
                        <a:pt x="1585" y="2597"/>
                      </a:cubicBezTo>
                      <a:cubicBezTo>
                        <a:pt x="1786" y="2360"/>
                        <a:pt x="2118" y="2210"/>
                        <a:pt x="2188" y="1905"/>
                      </a:cubicBezTo>
                      <a:cubicBezTo>
                        <a:pt x="2232" y="1707"/>
                        <a:pt x="2146" y="1504"/>
                        <a:pt x="2059" y="1320"/>
                      </a:cubicBezTo>
                      <a:cubicBezTo>
                        <a:pt x="1884" y="951"/>
                        <a:pt x="1713" y="538"/>
                        <a:pt x="1476" y="201"/>
                      </a:cubicBezTo>
                      <a:cubicBezTo>
                        <a:pt x="1375" y="59"/>
                        <a:pt x="1265" y="1"/>
                        <a:pt x="11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7552;p57">
                  <a:extLst>
                    <a:ext uri="{FF2B5EF4-FFF2-40B4-BE49-F238E27FC236}">
                      <a16:creationId xmlns:a16="http://schemas.microsoft.com/office/drawing/2014/main" id="{452D1346-05E9-D184-E95F-DFD3B443BAF4}"/>
                    </a:ext>
                  </a:extLst>
                </p:cNvPr>
                <p:cNvSpPr/>
                <p:nvPr/>
              </p:nvSpPr>
              <p:spPr>
                <a:xfrm>
                  <a:off x="5661251" y="1999248"/>
                  <a:ext cx="28295" cy="10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2132" extrusionOk="0">
                      <a:moveTo>
                        <a:pt x="519" y="0"/>
                      </a:moveTo>
                      <a:cubicBezTo>
                        <a:pt x="496" y="0"/>
                        <a:pt x="475" y="13"/>
                        <a:pt x="461" y="37"/>
                      </a:cubicBezTo>
                      <a:cubicBezTo>
                        <a:pt x="140" y="667"/>
                        <a:pt x="1" y="1370"/>
                        <a:pt x="51" y="2076"/>
                      </a:cubicBezTo>
                      <a:cubicBezTo>
                        <a:pt x="51" y="2104"/>
                        <a:pt x="76" y="2123"/>
                        <a:pt x="98" y="2129"/>
                      </a:cubicBezTo>
                      <a:cubicBezTo>
                        <a:pt x="104" y="2129"/>
                        <a:pt x="107" y="2132"/>
                        <a:pt x="110" y="2132"/>
                      </a:cubicBezTo>
                      <a:cubicBezTo>
                        <a:pt x="140" y="2132"/>
                        <a:pt x="168" y="2109"/>
                        <a:pt x="174" y="2076"/>
                      </a:cubicBezTo>
                      <a:lnTo>
                        <a:pt x="182" y="2006"/>
                      </a:lnTo>
                      <a:cubicBezTo>
                        <a:pt x="188" y="1989"/>
                        <a:pt x="179" y="1970"/>
                        <a:pt x="168" y="1956"/>
                      </a:cubicBezTo>
                      <a:cubicBezTo>
                        <a:pt x="140" y="1312"/>
                        <a:pt x="280" y="667"/>
                        <a:pt x="573" y="92"/>
                      </a:cubicBezTo>
                      <a:cubicBezTo>
                        <a:pt x="587" y="59"/>
                        <a:pt x="578" y="25"/>
                        <a:pt x="545" y="6"/>
                      </a:cubicBezTo>
                      <a:cubicBezTo>
                        <a:pt x="536" y="2"/>
                        <a:pt x="527" y="0"/>
                        <a:pt x="519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7553;p57">
                  <a:extLst>
                    <a:ext uri="{FF2B5EF4-FFF2-40B4-BE49-F238E27FC236}">
                      <a16:creationId xmlns:a16="http://schemas.microsoft.com/office/drawing/2014/main" id="{2B3ED4FB-BBC3-1C8D-A539-5255E6AEE232}"/>
                    </a:ext>
                  </a:extLst>
                </p:cNvPr>
                <p:cNvSpPr/>
                <p:nvPr/>
              </p:nvSpPr>
              <p:spPr>
                <a:xfrm>
                  <a:off x="5693788" y="2004164"/>
                  <a:ext cx="15810" cy="7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1655" extrusionOk="0">
                      <a:moveTo>
                        <a:pt x="72" y="1"/>
                      </a:moveTo>
                      <a:cubicBezTo>
                        <a:pt x="65" y="1"/>
                        <a:pt x="58" y="2"/>
                        <a:pt x="51" y="4"/>
                      </a:cubicBezTo>
                      <a:cubicBezTo>
                        <a:pt x="20" y="13"/>
                        <a:pt x="1" y="49"/>
                        <a:pt x="15" y="80"/>
                      </a:cubicBezTo>
                      <a:cubicBezTo>
                        <a:pt x="174" y="565"/>
                        <a:pt x="205" y="1084"/>
                        <a:pt x="104" y="1583"/>
                      </a:cubicBezTo>
                      <a:cubicBezTo>
                        <a:pt x="93" y="1614"/>
                        <a:pt x="115" y="1650"/>
                        <a:pt x="149" y="1653"/>
                      </a:cubicBezTo>
                      <a:cubicBezTo>
                        <a:pt x="153" y="1654"/>
                        <a:pt x="156" y="1654"/>
                        <a:pt x="160" y="1654"/>
                      </a:cubicBezTo>
                      <a:cubicBezTo>
                        <a:pt x="189" y="1654"/>
                        <a:pt x="217" y="1635"/>
                        <a:pt x="224" y="1603"/>
                      </a:cubicBezTo>
                      <a:cubicBezTo>
                        <a:pt x="327" y="1084"/>
                        <a:pt x="297" y="543"/>
                        <a:pt x="129" y="41"/>
                      </a:cubicBezTo>
                      <a:cubicBezTo>
                        <a:pt x="120" y="16"/>
                        <a:pt x="98" y="1"/>
                        <a:pt x="72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7554;p57">
                  <a:extLst>
                    <a:ext uri="{FF2B5EF4-FFF2-40B4-BE49-F238E27FC236}">
                      <a16:creationId xmlns:a16="http://schemas.microsoft.com/office/drawing/2014/main" id="{021190CD-0EE4-88ED-FF67-298AC0AAC2FC}"/>
                    </a:ext>
                  </a:extLst>
                </p:cNvPr>
                <p:cNvSpPr/>
                <p:nvPr/>
              </p:nvSpPr>
              <p:spPr>
                <a:xfrm>
                  <a:off x="5657636" y="2003104"/>
                  <a:ext cx="73750" cy="10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2165" extrusionOk="0">
                      <a:moveTo>
                        <a:pt x="786" y="1"/>
                      </a:moveTo>
                      <a:cubicBezTo>
                        <a:pt x="673" y="1"/>
                        <a:pt x="557" y="90"/>
                        <a:pt x="452" y="213"/>
                      </a:cubicBezTo>
                      <a:cubicBezTo>
                        <a:pt x="84" y="657"/>
                        <a:pt x="0" y="1318"/>
                        <a:pt x="252" y="1840"/>
                      </a:cubicBezTo>
                      <a:cubicBezTo>
                        <a:pt x="330" y="2002"/>
                        <a:pt x="478" y="2164"/>
                        <a:pt x="648" y="2164"/>
                      </a:cubicBezTo>
                      <a:cubicBezTo>
                        <a:pt x="671" y="2164"/>
                        <a:pt x="694" y="2161"/>
                        <a:pt x="717" y="2155"/>
                      </a:cubicBezTo>
                      <a:cubicBezTo>
                        <a:pt x="893" y="2110"/>
                        <a:pt x="968" y="1915"/>
                        <a:pt x="1086" y="1778"/>
                      </a:cubicBezTo>
                      <a:cubicBezTo>
                        <a:pt x="1225" y="1619"/>
                        <a:pt x="1451" y="1513"/>
                        <a:pt x="1499" y="1310"/>
                      </a:cubicBezTo>
                      <a:cubicBezTo>
                        <a:pt x="1529" y="1173"/>
                        <a:pt x="1471" y="1033"/>
                        <a:pt x="1412" y="908"/>
                      </a:cubicBezTo>
                      <a:cubicBezTo>
                        <a:pt x="1289" y="657"/>
                        <a:pt x="1172" y="375"/>
                        <a:pt x="1008" y="141"/>
                      </a:cubicBezTo>
                      <a:cubicBezTo>
                        <a:pt x="938" y="42"/>
                        <a:pt x="863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7555;p57">
                  <a:extLst>
                    <a:ext uri="{FF2B5EF4-FFF2-40B4-BE49-F238E27FC236}">
                      <a16:creationId xmlns:a16="http://schemas.microsoft.com/office/drawing/2014/main" id="{DDF68357-3CBC-FE81-C76C-B359C68AB2AC}"/>
                    </a:ext>
                  </a:extLst>
                </p:cNvPr>
                <p:cNvSpPr/>
                <p:nvPr/>
              </p:nvSpPr>
              <p:spPr>
                <a:xfrm>
                  <a:off x="5533898" y="1965939"/>
                  <a:ext cx="152223" cy="119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2483" extrusionOk="0">
                      <a:moveTo>
                        <a:pt x="2102" y="0"/>
                      </a:moveTo>
                      <a:cubicBezTo>
                        <a:pt x="1895" y="0"/>
                        <a:pt x="1690" y="25"/>
                        <a:pt x="1527" y="52"/>
                      </a:cubicBezTo>
                      <a:cubicBezTo>
                        <a:pt x="1161" y="111"/>
                        <a:pt x="737" y="217"/>
                        <a:pt x="587" y="557"/>
                      </a:cubicBezTo>
                      <a:cubicBezTo>
                        <a:pt x="523" y="705"/>
                        <a:pt x="520" y="875"/>
                        <a:pt x="419" y="998"/>
                      </a:cubicBezTo>
                      <a:cubicBezTo>
                        <a:pt x="324" y="1110"/>
                        <a:pt x="160" y="1154"/>
                        <a:pt x="76" y="1274"/>
                      </a:cubicBezTo>
                      <a:cubicBezTo>
                        <a:pt x="1" y="1380"/>
                        <a:pt x="6" y="1542"/>
                        <a:pt x="82" y="1654"/>
                      </a:cubicBezTo>
                      <a:cubicBezTo>
                        <a:pt x="154" y="1765"/>
                        <a:pt x="283" y="1838"/>
                        <a:pt x="419" y="1855"/>
                      </a:cubicBezTo>
                      <a:cubicBezTo>
                        <a:pt x="514" y="1869"/>
                        <a:pt x="609" y="1860"/>
                        <a:pt x="701" y="1894"/>
                      </a:cubicBezTo>
                      <a:cubicBezTo>
                        <a:pt x="955" y="1989"/>
                        <a:pt x="1008" y="2371"/>
                        <a:pt x="1267" y="2463"/>
                      </a:cubicBezTo>
                      <a:cubicBezTo>
                        <a:pt x="1304" y="2476"/>
                        <a:pt x="1341" y="2482"/>
                        <a:pt x="1378" y="2482"/>
                      </a:cubicBezTo>
                      <a:cubicBezTo>
                        <a:pt x="1517" y="2482"/>
                        <a:pt x="1656" y="2399"/>
                        <a:pt x="1775" y="2318"/>
                      </a:cubicBezTo>
                      <a:cubicBezTo>
                        <a:pt x="2090" y="2092"/>
                        <a:pt x="2378" y="1835"/>
                        <a:pt x="2637" y="1545"/>
                      </a:cubicBezTo>
                      <a:cubicBezTo>
                        <a:pt x="2830" y="1330"/>
                        <a:pt x="3011" y="1082"/>
                        <a:pt x="3056" y="797"/>
                      </a:cubicBezTo>
                      <a:cubicBezTo>
                        <a:pt x="3157" y="155"/>
                        <a:pt x="2624" y="0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7556;p57">
                  <a:extLst>
                    <a:ext uri="{FF2B5EF4-FFF2-40B4-BE49-F238E27FC236}">
                      <a16:creationId xmlns:a16="http://schemas.microsoft.com/office/drawing/2014/main" id="{D829BEDF-0A5A-5F3F-AEC5-E868F7EEB8D6}"/>
                    </a:ext>
                  </a:extLst>
                </p:cNvPr>
                <p:cNvSpPr/>
                <p:nvPr/>
              </p:nvSpPr>
              <p:spPr>
                <a:xfrm>
                  <a:off x="5624954" y="1980737"/>
                  <a:ext cx="59096" cy="54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1123" extrusionOk="0">
                      <a:moveTo>
                        <a:pt x="1154" y="1"/>
                      </a:moveTo>
                      <a:cubicBezTo>
                        <a:pt x="1129" y="1"/>
                        <a:pt x="1106" y="22"/>
                        <a:pt x="1097" y="47"/>
                      </a:cubicBezTo>
                      <a:cubicBezTo>
                        <a:pt x="957" y="521"/>
                        <a:pt x="542" y="903"/>
                        <a:pt x="56" y="998"/>
                      </a:cubicBezTo>
                      <a:cubicBezTo>
                        <a:pt x="26" y="1006"/>
                        <a:pt x="1" y="1037"/>
                        <a:pt x="9" y="1071"/>
                      </a:cubicBezTo>
                      <a:cubicBezTo>
                        <a:pt x="12" y="1096"/>
                        <a:pt x="34" y="1112"/>
                        <a:pt x="56" y="1121"/>
                      </a:cubicBezTo>
                      <a:cubicBezTo>
                        <a:pt x="61" y="1122"/>
                        <a:pt x="65" y="1123"/>
                        <a:pt x="70" y="1123"/>
                      </a:cubicBezTo>
                      <a:cubicBezTo>
                        <a:pt x="74" y="1123"/>
                        <a:pt x="79" y="1122"/>
                        <a:pt x="81" y="1121"/>
                      </a:cubicBezTo>
                      <a:cubicBezTo>
                        <a:pt x="609" y="1012"/>
                        <a:pt x="1063" y="594"/>
                        <a:pt x="1214" y="80"/>
                      </a:cubicBezTo>
                      <a:cubicBezTo>
                        <a:pt x="1225" y="50"/>
                        <a:pt x="1203" y="16"/>
                        <a:pt x="1172" y="5"/>
                      </a:cubicBezTo>
                      <a:cubicBezTo>
                        <a:pt x="1166" y="2"/>
                        <a:pt x="1160" y="1"/>
                        <a:pt x="1154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7557;p57">
                  <a:extLst>
                    <a:ext uri="{FF2B5EF4-FFF2-40B4-BE49-F238E27FC236}">
                      <a16:creationId xmlns:a16="http://schemas.microsoft.com/office/drawing/2014/main" id="{DE074A8D-7C84-88FB-D923-CC6FF34CE621}"/>
                    </a:ext>
                  </a:extLst>
                </p:cNvPr>
                <p:cNvSpPr/>
                <p:nvPr/>
              </p:nvSpPr>
              <p:spPr>
                <a:xfrm>
                  <a:off x="5617434" y="1981412"/>
                  <a:ext cx="57072" cy="26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543" extrusionOk="0">
                      <a:moveTo>
                        <a:pt x="1116" y="0"/>
                      </a:moveTo>
                      <a:cubicBezTo>
                        <a:pt x="1111" y="0"/>
                        <a:pt x="1107" y="1"/>
                        <a:pt x="1102" y="2"/>
                      </a:cubicBezTo>
                      <a:cubicBezTo>
                        <a:pt x="731" y="94"/>
                        <a:pt x="374" y="239"/>
                        <a:pt x="39" y="426"/>
                      </a:cubicBezTo>
                      <a:cubicBezTo>
                        <a:pt x="11" y="443"/>
                        <a:pt x="0" y="482"/>
                        <a:pt x="14" y="510"/>
                      </a:cubicBezTo>
                      <a:cubicBezTo>
                        <a:pt x="25" y="527"/>
                        <a:pt x="39" y="538"/>
                        <a:pt x="56" y="540"/>
                      </a:cubicBezTo>
                      <a:cubicBezTo>
                        <a:pt x="60" y="542"/>
                        <a:pt x="64" y="543"/>
                        <a:pt x="68" y="543"/>
                      </a:cubicBezTo>
                      <a:cubicBezTo>
                        <a:pt x="78" y="543"/>
                        <a:pt x="88" y="539"/>
                        <a:pt x="98" y="535"/>
                      </a:cubicBezTo>
                      <a:cubicBezTo>
                        <a:pt x="422" y="351"/>
                        <a:pt x="770" y="211"/>
                        <a:pt x="1130" y="119"/>
                      </a:cubicBezTo>
                      <a:cubicBezTo>
                        <a:pt x="1161" y="108"/>
                        <a:pt x="1183" y="77"/>
                        <a:pt x="1175" y="47"/>
                      </a:cubicBezTo>
                      <a:cubicBezTo>
                        <a:pt x="1168" y="20"/>
                        <a:pt x="1142" y="0"/>
                        <a:pt x="1116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7558;p57">
                  <a:extLst>
                    <a:ext uri="{FF2B5EF4-FFF2-40B4-BE49-F238E27FC236}">
                      <a16:creationId xmlns:a16="http://schemas.microsoft.com/office/drawing/2014/main" id="{D7E2534A-9EDE-CBDD-B96C-8AF5D77A7D44}"/>
                    </a:ext>
                  </a:extLst>
                </p:cNvPr>
                <p:cNvSpPr/>
                <p:nvPr/>
              </p:nvSpPr>
              <p:spPr>
                <a:xfrm>
                  <a:off x="5574244" y="1968301"/>
                  <a:ext cx="112167" cy="8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7" h="1822" extrusionOk="0">
                      <a:moveTo>
                        <a:pt x="1552" y="1"/>
                      </a:moveTo>
                      <a:cubicBezTo>
                        <a:pt x="1397" y="1"/>
                        <a:pt x="1243" y="19"/>
                        <a:pt x="1119" y="40"/>
                      </a:cubicBezTo>
                      <a:cubicBezTo>
                        <a:pt x="852" y="82"/>
                        <a:pt x="536" y="157"/>
                        <a:pt x="430" y="408"/>
                      </a:cubicBezTo>
                      <a:cubicBezTo>
                        <a:pt x="383" y="517"/>
                        <a:pt x="380" y="642"/>
                        <a:pt x="308" y="734"/>
                      </a:cubicBezTo>
                      <a:cubicBezTo>
                        <a:pt x="238" y="818"/>
                        <a:pt x="118" y="846"/>
                        <a:pt x="57" y="935"/>
                      </a:cubicBezTo>
                      <a:cubicBezTo>
                        <a:pt x="1" y="1016"/>
                        <a:pt x="4" y="1131"/>
                        <a:pt x="59" y="1214"/>
                      </a:cubicBezTo>
                      <a:cubicBezTo>
                        <a:pt x="112" y="1295"/>
                        <a:pt x="210" y="1345"/>
                        <a:pt x="308" y="1362"/>
                      </a:cubicBezTo>
                      <a:cubicBezTo>
                        <a:pt x="377" y="1370"/>
                        <a:pt x="450" y="1365"/>
                        <a:pt x="517" y="1390"/>
                      </a:cubicBezTo>
                      <a:cubicBezTo>
                        <a:pt x="704" y="1463"/>
                        <a:pt x="743" y="1741"/>
                        <a:pt x="933" y="1808"/>
                      </a:cubicBezTo>
                      <a:cubicBezTo>
                        <a:pt x="959" y="1817"/>
                        <a:pt x="985" y="1822"/>
                        <a:pt x="1011" y="1822"/>
                      </a:cubicBezTo>
                      <a:cubicBezTo>
                        <a:pt x="1113" y="1822"/>
                        <a:pt x="1215" y="1760"/>
                        <a:pt x="1304" y="1700"/>
                      </a:cubicBezTo>
                      <a:cubicBezTo>
                        <a:pt x="1535" y="1535"/>
                        <a:pt x="1750" y="1348"/>
                        <a:pt x="1940" y="1133"/>
                      </a:cubicBezTo>
                      <a:cubicBezTo>
                        <a:pt x="2082" y="974"/>
                        <a:pt x="2213" y="793"/>
                        <a:pt x="2249" y="584"/>
                      </a:cubicBezTo>
                      <a:cubicBezTo>
                        <a:pt x="2327" y="114"/>
                        <a:pt x="1937" y="1"/>
                        <a:pt x="15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7559;p57">
                  <a:extLst>
                    <a:ext uri="{FF2B5EF4-FFF2-40B4-BE49-F238E27FC236}">
                      <a16:creationId xmlns:a16="http://schemas.microsoft.com/office/drawing/2014/main" id="{CBCCF766-BDEB-04FE-4565-8CB062A3EE91}"/>
                    </a:ext>
                  </a:extLst>
                </p:cNvPr>
                <p:cNvSpPr/>
                <p:nvPr/>
              </p:nvSpPr>
              <p:spPr>
                <a:xfrm>
                  <a:off x="5667325" y="1860181"/>
                  <a:ext cx="125230" cy="128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670" extrusionOk="0">
                      <a:moveTo>
                        <a:pt x="441" y="1"/>
                      </a:moveTo>
                      <a:lnTo>
                        <a:pt x="441" y="1"/>
                      </a:lnTo>
                      <a:cubicBezTo>
                        <a:pt x="363" y="96"/>
                        <a:pt x="299" y="196"/>
                        <a:pt x="251" y="308"/>
                      </a:cubicBezTo>
                      <a:cubicBezTo>
                        <a:pt x="176" y="503"/>
                        <a:pt x="165" y="712"/>
                        <a:pt x="154" y="919"/>
                      </a:cubicBezTo>
                      <a:cubicBezTo>
                        <a:pt x="148" y="1348"/>
                        <a:pt x="0" y="2433"/>
                        <a:pt x="511" y="2623"/>
                      </a:cubicBezTo>
                      <a:cubicBezTo>
                        <a:pt x="597" y="2656"/>
                        <a:pt x="696" y="2670"/>
                        <a:pt x="802" y="2670"/>
                      </a:cubicBezTo>
                      <a:cubicBezTo>
                        <a:pt x="1286" y="2670"/>
                        <a:pt x="1923" y="2373"/>
                        <a:pt x="2257" y="2188"/>
                      </a:cubicBezTo>
                      <a:cubicBezTo>
                        <a:pt x="2425" y="2099"/>
                        <a:pt x="2598" y="1962"/>
                        <a:pt x="2592" y="1772"/>
                      </a:cubicBezTo>
                      <a:cubicBezTo>
                        <a:pt x="2589" y="1647"/>
                        <a:pt x="2506" y="1546"/>
                        <a:pt x="2444" y="1437"/>
                      </a:cubicBezTo>
                      <a:cubicBezTo>
                        <a:pt x="2072" y="1633"/>
                        <a:pt x="1654" y="1741"/>
                        <a:pt x="1237" y="1741"/>
                      </a:cubicBezTo>
                      <a:cubicBezTo>
                        <a:pt x="1184" y="1741"/>
                        <a:pt x="1132" y="1739"/>
                        <a:pt x="1080" y="1736"/>
                      </a:cubicBezTo>
                      <a:cubicBezTo>
                        <a:pt x="1013" y="1730"/>
                        <a:pt x="940" y="1722"/>
                        <a:pt x="879" y="1683"/>
                      </a:cubicBezTo>
                      <a:cubicBezTo>
                        <a:pt x="823" y="1647"/>
                        <a:pt x="790" y="1585"/>
                        <a:pt x="759" y="1527"/>
                      </a:cubicBezTo>
                      <a:cubicBezTo>
                        <a:pt x="514" y="1061"/>
                        <a:pt x="405" y="528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7560;p57">
                  <a:extLst>
                    <a:ext uri="{FF2B5EF4-FFF2-40B4-BE49-F238E27FC236}">
                      <a16:creationId xmlns:a16="http://schemas.microsoft.com/office/drawing/2014/main" id="{C626AB3E-9E45-6735-BF32-39B1331ACB10}"/>
                    </a:ext>
                  </a:extLst>
                </p:cNvPr>
                <p:cNvSpPr/>
                <p:nvPr/>
              </p:nvSpPr>
              <p:spPr>
                <a:xfrm>
                  <a:off x="5646886" y="1997657"/>
                  <a:ext cx="100213" cy="99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2068" extrusionOk="0">
                      <a:moveTo>
                        <a:pt x="995" y="0"/>
                      </a:moveTo>
                      <a:cubicBezTo>
                        <a:pt x="830" y="0"/>
                        <a:pt x="661" y="130"/>
                        <a:pt x="508" y="310"/>
                      </a:cubicBezTo>
                      <a:cubicBezTo>
                        <a:pt x="179" y="700"/>
                        <a:pt x="3" y="1216"/>
                        <a:pt x="0" y="1730"/>
                      </a:cubicBezTo>
                      <a:cubicBezTo>
                        <a:pt x="117" y="1537"/>
                        <a:pt x="254" y="1358"/>
                        <a:pt x="408" y="1194"/>
                      </a:cubicBezTo>
                      <a:cubicBezTo>
                        <a:pt x="516" y="1077"/>
                        <a:pt x="634" y="962"/>
                        <a:pt x="781" y="893"/>
                      </a:cubicBezTo>
                      <a:cubicBezTo>
                        <a:pt x="868" y="850"/>
                        <a:pt x="966" y="824"/>
                        <a:pt x="1063" y="824"/>
                      </a:cubicBezTo>
                      <a:cubicBezTo>
                        <a:pt x="1126" y="824"/>
                        <a:pt x="1188" y="835"/>
                        <a:pt x="1247" y="859"/>
                      </a:cubicBezTo>
                      <a:cubicBezTo>
                        <a:pt x="1423" y="937"/>
                        <a:pt x="1526" y="1110"/>
                        <a:pt x="1618" y="1275"/>
                      </a:cubicBezTo>
                      <a:cubicBezTo>
                        <a:pt x="1749" y="1534"/>
                        <a:pt x="1861" y="1794"/>
                        <a:pt x="1959" y="2067"/>
                      </a:cubicBezTo>
                      <a:cubicBezTo>
                        <a:pt x="1992" y="2017"/>
                        <a:pt x="2020" y="1967"/>
                        <a:pt x="2034" y="1902"/>
                      </a:cubicBezTo>
                      <a:cubicBezTo>
                        <a:pt x="2079" y="1704"/>
                        <a:pt x="1992" y="1501"/>
                        <a:pt x="1903" y="1317"/>
                      </a:cubicBezTo>
                      <a:cubicBezTo>
                        <a:pt x="1727" y="951"/>
                        <a:pt x="1554" y="535"/>
                        <a:pt x="1317" y="201"/>
                      </a:cubicBezTo>
                      <a:cubicBezTo>
                        <a:pt x="1216" y="59"/>
                        <a:pt x="1107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7561;p57">
                  <a:extLst>
                    <a:ext uri="{FF2B5EF4-FFF2-40B4-BE49-F238E27FC236}">
                      <a16:creationId xmlns:a16="http://schemas.microsoft.com/office/drawing/2014/main" id="{D9C6DA3A-806A-4391-4403-4C4E8CA77853}"/>
                    </a:ext>
                  </a:extLst>
                </p:cNvPr>
                <p:cNvSpPr/>
                <p:nvPr/>
              </p:nvSpPr>
              <p:spPr>
                <a:xfrm>
                  <a:off x="5565664" y="1966228"/>
                  <a:ext cx="120313" cy="111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" h="2318" extrusionOk="0">
                      <a:moveTo>
                        <a:pt x="1430" y="1"/>
                      </a:moveTo>
                      <a:cubicBezTo>
                        <a:pt x="1225" y="1"/>
                        <a:pt x="1023" y="23"/>
                        <a:pt x="862" y="49"/>
                      </a:cubicBezTo>
                      <a:cubicBezTo>
                        <a:pt x="547" y="102"/>
                        <a:pt x="190" y="186"/>
                        <a:pt x="0" y="429"/>
                      </a:cubicBezTo>
                      <a:cubicBezTo>
                        <a:pt x="223" y="448"/>
                        <a:pt x="449" y="476"/>
                        <a:pt x="673" y="512"/>
                      </a:cubicBezTo>
                      <a:cubicBezTo>
                        <a:pt x="915" y="546"/>
                        <a:pt x="1172" y="602"/>
                        <a:pt x="1334" y="783"/>
                      </a:cubicBezTo>
                      <a:cubicBezTo>
                        <a:pt x="1554" y="1028"/>
                        <a:pt x="1518" y="1411"/>
                        <a:pt x="1409" y="1731"/>
                      </a:cubicBezTo>
                      <a:cubicBezTo>
                        <a:pt x="1337" y="1938"/>
                        <a:pt x="1236" y="2136"/>
                        <a:pt x="1113" y="2317"/>
                      </a:cubicBezTo>
                      <a:cubicBezTo>
                        <a:pt x="1426" y="2094"/>
                        <a:pt x="1716" y="1837"/>
                        <a:pt x="1973" y="1547"/>
                      </a:cubicBezTo>
                      <a:cubicBezTo>
                        <a:pt x="2165" y="1330"/>
                        <a:pt x="2346" y="1081"/>
                        <a:pt x="2391" y="797"/>
                      </a:cubicBezTo>
                      <a:cubicBezTo>
                        <a:pt x="2496" y="152"/>
                        <a:pt x="1955" y="1"/>
                        <a:pt x="1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7562;p57">
                  <a:extLst>
                    <a:ext uri="{FF2B5EF4-FFF2-40B4-BE49-F238E27FC236}">
                      <a16:creationId xmlns:a16="http://schemas.microsoft.com/office/drawing/2014/main" id="{06D3F21E-02F8-BA90-2D36-91C24EA09B72}"/>
                    </a:ext>
                  </a:extLst>
                </p:cNvPr>
                <p:cNvSpPr/>
                <p:nvPr/>
              </p:nvSpPr>
              <p:spPr>
                <a:xfrm>
                  <a:off x="5583692" y="1882933"/>
                  <a:ext cx="101707" cy="108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2246" extrusionOk="0">
                      <a:moveTo>
                        <a:pt x="1403" y="0"/>
                      </a:moveTo>
                      <a:lnTo>
                        <a:pt x="1403" y="0"/>
                      </a:lnTo>
                      <a:cubicBezTo>
                        <a:pt x="1414" y="115"/>
                        <a:pt x="1423" y="232"/>
                        <a:pt x="1431" y="343"/>
                      </a:cubicBezTo>
                      <a:cubicBezTo>
                        <a:pt x="1451" y="580"/>
                        <a:pt x="1465" y="837"/>
                        <a:pt x="1339" y="1041"/>
                      </a:cubicBezTo>
                      <a:cubicBezTo>
                        <a:pt x="1189" y="1278"/>
                        <a:pt x="898" y="1376"/>
                        <a:pt x="622" y="1423"/>
                      </a:cubicBezTo>
                      <a:cubicBezTo>
                        <a:pt x="419" y="1462"/>
                        <a:pt x="209" y="1476"/>
                        <a:pt x="0" y="1479"/>
                      </a:cubicBezTo>
                      <a:cubicBezTo>
                        <a:pt x="204" y="1654"/>
                        <a:pt x="424" y="1811"/>
                        <a:pt x="658" y="1947"/>
                      </a:cubicBezTo>
                      <a:cubicBezTo>
                        <a:pt x="863" y="2066"/>
                        <a:pt x="1226" y="2246"/>
                        <a:pt x="1531" y="2246"/>
                      </a:cubicBezTo>
                      <a:cubicBezTo>
                        <a:pt x="1642" y="2246"/>
                        <a:pt x="1745" y="2222"/>
                        <a:pt x="1830" y="2162"/>
                      </a:cubicBezTo>
                      <a:cubicBezTo>
                        <a:pt x="2109" y="1964"/>
                        <a:pt x="2011" y="1175"/>
                        <a:pt x="1945" y="865"/>
                      </a:cubicBezTo>
                      <a:cubicBezTo>
                        <a:pt x="1872" y="527"/>
                        <a:pt x="1688" y="195"/>
                        <a:pt x="1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7563;p57">
                  <a:extLst>
                    <a:ext uri="{FF2B5EF4-FFF2-40B4-BE49-F238E27FC236}">
                      <a16:creationId xmlns:a16="http://schemas.microsoft.com/office/drawing/2014/main" id="{EFBCF3BD-A167-8B81-2E59-1200F2FA8BC8}"/>
                    </a:ext>
                  </a:extLst>
                </p:cNvPr>
                <p:cNvSpPr/>
                <p:nvPr/>
              </p:nvSpPr>
              <p:spPr>
                <a:xfrm>
                  <a:off x="5688679" y="1968879"/>
                  <a:ext cx="135594" cy="95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" h="1987" extrusionOk="0">
                      <a:moveTo>
                        <a:pt x="1772" y="0"/>
                      </a:moveTo>
                      <a:cubicBezTo>
                        <a:pt x="1556" y="0"/>
                        <a:pt x="1340" y="27"/>
                        <a:pt x="1128" y="72"/>
                      </a:cubicBezTo>
                      <a:cubicBezTo>
                        <a:pt x="866" y="125"/>
                        <a:pt x="1" y="254"/>
                        <a:pt x="68" y="655"/>
                      </a:cubicBezTo>
                      <a:cubicBezTo>
                        <a:pt x="96" y="826"/>
                        <a:pt x="235" y="951"/>
                        <a:pt x="366" y="1063"/>
                      </a:cubicBezTo>
                      <a:cubicBezTo>
                        <a:pt x="531" y="1202"/>
                        <a:pt x="693" y="1339"/>
                        <a:pt x="855" y="1478"/>
                      </a:cubicBezTo>
                      <a:cubicBezTo>
                        <a:pt x="1055" y="1649"/>
                        <a:pt x="1256" y="1816"/>
                        <a:pt x="1454" y="1986"/>
                      </a:cubicBezTo>
                      <a:cubicBezTo>
                        <a:pt x="1418" y="1886"/>
                        <a:pt x="1376" y="1788"/>
                        <a:pt x="1337" y="1688"/>
                      </a:cubicBezTo>
                      <a:cubicBezTo>
                        <a:pt x="1273" y="1523"/>
                        <a:pt x="1209" y="1353"/>
                        <a:pt x="1214" y="1174"/>
                      </a:cubicBezTo>
                      <a:cubicBezTo>
                        <a:pt x="1228" y="879"/>
                        <a:pt x="1449" y="628"/>
                        <a:pt x="1714" y="491"/>
                      </a:cubicBezTo>
                      <a:cubicBezTo>
                        <a:pt x="1979" y="354"/>
                        <a:pt x="2277" y="318"/>
                        <a:pt x="2570" y="282"/>
                      </a:cubicBezTo>
                      <a:cubicBezTo>
                        <a:pt x="2651" y="276"/>
                        <a:pt x="2732" y="265"/>
                        <a:pt x="2813" y="254"/>
                      </a:cubicBezTo>
                      <a:cubicBezTo>
                        <a:pt x="2760" y="226"/>
                        <a:pt x="2704" y="198"/>
                        <a:pt x="2648" y="173"/>
                      </a:cubicBezTo>
                      <a:cubicBezTo>
                        <a:pt x="2368" y="51"/>
                        <a:pt x="2071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7564;p57">
                  <a:extLst>
                    <a:ext uri="{FF2B5EF4-FFF2-40B4-BE49-F238E27FC236}">
                      <a16:creationId xmlns:a16="http://schemas.microsoft.com/office/drawing/2014/main" id="{59C204C0-D9D7-317A-B803-FA2CC3A2B8A6}"/>
                    </a:ext>
                  </a:extLst>
                </p:cNvPr>
                <p:cNvSpPr/>
                <p:nvPr/>
              </p:nvSpPr>
              <p:spPr>
                <a:xfrm>
                  <a:off x="5661106" y="1956732"/>
                  <a:ext cx="65845" cy="6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255" extrusionOk="0">
                      <a:moveTo>
                        <a:pt x="686" y="1"/>
                      </a:moveTo>
                      <a:cubicBezTo>
                        <a:pt x="390" y="1"/>
                        <a:pt x="125" y="208"/>
                        <a:pt x="68" y="506"/>
                      </a:cubicBezTo>
                      <a:cubicBezTo>
                        <a:pt x="1" y="843"/>
                        <a:pt x="221" y="1175"/>
                        <a:pt x="562" y="1242"/>
                      </a:cubicBezTo>
                      <a:cubicBezTo>
                        <a:pt x="603" y="1250"/>
                        <a:pt x="644" y="1254"/>
                        <a:pt x="685" y="1254"/>
                      </a:cubicBezTo>
                      <a:cubicBezTo>
                        <a:pt x="980" y="1254"/>
                        <a:pt x="1239" y="1047"/>
                        <a:pt x="1298" y="746"/>
                      </a:cubicBezTo>
                      <a:cubicBezTo>
                        <a:pt x="1365" y="408"/>
                        <a:pt x="1145" y="76"/>
                        <a:pt x="804" y="12"/>
                      </a:cubicBezTo>
                      <a:cubicBezTo>
                        <a:pt x="765" y="4"/>
                        <a:pt x="725" y="1"/>
                        <a:pt x="6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7565;p57">
                  <a:extLst>
                    <a:ext uri="{FF2B5EF4-FFF2-40B4-BE49-F238E27FC236}">
                      <a16:creationId xmlns:a16="http://schemas.microsoft.com/office/drawing/2014/main" id="{E08AA3CA-84A6-6727-468A-759F63378DB7}"/>
                    </a:ext>
                  </a:extLst>
                </p:cNvPr>
                <p:cNvSpPr/>
                <p:nvPr/>
              </p:nvSpPr>
              <p:spPr>
                <a:xfrm>
                  <a:off x="5675905" y="1970374"/>
                  <a:ext cx="36248" cy="33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93" extrusionOk="0">
                      <a:moveTo>
                        <a:pt x="374" y="1"/>
                      </a:moveTo>
                      <a:cubicBezTo>
                        <a:pt x="211" y="1"/>
                        <a:pt x="68" y="115"/>
                        <a:pt x="34" y="278"/>
                      </a:cubicBezTo>
                      <a:cubicBezTo>
                        <a:pt x="1" y="468"/>
                        <a:pt x="118" y="650"/>
                        <a:pt x="308" y="686"/>
                      </a:cubicBezTo>
                      <a:cubicBezTo>
                        <a:pt x="330" y="690"/>
                        <a:pt x="353" y="692"/>
                        <a:pt x="375" y="692"/>
                      </a:cubicBezTo>
                      <a:cubicBezTo>
                        <a:pt x="537" y="692"/>
                        <a:pt x="683" y="580"/>
                        <a:pt x="715" y="415"/>
                      </a:cubicBezTo>
                      <a:cubicBezTo>
                        <a:pt x="751" y="225"/>
                        <a:pt x="631" y="44"/>
                        <a:pt x="444" y="8"/>
                      </a:cubicBezTo>
                      <a:cubicBezTo>
                        <a:pt x="421" y="3"/>
                        <a:pt x="397" y="1"/>
                        <a:pt x="3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" name="Google Shape;7566;p57">
              <a:extLst>
                <a:ext uri="{FF2B5EF4-FFF2-40B4-BE49-F238E27FC236}">
                  <a16:creationId xmlns:a16="http://schemas.microsoft.com/office/drawing/2014/main" id="{FF2C2BBC-8C8A-CF9B-B196-BDD154CE631A}"/>
                </a:ext>
              </a:extLst>
            </p:cNvPr>
            <p:cNvSpPr/>
            <p:nvPr/>
          </p:nvSpPr>
          <p:spPr>
            <a:xfrm>
              <a:off x="5162600" y="1634200"/>
              <a:ext cx="52200" cy="46800"/>
            </a:xfrm>
            <a:prstGeom prst="ellipse">
              <a:avLst/>
            </a:prstGeom>
            <a:solidFill>
              <a:srgbClr val="57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567;p57">
              <a:extLst>
                <a:ext uri="{FF2B5EF4-FFF2-40B4-BE49-F238E27FC236}">
                  <a16:creationId xmlns:a16="http://schemas.microsoft.com/office/drawing/2014/main" id="{5F8EA6E0-0EBA-98FF-671F-CAB855B1DA4A}"/>
                </a:ext>
              </a:extLst>
            </p:cNvPr>
            <p:cNvSpPr/>
            <p:nvPr/>
          </p:nvSpPr>
          <p:spPr>
            <a:xfrm>
              <a:off x="5385350" y="1401025"/>
              <a:ext cx="52200" cy="46800"/>
            </a:xfrm>
            <a:prstGeom prst="ellipse">
              <a:avLst/>
            </a:prstGeom>
            <a:solidFill>
              <a:srgbClr val="57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568;p57">
              <a:extLst>
                <a:ext uri="{FF2B5EF4-FFF2-40B4-BE49-F238E27FC236}">
                  <a16:creationId xmlns:a16="http://schemas.microsoft.com/office/drawing/2014/main" id="{F8C1D949-4A1E-44D6-FA92-2267D0C2C8B3}"/>
                </a:ext>
              </a:extLst>
            </p:cNvPr>
            <p:cNvSpPr/>
            <p:nvPr/>
          </p:nvSpPr>
          <p:spPr>
            <a:xfrm>
              <a:off x="7218525" y="1387450"/>
              <a:ext cx="52200" cy="46800"/>
            </a:xfrm>
            <a:prstGeom prst="ellipse">
              <a:avLst/>
            </a:prstGeom>
            <a:solidFill>
              <a:srgbClr val="57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569;p57">
              <a:extLst>
                <a:ext uri="{FF2B5EF4-FFF2-40B4-BE49-F238E27FC236}">
                  <a16:creationId xmlns:a16="http://schemas.microsoft.com/office/drawing/2014/main" id="{1D246BC2-42D4-97AB-FD5A-E11D070E4C92}"/>
                </a:ext>
              </a:extLst>
            </p:cNvPr>
            <p:cNvSpPr/>
            <p:nvPr/>
          </p:nvSpPr>
          <p:spPr>
            <a:xfrm>
              <a:off x="7454825" y="1634200"/>
              <a:ext cx="52200" cy="46800"/>
            </a:xfrm>
            <a:prstGeom prst="ellipse">
              <a:avLst/>
            </a:prstGeom>
            <a:solidFill>
              <a:srgbClr val="57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TextBox 499">
            <a:extLst>
              <a:ext uri="{FF2B5EF4-FFF2-40B4-BE49-F238E27FC236}">
                <a16:creationId xmlns:a16="http://schemas.microsoft.com/office/drawing/2014/main" id="{6E264682-A5C3-0C40-6A1D-89D6A67CDCFB}"/>
              </a:ext>
            </a:extLst>
          </p:cNvPr>
          <p:cNvSpPr txBox="1"/>
          <p:nvPr/>
        </p:nvSpPr>
        <p:spPr>
          <a:xfrm>
            <a:off x="2191959" y="3588303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Where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9AED4FFB-9764-23B0-4E0F-34C0AE7F6ABD}"/>
              </a:ext>
            </a:extLst>
          </p:cNvPr>
          <p:cNvSpPr txBox="1"/>
          <p:nvPr/>
        </p:nvSpPr>
        <p:spPr>
          <a:xfrm>
            <a:off x="3793053" y="3926557"/>
            <a:ext cx="1670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grandparents’ </a:t>
            </a:r>
          </a:p>
          <a:p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17192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F07383-AC63-448D-981E-5B71244F2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26" y="-92509"/>
            <a:ext cx="4931561" cy="5010150"/>
          </a:xfrm>
          <a:prstGeom prst="rect">
            <a:avLst/>
          </a:prstGeom>
        </p:spPr>
      </p:pic>
      <p:grpSp>
        <p:nvGrpSpPr>
          <p:cNvPr id="5" name="Google Shape;7073;p57">
            <a:extLst>
              <a:ext uri="{FF2B5EF4-FFF2-40B4-BE49-F238E27FC236}">
                <a16:creationId xmlns:a16="http://schemas.microsoft.com/office/drawing/2014/main" id="{734202EC-2402-79E1-C5E4-8069A6C8B6AA}"/>
              </a:ext>
            </a:extLst>
          </p:cNvPr>
          <p:cNvGrpSpPr/>
          <p:nvPr/>
        </p:nvGrpSpPr>
        <p:grpSpPr>
          <a:xfrm>
            <a:off x="6531241" y="3007518"/>
            <a:ext cx="2248428" cy="2135982"/>
            <a:chOff x="4023785" y="500945"/>
            <a:chExt cx="4566157" cy="4253886"/>
          </a:xfrm>
        </p:grpSpPr>
        <p:grpSp>
          <p:nvGrpSpPr>
            <p:cNvPr id="6" name="Google Shape;7074;p57">
              <a:extLst>
                <a:ext uri="{FF2B5EF4-FFF2-40B4-BE49-F238E27FC236}">
                  <a16:creationId xmlns:a16="http://schemas.microsoft.com/office/drawing/2014/main" id="{2DDECD69-0544-BB5B-4B19-50F8DE255751}"/>
                </a:ext>
              </a:extLst>
            </p:cNvPr>
            <p:cNvGrpSpPr/>
            <p:nvPr/>
          </p:nvGrpSpPr>
          <p:grpSpPr>
            <a:xfrm>
              <a:off x="4023785" y="500945"/>
              <a:ext cx="4566157" cy="4253886"/>
              <a:chOff x="4945810" y="3322059"/>
              <a:chExt cx="1148228" cy="1069702"/>
            </a:xfrm>
          </p:grpSpPr>
          <p:sp>
            <p:nvSpPr>
              <p:cNvPr id="11" name="Google Shape;7075;p57">
                <a:extLst>
                  <a:ext uri="{FF2B5EF4-FFF2-40B4-BE49-F238E27FC236}">
                    <a16:creationId xmlns:a16="http://schemas.microsoft.com/office/drawing/2014/main" id="{D4A9E0F5-CFF5-89AD-1AEB-1F8C5914C358}"/>
                  </a:ext>
                </a:extLst>
              </p:cNvPr>
              <p:cNvSpPr/>
              <p:nvPr/>
            </p:nvSpPr>
            <p:spPr>
              <a:xfrm rot="446225">
                <a:off x="4997667" y="3421448"/>
                <a:ext cx="1044515" cy="869142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19472" extrusionOk="0">
                    <a:moveTo>
                      <a:pt x="11947" y="0"/>
                    </a:moveTo>
                    <a:cubicBezTo>
                      <a:pt x="11726" y="0"/>
                      <a:pt x="11502" y="49"/>
                      <a:pt x="11302" y="141"/>
                    </a:cubicBezTo>
                    <a:cubicBezTo>
                      <a:pt x="10816" y="364"/>
                      <a:pt x="10454" y="791"/>
                      <a:pt x="10172" y="1245"/>
                    </a:cubicBezTo>
                    <a:cubicBezTo>
                      <a:pt x="9332" y="2612"/>
                      <a:pt x="9131" y="4272"/>
                      <a:pt x="9061" y="5877"/>
                    </a:cubicBezTo>
                    <a:cubicBezTo>
                      <a:pt x="9048" y="6183"/>
                      <a:pt x="9025" y="6524"/>
                      <a:pt x="8796" y="6727"/>
                    </a:cubicBezTo>
                    <a:cubicBezTo>
                      <a:pt x="8675" y="6839"/>
                      <a:pt x="8528" y="6885"/>
                      <a:pt x="8372" y="6885"/>
                    </a:cubicBezTo>
                    <a:cubicBezTo>
                      <a:pt x="8072" y="6885"/>
                      <a:pt x="7739" y="6715"/>
                      <a:pt x="7494" y="6515"/>
                    </a:cubicBezTo>
                    <a:cubicBezTo>
                      <a:pt x="6724" y="5890"/>
                      <a:pt x="6171" y="5026"/>
                      <a:pt x="5404" y="4392"/>
                    </a:cubicBezTo>
                    <a:cubicBezTo>
                      <a:pt x="4900" y="3975"/>
                      <a:pt x="4231" y="3675"/>
                      <a:pt x="3597" y="3675"/>
                    </a:cubicBezTo>
                    <a:cubicBezTo>
                      <a:pt x="3265" y="3675"/>
                      <a:pt x="2943" y="3756"/>
                      <a:pt x="2659" y="3946"/>
                    </a:cubicBezTo>
                    <a:cubicBezTo>
                      <a:pt x="1808" y="4518"/>
                      <a:pt x="1733" y="5745"/>
                      <a:pt x="1947" y="6750"/>
                    </a:cubicBezTo>
                    <a:cubicBezTo>
                      <a:pt x="2204" y="7927"/>
                      <a:pt x="2740" y="9026"/>
                      <a:pt x="3340" y="10072"/>
                    </a:cubicBezTo>
                    <a:cubicBezTo>
                      <a:pt x="3487" y="10326"/>
                      <a:pt x="3635" y="10588"/>
                      <a:pt x="3683" y="10879"/>
                    </a:cubicBezTo>
                    <a:cubicBezTo>
                      <a:pt x="3727" y="11169"/>
                      <a:pt x="3633" y="11504"/>
                      <a:pt x="3381" y="11651"/>
                    </a:cubicBezTo>
                    <a:cubicBezTo>
                      <a:pt x="3262" y="11725"/>
                      <a:pt x="3119" y="11748"/>
                      <a:pt x="2975" y="11748"/>
                    </a:cubicBezTo>
                    <a:cubicBezTo>
                      <a:pt x="2935" y="11748"/>
                      <a:pt x="2894" y="11747"/>
                      <a:pt x="2854" y="11743"/>
                    </a:cubicBezTo>
                    <a:cubicBezTo>
                      <a:pt x="2352" y="11702"/>
                      <a:pt x="1886" y="11467"/>
                      <a:pt x="1390" y="11392"/>
                    </a:cubicBezTo>
                    <a:cubicBezTo>
                      <a:pt x="1302" y="11377"/>
                      <a:pt x="1210" y="11370"/>
                      <a:pt x="1118" y="11370"/>
                    </a:cubicBezTo>
                    <a:cubicBezTo>
                      <a:pt x="694" y="11370"/>
                      <a:pt x="257" y="11530"/>
                      <a:pt x="89" y="11908"/>
                    </a:cubicBezTo>
                    <a:cubicBezTo>
                      <a:pt x="0" y="12112"/>
                      <a:pt x="3" y="12346"/>
                      <a:pt x="17" y="12569"/>
                    </a:cubicBezTo>
                    <a:cubicBezTo>
                      <a:pt x="142" y="14823"/>
                      <a:pt x="982" y="17008"/>
                      <a:pt x="2310" y="18818"/>
                    </a:cubicBezTo>
                    <a:cubicBezTo>
                      <a:pt x="2635" y="19261"/>
                      <a:pt x="4127" y="19472"/>
                      <a:pt x="6161" y="19472"/>
                    </a:cubicBezTo>
                    <a:cubicBezTo>
                      <a:pt x="11446" y="19472"/>
                      <a:pt x="20387" y="18047"/>
                      <a:pt x="21973" y="15563"/>
                    </a:cubicBezTo>
                    <a:cubicBezTo>
                      <a:pt x="22768" y="14310"/>
                      <a:pt x="23401" y="12887"/>
                      <a:pt x="23354" y="11406"/>
                    </a:cubicBezTo>
                    <a:cubicBezTo>
                      <a:pt x="23328" y="10683"/>
                      <a:pt x="23061" y="9871"/>
                      <a:pt x="22386" y="9612"/>
                    </a:cubicBezTo>
                    <a:cubicBezTo>
                      <a:pt x="22231" y="9552"/>
                      <a:pt x="22072" y="9527"/>
                      <a:pt x="21910" y="9527"/>
                    </a:cubicBezTo>
                    <a:cubicBezTo>
                      <a:pt x="21496" y="9527"/>
                      <a:pt x="21064" y="9686"/>
                      <a:pt x="20653" y="9805"/>
                    </a:cubicBezTo>
                    <a:cubicBezTo>
                      <a:pt x="20416" y="9874"/>
                      <a:pt x="20153" y="9923"/>
                      <a:pt x="19900" y="9923"/>
                    </a:cubicBezTo>
                    <a:cubicBezTo>
                      <a:pt x="19546" y="9923"/>
                      <a:pt x="19211" y="9827"/>
                      <a:pt x="18993" y="9559"/>
                    </a:cubicBezTo>
                    <a:cubicBezTo>
                      <a:pt x="18714" y="9219"/>
                      <a:pt x="18742" y="8722"/>
                      <a:pt x="18806" y="8284"/>
                    </a:cubicBezTo>
                    <a:cubicBezTo>
                      <a:pt x="18937" y="7363"/>
                      <a:pt x="19169" y="6457"/>
                      <a:pt x="19492" y="5581"/>
                    </a:cubicBezTo>
                    <a:cubicBezTo>
                      <a:pt x="19671" y="5101"/>
                      <a:pt x="19880" y="4621"/>
                      <a:pt x="19917" y="4111"/>
                    </a:cubicBezTo>
                    <a:cubicBezTo>
                      <a:pt x="19958" y="3597"/>
                      <a:pt x="19794" y="3037"/>
                      <a:pt x="19367" y="2749"/>
                    </a:cubicBezTo>
                    <a:cubicBezTo>
                      <a:pt x="19174" y="2619"/>
                      <a:pt x="18956" y="2563"/>
                      <a:pt x="18730" y="2563"/>
                    </a:cubicBezTo>
                    <a:cubicBezTo>
                      <a:pt x="18283" y="2563"/>
                      <a:pt x="17809" y="2782"/>
                      <a:pt x="17453" y="3073"/>
                    </a:cubicBezTo>
                    <a:cubicBezTo>
                      <a:pt x="16912" y="3514"/>
                      <a:pt x="16505" y="4105"/>
                      <a:pt x="15919" y="4479"/>
                    </a:cubicBezTo>
                    <a:cubicBezTo>
                      <a:pt x="15717" y="4610"/>
                      <a:pt x="15486" y="4712"/>
                      <a:pt x="15247" y="4712"/>
                    </a:cubicBezTo>
                    <a:cubicBezTo>
                      <a:pt x="15211" y="4712"/>
                      <a:pt x="15176" y="4709"/>
                      <a:pt x="15140" y="4705"/>
                    </a:cubicBezTo>
                    <a:cubicBezTo>
                      <a:pt x="14580" y="4632"/>
                      <a:pt x="14290" y="4016"/>
                      <a:pt x="14097" y="3483"/>
                    </a:cubicBezTo>
                    <a:cubicBezTo>
                      <a:pt x="13826" y="2718"/>
                      <a:pt x="13553" y="1957"/>
                      <a:pt x="13282" y="1198"/>
                    </a:cubicBezTo>
                    <a:cubicBezTo>
                      <a:pt x="13171" y="880"/>
                      <a:pt x="13048" y="554"/>
                      <a:pt x="12805" y="319"/>
                    </a:cubicBezTo>
                    <a:cubicBezTo>
                      <a:pt x="12575" y="101"/>
                      <a:pt x="12264" y="0"/>
                      <a:pt x="11947" y="0"/>
                    </a:cubicBezTo>
                    <a:close/>
                  </a:path>
                </a:pathLst>
              </a:custGeom>
              <a:solidFill>
                <a:srgbClr val="EF9F9C">
                  <a:alpha val="4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7076;p57">
                <a:extLst>
                  <a:ext uri="{FF2B5EF4-FFF2-40B4-BE49-F238E27FC236}">
                    <a16:creationId xmlns:a16="http://schemas.microsoft.com/office/drawing/2014/main" id="{F51020EF-F8B2-19B6-D6BB-C580637254EC}"/>
                  </a:ext>
                </a:extLst>
              </p:cNvPr>
              <p:cNvGrpSpPr/>
              <p:nvPr/>
            </p:nvGrpSpPr>
            <p:grpSpPr>
              <a:xfrm>
                <a:off x="4967308" y="3322059"/>
                <a:ext cx="1085005" cy="1069702"/>
                <a:chOff x="3678550" y="1041109"/>
                <a:chExt cx="3831231" cy="3777198"/>
              </a:xfrm>
            </p:grpSpPr>
            <p:sp>
              <p:nvSpPr>
                <p:cNvPr id="13" name="Google Shape;7077;p57">
                  <a:extLst>
                    <a:ext uri="{FF2B5EF4-FFF2-40B4-BE49-F238E27FC236}">
                      <a16:creationId xmlns:a16="http://schemas.microsoft.com/office/drawing/2014/main" id="{55B2779D-A329-CBC1-F0EB-33302CFF1453}"/>
                    </a:ext>
                  </a:extLst>
                </p:cNvPr>
                <p:cNvSpPr/>
                <p:nvPr/>
              </p:nvSpPr>
              <p:spPr>
                <a:xfrm>
                  <a:off x="3832897" y="3817768"/>
                  <a:ext cx="3597931" cy="100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2" h="20757" extrusionOk="0">
                      <a:moveTo>
                        <a:pt x="37323" y="1"/>
                      </a:moveTo>
                      <a:cubicBezTo>
                        <a:pt x="27424" y="1"/>
                        <a:pt x="17931" y="1091"/>
                        <a:pt x="10931" y="3039"/>
                      </a:cubicBezTo>
                      <a:cubicBezTo>
                        <a:pt x="3932" y="4986"/>
                        <a:pt x="1" y="7625"/>
                        <a:pt x="1" y="10379"/>
                      </a:cubicBezTo>
                      <a:cubicBezTo>
                        <a:pt x="1" y="13129"/>
                        <a:pt x="3932" y="15768"/>
                        <a:pt x="10931" y="17716"/>
                      </a:cubicBezTo>
                      <a:cubicBezTo>
                        <a:pt x="17931" y="19663"/>
                        <a:pt x="27424" y="20757"/>
                        <a:pt x="37323" y="20757"/>
                      </a:cubicBezTo>
                      <a:cubicBezTo>
                        <a:pt x="47218" y="20757"/>
                        <a:pt x="56712" y="19663"/>
                        <a:pt x="63711" y="17716"/>
                      </a:cubicBezTo>
                      <a:cubicBezTo>
                        <a:pt x="70711" y="15768"/>
                        <a:pt x="74642" y="13129"/>
                        <a:pt x="74642" y="10379"/>
                      </a:cubicBezTo>
                      <a:cubicBezTo>
                        <a:pt x="74642" y="7625"/>
                        <a:pt x="70711" y="4986"/>
                        <a:pt x="63711" y="3039"/>
                      </a:cubicBezTo>
                      <a:cubicBezTo>
                        <a:pt x="56712" y="1091"/>
                        <a:pt x="47218" y="1"/>
                        <a:pt x="37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7078;p57">
                  <a:extLst>
                    <a:ext uri="{FF2B5EF4-FFF2-40B4-BE49-F238E27FC236}">
                      <a16:creationId xmlns:a16="http://schemas.microsoft.com/office/drawing/2014/main" id="{BDE40A45-CA97-CDD5-EE7A-A4D01054F981}"/>
                    </a:ext>
                  </a:extLst>
                </p:cNvPr>
                <p:cNvSpPr/>
                <p:nvPr/>
              </p:nvSpPr>
              <p:spPr>
                <a:xfrm>
                  <a:off x="3832897" y="3766817"/>
                  <a:ext cx="3597931" cy="100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2" h="20757" extrusionOk="0">
                      <a:moveTo>
                        <a:pt x="37323" y="0"/>
                      </a:moveTo>
                      <a:cubicBezTo>
                        <a:pt x="27424" y="0"/>
                        <a:pt x="17931" y="1094"/>
                        <a:pt x="10931" y="3038"/>
                      </a:cubicBezTo>
                      <a:cubicBezTo>
                        <a:pt x="3932" y="4986"/>
                        <a:pt x="1" y="7625"/>
                        <a:pt x="1" y="10378"/>
                      </a:cubicBezTo>
                      <a:cubicBezTo>
                        <a:pt x="1" y="13129"/>
                        <a:pt x="3932" y="15771"/>
                        <a:pt x="10931" y="17715"/>
                      </a:cubicBezTo>
                      <a:cubicBezTo>
                        <a:pt x="17931" y="19663"/>
                        <a:pt x="27424" y="20756"/>
                        <a:pt x="37323" y="20756"/>
                      </a:cubicBezTo>
                      <a:cubicBezTo>
                        <a:pt x="47218" y="20756"/>
                        <a:pt x="56712" y="19663"/>
                        <a:pt x="63711" y="17715"/>
                      </a:cubicBezTo>
                      <a:cubicBezTo>
                        <a:pt x="70711" y="15771"/>
                        <a:pt x="74642" y="13129"/>
                        <a:pt x="74642" y="10378"/>
                      </a:cubicBezTo>
                      <a:cubicBezTo>
                        <a:pt x="74642" y="7625"/>
                        <a:pt x="70711" y="4986"/>
                        <a:pt x="63711" y="3038"/>
                      </a:cubicBezTo>
                      <a:cubicBezTo>
                        <a:pt x="56712" y="1094"/>
                        <a:pt x="47218" y="0"/>
                        <a:pt x="3732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7079;p57">
                  <a:extLst>
                    <a:ext uri="{FF2B5EF4-FFF2-40B4-BE49-F238E27FC236}">
                      <a16:creationId xmlns:a16="http://schemas.microsoft.com/office/drawing/2014/main" id="{F2E99E7F-D7F7-8417-F484-CF25D425768C}"/>
                    </a:ext>
                  </a:extLst>
                </p:cNvPr>
                <p:cNvSpPr/>
                <p:nvPr/>
              </p:nvSpPr>
              <p:spPr>
                <a:xfrm>
                  <a:off x="3678550" y="3587404"/>
                  <a:ext cx="3831231" cy="1137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2" h="23589" extrusionOk="0">
                      <a:moveTo>
                        <a:pt x="39741" y="1"/>
                      </a:moveTo>
                      <a:cubicBezTo>
                        <a:pt x="29201" y="1"/>
                        <a:pt x="19093" y="1242"/>
                        <a:pt x="11642" y="3454"/>
                      </a:cubicBezTo>
                      <a:cubicBezTo>
                        <a:pt x="4188" y="5667"/>
                        <a:pt x="0" y="8666"/>
                        <a:pt x="0" y="11796"/>
                      </a:cubicBezTo>
                      <a:cubicBezTo>
                        <a:pt x="0" y="14923"/>
                        <a:pt x="4188" y="17922"/>
                        <a:pt x="11642" y="20135"/>
                      </a:cubicBezTo>
                      <a:cubicBezTo>
                        <a:pt x="19093" y="22347"/>
                        <a:pt x="29201" y="23588"/>
                        <a:pt x="39741" y="23588"/>
                      </a:cubicBezTo>
                      <a:cubicBezTo>
                        <a:pt x="50283" y="23588"/>
                        <a:pt x="60391" y="22347"/>
                        <a:pt x="67842" y="20135"/>
                      </a:cubicBezTo>
                      <a:cubicBezTo>
                        <a:pt x="75297" y="17922"/>
                        <a:pt x="79481" y="14923"/>
                        <a:pt x="79481" y="11796"/>
                      </a:cubicBezTo>
                      <a:cubicBezTo>
                        <a:pt x="79481" y="8666"/>
                        <a:pt x="75297" y="5667"/>
                        <a:pt x="67842" y="3454"/>
                      </a:cubicBezTo>
                      <a:cubicBezTo>
                        <a:pt x="60391" y="1242"/>
                        <a:pt x="50283" y="1"/>
                        <a:pt x="397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7080;p57">
                  <a:extLst>
                    <a:ext uri="{FF2B5EF4-FFF2-40B4-BE49-F238E27FC236}">
                      <a16:creationId xmlns:a16="http://schemas.microsoft.com/office/drawing/2014/main" id="{2F70B177-DA26-C1A8-7ADE-3EAADAA2DB08}"/>
                    </a:ext>
                  </a:extLst>
                </p:cNvPr>
                <p:cNvSpPr/>
                <p:nvPr/>
              </p:nvSpPr>
              <p:spPr>
                <a:xfrm>
                  <a:off x="3795250" y="3621821"/>
                  <a:ext cx="3597931" cy="100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2" h="20757" extrusionOk="0">
                      <a:moveTo>
                        <a:pt x="37320" y="1"/>
                      </a:moveTo>
                      <a:cubicBezTo>
                        <a:pt x="27424" y="1"/>
                        <a:pt x="17931" y="1094"/>
                        <a:pt x="10931" y="3042"/>
                      </a:cubicBezTo>
                      <a:cubicBezTo>
                        <a:pt x="3931" y="4986"/>
                        <a:pt x="1" y="7628"/>
                        <a:pt x="1" y="10379"/>
                      </a:cubicBezTo>
                      <a:cubicBezTo>
                        <a:pt x="1" y="13132"/>
                        <a:pt x="3931" y="15771"/>
                        <a:pt x="10931" y="17719"/>
                      </a:cubicBezTo>
                      <a:cubicBezTo>
                        <a:pt x="17931" y="19663"/>
                        <a:pt x="27424" y="20757"/>
                        <a:pt x="37320" y="20757"/>
                      </a:cubicBezTo>
                      <a:cubicBezTo>
                        <a:pt x="47218" y="20757"/>
                        <a:pt x="56712" y="19663"/>
                        <a:pt x="63711" y="17719"/>
                      </a:cubicBezTo>
                      <a:cubicBezTo>
                        <a:pt x="70711" y="15771"/>
                        <a:pt x="74641" y="13132"/>
                        <a:pt x="74641" y="10379"/>
                      </a:cubicBezTo>
                      <a:cubicBezTo>
                        <a:pt x="74641" y="7628"/>
                        <a:pt x="70711" y="4986"/>
                        <a:pt x="63711" y="3042"/>
                      </a:cubicBezTo>
                      <a:cubicBezTo>
                        <a:pt x="56712" y="1094"/>
                        <a:pt x="47218" y="1"/>
                        <a:pt x="37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7081;p57">
                  <a:extLst>
                    <a:ext uri="{FF2B5EF4-FFF2-40B4-BE49-F238E27FC236}">
                      <a16:creationId xmlns:a16="http://schemas.microsoft.com/office/drawing/2014/main" id="{43909A9F-08F6-C8AF-A4BE-08A57EE571C3}"/>
                    </a:ext>
                  </a:extLst>
                </p:cNvPr>
                <p:cNvSpPr/>
                <p:nvPr/>
              </p:nvSpPr>
              <p:spPr>
                <a:xfrm>
                  <a:off x="3933353" y="3622930"/>
                  <a:ext cx="3321586" cy="923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09" h="19158" extrusionOk="0">
                      <a:moveTo>
                        <a:pt x="34455" y="0"/>
                      </a:moveTo>
                      <a:cubicBezTo>
                        <a:pt x="25318" y="0"/>
                        <a:pt x="16555" y="1010"/>
                        <a:pt x="10094" y="2804"/>
                      </a:cubicBezTo>
                      <a:cubicBezTo>
                        <a:pt x="3633" y="4601"/>
                        <a:pt x="1" y="7039"/>
                        <a:pt x="1" y="9577"/>
                      </a:cubicBezTo>
                      <a:cubicBezTo>
                        <a:pt x="1" y="12119"/>
                        <a:pt x="3633" y="14557"/>
                        <a:pt x="10094" y="16354"/>
                      </a:cubicBezTo>
                      <a:cubicBezTo>
                        <a:pt x="16555" y="18148"/>
                        <a:pt x="25318" y="19158"/>
                        <a:pt x="34455" y="19158"/>
                      </a:cubicBezTo>
                      <a:cubicBezTo>
                        <a:pt x="43594" y="19158"/>
                        <a:pt x="52357" y="18148"/>
                        <a:pt x="58818" y="16354"/>
                      </a:cubicBezTo>
                      <a:cubicBezTo>
                        <a:pt x="65279" y="14557"/>
                        <a:pt x="68909" y="12119"/>
                        <a:pt x="68909" y="9577"/>
                      </a:cubicBezTo>
                      <a:cubicBezTo>
                        <a:pt x="68909" y="7039"/>
                        <a:pt x="65279" y="4601"/>
                        <a:pt x="58818" y="2804"/>
                      </a:cubicBezTo>
                      <a:cubicBezTo>
                        <a:pt x="52357" y="1010"/>
                        <a:pt x="43594" y="0"/>
                        <a:pt x="3445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7082;p57">
                  <a:extLst>
                    <a:ext uri="{FF2B5EF4-FFF2-40B4-BE49-F238E27FC236}">
                      <a16:creationId xmlns:a16="http://schemas.microsoft.com/office/drawing/2014/main" id="{E0A830EE-F1A0-26DC-6A87-1008D365106F}"/>
                    </a:ext>
                  </a:extLst>
                </p:cNvPr>
                <p:cNvSpPr/>
                <p:nvPr/>
              </p:nvSpPr>
              <p:spPr>
                <a:xfrm>
                  <a:off x="4248314" y="4030537"/>
                  <a:ext cx="819009" cy="388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" h="8057" extrusionOk="0">
                      <a:moveTo>
                        <a:pt x="8495" y="0"/>
                      </a:moveTo>
                      <a:cubicBezTo>
                        <a:pt x="3803" y="0"/>
                        <a:pt x="0" y="1802"/>
                        <a:pt x="0" y="4028"/>
                      </a:cubicBezTo>
                      <a:cubicBezTo>
                        <a:pt x="0" y="6252"/>
                        <a:pt x="3803" y="8057"/>
                        <a:pt x="8495" y="8057"/>
                      </a:cubicBezTo>
                      <a:cubicBezTo>
                        <a:pt x="13185" y="8057"/>
                        <a:pt x="16990" y="6252"/>
                        <a:pt x="16990" y="4028"/>
                      </a:cubicBezTo>
                      <a:cubicBezTo>
                        <a:pt x="16990" y="1802"/>
                        <a:pt x="13185" y="0"/>
                        <a:pt x="849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7083;p57">
                  <a:extLst>
                    <a:ext uri="{FF2B5EF4-FFF2-40B4-BE49-F238E27FC236}">
                      <a16:creationId xmlns:a16="http://schemas.microsoft.com/office/drawing/2014/main" id="{19B2F56D-6650-BAA6-833E-ABE706900AE0}"/>
                    </a:ext>
                  </a:extLst>
                </p:cNvPr>
                <p:cNvSpPr/>
                <p:nvPr/>
              </p:nvSpPr>
              <p:spPr>
                <a:xfrm>
                  <a:off x="5154826" y="4030537"/>
                  <a:ext cx="948770" cy="388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3" h="8057" extrusionOk="0">
                      <a:moveTo>
                        <a:pt x="9843" y="0"/>
                      </a:moveTo>
                      <a:cubicBezTo>
                        <a:pt x="4405" y="0"/>
                        <a:pt x="0" y="1802"/>
                        <a:pt x="0" y="4028"/>
                      </a:cubicBezTo>
                      <a:cubicBezTo>
                        <a:pt x="0" y="6252"/>
                        <a:pt x="4405" y="8057"/>
                        <a:pt x="9843" y="8057"/>
                      </a:cubicBezTo>
                      <a:cubicBezTo>
                        <a:pt x="15277" y="8057"/>
                        <a:pt x="19682" y="6252"/>
                        <a:pt x="19682" y="4028"/>
                      </a:cubicBezTo>
                      <a:cubicBezTo>
                        <a:pt x="19682" y="1802"/>
                        <a:pt x="15277" y="0"/>
                        <a:pt x="984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7084;p57">
                  <a:extLst>
                    <a:ext uri="{FF2B5EF4-FFF2-40B4-BE49-F238E27FC236}">
                      <a16:creationId xmlns:a16="http://schemas.microsoft.com/office/drawing/2014/main" id="{7462C303-0044-9843-7BF6-202E48451880}"/>
                    </a:ext>
                  </a:extLst>
                </p:cNvPr>
                <p:cNvSpPr/>
                <p:nvPr/>
              </p:nvSpPr>
              <p:spPr>
                <a:xfrm>
                  <a:off x="6208745" y="4006195"/>
                  <a:ext cx="835494" cy="388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3" h="8055" extrusionOk="0">
                      <a:moveTo>
                        <a:pt x="8668" y="0"/>
                      </a:moveTo>
                      <a:cubicBezTo>
                        <a:pt x="3881" y="0"/>
                        <a:pt x="0" y="1802"/>
                        <a:pt x="0" y="4028"/>
                      </a:cubicBezTo>
                      <a:cubicBezTo>
                        <a:pt x="0" y="6252"/>
                        <a:pt x="3881" y="8054"/>
                        <a:pt x="8668" y="8054"/>
                      </a:cubicBezTo>
                      <a:cubicBezTo>
                        <a:pt x="13452" y="8054"/>
                        <a:pt x="17333" y="6252"/>
                        <a:pt x="17333" y="4028"/>
                      </a:cubicBezTo>
                      <a:cubicBezTo>
                        <a:pt x="17333" y="1802"/>
                        <a:pt x="13452" y="0"/>
                        <a:pt x="86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7085;p57">
                  <a:extLst>
                    <a:ext uri="{FF2B5EF4-FFF2-40B4-BE49-F238E27FC236}">
                      <a16:creationId xmlns:a16="http://schemas.microsoft.com/office/drawing/2014/main" id="{3D176FAA-2A38-27EA-A298-3591A67DD01F}"/>
                    </a:ext>
                  </a:extLst>
                </p:cNvPr>
                <p:cNvSpPr/>
                <p:nvPr/>
              </p:nvSpPr>
              <p:spPr>
                <a:xfrm>
                  <a:off x="4943551" y="1136696"/>
                  <a:ext cx="578430" cy="544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" h="11294" extrusionOk="0">
                      <a:moveTo>
                        <a:pt x="3772" y="1"/>
                      </a:moveTo>
                      <a:lnTo>
                        <a:pt x="1" y="4724"/>
                      </a:lnTo>
                      <a:lnTo>
                        <a:pt x="8228" y="11294"/>
                      </a:lnTo>
                      <a:lnTo>
                        <a:pt x="12000" y="6573"/>
                      </a:lnTo>
                      <a:lnTo>
                        <a:pt x="377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7086;p57">
                  <a:extLst>
                    <a:ext uri="{FF2B5EF4-FFF2-40B4-BE49-F238E27FC236}">
                      <a16:creationId xmlns:a16="http://schemas.microsoft.com/office/drawing/2014/main" id="{5AB88039-5AE1-60B6-E3A9-D4B2308B6DA6}"/>
                    </a:ext>
                  </a:extLst>
                </p:cNvPr>
                <p:cNvSpPr/>
                <p:nvPr/>
              </p:nvSpPr>
              <p:spPr>
                <a:xfrm>
                  <a:off x="4932416" y="1135781"/>
                  <a:ext cx="202933" cy="229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768" extrusionOk="0">
                      <a:moveTo>
                        <a:pt x="4009" y="0"/>
                      </a:moveTo>
                      <a:lnTo>
                        <a:pt x="1906" y="271"/>
                      </a:lnTo>
                      <a:lnTo>
                        <a:pt x="0" y="2653"/>
                      </a:lnTo>
                      <a:lnTo>
                        <a:pt x="204" y="4768"/>
                      </a:lnTo>
                      <a:lnTo>
                        <a:pt x="2307" y="4494"/>
                      </a:lnTo>
                      <a:lnTo>
                        <a:pt x="4210" y="2112"/>
                      </a:lnTo>
                      <a:lnTo>
                        <a:pt x="400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7087;p57">
                  <a:extLst>
                    <a:ext uri="{FF2B5EF4-FFF2-40B4-BE49-F238E27FC236}">
                      <a16:creationId xmlns:a16="http://schemas.microsoft.com/office/drawing/2014/main" id="{3FBDCD1B-B14D-7418-E6E5-1440A6DCD83B}"/>
                    </a:ext>
                  </a:extLst>
                </p:cNvPr>
                <p:cNvSpPr/>
                <p:nvPr/>
              </p:nvSpPr>
              <p:spPr>
                <a:xfrm>
                  <a:off x="4942201" y="1135781"/>
                  <a:ext cx="193147" cy="229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4768" extrusionOk="0">
                      <a:moveTo>
                        <a:pt x="3806" y="0"/>
                      </a:moveTo>
                      <a:lnTo>
                        <a:pt x="1" y="4768"/>
                      </a:lnTo>
                      <a:lnTo>
                        <a:pt x="1" y="4768"/>
                      </a:lnTo>
                      <a:lnTo>
                        <a:pt x="2104" y="4494"/>
                      </a:lnTo>
                      <a:lnTo>
                        <a:pt x="4007" y="2112"/>
                      </a:lnTo>
                      <a:lnTo>
                        <a:pt x="3806" y="0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7088;p57">
                  <a:extLst>
                    <a:ext uri="{FF2B5EF4-FFF2-40B4-BE49-F238E27FC236}">
                      <a16:creationId xmlns:a16="http://schemas.microsoft.com/office/drawing/2014/main" id="{CF2CE701-4DB0-97B7-3C3D-1B6BDEA1B1EA}"/>
                    </a:ext>
                  </a:extLst>
                </p:cNvPr>
                <p:cNvSpPr/>
                <p:nvPr/>
              </p:nvSpPr>
              <p:spPr>
                <a:xfrm>
                  <a:off x="4980668" y="1201000"/>
                  <a:ext cx="154682" cy="15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3195" extrusionOk="0">
                      <a:moveTo>
                        <a:pt x="2004" y="0"/>
                      </a:moveTo>
                      <a:cubicBezTo>
                        <a:pt x="1485" y="0"/>
                        <a:pt x="970" y="227"/>
                        <a:pt x="617" y="661"/>
                      </a:cubicBezTo>
                      <a:cubicBezTo>
                        <a:pt x="1" y="1426"/>
                        <a:pt x="123" y="2542"/>
                        <a:pt x="888" y="3158"/>
                      </a:cubicBezTo>
                      <a:cubicBezTo>
                        <a:pt x="905" y="3172"/>
                        <a:pt x="918" y="3183"/>
                        <a:pt x="935" y="3194"/>
                      </a:cubicBezTo>
                      <a:lnTo>
                        <a:pt x="1309" y="3144"/>
                      </a:lnTo>
                      <a:lnTo>
                        <a:pt x="3209" y="759"/>
                      </a:lnTo>
                      <a:lnTo>
                        <a:pt x="3181" y="452"/>
                      </a:lnTo>
                      <a:cubicBezTo>
                        <a:pt x="3161" y="433"/>
                        <a:pt x="3139" y="416"/>
                        <a:pt x="3114" y="394"/>
                      </a:cubicBezTo>
                      <a:cubicBezTo>
                        <a:pt x="2787" y="129"/>
                        <a:pt x="2394" y="0"/>
                        <a:pt x="200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7089;p57">
                  <a:extLst>
                    <a:ext uri="{FF2B5EF4-FFF2-40B4-BE49-F238E27FC236}">
                      <a16:creationId xmlns:a16="http://schemas.microsoft.com/office/drawing/2014/main" id="{24C7A2B6-A78B-3D94-F20F-52E297A7014A}"/>
                    </a:ext>
                  </a:extLst>
                </p:cNvPr>
                <p:cNvSpPr/>
                <p:nvPr/>
              </p:nvSpPr>
              <p:spPr>
                <a:xfrm>
                  <a:off x="5054081" y="1235947"/>
                  <a:ext cx="411553" cy="390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8" h="8103" extrusionOk="0">
                      <a:moveTo>
                        <a:pt x="3293" y="1"/>
                      </a:moveTo>
                      <a:cubicBezTo>
                        <a:pt x="3173" y="152"/>
                        <a:pt x="2996" y="231"/>
                        <a:pt x="2818" y="231"/>
                      </a:cubicBezTo>
                      <a:cubicBezTo>
                        <a:pt x="2685" y="231"/>
                        <a:pt x="2551" y="187"/>
                        <a:pt x="2439" y="98"/>
                      </a:cubicBezTo>
                      <a:lnTo>
                        <a:pt x="1" y="3153"/>
                      </a:lnTo>
                      <a:cubicBezTo>
                        <a:pt x="260" y="3359"/>
                        <a:pt x="305" y="3730"/>
                        <a:pt x="107" y="3993"/>
                      </a:cubicBezTo>
                      <a:lnTo>
                        <a:pt x="5251" y="8102"/>
                      </a:lnTo>
                      <a:cubicBezTo>
                        <a:pt x="5371" y="7960"/>
                        <a:pt x="5542" y="7886"/>
                        <a:pt x="5715" y="7886"/>
                      </a:cubicBezTo>
                      <a:cubicBezTo>
                        <a:pt x="5848" y="7886"/>
                        <a:pt x="5982" y="7930"/>
                        <a:pt x="6094" y="8021"/>
                      </a:cubicBezTo>
                      <a:lnTo>
                        <a:pt x="6099" y="8027"/>
                      </a:lnTo>
                      <a:lnTo>
                        <a:pt x="8538" y="4972"/>
                      </a:lnTo>
                      <a:cubicBezTo>
                        <a:pt x="8535" y="4969"/>
                        <a:pt x="8535" y="4969"/>
                        <a:pt x="8532" y="4969"/>
                      </a:cubicBezTo>
                      <a:cubicBezTo>
                        <a:pt x="8270" y="4754"/>
                        <a:pt x="8225" y="4372"/>
                        <a:pt x="8437" y="4107"/>
                      </a:cubicBezTo>
                      <a:lnTo>
                        <a:pt x="329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7090;p57">
                  <a:extLst>
                    <a:ext uri="{FF2B5EF4-FFF2-40B4-BE49-F238E27FC236}">
                      <a16:creationId xmlns:a16="http://schemas.microsoft.com/office/drawing/2014/main" id="{F0DF7F2B-AEC3-78F5-26E2-3BDA3DFAB589}"/>
                    </a:ext>
                  </a:extLst>
                </p:cNvPr>
                <p:cNvSpPr/>
                <p:nvPr/>
              </p:nvSpPr>
              <p:spPr>
                <a:xfrm>
                  <a:off x="5048586" y="1231464"/>
                  <a:ext cx="422157" cy="39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8" h="8296" extrusionOk="0">
                      <a:moveTo>
                        <a:pt x="3415" y="230"/>
                      </a:moveTo>
                      <a:lnTo>
                        <a:pt x="8414" y="4222"/>
                      </a:lnTo>
                      <a:cubicBezTo>
                        <a:pt x="8339" y="4354"/>
                        <a:pt x="8303" y="4507"/>
                        <a:pt x="8322" y="4660"/>
                      </a:cubicBezTo>
                      <a:cubicBezTo>
                        <a:pt x="8339" y="4819"/>
                        <a:pt x="8406" y="4959"/>
                        <a:pt x="8518" y="5073"/>
                      </a:cubicBezTo>
                      <a:lnTo>
                        <a:pt x="6194" y="7980"/>
                      </a:lnTo>
                      <a:cubicBezTo>
                        <a:pt x="6080" y="7912"/>
                        <a:pt x="5954" y="7878"/>
                        <a:pt x="5828" y="7878"/>
                      </a:cubicBezTo>
                      <a:cubicBezTo>
                        <a:pt x="5657" y="7878"/>
                        <a:pt x="5488" y="7940"/>
                        <a:pt x="5351" y="8058"/>
                      </a:cubicBezTo>
                      <a:lnTo>
                        <a:pt x="346" y="4061"/>
                      </a:lnTo>
                      <a:cubicBezTo>
                        <a:pt x="497" y="3790"/>
                        <a:pt x="455" y="3455"/>
                        <a:pt x="240" y="3232"/>
                      </a:cubicBezTo>
                      <a:lnTo>
                        <a:pt x="2567" y="322"/>
                      </a:lnTo>
                      <a:cubicBezTo>
                        <a:pt x="2680" y="389"/>
                        <a:pt x="2805" y="422"/>
                        <a:pt x="2929" y="422"/>
                      </a:cubicBezTo>
                      <a:cubicBezTo>
                        <a:pt x="3105" y="422"/>
                        <a:pt x="3279" y="356"/>
                        <a:pt x="3415" y="230"/>
                      </a:cubicBezTo>
                      <a:close/>
                      <a:moveTo>
                        <a:pt x="3411" y="0"/>
                      </a:moveTo>
                      <a:cubicBezTo>
                        <a:pt x="3381" y="0"/>
                        <a:pt x="3351" y="13"/>
                        <a:pt x="3331" y="38"/>
                      </a:cubicBezTo>
                      <a:cubicBezTo>
                        <a:pt x="3245" y="147"/>
                        <a:pt x="3125" y="211"/>
                        <a:pt x="2988" y="225"/>
                      </a:cubicBezTo>
                      <a:cubicBezTo>
                        <a:pt x="2969" y="227"/>
                        <a:pt x="2950" y="228"/>
                        <a:pt x="2932" y="228"/>
                      </a:cubicBezTo>
                      <a:cubicBezTo>
                        <a:pt x="2816" y="228"/>
                        <a:pt x="2705" y="191"/>
                        <a:pt x="2612" y="119"/>
                      </a:cubicBezTo>
                      <a:cubicBezTo>
                        <a:pt x="2594" y="106"/>
                        <a:pt x="2570" y="96"/>
                        <a:pt x="2547" y="96"/>
                      </a:cubicBezTo>
                      <a:cubicBezTo>
                        <a:pt x="2544" y="96"/>
                        <a:pt x="2542" y="96"/>
                        <a:pt x="2539" y="96"/>
                      </a:cubicBezTo>
                      <a:cubicBezTo>
                        <a:pt x="2511" y="99"/>
                        <a:pt x="2489" y="110"/>
                        <a:pt x="2472" y="133"/>
                      </a:cubicBezTo>
                      <a:lnTo>
                        <a:pt x="34" y="3187"/>
                      </a:lnTo>
                      <a:cubicBezTo>
                        <a:pt x="0" y="3229"/>
                        <a:pt x="6" y="3291"/>
                        <a:pt x="48" y="3327"/>
                      </a:cubicBezTo>
                      <a:cubicBezTo>
                        <a:pt x="266" y="3497"/>
                        <a:pt x="307" y="3807"/>
                        <a:pt x="140" y="4030"/>
                      </a:cubicBezTo>
                      <a:cubicBezTo>
                        <a:pt x="109" y="4072"/>
                        <a:pt x="115" y="4136"/>
                        <a:pt x="157" y="4167"/>
                      </a:cubicBezTo>
                      <a:lnTo>
                        <a:pt x="5301" y="8273"/>
                      </a:lnTo>
                      <a:cubicBezTo>
                        <a:pt x="5319" y="8288"/>
                        <a:pt x="5339" y="8295"/>
                        <a:pt x="5360" y="8295"/>
                      </a:cubicBezTo>
                      <a:cubicBezTo>
                        <a:pt x="5388" y="8295"/>
                        <a:pt x="5417" y="8282"/>
                        <a:pt x="5438" y="8259"/>
                      </a:cubicBezTo>
                      <a:cubicBezTo>
                        <a:pt x="5536" y="8140"/>
                        <a:pt x="5678" y="8078"/>
                        <a:pt x="5822" y="8078"/>
                      </a:cubicBezTo>
                      <a:cubicBezTo>
                        <a:pt x="5936" y="8078"/>
                        <a:pt x="6051" y="8117"/>
                        <a:pt x="6149" y="8195"/>
                      </a:cubicBezTo>
                      <a:cubicBezTo>
                        <a:pt x="6166" y="8207"/>
                        <a:pt x="6190" y="8215"/>
                        <a:pt x="6212" y="8215"/>
                      </a:cubicBezTo>
                      <a:cubicBezTo>
                        <a:pt x="6215" y="8215"/>
                        <a:pt x="6218" y="8215"/>
                        <a:pt x="6222" y="8215"/>
                      </a:cubicBezTo>
                      <a:cubicBezTo>
                        <a:pt x="6250" y="8215"/>
                        <a:pt x="6269" y="8201"/>
                        <a:pt x="6289" y="8181"/>
                      </a:cubicBezTo>
                      <a:lnTo>
                        <a:pt x="8724" y="5126"/>
                      </a:lnTo>
                      <a:cubicBezTo>
                        <a:pt x="8730" y="5118"/>
                        <a:pt x="8733" y="5115"/>
                        <a:pt x="8735" y="5107"/>
                      </a:cubicBezTo>
                      <a:cubicBezTo>
                        <a:pt x="8758" y="5065"/>
                        <a:pt x="8744" y="5009"/>
                        <a:pt x="8707" y="4987"/>
                      </a:cubicBezTo>
                      <a:cubicBezTo>
                        <a:pt x="8490" y="4808"/>
                        <a:pt x="8451" y="4487"/>
                        <a:pt x="8629" y="4267"/>
                      </a:cubicBezTo>
                      <a:cubicBezTo>
                        <a:pt x="8646" y="4247"/>
                        <a:pt x="8652" y="4220"/>
                        <a:pt x="8649" y="4194"/>
                      </a:cubicBezTo>
                      <a:cubicBezTo>
                        <a:pt x="8646" y="4167"/>
                        <a:pt x="8635" y="4144"/>
                        <a:pt x="8615" y="4128"/>
                      </a:cubicBezTo>
                      <a:lnTo>
                        <a:pt x="3471" y="21"/>
                      </a:lnTo>
                      <a:cubicBezTo>
                        <a:pt x="3454" y="7"/>
                        <a:pt x="3432" y="0"/>
                        <a:pt x="34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7091;p57">
                  <a:extLst>
                    <a:ext uri="{FF2B5EF4-FFF2-40B4-BE49-F238E27FC236}">
                      <a16:creationId xmlns:a16="http://schemas.microsoft.com/office/drawing/2014/main" id="{21D972A9-8D2E-4484-C6BF-972998745A5C}"/>
                    </a:ext>
                  </a:extLst>
                </p:cNvPr>
                <p:cNvSpPr/>
                <p:nvPr/>
              </p:nvSpPr>
              <p:spPr>
                <a:xfrm>
                  <a:off x="5007324" y="1222836"/>
                  <a:ext cx="144993" cy="12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674" extrusionOk="0">
                      <a:moveTo>
                        <a:pt x="1428" y="660"/>
                      </a:moveTo>
                      <a:lnTo>
                        <a:pt x="2184" y="1263"/>
                      </a:lnTo>
                      <a:lnTo>
                        <a:pt x="1582" y="2019"/>
                      </a:lnTo>
                      <a:lnTo>
                        <a:pt x="826" y="1416"/>
                      </a:lnTo>
                      <a:lnTo>
                        <a:pt x="1428" y="660"/>
                      </a:lnTo>
                      <a:close/>
                      <a:moveTo>
                        <a:pt x="1506" y="0"/>
                      </a:moveTo>
                      <a:cubicBezTo>
                        <a:pt x="1113" y="0"/>
                        <a:pt x="724" y="172"/>
                        <a:pt x="460" y="501"/>
                      </a:cubicBezTo>
                      <a:cubicBezTo>
                        <a:pt x="0" y="1082"/>
                        <a:pt x="92" y="1921"/>
                        <a:pt x="670" y="2382"/>
                      </a:cubicBezTo>
                      <a:cubicBezTo>
                        <a:pt x="916" y="2578"/>
                        <a:pt x="1210" y="2673"/>
                        <a:pt x="1503" y="2673"/>
                      </a:cubicBezTo>
                      <a:cubicBezTo>
                        <a:pt x="1895" y="2673"/>
                        <a:pt x="2283" y="2502"/>
                        <a:pt x="2547" y="2172"/>
                      </a:cubicBezTo>
                      <a:cubicBezTo>
                        <a:pt x="3007" y="1595"/>
                        <a:pt x="2915" y="752"/>
                        <a:pt x="2338" y="292"/>
                      </a:cubicBezTo>
                      <a:cubicBezTo>
                        <a:pt x="2092" y="96"/>
                        <a:pt x="179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7092;p57">
                  <a:extLst>
                    <a:ext uri="{FF2B5EF4-FFF2-40B4-BE49-F238E27FC236}">
                      <a16:creationId xmlns:a16="http://schemas.microsoft.com/office/drawing/2014/main" id="{54934EE3-7CF5-3595-1823-21B2D1AB41C3}"/>
                    </a:ext>
                  </a:extLst>
                </p:cNvPr>
                <p:cNvSpPr/>
                <p:nvPr/>
              </p:nvSpPr>
              <p:spPr>
                <a:xfrm>
                  <a:off x="5019664" y="1228620"/>
                  <a:ext cx="124844" cy="117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2437" extrusionOk="0">
                      <a:moveTo>
                        <a:pt x="1247" y="195"/>
                      </a:moveTo>
                      <a:cubicBezTo>
                        <a:pt x="1472" y="195"/>
                        <a:pt x="1697" y="267"/>
                        <a:pt x="1884" y="418"/>
                      </a:cubicBezTo>
                      <a:cubicBezTo>
                        <a:pt x="2325" y="769"/>
                        <a:pt x="2397" y="1413"/>
                        <a:pt x="2046" y="1854"/>
                      </a:cubicBezTo>
                      <a:cubicBezTo>
                        <a:pt x="1842" y="2105"/>
                        <a:pt x="1545" y="2237"/>
                        <a:pt x="1245" y="2237"/>
                      </a:cubicBezTo>
                      <a:cubicBezTo>
                        <a:pt x="1021" y="2237"/>
                        <a:pt x="797" y="2164"/>
                        <a:pt x="609" y="2013"/>
                      </a:cubicBezTo>
                      <a:cubicBezTo>
                        <a:pt x="394" y="1843"/>
                        <a:pt x="263" y="1603"/>
                        <a:pt x="232" y="1330"/>
                      </a:cubicBezTo>
                      <a:cubicBezTo>
                        <a:pt x="210" y="1140"/>
                        <a:pt x="241" y="948"/>
                        <a:pt x="324" y="777"/>
                      </a:cubicBezTo>
                      <a:cubicBezTo>
                        <a:pt x="361" y="708"/>
                        <a:pt x="402" y="641"/>
                        <a:pt x="447" y="577"/>
                      </a:cubicBezTo>
                      <a:cubicBezTo>
                        <a:pt x="648" y="326"/>
                        <a:pt x="947" y="195"/>
                        <a:pt x="1247" y="195"/>
                      </a:cubicBezTo>
                      <a:close/>
                      <a:moveTo>
                        <a:pt x="1246" y="1"/>
                      </a:moveTo>
                      <a:cubicBezTo>
                        <a:pt x="888" y="1"/>
                        <a:pt x="533" y="157"/>
                        <a:pt x="294" y="459"/>
                      </a:cubicBezTo>
                      <a:cubicBezTo>
                        <a:pt x="93" y="713"/>
                        <a:pt x="1" y="1031"/>
                        <a:pt x="37" y="1355"/>
                      </a:cubicBezTo>
                      <a:cubicBezTo>
                        <a:pt x="70" y="1679"/>
                        <a:pt x="232" y="1969"/>
                        <a:pt x="486" y="2172"/>
                      </a:cubicBezTo>
                      <a:cubicBezTo>
                        <a:pt x="704" y="2344"/>
                        <a:pt x="968" y="2437"/>
                        <a:pt x="1243" y="2437"/>
                      </a:cubicBezTo>
                      <a:cubicBezTo>
                        <a:pt x="1289" y="2437"/>
                        <a:pt x="1335" y="2434"/>
                        <a:pt x="1382" y="2429"/>
                      </a:cubicBezTo>
                      <a:cubicBezTo>
                        <a:pt x="1702" y="2395"/>
                        <a:pt x="1995" y="2234"/>
                        <a:pt x="2199" y="1980"/>
                      </a:cubicBezTo>
                      <a:cubicBezTo>
                        <a:pt x="2258" y="1907"/>
                        <a:pt x="2305" y="1829"/>
                        <a:pt x="2344" y="1748"/>
                      </a:cubicBezTo>
                      <a:cubicBezTo>
                        <a:pt x="2590" y="1246"/>
                        <a:pt x="2464" y="630"/>
                        <a:pt x="2007" y="267"/>
                      </a:cubicBezTo>
                      <a:cubicBezTo>
                        <a:pt x="1782" y="88"/>
                        <a:pt x="1513" y="1"/>
                        <a:pt x="12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7093;p57">
                  <a:extLst>
                    <a:ext uri="{FF2B5EF4-FFF2-40B4-BE49-F238E27FC236}">
                      <a16:creationId xmlns:a16="http://schemas.microsoft.com/office/drawing/2014/main" id="{8CE89981-E054-BAD6-A209-C7E6263A792E}"/>
                    </a:ext>
                  </a:extLst>
                </p:cNvPr>
                <p:cNvSpPr/>
                <p:nvPr/>
              </p:nvSpPr>
              <p:spPr>
                <a:xfrm>
                  <a:off x="5039283" y="1246986"/>
                  <a:ext cx="81028" cy="80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1680" extrusionOk="0">
                      <a:moveTo>
                        <a:pt x="765" y="159"/>
                      </a:moveTo>
                      <a:lnTo>
                        <a:pt x="1521" y="762"/>
                      </a:lnTo>
                      <a:lnTo>
                        <a:pt x="919" y="1518"/>
                      </a:lnTo>
                      <a:lnTo>
                        <a:pt x="163" y="915"/>
                      </a:lnTo>
                      <a:lnTo>
                        <a:pt x="765" y="159"/>
                      </a:lnTo>
                      <a:close/>
                      <a:moveTo>
                        <a:pt x="749" y="0"/>
                      </a:moveTo>
                      <a:lnTo>
                        <a:pt x="1" y="932"/>
                      </a:lnTo>
                      <a:lnTo>
                        <a:pt x="933" y="1680"/>
                      </a:lnTo>
                      <a:lnTo>
                        <a:pt x="1680" y="748"/>
                      </a:lnTo>
                      <a:lnTo>
                        <a:pt x="74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7094;p57">
                  <a:extLst>
                    <a:ext uri="{FF2B5EF4-FFF2-40B4-BE49-F238E27FC236}">
                      <a16:creationId xmlns:a16="http://schemas.microsoft.com/office/drawing/2014/main" id="{08DF081C-2FEE-A89A-F16C-DD7629FE2ADF}"/>
                    </a:ext>
                  </a:extLst>
                </p:cNvPr>
                <p:cNvSpPr/>
                <p:nvPr/>
              </p:nvSpPr>
              <p:spPr>
                <a:xfrm>
                  <a:off x="5061746" y="1222980"/>
                  <a:ext cx="90572" cy="12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9" h="2672" extrusionOk="0">
                      <a:moveTo>
                        <a:pt x="374" y="1"/>
                      </a:moveTo>
                      <a:cubicBezTo>
                        <a:pt x="300" y="1"/>
                        <a:pt x="227" y="7"/>
                        <a:pt x="154" y="18"/>
                      </a:cubicBezTo>
                      <a:cubicBezTo>
                        <a:pt x="316" y="66"/>
                        <a:pt x="475" y="144"/>
                        <a:pt x="615" y="256"/>
                      </a:cubicBezTo>
                      <a:cubicBezTo>
                        <a:pt x="1192" y="716"/>
                        <a:pt x="1287" y="1556"/>
                        <a:pt x="824" y="2136"/>
                      </a:cubicBezTo>
                      <a:cubicBezTo>
                        <a:pt x="609" y="2404"/>
                        <a:pt x="313" y="2563"/>
                        <a:pt x="1" y="2618"/>
                      </a:cubicBezTo>
                      <a:cubicBezTo>
                        <a:pt x="123" y="2654"/>
                        <a:pt x="249" y="2672"/>
                        <a:pt x="374" y="2672"/>
                      </a:cubicBezTo>
                      <a:cubicBezTo>
                        <a:pt x="766" y="2672"/>
                        <a:pt x="1154" y="2499"/>
                        <a:pt x="1418" y="2169"/>
                      </a:cubicBezTo>
                      <a:cubicBezTo>
                        <a:pt x="1878" y="1592"/>
                        <a:pt x="1786" y="749"/>
                        <a:pt x="1209" y="289"/>
                      </a:cubicBezTo>
                      <a:cubicBezTo>
                        <a:pt x="961" y="95"/>
                        <a:pt x="667" y="1"/>
                        <a:pt x="37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095;p57">
                  <a:extLst>
                    <a:ext uri="{FF2B5EF4-FFF2-40B4-BE49-F238E27FC236}">
                      <a16:creationId xmlns:a16="http://schemas.microsoft.com/office/drawing/2014/main" id="{93270145-DCA7-6709-25BA-7D39D955A8A0}"/>
                    </a:ext>
                  </a:extLst>
                </p:cNvPr>
                <p:cNvSpPr/>
                <p:nvPr/>
              </p:nvSpPr>
              <p:spPr>
                <a:xfrm>
                  <a:off x="5322381" y="1630106"/>
                  <a:ext cx="21980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456" extrusionOk="0">
                      <a:moveTo>
                        <a:pt x="411" y="0"/>
                      </a:moveTo>
                      <a:lnTo>
                        <a:pt x="0" y="45"/>
                      </a:lnTo>
                      <a:lnTo>
                        <a:pt x="48" y="455"/>
                      </a:lnTo>
                      <a:lnTo>
                        <a:pt x="455" y="40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096;p57">
                  <a:extLst>
                    <a:ext uri="{FF2B5EF4-FFF2-40B4-BE49-F238E27FC236}">
                      <a16:creationId xmlns:a16="http://schemas.microsoft.com/office/drawing/2014/main" id="{8A06ECFF-AC6C-7B69-5FA5-36B43FB57926}"/>
                    </a:ext>
                  </a:extLst>
                </p:cNvPr>
                <p:cNvSpPr/>
                <p:nvPr/>
              </p:nvSpPr>
              <p:spPr>
                <a:xfrm>
                  <a:off x="5327105" y="1634926"/>
                  <a:ext cx="12388" cy="12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58" extrusionOk="0">
                      <a:moveTo>
                        <a:pt x="232" y="1"/>
                      </a:moveTo>
                      <a:lnTo>
                        <a:pt x="0" y="26"/>
                      </a:lnTo>
                      <a:lnTo>
                        <a:pt x="25" y="257"/>
                      </a:lnTo>
                      <a:lnTo>
                        <a:pt x="257" y="232"/>
                      </a:lnTo>
                      <a:lnTo>
                        <a:pt x="23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097;p57">
                  <a:extLst>
                    <a:ext uri="{FF2B5EF4-FFF2-40B4-BE49-F238E27FC236}">
                      <a16:creationId xmlns:a16="http://schemas.microsoft.com/office/drawing/2014/main" id="{C1F4C681-89AA-1B6C-AD10-98F906C94A8D}"/>
                    </a:ext>
                  </a:extLst>
                </p:cNvPr>
                <p:cNvSpPr/>
                <p:nvPr/>
              </p:nvSpPr>
              <p:spPr>
                <a:xfrm>
                  <a:off x="5472438" y="1444234"/>
                  <a:ext cx="21980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456" extrusionOk="0">
                      <a:moveTo>
                        <a:pt x="408" y="1"/>
                      </a:moveTo>
                      <a:lnTo>
                        <a:pt x="1" y="46"/>
                      </a:lnTo>
                      <a:lnTo>
                        <a:pt x="46" y="456"/>
                      </a:lnTo>
                      <a:lnTo>
                        <a:pt x="456" y="408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098;p57">
                  <a:extLst>
                    <a:ext uri="{FF2B5EF4-FFF2-40B4-BE49-F238E27FC236}">
                      <a16:creationId xmlns:a16="http://schemas.microsoft.com/office/drawing/2014/main" id="{BBD71AAD-89BD-DE76-07C6-491906A660AD}"/>
                    </a:ext>
                  </a:extLst>
                </p:cNvPr>
                <p:cNvSpPr/>
                <p:nvPr/>
              </p:nvSpPr>
              <p:spPr>
                <a:xfrm>
                  <a:off x="5477018" y="1449343"/>
                  <a:ext cx="12581" cy="12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61" extrusionOk="0">
                      <a:moveTo>
                        <a:pt x="235" y="1"/>
                      </a:moveTo>
                      <a:lnTo>
                        <a:pt x="1" y="26"/>
                      </a:lnTo>
                      <a:lnTo>
                        <a:pt x="29" y="260"/>
                      </a:lnTo>
                      <a:lnTo>
                        <a:pt x="260" y="232"/>
                      </a:lnTo>
                      <a:lnTo>
                        <a:pt x="23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099;p57">
                  <a:extLst>
                    <a:ext uri="{FF2B5EF4-FFF2-40B4-BE49-F238E27FC236}">
                      <a16:creationId xmlns:a16="http://schemas.microsoft.com/office/drawing/2014/main" id="{3C7B55AD-3984-9056-5D58-8BA79D39C173}"/>
                    </a:ext>
                  </a:extLst>
                </p:cNvPr>
                <p:cNvSpPr/>
                <p:nvPr/>
              </p:nvSpPr>
              <p:spPr>
                <a:xfrm>
                  <a:off x="5032968" y="1395982"/>
                  <a:ext cx="21980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456" extrusionOk="0">
                      <a:moveTo>
                        <a:pt x="411" y="0"/>
                      </a:moveTo>
                      <a:lnTo>
                        <a:pt x="1" y="45"/>
                      </a:lnTo>
                      <a:lnTo>
                        <a:pt x="48" y="455"/>
                      </a:lnTo>
                      <a:lnTo>
                        <a:pt x="456" y="410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100;p57">
                  <a:extLst>
                    <a:ext uri="{FF2B5EF4-FFF2-40B4-BE49-F238E27FC236}">
                      <a16:creationId xmlns:a16="http://schemas.microsoft.com/office/drawing/2014/main" id="{4293E099-2A81-E18C-EE85-77A651F551AE}"/>
                    </a:ext>
                  </a:extLst>
                </p:cNvPr>
                <p:cNvSpPr/>
                <p:nvPr/>
              </p:nvSpPr>
              <p:spPr>
                <a:xfrm>
                  <a:off x="5037403" y="1401092"/>
                  <a:ext cx="12436" cy="12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232" y="0"/>
                      </a:moveTo>
                      <a:lnTo>
                        <a:pt x="1" y="25"/>
                      </a:lnTo>
                      <a:lnTo>
                        <a:pt x="26" y="257"/>
                      </a:lnTo>
                      <a:lnTo>
                        <a:pt x="258" y="232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101;p57">
                  <a:extLst>
                    <a:ext uri="{FF2B5EF4-FFF2-40B4-BE49-F238E27FC236}">
                      <a16:creationId xmlns:a16="http://schemas.microsoft.com/office/drawing/2014/main" id="{1AC7DFCE-2760-9D87-098C-0966B7A3DD76}"/>
                    </a:ext>
                  </a:extLst>
                </p:cNvPr>
                <p:cNvSpPr/>
                <p:nvPr/>
              </p:nvSpPr>
              <p:spPr>
                <a:xfrm>
                  <a:off x="5182254" y="1210785"/>
                  <a:ext cx="21980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456" extrusionOk="0">
                      <a:moveTo>
                        <a:pt x="408" y="1"/>
                      </a:moveTo>
                      <a:lnTo>
                        <a:pt x="1" y="48"/>
                      </a:lnTo>
                      <a:lnTo>
                        <a:pt x="45" y="456"/>
                      </a:lnTo>
                      <a:lnTo>
                        <a:pt x="455" y="41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102;p57">
                  <a:extLst>
                    <a:ext uri="{FF2B5EF4-FFF2-40B4-BE49-F238E27FC236}">
                      <a16:creationId xmlns:a16="http://schemas.microsoft.com/office/drawing/2014/main" id="{F4887CAF-2C03-EDE7-CF78-3F5FD7333206}"/>
                    </a:ext>
                  </a:extLst>
                </p:cNvPr>
                <p:cNvSpPr/>
                <p:nvPr/>
              </p:nvSpPr>
              <p:spPr>
                <a:xfrm>
                  <a:off x="5186833" y="1215654"/>
                  <a:ext cx="12533" cy="12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260" extrusionOk="0">
                      <a:moveTo>
                        <a:pt x="232" y="0"/>
                      </a:moveTo>
                      <a:lnTo>
                        <a:pt x="0" y="28"/>
                      </a:lnTo>
                      <a:lnTo>
                        <a:pt x="25" y="260"/>
                      </a:lnTo>
                      <a:lnTo>
                        <a:pt x="260" y="232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103;p57">
                  <a:extLst>
                    <a:ext uri="{FF2B5EF4-FFF2-40B4-BE49-F238E27FC236}">
                      <a16:creationId xmlns:a16="http://schemas.microsoft.com/office/drawing/2014/main" id="{DBCD1ADA-EB5F-C82C-C883-384D0301A53C}"/>
                    </a:ext>
                  </a:extLst>
                </p:cNvPr>
                <p:cNvSpPr/>
                <p:nvPr/>
              </p:nvSpPr>
              <p:spPr>
                <a:xfrm>
                  <a:off x="5083967" y="1331293"/>
                  <a:ext cx="291866" cy="35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5" h="7289" extrusionOk="0">
                      <a:moveTo>
                        <a:pt x="4521" y="0"/>
                      </a:moveTo>
                      <a:cubicBezTo>
                        <a:pt x="4518" y="0"/>
                        <a:pt x="4515" y="0"/>
                        <a:pt x="4511" y="0"/>
                      </a:cubicBezTo>
                      <a:cubicBezTo>
                        <a:pt x="4330" y="0"/>
                        <a:pt x="4165" y="104"/>
                        <a:pt x="4023" y="215"/>
                      </a:cubicBezTo>
                      <a:cubicBezTo>
                        <a:pt x="3864" y="341"/>
                        <a:pt x="3691" y="483"/>
                        <a:pt x="3560" y="645"/>
                      </a:cubicBezTo>
                      <a:cubicBezTo>
                        <a:pt x="3644" y="422"/>
                        <a:pt x="3476" y="157"/>
                        <a:pt x="3250" y="84"/>
                      </a:cubicBezTo>
                      <a:cubicBezTo>
                        <a:pt x="3191" y="65"/>
                        <a:pt x="3130" y="56"/>
                        <a:pt x="3069" y="56"/>
                      </a:cubicBezTo>
                      <a:cubicBezTo>
                        <a:pt x="2894" y="56"/>
                        <a:pt x="2719" y="129"/>
                        <a:pt x="2581" y="240"/>
                      </a:cubicBezTo>
                      <a:cubicBezTo>
                        <a:pt x="2394" y="388"/>
                        <a:pt x="2265" y="595"/>
                        <a:pt x="2148" y="804"/>
                      </a:cubicBezTo>
                      <a:cubicBezTo>
                        <a:pt x="1788" y="1440"/>
                        <a:pt x="1515" y="2174"/>
                        <a:pt x="1283" y="2866"/>
                      </a:cubicBezTo>
                      <a:cubicBezTo>
                        <a:pt x="1150" y="2472"/>
                        <a:pt x="896" y="2118"/>
                        <a:pt x="564" y="1867"/>
                      </a:cubicBezTo>
                      <a:cubicBezTo>
                        <a:pt x="487" y="1811"/>
                        <a:pt x="399" y="1757"/>
                        <a:pt x="305" y="1757"/>
                      </a:cubicBezTo>
                      <a:cubicBezTo>
                        <a:pt x="296" y="1757"/>
                        <a:pt x="288" y="1757"/>
                        <a:pt x="279" y="1758"/>
                      </a:cubicBezTo>
                      <a:cubicBezTo>
                        <a:pt x="48" y="1786"/>
                        <a:pt x="0" y="2098"/>
                        <a:pt x="20" y="2333"/>
                      </a:cubicBezTo>
                      <a:cubicBezTo>
                        <a:pt x="148" y="3705"/>
                        <a:pt x="558" y="5056"/>
                        <a:pt x="1205" y="6272"/>
                      </a:cubicBezTo>
                      <a:cubicBezTo>
                        <a:pt x="1464" y="6763"/>
                        <a:pt x="2126" y="7288"/>
                        <a:pt x="2677" y="7288"/>
                      </a:cubicBezTo>
                      <a:cubicBezTo>
                        <a:pt x="2689" y="7288"/>
                        <a:pt x="2702" y="7288"/>
                        <a:pt x="2715" y="7287"/>
                      </a:cubicBezTo>
                      <a:cubicBezTo>
                        <a:pt x="3281" y="7259"/>
                        <a:pt x="3789" y="6936"/>
                        <a:pt x="4216" y="6562"/>
                      </a:cubicBezTo>
                      <a:cubicBezTo>
                        <a:pt x="4994" y="5879"/>
                        <a:pt x="5588" y="4994"/>
                        <a:pt x="5923" y="4018"/>
                      </a:cubicBezTo>
                      <a:cubicBezTo>
                        <a:pt x="5993" y="3814"/>
                        <a:pt x="6054" y="3594"/>
                        <a:pt x="5998" y="3390"/>
                      </a:cubicBezTo>
                      <a:cubicBezTo>
                        <a:pt x="5950" y="3212"/>
                        <a:pt x="5758" y="3066"/>
                        <a:pt x="5573" y="3066"/>
                      </a:cubicBezTo>
                      <a:cubicBezTo>
                        <a:pt x="5544" y="3066"/>
                        <a:pt x="5516" y="3070"/>
                        <a:pt x="5488" y="3078"/>
                      </a:cubicBezTo>
                      <a:cubicBezTo>
                        <a:pt x="5613" y="2729"/>
                        <a:pt x="5736" y="2363"/>
                        <a:pt x="5691" y="1998"/>
                      </a:cubicBezTo>
                      <a:cubicBezTo>
                        <a:pt x="5644" y="1632"/>
                        <a:pt x="5390" y="1256"/>
                        <a:pt x="5022" y="1231"/>
                      </a:cubicBezTo>
                      <a:cubicBezTo>
                        <a:pt x="5097" y="980"/>
                        <a:pt x="5142" y="712"/>
                        <a:pt x="5069" y="464"/>
                      </a:cubicBezTo>
                      <a:cubicBezTo>
                        <a:pt x="4998" y="218"/>
                        <a:pt x="4776" y="0"/>
                        <a:pt x="4521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104;p57">
                  <a:extLst>
                    <a:ext uri="{FF2B5EF4-FFF2-40B4-BE49-F238E27FC236}">
                      <a16:creationId xmlns:a16="http://schemas.microsoft.com/office/drawing/2014/main" id="{9B3D781C-2113-2B50-9B11-5ABBFAB47D5F}"/>
                    </a:ext>
                  </a:extLst>
                </p:cNvPr>
                <p:cNvSpPr/>
                <p:nvPr/>
              </p:nvSpPr>
              <p:spPr>
                <a:xfrm>
                  <a:off x="5083967" y="1331293"/>
                  <a:ext cx="291866" cy="35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5" h="7289" extrusionOk="0">
                      <a:moveTo>
                        <a:pt x="4521" y="0"/>
                      </a:moveTo>
                      <a:cubicBezTo>
                        <a:pt x="4518" y="0"/>
                        <a:pt x="4515" y="0"/>
                        <a:pt x="4511" y="0"/>
                      </a:cubicBezTo>
                      <a:cubicBezTo>
                        <a:pt x="4330" y="0"/>
                        <a:pt x="4165" y="104"/>
                        <a:pt x="4023" y="215"/>
                      </a:cubicBezTo>
                      <a:cubicBezTo>
                        <a:pt x="3864" y="341"/>
                        <a:pt x="3691" y="483"/>
                        <a:pt x="3560" y="645"/>
                      </a:cubicBezTo>
                      <a:cubicBezTo>
                        <a:pt x="3644" y="422"/>
                        <a:pt x="3476" y="157"/>
                        <a:pt x="3250" y="84"/>
                      </a:cubicBezTo>
                      <a:cubicBezTo>
                        <a:pt x="3191" y="65"/>
                        <a:pt x="3130" y="56"/>
                        <a:pt x="3069" y="56"/>
                      </a:cubicBezTo>
                      <a:cubicBezTo>
                        <a:pt x="2894" y="56"/>
                        <a:pt x="2719" y="129"/>
                        <a:pt x="2581" y="240"/>
                      </a:cubicBezTo>
                      <a:cubicBezTo>
                        <a:pt x="2394" y="388"/>
                        <a:pt x="2265" y="595"/>
                        <a:pt x="2148" y="804"/>
                      </a:cubicBezTo>
                      <a:cubicBezTo>
                        <a:pt x="1788" y="1440"/>
                        <a:pt x="1515" y="2174"/>
                        <a:pt x="1283" y="2866"/>
                      </a:cubicBezTo>
                      <a:cubicBezTo>
                        <a:pt x="1150" y="2472"/>
                        <a:pt x="896" y="2118"/>
                        <a:pt x="564" y="1867"/>
                      </a:cubicBezTo>
                      <a:cubicBezTo>
                        <a:pt x="487" y="1811"/>
                        <a:pt x="399" y="1757"/>
                        <a:pt x="305" y="1757"/>
                      </a:cubicBezTo>
                      <a:cubicBezTo>
                        <a:pt x="296" y="1757"/>
                        <a:pt x="288" y="1757"/>
                        <a:pt x="279" y="1758"/>
                      </a:cubicBezTo>
                      <a:cubicBezTo>
                        <a:pt x="48" y="1786"/>
                        <a:pt x="0" y="2098"/>
                        <a:pt x="20" y="2333"/>
                      </a:cubicBezTo>
                      <a:cubicBezTo>
                        <a:pt x="148" y="3705"/>
                        <a:pt x="558" y="5056"/>
                        <a:pt x="1205" y="6272"/>
                      </a:cubicBezTo>
                      <a:cubicBezTo>
                        <a:pt x="1464" y="6763"/>
                        <a:pt x="2126" y="7288"/>
                        <a:pt x="2677" y="7288"/>
                      </a:cubicBezTo>
                      <a:cubicBezTo>
                        <a:pt x="2689" y="7288"/>
                        <a:pt x="2702" y="7288"/>
                        <a:pt x="2715" y="7287"/>
                      </a:cubicBezTo>
                      <a:cubicBezTo>
                        <a:pt x="3281" y="7259"/>
                        <a:pt x="3789" y="6936"/>
                        <a:pt x="4216" y="6562"/>
                      </a:cubicBezTo>
                      <a:cubicBezTo>
                        <a:pt x="4994" y="5879"/>
                        <a:pt x="5588" y="4994"/>
                        <a:pt x="5923" y="4018"/>
                      </a:cubicBezTo>
                      <a:cubicBezTo>
                        <a:pt x="5993" y="3814"/>
                        <a:pt x="6054" y="3594"/>
                        <a:pt x="5998" y="3390"/>
                      </a:cubicBezTo>
                      <a:cubicBezTo>
                        <a:pt x="5950" y="3212"/>
                        <a:pt x="5758" y="3066"/>
                        <a:pt x="5573" y="3066"/>
                      </a:cubicBezTo>
                      <a:cubicBezTo>
                        <a:pt x="5544" y="3066"/>
                        <a:pt x="5516" y="3070"/>
                        <a:pt x="5488" y="3078"/>
                      </a:cubicBezTo>
                      <a:cubicBezTo>
                        <a:pt x="5613" y="2729"/>
                        <a:pt x="5736" y="2363"/>
                        <a:pt x="5691" y="1998"/>
                      </a:cubicBezTo>
                      <a:cubicBezTo>
                        <a:pt x="5644" y="1632"/>
                        <a:pt x="5390" y="1256"/>
                        <a:pt x="5022" y="1231"/>
                      </a:cubicBezTo>
                      <a:cubicBezTo>
                        <a:pt x="5097" y="980"/>
                        <a:pt x="5142" y="712"/>
                        <a:pt x="5069" y="464"/>
                      </a:cubicBezTo>
                      <a:cubicBezTo>
                        <a:pt x="4998" y="218"/>
                        <a:pt x="4776" y="0"/>
                        <a:pt x="4521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105;p57">
                  <a:extLst>
                    <a:ext uri="{FF2B5EF4-FFF2-40B4-BE49-F238E27FC236}">
                      <a16:creationId xmlns:a16="http://schemas.microsoft.com/office/drawing/2014/main" id="{83325A19-2692-BF0A-77B3-5C8E306A3FBE}"/>
                    </a:ext>
                  </a:extLst>
                </p:cNvPr>
                <p:cNvSpPr/>
                <p:nvPr/>
              </p:nvSpPr>
              <p:spPr>
                <a:xfrm>
                  <a:off x="5215081" y="1355058"/>
                  <a:ext cx="52203" cy="112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2334" extrusionOk="0">
                      <a:moveTo>
                        <a:pt x="984" y="1"/>
                      </a:moveTo>
                      <a:cubicBezTo>
                        <a:pt x="956" y="1"/>
                        <a:pt x="928" y="17"/>
                        <a:pt x="912" y="46"/>
                      </a:cubicBezTo>
                      <a:cubicBezTo>
                        <a:pt x="558" y="749"/>
                        <a:pt x="254" y="1480"/>
                        <a:pt x="14" y="2227"/>
                      </a:cubicBezTo>
                      <a:cubicBezTo>
                        <a:pt x="0" y="2269"/>
                        <a:pt x="28" y="2317"/>
                        <a:pt x="70" y="2331"/>
                      </a:cubicBezTo>
                      <a:cubicBezTo>
                        <a:pt x="76" y="2331"/>
                        <a:pt x="84" y="2334"/>
                        <a:pt x="92" y="2334"/>
                      </a:cubicBezTo>
                      <a:cubicBezTo>
                        <a:pt x="131" y="2334"/>
                        <a:pt x="162" y="2311"/>
                        <a:pt x="170" y="2278"/>
                      </a:cubicBezTo>
                      <a:cubicBezTo>
                        <a:pt x="410" y="1544"/>
                        <a:pt x="706" y="813"/>
                        <a:pt x="1060" y="124"/>
                      </a:cubicBezTo>
                      <a:cubicBezTo>
                        <a:pt x="1083" y="85"/>
                        <a:pt x="1066" y="32"/>
                        <a:pt x="1024" y="12"/>
                      </a:cubicBezTo>
                      <a:cubicBezTo>
                        <a:pt x="1012" y="4"/>
                        <a:pt x="998" y="1"/>
                        <a:pt x="984" y="1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106;p57">
                  <a:extLst>
                    <a:ext uri="{FF2B5EF4-FFF2-40B4-BE49-F238E27FC236}">
                      <a16:creationId xmlns:a16="http://schemas.microsoft.com/office/drawing/2014/main" id="{FBB08C4B-E7F0-1C45-7038-C8A3F0D5D426}"/>
                    </a:ext>
                  </a:extLst>
                </p:cNvPr>
                <p:cNvSpPr/>
                <p:nvPr/>
              </p:nvSpPr>
              <p:spPr>
                <a:xfrm>
                  <a:off x="5289699" y="1387065"/>
                  <a:ext cx="41358" cy="107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2236" extrusionOk="0">
                      <a:moveTo>
                        <a:pt x="765" y="0"/>
                      </a:moveTo>
                      <a:cubicBezTo>
                        <a:pt x="730" y="0"/>
                        <a:pt x="696" y="25"/>
                        <a:pt x="684" y="60"/>
                      </a:cubicBezTo>
                      <a:lnTo>
                        <a:pt x="15" y="2127"/>
                      </a:lnTo>
                      <a:cubicBezTo>
                        <a:pt x="1" y="2169"/>
                        <a:pt x="28" y="2219"/>
                        <a:pt x="70" y="2233"/>
                      </a:cubicBezTo>
                      <a:cubicBezTo>
                        <a:pt x="76" y="2233"/>
                        <a:pt x="84" y="2236"/>
                        <a:pt x="93" y="2236"/>
                      </a:cubicBezTo>
                      <a:cubicBezTo>
                        <a:pt x="129" y="2236"/>
                        <a:pt x="162" y="2214"/>
                        <a:pt x="174" y="2177"/>
                      </a:cubicBezTo>
                      <a:lnTo>
                        <a:pt x="843" y="107"/>
                      </a:lnTo>
                      <a:cubicBezTo>
                        <a:pt x="857" y="65"/>
                        <a:pt x="829" y="18"/>
                        <a:pt x="787" y="4"/>
                      </a:cubicBezTo>
                      <a:cubicBezTo>
                        <a:pt x="780" y="2"/>
                        <a:pt x="772" y="0"/>
                        <a:pt x="765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107;p57">
                  <a:extLst>
                    <a:ext uri="{FF2B5EF4-FFF2-40B4-BE49-F238E27FC236}">
                      <a16:creationId xmlns:a16="http://schemas.microsoft.com/office/drawing/2014/main" id="{03FCDC70-2404-B3A8-3A6B-603DC6E2C488}"/>
                    </a:ext>
                  </a:extLst>
                </p:cNvPr>
                <p:cNvSpPr/>
                <p:nvPr/>
              </p:nvSpPr>
              <p:spPr>
                <a:xfrm>
                  <a:off x="5313897" y="1475277"/>
                  <a:ext cx="43382" cy="7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1595" extrusionOk="0">
                      <a:moveTo>
                        <a:pt x="805" y="0"/>
                      </a:moveTo>
                      <a:cubicBezTo>
                        <a:pt x="768" y="0"/>
                        <a:pt x="732" y="25"/>
                        <a:pt x="720" y="60"/>
                      </a:cubicBezTo>
                      <a:cubicBezTo>
                        <a:pt x="559" y="559"/>
                        <a:pt x="324" y="1028"/>
                        <a:pt x="29" y="1460"/>
                      </a:cubicBezTo>
                      <a:cubicBezTo>
                        <a:pt x="1" y="1505"/>
                        <a:pt x="9" y="1552"/>
                        <a:pt x="48" y="1580"/>
                      </a:cubicBezTo>
                      <a:cubicBezTo>
                        <a:pt x="65" y="1589"/>
                        <a:pt x="79" y="1594"/>
                        <a:pt x="98" y="1594"/>
                      </a:cubicBezTo>
                      <a:cubicBezTo>
                        <a:pt x="126" y="1594"/>
                        <a:pt x="149" y="1580"/>
                        <a:pt x="171" y="1555"/>
                      </a:cubicBezTo>
                      <a:cubicBezTo>
                        <a:pt x="478" y="1109"/>
                        <a:pt x="718" y="623"/>
                        <a:pt x="885" y="113"/>
                      </a:cubicBezTo>
                      <a:cubicBezTo>
                        <a:pt x="899" y="68"/>
                        <a:pt x="871" y="18"/>
                        <a:pt x="829" y="4"/>
                      </a:cubicBezTo>
                      <a:cubicBezTo>
                        <a:pt x="821" y="2"/>
                        <a:pt x="813" y="0"/>
                        <a:pt x="805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108;p57">
                  <a:extLst>
                    <a:ext uri="{FF2B5EF4-FFF2-40B4-BE49-F238E27FC236}">
                      <a16:creationId xmlns:a16="http://schemas.microsoft.com/office/drawing/2014/main" id="{236DBF26-76E4-6B53-E12C-67EEAC0EDFD0}"/>
                    </a:ext>
                  </a:extLst>
                </p:cNvPr>
                <p:cNvSpPr/>
                <p:nvPr/>
              </p:nvSpPr>
              <p:spPr>
                <a:xfrm>
                  <a:off x="5092162" y="1415939"/>
                  <a:ext cx="54517" cy="71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487" extrusionOk="0">
                      <a:moveTo>
                        <a:pt x="135" y="1"/>
                      </a:moveTo>
                      <a:cubicBezTo>
                        <a:pt x="126" y="1"/>
                        <a:pt x="118" y="1"/>
                        <a:pt x="109" y="2"/>
                      </a:cubicBezTo>
                      <a:cubicBezTo>
                        <a:pt x="67" y="8"/>
                        <a:pt x="31" y="22"/>
                        <a:pt x="0" y="44"/>
                      </a:cubicBezTo>
                      <a:cubicBezTo>
                        <a:pt x="360" y="524"/>
                        <a:pt x="715" y="1006"/>
                        <a:pt x="1074" y="1486"/>
                      </a:cubicBezTo>
                      <a:cubicBezTo>
                        <a:pt x="1091" y="1347"/>
                        <a:pt x="1113" y="1204"/>
                        <a:pt x="1130" y="1062"/>
                      </a:cubicBezTo>
                      <a:lnTo>
                        <a:pt x="1130" y="1062"/>
                      </a:lnTo>
                      <a:cubicBezTo>
                        <a:pt x="1122" y="1079"/>
                        <a:pt x="1119" y="1093"/>
                        <a:pt x="1113" y="1110"/>
                      </a:cubicBezTo>
                      <a:cubicBezTo>
                        <a:pt x="980" y="716"/>
                        <a:pt x="726" y="359"/>
                        <a:pt x="394" y="114"/>
                      </a:cubicBezTo>
                      <a:cubicBezTo>
                        <a:pt x="317" y="55"/>
                        <a:pt x="229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109;p57">
                  <a:extLst>
                    <a:ext uri="{FF2B5EF4-FFF2-40B4-BE49-F238E27FC236}">
                      <a16:creationId xmlns:a16="http://schemas.microsoft.com/office/drawing/2014/main" id="{0211B34C-1F8E-1A02-AC8C-A4D32956607C}"/>
                    </a:ext>
                  </a:extLst>
                </p:cNvPr>
                <p:cNvSpPr/>
                <p:nvPr/>
              </p:nvSpPr>
              <p:spPr>
                <a:xfrm>
                  <a:off x="5104406" y="1542135"/>
                  <a:ext cx="258751" cy="140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8" h="2915" extrusionOk="0">
                      <a:moveTo>
                        <a:pt x="5368" y="1"/>
                      </a:moveTo>
                      <a:cubicBezTo>
                        <a:pt x="4760" y="570"/>
                        <a:pt x="4073" y="1047"/>
                        <a:pt x="3328" y="1415"/>
                      </a:cubicBezTo>
                      <a:cubicBezTo>
                        <a:pt x="3264" y="1449"/>
                        <a:pt x="3195" y="1479"/>
                        <a:pt x="3122" y="1485"/>
                      </a:cubicBezTo>
                      <a:cubicBezTo>
                        <a:pt x="3120" y="1485"/>
                        <a:pt x="3118" y="1485"/>
                        <a:pt x="3116" y="1485"/>
                      </a:cubicBezTo>
                      <a:cubicBezTo>
                        <a:pt x="3004" y="1485"/>
                        <a:pt x="2900" y="1414"/>
                        <a:pt x="2807" y="1348"/>
                      </a:cubicBezTo>
                      <a:cubicBezTo>
                        <a:pt x="1956" y="749"/>
                        <a:pt x="1005" y="294"/>
                        <a:pt x="0" y="15"/>
                      </a:cubicBezTo>
                      <a:lnTo>
                        <a:pt x="0" y="15"/>
                      </a:lnTo>
                      <a:cubicBezTo>
                        <a:pt x="198" y="668"/>
                        <a:pt x="461" y="1298"/>
                        <a:pt x="779" y="1903"/>
                      </a:cubicBezTo>
                      <a:cubicBezTo>
                        <a:pt x="1040" y="2388"/>
                        <a:pt x="1696" y="2914"/>
                        <a:pt x="2256" y="2914"/>
                      </a:cubicBezTo>
                      <a:cubicBezTo>
                        <a:pt x="2271" y="2914"/>
                        <a:pt x="2285" y="2914"/>
                        <a:pt x="2299" y="2913"/>
                      </a:cubicBezTo>
                      <a:cubicBezTo>
                        <a:pt x="2863" y="2885"/>
                        <a:pt x="3373" y="2562"/>
                        <a:pt x="3797" y="2188"/>
                      </a:cubicBezTo>
                      <a:cubicBezTo>
                        <a:pt x="4478" y="1591"/>
                        <a:pt x="5019" y="835"/>
                        <a:pt x="5368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7110;p57">
                  <a:extLst>
                    <a:ext uri="{FF2B5EF4-FFF2-40B4-BE49-F238E27FC236}">
                      <a16:creationId xmlns:a16="http://schemas.microsoft.com/office/drawing/2014/main" id="{52258F9F-7EDB-654A-89F1-7BA9F17957A8}"/>
                    </a:ext>
                  </a:extLst>
                </p:cNvPr>
                <p:cNvSpPr/>
                <p:nvPr/>
              </p:nvSpPr>
              <p:spPr>
                <a:xfrm>
                  <a:off x="4918148" y="1568888"/>
                  <a:ext cx="392176" cy="894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6" h="18547" extrusionOk="0">
                      <a:moveTo>
                        <a:pt x="3734" y="1"/>
                      </a:moveTo>
                      <a:cubicBezTo>
                        <a:pt x="3687" y="1"/>
                        <a:pt x="3584" y="164"/>
                        <a:pt x="3611" y="164"/>
                      </a:cubicBezTo>
                      <a:cubicBezTo>
                        <a:pt x="3613" y="164"/>
                        <a:pt x="3614" y="164"/>
                        <a:pt x="3616" y="163"/>
                      </a:cubicBezTo>
                      <a:lnTo>
                        <a:pt x="3616" y="163"/>
                      </a:lnTo>
                      <a:cubicBezTo>
                        <a:pt x="2676" y="3237"/>
                        <a:pt x="1828" y="6345"/>
                        <a:pt x="1069" y="9472"/>
                      </a:cubicBezTo>
                      <a:cubicBezTo>
                        <a:pt x="519" y="11715"/>
                        <a:pt x="0" y="13875"/>
                        <a:pt x="257" y="16168"/>
                      </a:cubicBezTo>
                      <a:cubicBezTo>
                        <a:pt x="349" y="16966"/>
                        <a:pt x="583" y="17803"/>
                        <a:pt x="1200" y="18313"/>
                      </a:cubicBezTo>
                      <a:cubicBezTo>
                        <a:pt x="1326" y="18416"/>
                        <a:pt x="1468" y="18508"/>
                        <a:pt x="1630" y="18536"/>
                      </a:cubicBezTo>
                      <a:cubicBezTo>
                        <a:pt x="1668" y="18543"/>
                        <a:pt x="1707" y="18547"/>
                        <a:pt x="1746" y="18547"/>
                      </a:cubicBezTo>
                      <a:cubicBezTo>
                        <a:pt x="1924" y="18547"/>
                        <a:pt x="2103" y="18479"/>
                        <a:pt x="2263" y="18394"/>
                      </a:cubicBezTo>
                      <a:cubicBezTo>
                        <a:pt x="3083" y="17956"/>
                        <a:pt x="3546" y="17074"/>
                        <a:pt x="3940" y="16232"/>
                      </a:cubicBezTo>
                      <a:cubicBezTo>
                        <a:pt x="5898" y="12050"/>
                        <a:pt x="7346" y="7824"/>
                        <a:pt x="8135" y="3276"/>
                      </a:cubicBezTo>
                      <a:cubicBezTo>
                        <a:pt x="7767" y="2752"/>
                        <a:pt x="7396" y="2230"/>
                        <a:pt x="6950" y="1770"/>
                      </a:cubicBezTo>
                      <a:cubicBezTo>
                        <a:pt x="6085" y="877"/>
                        <a:pt x="4949" y="252"/>
                        <a:pt x="3736" y="1"/>
                      </a:cubicBezTo>
                      <a:cubicBezTo>
                        <a:pt x="3735" y="1"/>
                        <a:pt x="3734" y="1"/>
                        <a:pt x="37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111;p57">
                  <a:extLst>
                    <a:ext uri="{FF2B5EF4-FFF2-40B4-BE49-F238E27FC236}">
                      <a16:creationId xmlns:a16="http://schemas.microsoft.com/office/drawing/2014/main" id="{525B98E4-E916-53BB-2277-0A6A100BFAE4}"/>
                    </a:ext>
                  </a:extLst>
                </p:cNvPr>
                <p:cNvSpPr/>
                <p:nvPr/>
              </p:nvSpPr>
              <p:spPr>
                <a:xfrm>
                  <a:off x="4918148" y="1736877"/>
                  <a:ext cx="245206" cy="7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15062" extrusionOk="0">
                      <a:moveTo>
                        <a:pt x="2645" y="0"/>
                      </a:moveTo>
                      <a:cubicBezTo>
                        <a:pt x="2082" y="1984"/>
                        <a:pt x="1557" y="3979"/>
                        <a:pt x="1069" y="5985"/>
                      </a:cubicBezTo>
                      <a:cubicBezTo>
                        <a:pt x="525" y="8230"/>
                        <a:pt x="0" y="10390"/>
                        <a:pt x="260" y="12683"/>
                      </a:cubicBezTo>
                      <a:cubicBezTo>
                        <a:pt x="349" y="13478"/>
                        <a:pt x="583" y="14318"/>
                        <a:pt x="1200" y="14828"/>
                      </a:cubicBezTo>
                      <a:cubicBezTo>
                        <a:pt x="1326" y="14931"/>
                        <a:pt x="1473" y="15021"/>
                        <a:pt x="1630" y="15051"/>
                      </a:cubicBezTo>
                      <a:cubicBezTo>
                        <a:pt x="1668" y="15058"/>
                        <a:pt x="1707" y="15062"/>
                        <a:pt x="1746" y="15062"/>
                      </a:cubicBezTo>
                      <a:cubicBezTo>
                        <a:pt x="1924" y="15062"/>
                        <a:pt x="2103" y="14994"/>
                        <a:pt x="2263" y="14909"/>
                      </a:cubicBezTo>
                      <a:cubicBezTo>
                        <a:pt x="3083" y="14468"/>
                        <a:pt x="3552" y="13587"/>
                        <a:pt x="3942" y="12747"/>
                      </a:cubicBezTo>
                      <a:cubicBezTo>
                        <a:pt x="4325" y="11927"/>
                        <a:pt x="4687" y="11104"/>
                        <a:pt x="5030" y="10278"/>
                      </a:cubicBezTo>
                      <a:cubicBezTo>
                        <a:pt x="5086" y="8928"/>
                        <a:pt x="5058" y="7572"/>
                        <a:pt x="4947" y="6224"/>
                      </a:cubicBezTo>
                      <a:cubicBezTo>
                        <a:pt x="4830" y="4852"/>
                        <a:pt x="4629" y="3471"/>
                        <a:pt x="4096" y="2196"/>
                      </a:cubicBezTo>
                      <a:cubicBezTo>
                        <a:pt x="3755" y="1384"/>
                        <a:pt x="3267" y="617"/>
                        <a:pt x="26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112;p57">
                  <a:extLst>
                    <a:ext uri="{FF2B5EF4-FFF2-40B4-BE49-F238E27FC236}">
                      <a16:creationId xmlns:a16="http://schemas.microsoft.com/office/drawing/2014/main" id="{500B99CE-8921-0E6A-E337-68D675F78967}"/>
                    </a:ext>
                  </a:extLst>
                </p:cNvPr>
                <p:cNvSpPr/>
                <p:nvPr/>
              </p:nvSpPr>
              <p:spPr>
                <a:xfrm>
                  <a:off x="5067434" y="1568888"/>
                  <a:ext cx="242892" cy="23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9" h="4948" extrusionOk="0">
                      <a:moveTo>
                        <a:pt x="635" y="1"/>
                      </a:moveTo>
                      <a:cubicBezTo>
                        <a:pt x="593" y="1"/>
                        <a:pt x="493" y="164"/>
                        <a:pt x="515" y="164"/>
                      </a:cubicBezTo>
                      <a:cubicBezTo>
                        <a:pt x="516" y="164"/>
                        <a:pt x="517" y="164"/>
                        <a:pt x="519" y="163"/>
                      </a:cubicBezTo>
                      <a:lnTo>
                        <a:pt x="519" y="163"/>
                      </a:lnTo>
                      <a:cubicBezTo>
                        <a:pt x="343" y="743"/>
                        <a:pt x="170" y="1326"/>
                        <a:pt x="0" y="1912"/>
                      </a:cubicBezTo>
                      <a:cubicBezTo>
                        <a:pt x="1250" y="3332"/>
                        <a:pt x="2904" y="4403"/>
                        <a:pt x="4715" y="4947"/>
                      </a:cubicBezTo>
                      <a:cubicBezTo>
                        <a:pt x="4835" y="4395"/>
                        <a:pt x="4941" y="3837"/>
                        <a:pt x="5038" y="3276"/>
                      </a:cubicBezTo>
                      <a:cubicBezTo>
                        <a:pt x="4670" y="2752"/>
                        <a:pt x="4299" y="2227"/>
                        <a:pt x="3853" y="1770"/>
                      </a:cubicBezTo>
                      <a:cubicBezTo>
                        <a:pt x="2988" y="877"/>
                        <a:pt x="1855" y="252"/>
                        <a:pt x="639" y="1"/>
                      </a:cubicBezTo>
                      <a:cubicBezTo>
                        <a:pt x="638" y="1"/>
                        <a:pt x="636" y="1"/>
                        <a:pt x="6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113;p57">
                  <a:extLst>
                    <a:ext uri="{FF2B5EF4-FFF2-40B4-BE49-F238E27FC236}">
                      <a16:creationId xmlns:a16="http://schemas.microsoft.com/office/drawing/2014/main" id="{DB8F5D08-D768-267F-6E27-976099393E50}"/>
                    </a:ext>
                  </a:extLst>
                </p:cNvPr>
                <p:cNvSpPr/>
                <p:nvPr/>
              </p:nvSpPr>
              <p:spPr>
                <a:xfrm>
                  <a:off x="5067434" y="1616368"/>
                  <a:ext cx="237783" cy="190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3957" extrusionOk="0">
                      <a:moveTo>
                        <a:pt x="276" y="1"/>
                      </a:moveTo>
                      <a:cubicBezTo>
                        <a:pt x="184" y="310"/>
                        <a:pt x="92" y="617"/>
                        <a:pt x="0" y="924"/>
                      </a:cubicBezTo>
                      <a:cubicBezTo>
                        <a:pt x="1250" y="2344"/>
                        <a:pt x="2904" y="3413"/>
                        <a:pt x="4718" y="3957"/>
                      </a:cubicBezTo>
                      <a:cubicBezTo>
                        <a:pt x="4796" y="3600"/>
                        <a:pt x="4865" y="3240"/>
                        <a:pt x="4932" y="2877"/>
                      </a:cubicBezTo>
                      <a:cubicBezTo>
                        <a:pt x="3261" y="2127"/>
                        <a:pt x="1691" y="1159"/>
                        <a:pt x="27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114;p57">
                  <a:extLst>
                    <a:ext uri="{FF2B5EF4-FFF2-40B4-BE49-F238E27FC236}">
                      <a16:creationId xmlns:a16="http://schemas.microsoft.com/office/drawing/2014/main" id="{003DCA72-B16C-0636-E465-2BE9A19E6CFB}"/>
                    </a:ext>
                  </a:extLst>
                </p:cNvPr>
                <p:cNvSpPr/>
                <p:nvPr/>
              </p:nvSpPr>
              <p:spPr>
                <a:xfrm>
                  <a:off x="3832753" y="3630642"/>
                  <a:ext cx="419362" cy="457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0" h="9497" extrusionOk="0">
                      <a:moveTo>
                        <a:pt x="6065" y="0"/>
                      </a:moveTo>
                      <a:cubicBezTo>
                        <a:pt x="5734" y="0"/>
                        <a:pt x="5402" y="86"/>
                        <a:pt x="5087" y="275"/>
                      </a:cubicBezTo>
                      <a:cubicBezTo>
                        <a:pt x="3862" y="1004"/>
                        <a:pt x="2565" y="1626"/>
                        <a:pt x="1301" y="2287"/>
                      </a:cubicBezTo>
                      <a:cubicBezTo>
                        <a:pt x="883" y="2510"/>
                        <a:pt x="433" y="2755"/>
                        <a:pt x="227" y="3185"/>
                      </a:cubicBezTo>
                      <a:cubicBezTo>
                        <a:pt x="1" y="3651"/>
                        <a:pt x="118" y="4209"/>
                        <a:pt x="260" y="4711"/>
                      </a:cubicBezTo>
                      <a:cubicBezTo>
                        <a:pt x="710" y="6262"/>
                        <a:pt x="1329" y="7766"/>
                        <a:pt x="2113" y="9178"/>
                      </a:cubicBezTo>
                      <a:cubicBezTo>
                        <a:pt x="2194" y="9323"/>
                        <a:pt x="2303" y="9482"/>
                        <a:pt x="2464" y="9496"/>
                      </a:cubicBezTo>
                      <a:cubicBezTo>
                        <a:pt x="2472" y="9496"/>
                        <a:pt x="2479" y="9496"/>
                        <a:pt x="2486" y="9496"/>
                      </a:cubicBezTo>
                      <a:cubicBezTo>
                        <a:pt x="2680" y="9496"/>
                        <a:pt x="2810" y="9282"/>
                        <a:pt x="2869" y="9091"/>
                      </a:cubicBezTo>
                      <a:cubicBezTo>
                        <a:pt x="2950" y="8826"/>
                        <a:pt x="2989" y="8550"/>
                        <a:pt x="2978" y="8276"/>
                      </a:cubicBezTo>
                      <a:cubicBezTo>
                        <a:pt x="2967" y="7972"/>
                        <a:pt x="2905" y="7649"/>
                        <a:pt x="3045" y="7378"/>
                      </a:cubicBezTo>
                      <a:cubicBezTo>
                        <a:pt x="3120" y="7225"/>
                        <a:pt x="3257" y="7110"/>
                        <a:pt x="3391" y="6999"/>
                      </a:cubicBezTo>
                      <a:cubicBezTo>
                        <a:pt x="4431" y="6137"/>
                        <a:pt x="5541" y="5356"/>
                        <a:pt x="6705" y="4666"/>
                      </a:cubicBezTo>
                      <a:cubicBezTo>
                        <a:pt x="7277" y="4329"/>
                        <a:pt x="7890" y="3983"/>
                        <a:pt x="8225" y="3411"/>
                      </a:cubicBezTo>
                      <a:cubicBezTo>
                        <a:pt x="8700" y="2605"/>
                        <a:pt x="8471" y="1506"/>
                        <a:pt x="7826" y="831"/>
                      </a:cubicBezTo>
                      <a:cubicBezTo>
                        <a:pt x="7340" y="322"/>
                        <a:pt x="6706" y="0"/>
                        <a:pt x="6065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115;p57">
                  <a:extLst>
                    <a:ext uri="{FF2B5EF4-FFF2-40B4-BE49-F238E27FC236}">
                      <a16:creationId xmlns:a16="http://schemas.microsoft.com/office/drawing/2014/main" id="{34F09DAD-3B3F-0E14-FB6E-D621D75722FE}"/>
                    </a:ext>
                  </a:extLst>
                </p:cNvPr>
                <p:cNvSpPr/>
                <p:nvPr/>
              </p:nvSpPr>
              <p:spPr>
                <a:xfrm>
                  <a:off x="3832753" y="3630305"/>
                  <a:ext cx="419217" cy="458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7" h="9504" extrusionOk="0">
                      <a:moveTo>
                        <a:pt x="6064" y="1"/>
                      </a:moveTo>
                      <a:cubicBezTo>
                        <a:pt x="5733" y="1"/>
                        <a:pt x="5400" y="87"/>
                        <a:pt x="5084" y="277"/>
                      </a:cubicBezTo>
                      <a:cubicBezTo>
                        <a:pt x="3862" y="1008"/>
                        <a:pt x="2562" y="1633"/>
                        <a:pt x="1301" y="2294"/>
                      </a:cubicBezTo>
                      <a:cubicBezTo>
                        <a:pt x="883" y="2517"/>
                        <a:pt x="433" y="2762"/>
                        <a:pt x="227" y="3192"/>
                      </a:cubicBezTo>
                      <a:cubicBezTo>
                        <a:pt x="1" y="3658"/>
                        <a:pt x="118" y="4216"/>
                        <a:pt x="260" y="4718"/>
                      </a:cubicBezTo>
                      <a:cubicBezTo>
                        <a:pt x="710" y="6269"/>
                        <a:pt x="1329" y="7773"/>
                        <a:pt x="2113" y="9185"/>
                      </a:cubicBezTo>
                      <a:cubicBezTo>
                        <a:pt x="2194" y="9330"/>
                        <a:pt x="2303" y="9489"/>
                        <a:pt x="2464" y="9503"/>
                      </a:cubicBezTo>
                      <a:cubicBezTo>
                        <a:pt x="2472" y="9503"/>
                        <a:pt x="2479" y="9503"/>
                        <a:pt x="2486" y="9503"/>
                      </a:cubicBezTo>
                      <a:cubicBezTo>
                        <a:pt x="2680" y="9503"/>
                        <a:pt x="2810" y="9289"/>
                        <a:pt x="2869" y="9098"/>
                      </a:cubicBezTo>
                      <a:cubicBezTo>
                        <a:pt x="2950" y="8833"/>
                        <a:pt x="2989" y="8557"/>
                        <a:pt x="2978" y="8283"/>
                      </a:cubicBezTo>
                      <a:cubicBezTo>
                        <a:pt x="2967" y="7979"/>
                        <a:pt x="2905" y="7656"/>
                        <a:pt x="3045" y="7385"/>
                      </a:cubicBezTo>
                      <a:cubicBezTo>
                        <a:pt x="3092" y="7293"/>
                        <a:pt x="3162" y="7215"/>
                        <a:pt x="3237" y="7142"/>
                      </a:cubicBezTo>
                      <a:cubicBezTo>
                        <a:pt x="3187" y="7000"/>
                        <a:pt x="3145" y="6855"/>
                        <a:pt x="3100" y="6713"/>
                      </a:cubicBezTo>
                      <a:cubicBezTo>
                        <a:pt x="2852" y="5884"/>
                        <a:pt x="2626" y="5025"/>
                        <a:pt x="2715" y="4169"/>
                      </a:cubicBezTo>
                      <a:cubicBezTo>
                        <a:pt x="2810" y="3309"/>
                        <a:pt x="3296" y="2439"/>
                        <a:pt x="4102" y="2132"/>
                      </a:cubicBezTo>
                      <a:cubicBezTo>
                        <a:pt x="4261" y="2070"/>
                        <a:pt x="4433" y="2032"/>
                        <a:pt x="4603" y="2032"/>
                      </a:cubicBezTo>
                      <a:cubicBezTo>
                        <a:pt x="4696" y="2032"/>
                        <a:pt x="4788" y="2043"/>
                        <a:pt x="4878" y="2068"/>
                      </a:cubicBezTo>
                      <a:cubicBezTo>
                        <a:pt x="5500" y="2238"/>
                        <a:pt x="5770" y="2941"/>
                        <a:pt x="6035" y="3527"/>
                      </a:cubicBezTo>
                      <a:cubicBezTo>
                        <a:pt x="6222" y="3931"/>
                        <a:pt x="6445" y="4314"/>
                        <a:pt x="6699" y="4676"/>
                      </a:cubicBezTo>
                      <a:lnTo>
                        <a:pt x="6702" y="4673"/>
                      </a:lnTo>
                      <a:cubicBezTo>
                        <a:pt x="7274" y="4328"/>
                        <a:pt x="7888" y="3982"/>
                        <a:pt x="8222" y="3410"/>
                      </a:cubicBezTo>
                      <a:cubicBezTo>
                        <a:pt x="8697" y="2606"/>
                        <a:pt x="8468" y="1507"/>
                        <a:pt x="7824" y="829"/>
                      </a:cubicBezTo>
                      <a:cubicBezTo>
                        <a:pt x="7338" y="322"/>
                        <a:pt x="6705" y="1"/>
                        <a:pt x="6064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116;p57">
                  <a:extLst>
                    <a:ext uri="{FF2B5EF4-FFF2-40B4-BE49-F238E27FC236}">
                      <a16:creationId xmlns:a16="http://schemas.microsoft.com/office/drawing/2014/main" id="{62525FB2-7C2D-C3A7-7CD0-A3CA59A6E44B}"/>
                    </a:ext>
                  </a:extLst>
                </p:cNvPr>
                <p:cNvSpPr/>
                <p:nvPr/>
              </p:nvSpPr>
              <p:spPr>
                <a:xfrm>
                  <a:off x="4065286" y="3021496"/>
                  <a:ext cx="484965" cy="875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1" h="18160" extrusionOk="0">
                      <a:moveTo>
                        <a:pt x="6087" y="1"/>
                      </a:moveTo>
                      <a:cubicBezTo>
                        <a:pt x="5961" y="1"/>
                        <a:pt x="5835" y="19"/>
                        <a:pt x="5714" y="63"/>
                      </a:cubicBezTo>
                      <a:cubicBezTo>
                        <a:pt x="5379" y="180"/>
                        <a:pt x="5134" y="470"/>
                        <a:pt x="4913" y="752"/>
                      </a:cubicBezTo>
                      <a:cubicBezTo>
                        <a:pt x="4191" y="1695"/>
                        <a:pt x="3563" y="2607"/>
                        <a:pt x="3239" y="3751"/>
                      </a:cubicBezTo>
                      <a:cubicBezTo>
                        <a:pt x="2520" y="6292"/>
                        <a:pt x="2701" y="9029"/>
                        <a:pt x="1970" y="11568"/>
                      </a:cubicBezTo>
                      <a:cubicBezTo>
                        <a:pt x="1328" y="11997"/>
                        <a:pt x="614" y="12393"/>
                        <a:pt x="1" y="12868"/>
                      </a:cubicBezTo>
                      <a:cubicBezTo>
                        <a:pt x="952" y="14754"/>
                        <a:pt x="2040" y="16506"/>
                        <a:pt x="3348" y="18160"/>
                      </a:cubicBezTo>
                      <a:cubicBezTo>
                        <a:pt x="4177" y="17655"/>
                        <a:pt x="4905" y="17058"/>
                        <a:pt x="5689" y="16486"/>
                      </a:cubicBezTo>
                      <a:cubicBezTo>
                        <a:pt x="6185" y="16123"/>
                        <a:pt x="6682" y="15741"/>
                        <a:pt x="7034" y="15239"/>
                      </a:cubicBezTo>
                      <a:cubicBezTo>
                        <a:pt x="7385" y="14734"/>
                        <a:pt x="7578" y="14137"/>
                        <a:pt x="7759" y="13551"/>
                      </a:cubicBezTo>
                      <a:cubicBezTo>
                        <a:pt x="8043" y="12633"/>
                        <a:pt x="8328" y="11716"/>
                        <a:pt x="8610" y="10801"/>
                      </a:cubicBezTo>
                      <a:cubicBezTo>
                        <a:pt x="8850" y="10011"/>
                        <a:pt x="9095" y="9224"/>
                        <a:pt x="9335" y="8435"/>
                      </a:cubicBezTo>
                      <a:cubicBezTo>
                        <a:pt x="9698" y="7260"/>
                        <a:pt x="10061" y="6058"/>
                        <a:pt x="10005" y="4830"/>
                      </a:cubicBezTo>
                      <a:cubicBezTo>
                        <a:pt x="9918" y="2922"/>
                        <a:pt x="8727" y="1100"/>
                        <a:pt x="7011" y="258"/>
                      </a:cubicBezTo>
                      <a:cubicBezTo>
                        <a:pt x="6723" y="117"/>
                        <a:pt x="6401" y="1"/>
                        <a:pt x="60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117;p57">
                  <a:extLst>
                    <a:ext uri="{FF2B5EF4-FFF2-40B4-BE49-F238E27FC236}">
                      <a16:creationId xmlns:a16="http://schemas.microsoft.com/office/drawing/2014/main" id="{DAEB9F26-E6C0-894D-9FEC-4D86D8A35836}"/>
                    </a:ext>
                  </a:extLst>
                </p:cNvPr>
                <p:cNvSpPr/>
                <p:nvPr/>
              </p:nvSpPr>
              <p:spPr>
                <a:xfrm>
                  <a:off x="4193844" y="3021496"/>
                  <a:ext cx="356699" cy="875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0" h="18160" extrusionOk="0">
                      <a:moveTo>
                        <a:pt x="3427" y="1"/>
                      </a:moveTo>
                      <a:cubicBezTo>
                        <a:pt x="3301" y="1"/>
                        <a:pt x="3176" y="19"/>
                        <a:pt x="3055" y="63"/>
                      </a:cubicBezTo>
                      <a:cubicBezTo>
                        <a:pt x="2721" y="180"/>
                        <a:pt x="2472" y="470"/>
                        <a:pt x="2252" y="752"/>
                      </a:cubicBezTo>
                      <a:cubicBezTo>
                        <a:pt x="1524" y="1695"/>
                        <a:pt x="896" y="2607"/>
                        <a:pt x="572" y="3751"/>
                      </a:cubicBezTo>
                      <a:cubicBezTo>
                        <a:pt x="263" y="4844"/>
                        <a:pt x="123" y="5969"/>
                        <a:pt x="1" y="7104"/>
                      </a:cubicBezTo>
                      <a:cubicBezTo>
                        <a:pt x="1471" y="8139"/>
                        <a:pt x="3184" y="8836"/>
                        <a:pt x="4966" y="9113"/>
                      </a:cubicBezTo>
                      <a:cubicBezTo>
                        <a:pt x="4615" y="11278"/>
                        <a:pt x="4238" y="13521"/>
                        <a:pt x="3033" y="15353"/>
                      </a:cubicBezTo>
                      <a:cubicBezTo>
                        <a:pt x="2391" y="16333"/>
                        <a:pt x="1538" y="17156"/>
                        <a:pt x="690" y="17965"/>
                      </a:cubicBezTo>
                      <a:cubicBezTo>
                        <a:pt x="662" y="17993"/>
                        <a:pt x="631" y="18020"/>
                        <a:pt x="600" y="18048"/>
                      </a:cubicBezTo>
                      <a:cubicBezTo>
                        <a:pt x="628" y="18085"/>
                        <a:pt x="656" y="18124"/>
                        <a:pt x="684" y="18160"/>
                      </a:cubicBezTo>
                      <a:cubicBezTo>
                        <a:pt x="1513" y="17655"/>
                        <a:pt x="2244" y="17058"/>
                        <a:pt x="3027" y="16486"/>
                      </a:cubicBezTo>
                      <a:cubicBezTo>
                        <a:pt x="3521" y="16123"/>
                        <a:pt x="4018" y="15741"/>
                        <a:pt x="4369" y="15239"/>
                      </a:cubicBezTo>
                      <a:cubicBezTo>
                        <a:pt x="4721" y="14731"/>
                        <a:pt x="4913" y="14137"/>
                        <a:pt x="5095" y="13551"/>
                      </a:cubicBezTo>
                      <a:cubicBezTo>
                        <a:pt x="5382" y="12633"/>
                        <a:pt x="5664" y="11716"/>
                        <a:pt x="5946" y="10801"/>
                      </a:cubicBezTo>
                      <a:cubicBezTo>
                        <a:pt x="6186" y="10011"/>
                        <a:pt x="6431" y="9224"/>
                        <a:pt x="6671" y="8435"/>
                      </a:cubicBezTo>
                      <a:cubicBezTo>
                        <a:pt x="7034" y="7260"/>
                        <a:pt x="7399" y="6058"/>
                        <a:pt x="7343" y="4830"/>
                      </a:cubicBezTo>
                      <a:cubicBezTo>
                        <a:pt x="7257" y="2922"/>
                        <a:pt x="6068" y="1100"/>
                        <a:pt x="4353" y="258"/>
                      </a:cubicBezTo>
                      <a:cubicBezTo>
                        <a:pt x="4064" y="117"/>
                        <a:pt x="3741" y="1"/>
                        <a:pt x="342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118;p57">
                  <a:extLst>
                    <a:ext uri="{FF2B5EF4-FFF2-40B4-BE49-F238E27FC236}">
                      <a16:creationId xmlns:a16="http://schemas.microsoft.com/office/drawing/2014/main" id="{C9E62B8E-6CB2-FBA6-243C-806CA036E0C5}"/>
                    </a:ext>
                  </a:extLst>
                </p:cNvPr>
                <p:cNvSpPr/>
                <p:nvPr/>
              </p:nvSpPr>
              <p:spPr>
                <a:xfrm>
                  <a:off x="3832753" y="3729266"/>
                  <a:ext cx="144897" cy="359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6" h="7451" extrusionOk="0">
                      <a:moveTo>
                        <a:pt x="1764" y="1"/>
                      </a:moveTo>
                      <a:cubicBezTo>
                        <a:pt x="1608" y="82"/>
                        <a:pt x="1454" y="163"/>
                        <a:pt x="1301" y="241"/>
                      </a:cubicBezTo>
                      <a:cubicBezTo>
                        <a:pt x="883" y="464"/>
                        <a:pt x="433" y="709"/>
                        <a:pt x="227" y="1136"/>
                      </a:cubicBezTo>
                      <a:cubicBezTo>
                        <a:pt x="1" y="1605"/>
                        <a:pt x="118" y="2163"/>
                        <a:pt x="260" y="2665"/>
                      </a:cubicBezTo>
                      <a:cubicBezTo>
                        <a:pt x="710" y="4216"/>
                        <a:pt x="1329" y="5720"/>
                        <a:pt x="2113" y="7132"/>
                      </a:cubicBezTo>
                      <a:cubicBezTo>
                        <a:pt x="2194" y="7277"/>
                        <a:pt x="2303" y="7436"/>
                        <a:pt x="2464" y="7450"/>
                      </a:cubicBezTo>
                      <a:cubicBezTo>
                        <a:pt x="2472" y="7450"/>
                        <a:pt x="2479" y="7450"/>
                        <a:pt x="2486" y="7450"/>
                      </a:cubicBezTo>
                      <a:cubicBezTo>
                        <a:pt x="2680" y="7450"/>
                        <a:pt x="2810" y="7236"/>
                        <a:pt x="2869" y="7045"/>
                      </a:cubicBezTo>
                      <a:cubicBezTo>
                        <a:pt x="2950" y="6780"/>
                        <a:pt x="2989" y="6504"/>
                        <a:pt x="2978" y="6230"/>
                      </a:cubicBezTo>
                      <a:cubicBezTo>
                        <a:pt x="2967" y="5957"/>
                        <a:pt x="2919" y="5673"/>
                        <a:pt x="3006" y="5421"/>
                      </a:cubicBezTo>
                      <a:cubicBezTo>
                        <a:pt x="2665" y="4897"/>
                        <a:pt x="2431" y="4292"/>
                        <a:pt x="2261" y="3686"/>
                      </a:cubicBezTo>
                      <a:cubicBezTo>
                        <a:pt x="1915" y="2487"/>
                        <a:pt x="1750" y="1242"/>
                        <a:pt x="176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119;p57">
                  <a:extLst>
                    <a:ext uri="{FF2B5EF4-FFF2-40B4-BE49-F238E27FC236}">
                      <a16:creationId xmlns:a16="http://schemas.microsoft.com/office/drawing/2014/main" id="{6E11461C-5EA3-645B-EF3D-2D5A443318E3}"/>
                    </a:ext>
                  </a:extLst>
                </p:cNvPr>
                <p:cNvSpPr/>
                <p:nvPr/>
              </p:nvSpPr>
              <p:spPr>
                <a:xfrm>
                  <a:off x="3832753" y="3750669"/>
                  <a:ext cx="143161" cy="337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7007" extrusionOk="0">
                      <a:moveTo>
                        <a:pt x="938" y="0"/>
                      </a:moveTo>
                      <a:cubicBezTo>
                        <a:pt x="645" y="179"/>
                        <a:pt x="378" y="388"/>
                        <a:pt x="227" y="695"/>
                      </a:cubicBezTo>
                      <a:cubicBezTo>
                        <a:pt x="1" y="1161"/>
                        <a:pt x="118" y="1719"/>
                        <a:pt x="263" y="2221"/>
                      </a:cubicBezTo>
                      <a:cubicBezTo>
                        <a:pt x="710" y="3772"/>
                        <a:pt x="1329" y="5276"/>
                        <a:pt x="2113" y="6688"/>
                      </a:cubicBezTo>
                      <a:cubicBezTo>
                        <a:pt x="2194" y="6833"/>
                        <a:pt x="2303" y="6992"/>
                        <a:pt x="2467" y="7006"/>
                      </a:cubicBezTo>
                      <a:cubicBezTo>
                        <a:pt x="2474" y="7006"/>
                        <a:pt x="2482" y="7006"/>
                        <a:pt x="2489" y="7006"/>
                      </a:cubicBezTo>
                      <a:cubicBezTo>
                        <a:pt x="2680" y="7006"/>
                        <a:pt x="2810" y="6792"/>
                        <a:pt x="2872" y="6601"/>
                      </a:cubicBezTo>
                      <a:cubicBezTo>
                        <a:pt x="2919" y="6442"/>
                        <a:pt x="2950" y="6277"/>
                        <a:pt x="2969" y="6110"/>
                      </a:cubicBezTo>
                      <a:cubicBezTo>
                        <a:pt x="1714" y="4327"/>
                        <a:pt x="1005" y="2171"/>
                        <a:pt x="93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7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120;p57">
                  <a:extLst>
                    <a:ext uri="{FF2B5EF4-FFF2-40B4-BE49-F238E27FC236}">
                      <a16:creationId xmlns:a16="http://schemas.microsoft.com/office/drawing/2014/main" id="{F5104F30-C1D3-A27A-9BE0-AB8514D7550C}"/>
                    </a:ext>
                  </a:extLst>
                </p:cNvPr>
                <p:cNvSpPr/>
                <p:nvPr/>
              </p:nvSpPr>
              <p:spPr>
                <a:xfrm>
                  <a:off x="4463590" y="3792172"/>
                  <a:ext cx="336261" cy="561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1652" extrusionOk="0">
                      <a:moveTo>
                        <a:pt x="4602" y="1"/>
                      </a:moveTo>
                      <a:cubicBezTo>
                        <a:pt x="4137" y="1"/>
                        <a:pt x="3675" y="106"/>
                        <a:pt x="3237" y="269"/>
                      </a:cubicBezTo>
                      <a:cubicBezTo>
                        <a:pt x="2501" y="537"/>
                        <a:pt x="2342" y="799"/>
                        <a:pt x="2035" y="1511"/>
                      </a:cubicBezTo>
                      <a:cubicBezTo>
                        <a:pt x="1050" y="3801"/>
                        <a:pt x="567" y="6267"/>
                        <a:pt x="85" y="8711"/>
                      </a:cubicBezTo>
                      <a:cubicBezTo>
                        <a:pt x="43" y="8923"/>
                        <a:pt x="1" y="9141"/>
                        <a:pt x="37" y="9356"/>
                      </a:cubicBezTo>
                      <a:cubicBezTo>
                        <a:pt x="93" y="9688"/>
                        <a:pt x="333" y="9969"/>
                        <a:pt x="617" y="10148"/>
                      </a:cubicBezTo>
                      <a:cubicBezTo>
                        <a:pt x="2247" y="11161"/>
                        <a:pt x="4211" y="11406"/>
                        <a:pt x="6113" y="11643"/>
                      </a:cubicBezTo>
                      <a:cubicBezTo>
                        <a:pt x="6150" y="11648"/>
                        <a:pt x="6189" y="11651"/>
                        <a:pt x="6229" y="11651"/>
                      </a:cubicBezTo>
                      <a:cubicBezTo>
                        <a:pt x="6372" y="11651"/>
                        <a:pt x="6520" y="11612"/>
                        <a:pt x="6546" y="11481"/>
                      </a:cubicBezTo>
                      <a:cubicBezTo>
                        <a:pt x="6571" y="11373"/>
                        <a:pt x="6490" y="11272"/>
                        <a:pt x="6420" y="11189"/>
                      </a:cubicBezTo>
                      <a:cubicBezTo>
                        <a:pt x="5890" y="10592"/>
                        <a:pt x="5360" y="9992"/>
                        <a:pt x="4830" y="9395"/>
                      </a:cubicBezTo>
                      <a:cubicBezTo>
                        <a:pt x="5511" y="7710"/>
                        <a:pt x="6063" y="5986"/>
                        <a:pt x="6593" y="4248"/>
                      </a:cubicBezTo>
                      <a:cubicBezTo>
                        <a:pt x="6766" y="3676"/>
                        <a:pt x="6934" y="3093"/>
                        <a:pt x="6956" y="2493"/>
                      </a:cubicBezTo>
                      <a:cubicBezTo>
                        <a:pt x="6975" y="1893"/>
                        <a:pt x="6839" y="1271"/>
                        <a:pt x="6462" y="805"/>
                      </a:cubicBezTo>
                      <a:cubicBezTo>
                        <a:pt x="6097" y="353"/>
                        <a:pt x="5527" y="91"/>
                        <a:pt x="4950" y="21"/>
                      </a:cubicBezTo>
                      <a:cubicBezTo>
                        <a:pt x="4834" y="7"/>
                        <a:pt x="4718" y="1"/>
                        <a:pt x="4602" y="1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121;p57">
                  <a:extLst>
                    <a:ext uri="{FF2B5EF4-FFF2-40B4-BE49-F238E27FC236}">
                      <a16:creationId xmlns:a16="http://schemas.microsoft.com/office/drawing/2014/main" id="{2DE78359-4060-0312-8081-BA40FCD5274E}"/>
                    </a:ext>
                  </a:extLst>
                </p:cNvPr>
                <p:cNvSpPr/>
                <p:nvPr/>
              </p:nvSpPr>
              <p:spPr>
                <a:xfrm>
                  <a:off x="4463590" y="3792027"/>
                  <a:ext cx="336116" cy="561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1654" extrusionOk="0">
                      <a:moveTo>
                        <a:pt x="4599" y="1"/>
                      </a:moveTo>
                      <a:cubicBezTo>
                        <a:pt x="4134" y="1"/>
                        <a:pt x="3672" y="106"/>
                        <a:pt x="3234" y="267"/>
                      </a:cubicBezTo>
                      <a:cubicBezTo>
                        <a:pt x="2506" y="537"/>
                        <a:pt x="2342" y="797"/>
                        <a:pt x="2035" y="1514"/>
                      </a:cubicBezTo>
                      <a:cubicBezTo>
                        <a:pt x="1050" y="3804"/>
                        <a:pt x="567" y="6270"/>
                        <a:pt x="85" y="8714"/>
                      </a:cubicBezTo>
                      <a:cubicBezTo>
                        <a:pt x="43" y="8926"/>
                        <a:pt x="1" y="9144"/>
                        <a:pt x="37" y="9359"/>
                      </a:cubicBezTo>
                      <a:cubicBezTo>
                        <a:pt x="93" y="9691"/>
                        <a:pt x="333" y="9972"/>
                        <a:pt x="617" y="10151"/>
                      </a:cubicBezTo>
                      <a:cubicBezTo>
                        <a:pt x="2247" y="11161"/>
                        <a:pt x="4211" y="11409"/>
                        <a:pt x="6113" y="11646"/>
                      </a:cubicBezTo>
                      <a:cubicBezTo>
                        <a:pt x="6149" y="11651"/>
                        <a:pt x="6187" y="11654"/>
                        <a:pt x="6225" y="11654"/>
                      </a:cubicBezTo>
                      <a:cubicBezTo>
                        <a:pt x="6369" y="11654"/>
                        <a:pt x="6519" y="11614"/>
                        <a:pt x="6546" y="11482"/>
                      </a:cubicBezTo>
                      <a:cubicBezTo>
                        <a:pt x="6571" y="11376"/>
                        <a:pt x="6490" y="11272"/>
                        <a:pt x="6420" y="11189"/>
                      </a:cubicBezTo>
                      <a:cubicBezTo>
                        <a:pt x="5890" y="10595"/>
                        <a:pt x="5360" y="9995"/>
                        <a:pt x="4830" y="9398"/>
                      </a:cubicBezTo>
                      <a:cubicBezTo>
                        <a:pt x="4872" y="9292"/>
                        <a:pt x="4911" y="9191"/>
                        <a:pt x="4953" y="9088"/>
                      </a:cubicBezTo>
                      <a:cubicBezTo>
                        <a:pt x="3862" y="8951"/>
                        <a:pt x="2819" y="8466"/>
                        <a:pt x="2040" y="7693"/>
                      </a:cubicBezTo>
                      <a:cubicBezTo>
                        <a:pt x="1825" y="7476"/>
                        <a:pt x="1622" y="7233"/>
                        <a:pt x="1521" y="6940"/>
                      </a:cubicBezTo>
                      <a:cubicBezTo>
                        <a:pt x="1245" y="6164"/>
                        <a:pt x="1731" y="5347"/>
                        <a:pt x="2199" y="4669"/>
                      </a:cubicBezTo>
                      <a:cubicBezTo>
                        <a:pt x="2258" y="4583"/>
                        <a:pt x="2319" y="4490"/>
                        <a:pt x="2414" y="4437"/>
                      </a:cubicBezTo>
                      <a:cubicBezTo>
                        <a:pt x="2482" y="4401"/>
                        <a:pt x="2558" y="4390"/>
                        <a:pt x="2637" y="4390"/>
                      </a:cubicBezTo>
                      <a:cubicBezTo>
                        <a:pt x="2691" y="4390"/>
                        <a:pt x="2747" y="4395"/>
                        <a:pt x="2802" y="4401"/>
                      </a:cubicBezTo>
                      <a:cubicBezTo>
                        <a:pt x="3881" y="4504"/>
                        <a:pt x="4958" y="4610"/>
                        <a:pt x="6041" y="4714"/>
                      </a:cubicBezTo>
                      <a:cubicBezTo>
                        <a:pt x="6169" y="4728"/>
                        <a:pt x="6306" y="4739"/>
                        <a:pt x="6440" y="4739"/>
                      </a:cubicBezTo>
                      <a:cubicBezTo>
                        <a:pt x="6490" y="4574"/>
                        <a:pt x="6540" y="4410"/>
                        <a:pt x="6588" y="4248"/>
                      </a:cubicBezTo>
                      <a:cubicBezTo>
                        <a:pt x="6763" y="3676"/>
                        <a:pt x="6931" y="3093"/>
                        <a:pt x="6950" y="2493"/>
                      </a:cubicBezTo>
                      <a:cubicBezTo>
                        <a:pt x="6973" y="1893"/>
                        <a:pt x="6836" y="1268"/>
                        <a:pt x="6459" y="805"/>
                      </a:cubicBezTo>
                      <a:cubicBezTo>
                        <a:pt x="6094" y="350"/>
                        <a:pt x="5525" y="91"/>
                        <a:pt x="4947" y="21"/>
                      </a:cubicBezTo>
                      <a:cubicBezTo>
                        <a:pt x="4831" y="7"/>
                        <a:pt x="4715" y="1"/>
                        <a:pt x="4599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7122;p57">
                  <a:extLst>
                    <a:ext uri="{FF2B5EF4-FFF2-40B4-BE49-F238E27FC236}">
                      <a16:creationId xmlns:a16="http://schemas.microsoft.com/office/drawing/2014/main" id="{18D63E6B-9755-4ECE-2788-45AF339B3B4E}"/>
                    </a:ext>
                  </a:extLst>
                </p:cNvPr>
                <p:cNvSpPr/>
                <p:nvPr/>
              </p:nvSpPr>
              <p:spPr>
                <a:xfrm>
                  <a:off x="4526158" y="3206404"/>
                  <a:ext cx="533650" cy="776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6115" extrusionOk="0">
                      <a:moveTo>
                        <a:pt x="6195" y="0"/>
                      </a:moveTo>
                      <a:cubicBezTo>
                        <a:pt x="5307" y="0"/>
                        <a:pt x="4431" y="129"/>
                        <a:pt x="3741" y="660"/>
                      </a:cubicBezTo>
                      <a:cubicBezTo>
                        <a:pt x="3309" y="989"/>
                        <a:pt x="2770" y="1918"/>
                        <a:pt x="2731" y="2459"/>
                      </a:cubicBezTo>
                      <a:cubicBezTo>
                        <a:pt x="2450" y="6619"/>
                        <a:pt x="1523" y="10736"/>
                        <a:pt x="0" y="14617"/>
                      </a:cubicBezTo>
                      <a:cubicBezTo>
                        <a:pt x="1633" y="15661"/>
                        <a:pt x="3510" y="16114"/>
                        <a:pt x="5431" y="16114"/>
                      </a:cubicBezTo>
                      <a:cubicBezTo>
                        <a:pt x="5896" y="16114"/>
                        <a:pt x="6363" y="16088"/>
                        <a:pt x="6830" y="16037"/>
                      </a:cubicBezTo>
                      <a:cubicBezTo>
                        <a:pt x="8275" y="12717"/>
                        <a:pt x="9639" y="9297"/>
                        <a:pt x="10604" y="5807"/>
                      </a:cubicBezTo>
                      <a:cubicBezTo>
                        <a:pt x="10847" y="4936"/>
                        <a:pt x="11070" y="4052"/>
                        <a:pt x="11034" y="3151"/>
                      </a:cubicBezTo>
                      <a:cubicBezTo>
                        <a:pt x="10995" y="2253"/>
                        <a:pt x="10657" y="1326"/>
                        <a:pt x="9949" y="774"/>
                      </a:cubicBezTo>
                      <a:cubicBezTo>
                        <a:pt x="9209" y="194"/>
                        <a:pt x="8213" y="107"/>
                        <a:pt x="7276" y="46"/>
                      </a:cubicBezTo>
                      <a:cubicBezTo>
                        <a:pt x="6922" y="22"/>
                        <a:pt x="6557" y="0"/>
                        <a:pt x="6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123;p57">
                  <a:extLst>
                    <a:ext uri="{FF2B5EF4-FFF2-40B4-BE49-F238E27FC236}">
                      <a16:creationId xmlns:a16="http://schemas.microsoft.com/office/drawing/2014/main" id="{F77334E7-B0AD-401A-1ED7-8A1C86CA7CE0}"/>
                    </a:ext>
                  </a:extLst>
                </p:cNvPr>
                <p:cNvSpPr/>
                <p:nvPr/>
              </p:nvSpPr>
              <p:spPr>
                <a:xfrm>
                  <a:off x="4634375" y="3206404"/>
                  <a:ext cx="425532" cy="77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8" h="16118" extrusionOk="0">
                      <a:moveTo>
                        <a:pt x="3950" y="0"/>
                      </a:moveTo>
                      <a:cubicBezTo>
                        <a:pt x="3062" y="0"/>
                        <a:pt x="2186" y="129"/>
                        <a:pt x="1496" y="660"/>
                      </a:cubicBezTo>
                      <a:cubicBezTo>
                        <a:pt x="1064" y="989"/>
                        <a:pt x="525" y="1918"/>
                        <a:pt x="489" y="2462"/>
                      </a:cubicBezTo>
                      <a:cubicBezTo>
                        <a:pt x="394" y="3829"/>
                        <a:pt x="235" y="5187"/>
                        <a:pt x="1" y="6538"/>
                      </a:cubicBezTo>
                      <a:cubicBezTo>
                        <a:pt x="323" y="6555"/>
                        <a:pt x="645" y="6563"/>
                        <a:pt x="968" y="6563"/>
                      </a:cubicBezTo>
                      <a:cubicBezTo>
                        <a:pt x="2811" y="6563"/>
                        <a:pt x="4655" y="6286"/>
                        <a:pt x="6415" y="5737"/>
                      </a:cubicBezTo>
                      <a:lnTo>
                        <a:pt x="6415" y="5737"/>
                      </a:lnTo>
                      <a:cubicBezTo>
                        <a:pt x="5639" y="9260"/>
                        <a:pt x="4615" y="12731"/>
                        <a:pt x="3360" y="16118"/>
                      </a:cubicBezTo>
                      <a:cubicBezTo>
                        <a:pt x="3767" y="16109"/>
                        <a:pt x="4174" y="16087"/>
                        <a:pt x="4587" y="16042"/>
                      </a:cubicBezTo>
                      <a:cubicBezTo>
                        <a:pt x="6035" y="12725"/>
                        <a:pt x="7397" y="9302"/>
                        <a:pt x="8365" y="5812"/>
                      </a:cubicBezTo>
                      <a:cubicBezTo>
                        <a:pt x="8602" y="4936"/>
                        <a:pt x="8828" y="4052"/>
                        <a:pt x="8789" y="3151"/>
                      </a:cubicBezTo>
                      <a:cubicBezTo>
                        <a:pt x="8750" y="2253"/>
                        <a:pt x="8412" y="1326"/>
                        <a:pt x="7704" y="774"/>
                      </a:cubicBezTo>
                      <a:cubicBezTo>
                        <a:pt x="6964" y="194"/>
                        <a:pt x="5968" y="107"/>
                        <a:pt x="5031" y="46"/>
                      </a:cubicBezTo>
                      <a:cubicBezTo>
                        <a:pt x="4677" y="22"/>
                        <a:pt x="4312" y="0"/>
                        <a:pt x="395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124;p57">
                  <a:extLst>
                    <a:ext uri="{FF2B5EF4-FFF2-40B4-BE49-F238E27FC236}">
                      <a16:creationId xmlns:a16="http://schemas.microsoft.com/office/drawing/2014/main" id="{DC798C55-08BD-D09E-C543-C5F48C11395C}"/>
                    </a:ext>
                  </a:extLst>
                </p:cNvPr>
                <p:cNvSpPr/>
                <p:nvPr/>
              </p:nvSpPr>
              <p:spPr>
                <a:xfrm>
                  <a:off x="4463590" y="4138513"/>
                  <a:ext cx="316739" cy="215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1" h="4467" extrusionOk="0">
                      <a:moveTo>
                        <a:pt x="389" y="0"/>
                      </a:moveTo>
                      <a:cubicBezTo>
                        <a:pt x="283" y="508"/>
                        <a:pt x="182" y="1018"/>
                        <a:pt x="85" y="1526"/>
                      </a:cubicBezTo>
                      <a:cubicBezTo>
                        <a:pt x="43" y="1738"/>
                        <a:pt x="1" y="1956"/>
                        <a:pt x="37" y="2171"/>
                      </a:cubicBezTo>
                      <a:cubicBezTo>
                        <a:pt x="93" y="2503"/>
                        <a:pt x="333" y="2784"/>
                        <a:pt x="617" y="2963"/>
                      </a:cubicBezTo>
                      <a:cubicBezTo>
                        <a:pt x="2247" y="3976"/>
                        <a:pt x="4211" y="4221"/>
                        <a:pt x="6113" y="4458"/>
                      </a:cubicBezTo>
                      <a:cubicBezTo>
                        <a:pt x="6150" y="4463"/>
                        <a:pt x="6189" y="4466"/>
                        <a:pt x="6229" y="4466"/>
                      </a:cubicBezTo>
                      <a:cubicBezTo>
                        <a:pt x="6372" y="4466"/>
                        <a:pt x="6520" y="4427"/>
                        <a:pt x="6546" y="4296"/>
                      </a:cubicBezTo>
                      <a:cubicBezTo>
                        <a:pt x="6571" y="4188"/>
                        <a:pt x="6490" y="4087"/>
                        <a:pt x="6420" y="4004"/>
                      </a:cubicBezTo>
                      <a:cubicBezTo>
                        <a:pt x="5926" y="3448"/>
                        <a:pt x="5433" y="2890"/>
                        <a:pt x="4942" y="2335"/>
                      </a:cubicBezTo>
                      <a:cubicBezTo>
                        <a:pt x="4808" y="2349"/>
                        <a:pt x="4674" y="2355"/>
                        <a:pt x="4539" y="2355"/>
                      </a:cubicBezTo>
                      <a:cubicBezTo>
                        <a:pt x="3729" y="2355"/>
                        <a:pt x="2912" y="2116"/>
                        <a:pt x="2213" y="1702"/>
                      </a:cubicBezTo>
                      <a:cubicBezTo>
                        <a:pt x="1491" y="1272"/>
                        <a:pt x="888" y="678"/>
                        <a:pt x="3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7125;p57">
                  <a:extLst>
                    <a:ext uri="{FF2B5EF4-FFF2-40B4-BE49-F238E27FC236}">
                      <a16:creationId xmlns:a16="http://schemas.microsoft.com/office/drawing/2014/main" id="{571A2328-8470-DCDF-1549-FC772174EC82}"/>
                    </a:ext>
                  </a:extLst>
                </p:cNvPr>
                <p:cNvSpPr/>
                <p:nvPr/>
              </p:nvSpPr>
              <p:spPr>
                <a:xfrm>
                  <a:off x="4463590" y="4209372"/>
                  <a:ext cx="316739" cy="144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1" h="2999" extrusionOk="0">
                      <a:moveTo>
                        <a:pt x="96" y="0"/>
                      </a:moveTo>
                      <a:cubicBezTo>
                        <a:pt x="93" y="23"/>
                        <a:pt x="87" y="39"/>
                        <a:pt x="85" y="59"/>
                      </a:cubicBezTo>
                      <a:cubicBezTo>
                        <a:pt x="43" y="274"/>
                        <a:pt x="1" y="489"/>
                        <a:pt x="37" y="706"/>
                      </a:cubicBezTo>
                      <a:cubicBezTo>
                        <a:pt x="93" y="1035"/>
                        <a:pt x="333" y="1320"/>
                        <a:pt x="617" y="1496"/>
                      </a:cubicBezTo>
                      <a:cubicBezTo>
                        <a:pt x="2247" y="2508"/>
                        <a:pt x="4211" y="2757"/>
                        <a:pt x="6113" y="2991"/>
                      </a:cubicBezTo>
                      <a:cubicBezTo>
                        <a:pt x="6150" y="2996"/>
                        <a:pt x="6189" y="2999"/>
                        <a:pt x="6229" y="2999"/>
                      </a:cubicBezTo>
                      <a:cubicBezTo>
                        <a:pt x="6372" y="2999"/>
                        <a:pt x="6520" y="2960"/>
                        <a:pt x="6546" y="2829"/>
                      </a:cubicBezTo>
                      <a:cubicBezTo>
                        <a:pt x="6571" y="2720"/>
                        <a:pt x="6490" y="2620"/>
                        <a:pt x="6420" y="2536"/>
                      </a:cubicBezTo>
                      <a:cubicBezTo>
                        <a:pt x="6164" y="2246"/>
                        <a:pt x="5910" y="1956"/>
                        <a:pt x="5653" y="1674"/>
                      </a:cubicBezTo>
                      <a:cubicBezTo>
                        <a:pt x="5267" y="1736"/>
                        <a:pt x="4878" y="1772"/>
                        <a:pt x="4488" y="1772"/>
                      </a:cubicBezTo>
                      <a:cubicBezTo>
                        <a:pt x="4295" y="1772"/>
                        <a:pt x="4101" y="1763"/>
                        <a:pt x="3907" y="1744"/>
                      </a:cubicBezTo>
                      <a:cubicBezTo>
                        <a:pt x="2492" y="1602"/>
                        <a:pt x="1214" y="904"/>
                        <a:pt x="9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7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7126;p57">
                  <a:extLst>
                    <a:ext uri="{FF2B5EF4-FFF2-40B4-BE49-F238E27FC236}">
                      <a16:creationId xmlns:a16="http://schemas.microsoft.com/office/drawing/2014/main" id="{FB12F10C-3387-A048-162B-F6EBD7D14B90}"/>
                    </a:ext>
                  </a:extLst>
                </p:cNvPr>
                <p:cNvSpPr/>
                <p:nvPr/>
              </p:nvSpPr>
              <p:spPr>
                <a:xfrm>
                  <a:off x="4161692" y="2191242"/>
                  <a:ext cx="1066866" cy="124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3" h="25861" extrusionOk="0">
                      <a:moveTo>
                        <a:pt x="12993" y="0"/>
                      </a:moveTo>
                      <a:cubicBezTo>
                        <a:pt x="11893" y="0"/>
                        <a:pt x="10791" y="217"/>
                        <a:pt x="9779" y="648"/>
                      </a:cubicBezTo>
                      <a:cubicBezTo>
                        <a:pt x="9355" y="838"/>
                        <a:pt x="8847" y="1220"/>
                        <a:pt x="8644" y="1639"/>
                      </a:cubicBezTo>
                      <a:cubicBezTo>
                        <a:pt x="5449" y="8192"/>
                        <a:pt x="2565" y="14899"/>
                        <a:pt x="1" y="21722"/>
                      </a:cubicBezTo>
                      <a:cubicBezTo>
                        <a:pt x="949" y="22531"/>
                        <a:pt x="1839" y="23268"/>
                        <a:pt x="2897" y="23924"/>
                      </a:cubicBezTo>
                      <a:cubicBezTo>
                        <a:pt x="3683" y="22258"/>
                        <a:pt x="4411" y="20548"/>
                        <a:pt x="5114" y="18846"/>
                      </a:cubicBezTo>
                      <a:lnTo>
                        <a:pt x="5114" y="18846"/>
                      </a:lnTo>
                      <a:cubicBezTo>
                        <a:pt x="4872" y="20724"/>
                        <a:pt x="4640" y="22741"/>
                        <a:pt x="4506" y="24629"/>
                      </a:cubicBezTo>
                      <a:cubicBezTo>
                        <a:pt x="6542" y="25509"/>
                        <a:pt x="8792" y="25861"/>
                        <a:pt x="11032" y="25861"/>
                      </a:cubicBezTo>
                      <a:cubicBezTo>
                        <a:pt x="11841" y="25861"/>
                        <a:pt x="12649" y="25815"/>
                        <a:pt x="13445" y="25731"/>
                      </a:cubicBezTo>
                      <a:cubicBezTo>
                        <a:pt x="16444" y="25419"/>
                        <a:pt x="19356" y="24501"/>
                        <a:pt x="22132" y="23324"/>
                      </a:cubicBezTo>
                      <a:cubicBezTo>
                        <a:pt x="21778" y="19873"/>
                        <a:pt x="21281" y="16344"/>
                        <a:pt x="20531" y="12965"/>
                      </a:cubicBezTo>
                      <a:cubicBezTo>
                        <a:pt x="19917" y="10215"/>
                        <a:pt x="19172" y="7497"/>
                        <a:pt x="18388" y="4791"/>
                      </a:cubicBezTo>
                      <a:cubicBezTo>
                        <a:pt x="18134" y="3904"/>
                        <a:pt x="17872" y="3022"/>
                        <a:pt x="17546" y="2160"/>
                      </a:cubicBezTo>
                      <a:cubicBezTo>
                        <a:pt x="17398" y="1778"/>
                        <a:pt x="17231" y="1390"/>
                        <a:pt x="16938" y="1106"/>
                      </a:cubicBezTo>
                      <a:cubicBezTo>
                        <a:pt x="16709" y="883"/>
                        <a:pt x="16413" y="735"/>
                        <a:pt x="16115" y="612"/>
                      </a:cubicBezTo>
                      <a:cubicBezTo>
                        <a:pt x="15129" y="204"/>
                        <a:pt x="14062" y="0"/>
                        <a:pt x="1299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127;p57">
                  <a:extLst>
                    <a:ext uri="{FF2B5EF4-FFF2-40B4-BE49-F238E27FC236}">
                      <a16:creationId xmlns:a16="http://schemas.microsoft.com/office/drawing/2014/main" id="{729B6E34-9EB0-F3D6-4157-00190E0A64F9}"/>
                    </a:ext>
                  </a:extLst>
                </p:cNvPr>
                <p:cNvSpPr/>
                <p:nvPr/>
              </p:nvSpPr>
              <p:spPr>
                <a:xfrm>
                  <a:off x="4446912" y="2650089"/>
                  <a:ext cx="175939" cy="1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" h="3650" extrusionOk="0">
                      <a:moveTo>
                        <a:pt x="1825" y="274"/>
                      </a:moveTo>
                      <a:cubicBezTo>
                        <a:pt x="2679" y="274"/>
                        <a:pt x="3377" y="972"/>
                        <a:pt x="3377" y="1825"/>
                      </a:cubicBezTo>
                      <a:cubicBezTo>
                        <a:pt x="3377" y="2679"/>
                        <a:pt x="2679" y="3377"/>
                        <a:pt x="1825" y="3377"/>
                      </a:cubicBezTo>
                      <a:cubicBezTo>
                        <a:pt x="972" y="3377"/>
                        <a:pt x="274" y="2679"/>
                        <a:pt x="274" y="1825"/>
                      </a:cubicBezTo>
                      <a:cubicBezTo>
                        <a:pt x="274" y="972"/>
                        <a:pt x="972" y="274"/>
                        <a:pt x="1825" y="274"/>
                      </a:cubicBezTo>
                      <a:close/>
                      <a:moveTo>
                        <a:pt x="1825" y="1"/>
                      </a:moveTo>
                      <a:cubicBezTo>
                        <a:pt x="821" y="1"/>
                        <a:pt x="1" y="818"/>
                        <a:pt x="1" y="1825"/>
                      </a:cubicBezTo>
                      <a:cubicBezTo>
                        <a:pt x="1" y="2830"/>
                        <a:pt x="818" y="3650"/>
                        <a:pt x="1825" y="3650"/>
                      </a:cubicBezTo>
                      <a:cubicBezTo>
                        <a:pt x="2830" y="3650"/>
                        <a:pt x="3650" y="2832"/>
                        <a:pt x="3650" y="1825"/>
                      </a:cubicBezTo>
                      <a:cubicBezTo>
                        <a:pt x="3650" y="821"/>
                        <a:pt x="2833" y="1"/>
                        <a:pt x="18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128;p57">
                  <a:extLst>
                    <a:ext uri="{FF2B5EF4-FFF2-40B4-BE49-F238E27FC236}">
                      <a16:creationId xmlns:a16="http://schemas.microsoft.com/office/drawing/2014/main" id="{8ACF8434-B5EB-0722-677E-19B926472C53}"/>
                    </a:ext>
                  </a:extLst>
                </p:cNvPr>
                <p:cNvSpPr/>
                <p:nvPr/>
              </p:nvSpPr>
              <p:spPr>
                <a:xfrm>
                  <a:off x="4489813" y="2693135"/>
                  <a:ext cx="90187" cy="9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870" extrusionOk="0">
                      <a:moveTo>
                        <a:pt x="935" y="268"/>
                      </a:moveTo>
                      <a:cubicBezTo>
                        <a:pt x="1301" y="268"/>
                        <a:pt x="1599" y="567"/>
                        <a:pt x="1602" y="935"/>
                      </a:cubicBezTo>
                      <a:cubicBezTo>
                        <a:pt x="1602" y="1306"/>
                        <a:pt x="1307" y="1602"/>
                        <a:pt x="935" y="1602"/>
                      </a:cubicBezTo>
                      <a:cubicBezTo>
                        <a:pt x="567" y="1602"/>
                        <a:pt x="269" y="1306"/>
                        <a:pt x="269" y="935"/>
                      </a:cubicBezTo>
                      <a:cubicBezTo>
                        <a:pt x="269" y="567"/>
                        <a:pt x="570" y="268"/>
                        <a:pt x="935" y="268"/>
                      </a:cubicBezTo>
                      <a:close/>
                      <a:moveTo>
                        <a:pt x="935" y="1"/>
                      </a:moveTo>
                      <a:cubicBezTo>
                        <a:pt x="419" y="1"/>
                        <a:pt x="1" y="419"/>
                        <a:pt x="1" y="935"/>
                      </a:cubicBezTo>
                      <a:cubicBezTo>
                        <a:pt x="1" y="1451"/>
                        <a:pt x="419" y="1870"/>
                        <a:pt x="935" y="1870"/>
                      </a:cubicBezTo>
                      <a:cubicBezTo>
                        <a:pt x="1452" y="1870"/>
                        <a:pt x="1870" y="1451"/>
                        <a:pt x="1870" y="935"/>
                      </a:cubicBezTo>
                      <a:cubicBezTo>
                        <a:pt x="1870" y="419"/>
                        <a:pt x="1452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129;p57">
                  <a:extLst>
                    <a:ext uri="{FF2B5EF4-FFF2-40B4-BE49-F238E27FC236}">
                      <a16:creationId xmlns:a16="http://schemas.microsoft.com/office/drawing/2014/main" id="{7B8A43B9-60E6-E666-8DD1-76AA43E61B03}"/>
                    </a:ext>
                  </a:extLst>
                </p:cNvPr>
                <p:cNvSpPr/>
                <p:nvPr/>
              </p:nvSpPr>
              <p:spPr>
                <a:xfrm>
                  <a:off x="4271307" y="2899542"/>
                  <a:ext cx="90139" cy="90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1" extrusionOk="0">
                      <a:moveTo>
                        <a:pt x="935" y="269"/>
                      </a:moveTo>
                      <a:cubicBezTo>
                        <a:pt x="1301" y="269"/>
                        <a:pt x="1602" y="567"/>
                        <a:pt x="1602" y="935"/>
                      </a:cubicBezTo>
                      <a:cubicBezTo>
                        <a:pt x="1602" y="1307"/>
                        <a:pt x="1306" y="1602"/>
                        <a:pt x="935" y="1602"/>
                      </a:cubicBezTo>
                      <a:cubicBezTo>
                        <a:pt x="567" y="1602"/>
                        <a:pt x="268" y="1307"/>
                        <a:pt x="268" y="935"/>
                      </a:cubicBezTo>
                      <a:cubicBezTo>
                        <a:pt x="268" y="567"/>
                        <a:pt x="570" y="269"/>
                        <a:pt x="935" y="269"/>
                      </a:cubicBezTo>
                      <a:close/>
                      <a:moveTo>
                        <a:pt x="935" y="1"/>
                      </a:moveTo>
                      <a:cubicBezTo>
                        <a:pt x="419" y="1"/>
                        <a:pt x="0" y="419"/>
                        <a:pt x="0" y="935"/>
                      </a:cubicBezTo>
                      <a:cubicBezTo>
                        <a:pt x="0" y="1452"/>
                        <a:pt x="419" y="1870"/>
                        <a:pt x="935" y="1870"/>
                      </a:cubicBezTo>
                      <a:cubicBezTo>
                        <a:pt x="1451" y="1870"/>
                        <a:pt x="1870" y="1452"/>
                        <a:pt x="1870" y="935"/>
                      </a:cubicBezTo>
                      <a:cubicBezTo>
                        <a:pt x="1870" y="419"/>
                        <a:pt x="1451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130;p57">
                  <a:extLst>
                    <a:ext uri="{FF2B5EF4-FFF2-40B4-BE49-F238E27FC236}">
                      <a16:creationId xmlns:a16="http://schemas.microsoft.com/office/drawing/2014/main" id="{869C1C58-FC65-4619-4229-D396C20E4613}"/>
                    </a:ext>
                  </a:extLst>
                </p:cNvPr>
                <p:cNvSpPr/>
                <p:nvPr/>
              </p:nvSpPr>
              <p:spPr>
                <a:xfrm>
                  <a:off x="4708222" y="2562166"/>
                  <a:ext cx="175795" cy="1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7" h="3650" extrusionOk="0">
                      <a:moveTo>
                        <a:pt x="1825" y="274"/>
                      </a:moveTo>
                      <a:cubicBezTo>
                        <a:pt x="2682" y="274"/>
                        <a:pt x="3376" y="971"/>
                        <a:pt x="3376" y="1825"/>
                      </a:cubicBezTo>
                      <a:cubicBezTo>
                        <a:pt x="3376" y="2679"/>
                        <a:pt x="2679" y="3376"/>
                        <a:pt x="1825" y="3376"/>
                      </a:cubicBezTo>
                      <a:cubicBezTo>
                        <a:pt x="969" y="3376"/>
                        <a:pt x="271" y="2679"/>
                        <a:pt x="271" y="1825"/>
                      </a:cubicBezTo>
                      <a:cubicBezTo>
                        <a:pt x="271" y="971"/>
                        <a:pt x="969" y="274"/>
                        <a:pt x="1825" y="274"/>
                      </a:cubicBezTo>
                      <a:close/>
                      <a:moveTo>
                        <a:pt x="1825" y="0"/>
                      </a:moveTo>
                      <a:cubicBezTo>
                        <a:pt x="821" y="0"/>
                        <a:pt x="1" y="818"/>
                        <a:pt x="1" y="1825"/>
                      </a:cubicBezTo>
                      <a:cubicBezTo>
                        <a:pt x="1" y="2829"/>
                        <a:pt x="815" y="3649"/>
                        <a:pt x="1825" y="3649"/>
                      </a:cubicBezTo>
                      <a:cubicBezTo>
                        <a:pt x="2829" y="3649"/>
                        <a:pt x="3647" y="2829"/>
                        <a:pt x="3647" y="1825"/>
                      </a:cubicBezTo>
                      <a:cubicBezTo>
                        <a:pt x="3647" y="821"/>
                        <a:pt x="2832" y="0"/>
                        <a:pt x="18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7131;p57">
                  <a:extLst>
                    <a:ext uri="{FF2B5EF4-FFF2-40B4-BE49-F238E27FC236}">
                      <a16:creationId xmlns:a16="http://schemas.microsoft.com/office/drawing/2014/main" id="{E9EE42D8-F0A6-FD86-AE09-E473CA953671}"/>
                    </a:ext>
                  </a:extLst>
                </p:cNvPr>
                <p:cNvSpPr/>
                <p:nvPr/>
              </p:nvSpPr>
              <p:spPr>
                <a:xfrm>
                  <a:off x="4751123" y="2605212"/>
                  <a:ext cx="90139" cy="9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0" extrusionOk="0">
                      <a:moveTo>
                        <a:pt x="935" y="271"/>
                      </a:moveTo>
                      <a:cubicBezTo>
                        <a:pt x="1300" y="271"/>
                        <a:pt x="1599" y="566"/>
                        <a:pt x="1599" y="935"/>
                      </a:cubicBezTo>
                      <a:cubicBezTo>
                        <a:pt x="1599" y="1306"/>
                        <a:pt x="1303" y="1601"/>
                        <a:pt x="935" y="1601"/>
                      </a:cubicBezTo>
                      <a:cubicBezTo>
                        <a:pt x="564" y="1601"/>
                        <a:pt x="268" y="1303"/>
                        <a:pt x="268" y="935"/>
                      </a:cubicBezTo>
                      <a:cubicBezTo>
                        <a:pt x="268" y="566"/>
                        <a:pt x="567" y="271"/>
                        <a:pt x="935" y="271"/>
                      </a:cubicBezTo>
                      <a:close/>
                      <a:moveTo>
                        <a:pt x="935" y="0"/>
                      </a:moveTo>
                      <a:cubicBezTo>
                        <a:pt x="419" y="0"/>
                        <a:pt x="0" y="419"/>
                        <a:pt x="0" y="935"/>
                      </a:cubicBezTo>
                      <a:cubicBezTo>
                        <a:pt x="0" y="1451"/>
                        <a:pt x="419" y="1869"/>
                        <a:pt x="935" y="1869"/>
                      </a:cubicBezTo>
                      <a:cubicBezTo>
                        <a:pt x="1451" y="1869"/>
                        <a:pt x="1870" y="1448"/>
                        <a:pt x="1870" y="935"/>
                      </a:cubicBezTo>
                      <a:cubicBezTo>
                        <a:pt x="1870" y="419"/>
                        <a:pt x="1451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7132;p57">
                  <a:extLst>
                    <a:ext uri="{FF2B5EF4-FFF2-40B4-BE49-F238E27FC236}">
                      <a16:creationId xmlns:a16="http://schemas.microsoft.com/office/drawing/2014/main" id="{5E84C873-C972-2B93-5514-96A4ED68F26E}"/>
                    </a:ext>
                  </a:extLst>
                </p:cNvPr>
                <p:cNvSpPr/>
                <p:nvPr/>
              </p:nvSpPr>
              <p:spPr>
                <a:xfrm>
                  <a:off x="4884502" y="3069651"/>
                  <a:ext cx="175939" cy="175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" h="3651" extrusionOk="0">
                      <a:moveTo>
                        <a:pt x="1825" y="269"/>
                      </a:moveTo>
                      <a:cubicBezTo>
                        <a:pt x="2682" y="269"/>
                        <a:pt x="3377" y="966"/>
                        <a:pt x="3377" y="1823"/>
                      </a:cubicBezTo>
                      <a:cubicBezTo>
                        <a:pt x="3377" y="2676"/>
                        <a:pt x="2679" y="3374"/>
                        <a:pt x="1825" y="3374"/>
                      </a:cubicBezTo>
                      <a:cubicBezTo>
                        <a:pt x="972" y="3374"/>
                        <a:pt x="274" y="2676"/>
                        <a:pt x="274" y="1823"/>
                      </a:cubicBezTo>
                      <a:cubicBezTo>
                        <a:pt x="274" y="966"/>
                        <a:pt x="972" y="269"/>
                        <a:pt x="1825" y="269"/>
                      </a:cubicBezTo>
                      <a:close/>
                      <a:moveTo>
                        <a:pt x="1825" y="1"/>
                      </a:moveTo>
                      <a:cubicBezTo>
                        <a:pt x="821" y="1"/>
                        <a:pt x="1" y="818"/>
                        <a:pt x="1" y="1826"/>
                      </a:cubicBezTo>
                      <a:cubicBezTo>
                        <a:pt x="1" y="2830"/>
                        <a:pt x="818" y="3650"/>
                        <a:pt x="1825" y="3650"/>
                      </a:cubicBezTo>
                      <a:cubicBezTo>
                        <a:pt x="2830" y="3650"/>
                        <a:pt x="3650" y="2830"/>
                        <a:pt x="3650" y="1826"/>
                      </a:cubicBezTo>
                      <a:cubicBezTo>
                        <a:pt x="3650" y="821"/>
                        <a:pt x="2833" y="1"/>
                        <a:pt x="18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7133;p57">
                  <a:extLst>
                    <a:ext uri="{FF2B5EF4-FFF2-40B4-BE49-F238E27FC236}">
                      <a16:creationId xmlns:a16="http://schemas.microsoft.com/office/drawing/2014/main" id="{F2D2D0EA-E9A8-EB9A-EB25-4A5AE2141C74}"/>
                    </a:ext>
                  </a:extLst>
                </p:cNvPr>
                <p:cNvSpPr/>
                <p:nvPr/>
              </p:nvSpPr>
              <p:spPr>
                <a:xfrm>
                  <a:off x="4927403" y="3112311"/>
                  <a:ext cx="90187" cy="9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873" extrusionOk="0">
                      <a:moveTo>
                        <a:pt x="935" y="274"/>
                      </a:moveTo>
                      <a:cubicBezTo>
                        <a:pt x="1301" y="274"/>
                        <a:pt x="1597" y="569"/>
                        <a:pt x="1602" y="941"/>
                      </a:cubicBezTo>
                      <a:cubicBezTo>
                        <a:pt x="1602" y="1309"/>
                        <a:pt x="1304" y="1607"/>
                        <a:pt x="935" y="1607"/>
                      </a:cubicBezTo>
                      <a:cubicBezTo>
                        <a:pt x="564" y="1607"/>
                        <a:pt x="269" y="1306"/>
                        <a:pt x="269" y="941"/>
                      </a:cubicBezTo>
                      <a:cubicBezTo>
                        <a:pt x="269" y="569"/>
                        <a:pt x="570" y="274"/>
                        <a:pt x="935" y="274"/>
                      </a:cubicBezTo>
                      <a:close/>
                      <a:moveTo>
                        <a:pt x="935" y="0"/>
                      </a:moveTo>
                      <a:cubicBezTo>
                        <a:pt x="419" y="0"/>
                        <a:pt x="1" y="419"/>
                        <a:pt x="1" y="938"/>
                      </a:cubicBezTo>
                      <a:cubicBezTo>
                        <a:pt x="1" y="1454"/>
                        <a:pt x="419" y="1872"/>
                        <a:pt x="935" y="1872"/>
                      </a:cubicBezTo>
                      <a:cubicBezTo>
                        <a:pt x="1452" y="1872"/>
                        <a:pt x="1870" y="1454"/>
                        <a:pt x="1870" y="938"/>
                      </a:cubicBezTo>
                      <a:cubicBezTo>
                        <a:pt x="1870" y="419"/>
                        <a:pt x="1452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134;p57">
                  <a:extLst>
                    <a:ext uri="{FF2B5EF4-FFF2-40B4-BE49-F238E27FC236}">
                      <a16:creationId xmlns:a16="http://schemas.microsoft.com/office/drawing/2014/main" id="{2BE9C15D-96F0-48C1-AC2E-A57F8178941D}"/>
                    </a:ext>
                  </a:extLst>
                </p:cNvPr>
                <p:cNvSpPr/>
                <p:nvPr/>
              </p:nvSpPr>
              <p:spPr>
                <a:xfrm>
                  <a:off x="4897565" y="2768862"/>
                  <a:ext cx="175939" cy="17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" h="3647" extrusionOk="0">
                      <a:moveTo>
                        <a:pt x="1825" y="268"/>
                      </a:moveTo>
                      <a:cubicBezTo>
                        <a:pt x="2682" y="268"/>
                        <a:pt x="3379" y="966"/>
                        <a:pt x="3379" y="1819"/>
                      </a:cubicBezTo>
                      <a:cubicBezTo>
                        <a:pt x="3379" y="2673"/>
                        <a:pt x="2682" y="3370"/>
                        <a:pt x="1825" y="3370"/>
                      </a:cubicBezTo>
                      <a:cubicBezTo>
                        <a:pt x="971" y="3370"/>
                        <a:pt x="274" y="2673"/>
                        <a:pt x="274" y="1819"/>
                      </a:cubicBezTo>
                      <a:cubicBezTo>
                        <a:pt x="274" y="966"/>
                        <a:pt x="971" y="268"/>
                        <a:pt x="1825" y="268"/>
                      </a:cubicBezTo>
                      <a:close/>
                      <a:moveTo>
                        <a:pt x="1825" y="0"/>
                      </a:moveTo>
                      <a:cubicBezTo>
                        <a:pt x="821" y="0"/>
                        <a:pt x="1" y="815"/>
                        <a:pt x="1" y="1822"/>
                      </a:cubicBezTo>
                      <a:cubicBezTo>
                        <a:pt x="1" y="2826"/>
                        <a:pt x="818" y="3646"/>
                        <a:pt x="1825" y="3646"/>
                      </a:cubicBezTo>
                      <a:cubicBezTo>
                        <a:pt x="2829" y="3646"/>
                        <a:pt x="3650" y="2826"/>
                        <a:pt x="3650" y="1822"/>
                      </a:cubicBezTo>
                      <a:cubicBezTo>
                        <a:pt x="3650" y="818"/>
                        <a:pt x="2835" y="0"/>
                        <a:pt x="18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35;p57">
                  <a:extLst>
                    <a:ext uri="{FF2B5EF4-FFF2-40B4-BE49-F238E27FC236}">
                      <a16:creationId xmlns:a16="http://schemas.microsoft.com/office/drawing/2014/main" id="{BAB27138-1D9D-6423-C889-7002BD015301}"/>
                    </a:ext>
                  </a:extLst>
                </p:cNvPr>
                <p:cNvSpPr/>
                <p:nvPr/>
              </p:nvSpPr>
              <p:spPr>
                <a:xfrm>
                  <a:off x="4940466" y="2811619"/>
                  <a:ext cx="90139" cy="9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0" extrusionOk="0">
                      <a:moveTo>
                        <a:pt x="935" y="271"/>
                      </a:moveTo>
                      <a:cubicBezTo>
                        <a:pt x="1303" y="271"/>
                        <a:pt x="1599" y="570"/>
                        <a:pt x="1602" y="935"/>
                      </a:cubicBezTo>
                      <a:cubicBezTo>
                        <a:pt x="1602" y="1306"/>
                        <a:pt x="1306" y="1602"/>
                        <a:pt x="935" y="1602"/>
                      </a:cubicBezTo>
                      <a:cubicBezTo>
                        <a:pt x="567" y="1602"/>
                        <a:pt x="271" y="1306"/>
                        <a:pt x="271" y="935"/>
                      </a:cubicBezTo>
                      <a:cubicBezTo>
                        <a:pt x="271" y="567"/>
                        <a:pt x="570" y="271"/>
                        <a:pt x="935" y="271"/>
                      </a:cubicBezTo>
                      <a:close/>
                      <a:moveTo>
                        <a:pt x="935" y="0"/>
                      </a:moveTo>
                      <a:cubicBezTo>
                        <a:pt x="419" y="0"/>
                        <a:pt x="0" y="419"/>
                        <a:pt x="0" y="935"/>
                      </a:cubicBezTo>
                      <a:cubicBezTo>
                        <a:pt x="0" y="1451"/>
                        <a:pt x="419" y="1870"/>
                        <a:pt x="935" y="1870"/>
                      </a:cubicBezTo>
                      <a:cubicBezTo>
                        <a:pt x="1451" y="1870"/>
                        <a:pt x="1870" y="1448"/>
                        <a:pt x="1870" y="935"/>
                      </a:cubicBezTo>
                      <a:cubicBezTo>
                        <a:pt x="1870" y="419"/>
                        <a:pt x="1451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136;p57">
                  <a:extLst>
                    <a:ext uri="{FF2B5EF4-FFF2-40B4-BE49-F238E27FC236}">
                      <a16:creationId xmlns:a16="http://schemas.microsoft.com/office/drawing/2014/main" id="{AB360767-A385-EBC7-6FA1-FC643590B1BB}"/>
                    </a:ext>
                  </a:extLst>
                </p:cNvPr>
                <p:cNvSpPr/>
                <p:nvPr/>
              </p:nvSpPr>
              <p:spPr>
                <a:xfrm>
                  <a:off x="5073314" y="2916220"/>
                  <a:ext cx="126483" cy="175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3648" extrusionOk="0">
                      <a:moveTo>
                        <a:pt x="1825" y="1"/>
                      </a:moveTo>
                      <a:cubicBezTo>
                        <a:pt x="821" y="1"/>
                        <a:pt x="1" y="815"/>
                        <a:pt x="1" y="1825"/>
                      </a:cubicBezTo>
                      <a:cubicBezTo>
                        <a:pt x="1" y="2830"/>
                        <a:pt x="815" y="3647"/>
                        <a:pt x="1825" y="3647"/>
                      </a:cubicBezTo>
                      <a:cubicBezTo>
                        <a:pt x="2110" y="3647"/>
                        <a:pt x="2383" y="3583"/>
                        <a:pt x="2623" y="3463"/>
                      </a:cubicBezTo>
                      <a:cubicBezTo>
                        <a:pt x="2612" y="3368"/>
                        <a:pt x="2598" y="3276"/>
                        <a:pt x="2581" y="3181"/>
                      </a:cubicBezTo>
                      <a:cubicBezTo>
                        <a:pt x="2358" y="3307"/>
                        <a:pt x="2099" y="3376"/>
                        <a:pt x="1825" y="3376"/>
                      </a:cubicBezTo>
                      <a:cubicBezTo>
                        <a:pt x="969" y="3376"/>
                        <a:pt x="271" y="2679"/>
                        <a:pt x="271" y="1825"/>
                      </a:cubicBezTo>
                      <a:cubicBezTo>
                        <a:pt x="271" y="966"/>
                        <a:pt x="969" y="271"/>
                        <a:pt x="1825" y="271"/>
                      </a:cubicBezTo>
                      <a:cubicBezTo>
                        <a:pt x="1917" y="271"/>
                        <a:pt x="2009" y="280"/>
                        <a:pt x="2096" y="297"/>
                      </a:cubicBezTo>
                      <a:lnTo>
                        <a:pt x="2043" y="15"/>
                      </a:lnTo>
                      <a:cubicBezTo>
                        <a:pt x="1970" y="6"/>
                        <a:pt x="1898" y="1"/>
                        <a:pt x="18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137;p57">
                  <a:extLst>
                    <a:ext uri="{FF2B5EF4-FFF2-40B4-BE49-F238E27FC236}">
                      <a16:creationId xmlns:a16="http://schemas.microsoft.com/office/drawing/2014/main" id="{0287C46A-F657-01F4-E2E7-4FF1FEB6C228}"/>
                    </a:ext>
                  </a:extLst>
                </p:cNvPr>
                <p:cNvSpPr/>
                <p:nvPr/>
              </p:nvSpPr>
              <p:spPr>
                <a:xfrm>
                  <a:off x="5116360" y="2959025"/>
                  <a:ext cx="76305" cy="9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" h="1870" extrusionOk="0">
                      <a:moveTo>
                        <a:pt x="935" y="0"/>
                      </a:moveTo>
                      <a:cubicBezTo>
                        <a:pt x="419" y="0"/>
                        <a:pt x="1" y="418"/>
                        <a:pt x="1" y="935"/>
                      </a:cubicBezTo>
                      <a:cubicBezTo>
                        <a:pt x="1" y="1451"/>
                        <a:pt x="419" y="1869"/>
                        <a:pt x="935" y="1869"/>
                      </a:cubicBezTo>
                      <a:cubicBezTo>
                        <a:pt x="1186" y="1869"/>
                        <a:pt x="1415" y="1769"/>
                        <a:pt x="1582" y="1610"/>
                      </a:cubicBezTo>
                      <a:cubicBezTo>
                        <a:pt x="1566" y="1487"/>
                        <a:pt x="1546" y="1364"/>
                        <a:pt x="1524" y="1244"/>
                      </a:cubicBezTo>
                      <a:cubicBezTo>
                        <a:pt x="1412" y="1459"/>
                        <a:pt x="1189" y="1607"/>
                        <a:pt x="932" y="1607"/>
                      </a:cubicBezTo>
                      <a:cubicBezTo>
                        <a:pt x="564" y="1607"/>
                        <a:pt x="266" y="1308"/>
                        <a:pt x="266" y="940"/>
                      </a:cubicBezTo>
                      <a:cubicBezTo>
                        <a:pt x="266" y="569"/>
                        <a:pt x="561" y="273"/>
                        <a:pt x="932" y="273"/>
                      </a:cubicBezTo>
                      <a:cubicBezTo>
                        <a:pt x="1108" y="273"/>
                        <a:pt x="1273" y="343"/>
                        <a:pt x="1390" y="458"/>
                      </a:cubicBezTo>
                      <a:cubicBezTo>
                        <a:pt x="1370" y="335"/>
                        <a:pt x="1351" y="209"/>
                        <a:pt x="1328" y="89"/>
                      </a:cubicBezTo>
                      <a:cubicBezTo>
                        <a:pt x="1209" y="33"/>
                        <a:pt x="1075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138;p57">
                  <a:extLst>
                    <a:ext uri="{FF2B5EF4-FFF2-40B4-BE49-F238E27FC236}">
                      <a16:creationId xmlns:a16="http://schemas.microsoft.com/office/drawing/2014/main" id="{8DD56059-DC09-EC6D-4E32-D669BAA394BF}"/>
                    </a:ext>
                  </a:extLst>
                </p:cNvPr>
                <p:cNvSpPr/>
                <p:nvPr/>
              </p:nvSpPr>
              <p:spPr>
                <a:xfrm>
                  <a:off x="4605597" y="2884213"/>
                  <a:ext cx="175939" cy="1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" h="3650" extrusionOk="0">
                      <a:moveTo>
                        <a:pt x="1825" y="274"/>
                      </a:moveTo>
                      <a:cubicBezTo>
                        <a:pt x="2679" y="274"/>
                        <a:pt x="3377" y="966"/>
                        <a:pt x="3377" y="1825"/>
                      </a:cubicBezTo>
                      <a:cubicBezTo>
                        <a:pt x="3377" y="2679"/>
                        <a:pt x="2679" y="3377"/>
                        <a:pt x="1825" y="3377"/>
                      </a:cubicBezTo>
                      <a:cubicBezTo>
                        <a:pt x="969" y="3377"/>
                        <a:pt x="274" y="2679"/>
                        <a:pt x="274" y="1825"/>
                      </a:cubicBezTo>
                      <a:cubicBezTo>
                        <a:pt x="274" y="972"/>
                        <a:pt x="972" y="274"/>
                        <a:pt x="1825" y="274"/>
                      </a:cubicBezTo>
                      <a:close/>
                      <a:moveTo>
                        <a:pt x="1825" y="1"/>
                      </a:moveTo>
                      <a:cubicBezTo>
                        <a:pt x="821" y="1"/>
                        <a:pt x="1" y="818"/>
                        <a:pt x="1" y="1825"/>
                      </a:cubicBezTo>
                      <a:cubicBezTo>
                        <a:pt x="1" y="2830"/>
                        <a:pt x="818" y="3650"/>
                        <a:pt x="1825" y="3650"/>
                      </a:cubicBezTo>
                      <a:cubicBezTo>
                        <a:pt x="2830" y="3650"/>
                        <a:pt x="3650" y="2830"/>
                        <a:pt x="3650" y="1825"/>
                      </a:cubicBezTo>
                      <a:cubicBezTo>
                        <a:pt x="3650" y="821"/>
                        <a:pt x="2833" y="1"/>
                        <a:pt x="18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139;p57">
                  <a:extLst>
                    <a:ext uri="{FF2B5EF4-FFF2-40B4-BE49-F238E27FC236}">
                      <a16:creationId xmlns:a16="http://schemas.microsoft.com/office/drawing/2014/main" id="{7505DA06-D1E7-7D24-25F6-D38B7B736163}"/>
                    </a:ext>
                  </a:extLst>
                </p:cNvPr>
                <p:cNvSpPr/>
                <p:nvPr/>
              </p:nvSpPr>
              <p:spPr>
                <a:xfrm>
                  <a:off x="4648498" y="2927114"/>
                  <a:ext cx="90139" cy="9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0" extrusionOk="0">
                      <a:moveTo>
                        <a:pt x="935" y="269"/>
                      </a:moveTo>
                      <a:cubicBezTo>
                        <a:pt x="1301" y="269"/>
                        <a:pt x="1599" y="570"/>
                        <a:pt x="1602" y="935"/>
                      </a:cubicBezTo>
                      <a:cubicBezTo>
                        <a:pt x="1602" y="1306"/>
                        <a:pt x="1306" y="1602"/>
                        <a:pt x="935" y="1602"/>
                      </a:cubicBezTo>
                      <a:cubicBezTo>
                        <a:pt x="567" y="1602"/>
                        <a:pt x="269" y="1301"/>
                        <a:pt x="269" y="935"/>
                      </a:cubicBezTo>
                      <a:cubicBezTo>
                        <a:pt x="269" y="564"/>
                        <a:pt x="570" y="269"/>
                        <a:pt x="935" y="269"/>
                      </a:cubicBezTo>
                      <a:close/>
                      <a:moveTo>
                        <a:pt x="935" y="1"/>
                      </a:moveTo>
                      <a:cubicBezTo>
                        <a:pt x="419" y="1"/>
                        <a:pt x="1" y="419"/>
                        <a:pt x="1" y="935"/>
                      </a:cubicBezTo>
                      <a:cubicBezTo>
                        <a:pt x="1" y="1452"/>
                        <a:pt x="419" y="1870"/>
                        <a:pt x="935" y="1870"/>
                      </a:cubicBezTo>
                      <a:cubicBezTo>
                        <a:pt x="1452" y="1870"/>
                        <a:pt x="1870" y="1452"/>
                        <a:pt x="1870" y="935"/>
                      </a:cubicBezTo>
                      <a:cubicBezTo>
                        <a:pt x="1870" y="419"/>
                        <a:pt x="1452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140;p57">
                  <a:extLst>
                    <a:ext uri="{FF2B5EF4-FFF2-40B4-BE49-F238E27FC236}">
                      <a16:creationId xmlns:a16="http://schemas.microsoft.com/office/drawing/2014/main" id="{ACD1F18F-76EC-E3A8-D972-822183E6C65D}"/>
                    </a:ext>
                  </a:extLst>
                </p:cNvPr>
                <p:cNvSpPr/>
                <p:nvPr/>
              </p:nvSpPr>
              <p:spPr>
                <a:xfrm>
                  <a:off x="4491982" y="3157478"/>
                  <a:ext cx="175939" cy="17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" h="3647" extrusionOk="0">
                      <a:moveTo>
                        <a:pt x="1825" y="271"/>
                      </a:moveTo>
                      <a:cubicBezTo>
                        <a:pt x="2679" y="271"/>
                        <a:pt x="3376" y="969"/>
                        <a:pt x="3376" y="1822"/>
                      </a:cubicBezTo>
                      <a:cubicBezTo>
                        <a:pt x="3376" y="2679"/>
                        <a:pt x="2679" y="3376"/>
                        <a:pt x="1825" y="3376"/>
                      </a:cubicBezTo>
                      <a:cubicBezTo>
                        <a:pt x="971" y="3376"/>
                        <a:pt x="274" y="2679"/>
                        <a:pt x="274" y="1822"/>
                      </a:cubicBezTo>
                      <a:cubicBezTo>
                        <a:pt x="274" y="969"/>
                        <a:pt x="971" y="271"/>
                        <a:pt x="1825" y="271"/>
                      </a:cubicBezTo>
                      <a:close/>
                      <a:moveTo>
                        <a:pt x="1825" y="1"/>
                      </a:moveTo>
                      <a:cubicBezTo>
                        <a:pt x="821" y="1"/>
                        <a:pt x="1" y="815"/>
                        <a:pt x="1" y="1822"/>
                      </a:cubicBezTo>
                      <a:cubicBezTo>
                        <a:pt x="1" y="2827"/>
                        <a:pt x="818" y="3647"/>
                        <a:pt x="1825" y="3647"/>
                      </a:cubicBezTo>
                      <a:cubicBezTo>
                        <a:pt x="2829" y="3647"/>
                        <a:pt x="3650" y="2830"/>
                        <a:pt x="3650" y="1822"/>
                      </a:cubicBezTo>
                      <a:cubicBezTo>
                        <a:pt x="3650" y="818"/>
                        <a:pt x="2832" y="1"/>
                        <a:pt x="18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141;p57">
                  <a:extLst>
                    <a:ext uri="{FF2B5EF4-FFF2-40B4-BE49-F238E27FC236}">
                      <a16:creationId xmlns:a16="http://schemas.microsoft.com/office/drawing/2014/main" id="{F4A20EF2-ED2F-FBED-337B-13A1A077D037}"/>
                    </a:ext>
                  </a:extLst>
                </p:cNvPr>
                <p:cNvSpPr/>
                <p:nvPr/>
              </p:nvSpPr>
              <p:spPr>
                <a:xfrm>
                  <a:off x="4534883" y="3200379"/>
                  <a:ext cx="90139" cy="9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0" extrusionOk="0">
                      <a:moveTo>
                        <a:pt x="935" y="271"/>
                      </a:moveTo>
                      <a:cubicBezTo>
                        <a:pt x="1301" y="271"/>
                        <a:pt x="1602" y="567"/>
                        <a:pt x="1602" y="938"/>
                      </a:cubicBezTo>
                      <a:cubicBezTo>
                        <a:pt x="1602" y="1306"/>
                        <a:pt x="1301" y="1602"/>
                        <a:pt x="935" y="1602"/>
                      </a:cubicBezTo>
                      <a:cubicBezTo>
                        <a:pt x="567" y="1602"/>
                        <a:pt x="268" y="1303"/>
                        <a:pt x="268" y="938"/>
                      </a:cubicBezTo>
                      <a:cubicBezTo>
                        <a:pt x="268" y="567"/>
                        <a:pt x="570" y="271"/>
                        <a:pt x="935" y="271"/>
                      </a:cubicBezTo>
                      <a:close/>
                      <a:moveTo>
                        <a:pt x="935" y="1"/>
                      </a:moveTo>
                      <a:cubicBezTo>
                        <a:pt x="419" y="1"/>
                        <a:pt x="0" y="419"/>
                        <a:pt x="0" y="935"/>
                      </a:cubicBezTo>
                      <a:cubicBezTo>
                        <a:pt x="0" y="1451"/>
                        <a:pt x="419" y="1870"/>
                        <a:pt x="935" y="1870"/>
                      </a:cubicBezTo>
                      <a:cubicBezTo>
                        <a:pt x="1451" y="1870"/>
                        <a:pt x="1870" y="1451"/>
                        <a:pt x="1870" y="935"/>
                      </a:cubicBezTo>
                      <a:cubicBezTo>
                        <a:pt x="1870" y="419"/>
                        <a:pt x="1451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142;p57">
                  <a:extLst>
                    <a:ext uri="{FF2B5EF4-FFF2-40B4-BE49-F238E27FC236}">
                      <a16:creationId xmlns:a16="http://schemas.microsoft.com/office/drawing/2014/main" id="{1CE154DD-447D-8622-2AE9-BD44505B094E}"/>
                    </a:ext>
                  </a:extLst>
                </p:cNvPr>
                <p:cNvSpPr/>
                <p:nvPr/>
              </p:nvSpPr>
              <p:spPr>
                <a:xfrm>
                  <a:off x="4891636" y="2219344"/>
                  <a:ext cx="161816" cy="356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7" h="7402" extrusionOk="0">
                      <a:moveTo>
                        <a:pt x="1948" y="1"/>
                      </a:moveTo>
                      <a:cubicBezTo>
                        <a:pt x="1913" y="1"/>
                        <a:pt x="1877" y="9"/>
                        <a:pt x="1842" y="26"/>
                      </a:cubicBezTo>
                      <a:cubicBezTo>
                        <a:pt x="1711" y="93"/>
                        <a:pt x="1675" y="258"/>
                        <a:pt x="1650" y="400"/>
                      </a:cubicBezTo>
                      <a:cubicBezTo>
                        <a:pt x="1387" y="1923"/>
                        <a:pt x="1050" y="3438"/>
                        <a:pt x="642" y="4922"/>
                      </a:cubicBezTo>
                      <a:cubicBezTo>
                        <a:pt x="497" y="5447"/>
                        <a:pt x="1" y="6351"/>
                        <a:pt x="65" y="6878"/>
                      </a:cubicBezTo>
                      <a:cubicBezTo>
                        <a:pt x="112" y="7238"/>
                        <a:pt x="374" y="7401"/>
                        <a:pt x="663" y="7401"/>
                      </a:cubicBezTo>
                      <a:cubicBezTo>
                        <a:pt x="853" y="7401"/>
                        <a:pt x="1055" y="7331"/>
                        <a:pt x="1214" y="7199"/>
                      </a:cubicBezTo>
                      <a:cubicBezTo>
                        <a:pt x="1424" y="7029"/>
                        <a:pt x="1566" y="6792"/>
                        <a:pt x="1697" y="6554"/>
                      </a:cubicBezTo>
                      <a:cubicBezTo>
                        <a:pt x="2238" y="5603"/>
                        <a:pt x="2707" y="4610"/>
                        <a:pt x="3097" y="3583"/>
                      </a:cubicBezTo>
                      <a:cubicBezTo>
                        <a:pt x="3229" y="3235"/>
                        <a:pt x="3357" y="2866"/>
                        <a:pt x="3337" y="2490"/>
                      </a:cubicBezTo>
                      <a:cubicBezTo>
                        <a:pt x="3321" y="2174"/>
                        <a:pt x="3203" y="1879"/>
                        <a:pt x="3072" y="1594"/>
                      </a:cubicBezTo>
                      <a:cubicBezTo>
                        <a:pt x="2866" y="1151"/>
                        <a:pt x="2632" y="721"/>
                        <a:pt x="2364" y="314"/>
                      </a:cubicBezTo>
                      <a:cubicBezTo>
                        <a:pt x="2268" y="165"/>
                        <a:pt x="2109" y="1"/>
                        <a:pt x="19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143;p57">
                  <a:extLst>
                    <a:ext uri="{FF2B5EF4-FFF2-40B4-BE49-F238E27FC236}">
                      <a16:creationId xmlns:a16="http://schemas.microsoft.com/office/drawing/2014/main" id="{9D9EC7C8-81C2-9CE3-2C86-01035F90213B}"/>
                    </a:ext>
                  </a:extLst>
                </p:cNvPr>
                <p:cNvSpPr/>
                <p:nvPr/>
              </p:nvSpPr>
              <p:spPr>
                <a:xfrm>
                  <a:off x="4534738" y="2276128"/>
                  <a:ext cx="607207" cy="5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7" h="10373" extrusionOk="0">
                      <a:moveTo>
                        <a:pt x="849" y="0"/>
                      </a:moveTo>
                      <a:cubicBezTo>
                        <a:pt x="561" y="586"/>
                        <a:pt x="282" y="1172"/>
                        <a:pt x="1" y="1761"/>
                      </a:cubicBezTo>
                      <a:cubicBezTo>
                        <a:pt x="1094" y="2402"/>
                        <a:pt x="2168" y="3080"/>
                        <a:pt x="3242" y="3753"/>
                      </a:cubicBezTo>
                      <a:cubicBezTo>
                        <a:pt x="6484" y="5786"/>
                        <a:pt x="9743" y="7843"/>
                        <a:pt x="12597" y="10373"/>
                      </a:cubicBezTo>
                      <a:cubicBezTo>
                        <a:pt x="12460" y="9795"/>
                        <a:pt x="12320" y="9221"/>
                        <a:pt x="12178" y="8649"/>
                      </a:cubicBezTo>
                      <a:cubicBezTo>
                        <a:pt x="10560" y="6886"/>
                        <a:pt x="8610" y="5427"/>
                        <a:pt x="6682" y="3990"/>
                      </a:cubicBezTo>
                      <a:cubicBezTo>
                        <a:pt x="4791" y="2581"/>
                        <a:pt x="2888" y="1164"/>
                        <a:pt x="8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144;p57">
                  <a:extLst>
                    <a:ext uri="{FF2B5EF4-FFF2-40B4-BE49-F238E27FC236}">
                      <a16:creationId xmlns:a16="http://schemas.microsoft.com/office/drawing/2014/main" id="{22ED55E6-4BBB-A9B4-8DE2-BF1E949443AA}"/>
                    </a:ext>
                  </a:extLst>
                </p:cNvPr>
                <p:cNvSpPr/>
                <p:nvPr/>
              </p:nvSpPr>
              <p:spPr>
                <a:xfrm>
                  <a:off x="4556382" y="2275983"/>
                  <a:ext cx="573754" cy="450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3" h="9336" extrusionOk="0">
                      <a:moveTo>
                        <a:pt x="403" y="1"/>
                      </a:moveTo>
                      <a:cubicBezTo>
                        <a:pt x="266" y="280"/>
                        <a:pt x="135" y="559"/>
                        <a:pt x="1" y="838"/>
                      </a:cubicBezTo>
                      <a:cubicBezTo>
                        <a:pt x="1460" y="1747"/>
                        <a:pt x="2916" y="2657"/>
                        <a:pt x="4375" y="3572"/>
                      </a:cubicBezTo>
                      <a:cubicBezTo>
                        <a:pt x="5388" y="4205"/>
                        <a:pt x="6403" y="4841"/>
                        <a:pt x="7383" y="5533"/>
                      </a:cubicBezTo>
                      <a:cubicBezTo>
                        <a:pt x="8992" y="6674"/>
                        <a:pt x="10488" y="7960"/>
                        <a:pt x="11902" y="9335"/>
                      </a:cubicBezTo>
                      <a:cubicBezTo>
                        <a:pt x="11846" y="9109"/>
                        <a:pt x="11796" y="8881"/>
                        <a:pt x="11740" y="8655"/>
                      </a:cubicBezTo>
                      <a:cubicBezTo>
                        <a:pt x="10111" y="6886"/>
                        <a:pt x="8161" y="5427"/>
                        <a:pt x="6236" y="3990"/>
                      </a:cubicBezTo>
                      <a:cubicBezTo>
                        <a:pt x="4347" y="2581"/>
                        <a:pt x="2442" y="1164"/>
                        <a:pt x="40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145;p57">
                  <a:extLst>
                    <a:ext uri="{FF2B5EF4-FFF2-40B4-BE49-F238E27FC236}">
                      <a16:creationId xmlns:a16="http://schemas.microsoft.com/office/drawing/2014/main" id="{0D694328-94C0-A161-D97C-6084E6660066}"/>
                    </a:ext>
                  </a:extLst>
                </p:cNvPr>
                <p:cNvSpPr/>
                <p:nvPr/>
              </p:nvSpPr>
              <p:spPr>
                <a:xfrm>
                  <a:off x="4379041" y="3067772"/>
                  <a:ext cx="849617" cy="370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6" h="7680" extrusionOk="0">
                      <a:moveTo>
                        <a:pt x="1030" y="1"/>
                      </a:moveTo>
                      <a:cubicBezTo>
                        <a:pt x="628" y="542"/>
                        <a:pt x="327" y="1156"/>
                        <a:pt x="134" y="1800"/>
                      </a:cubicBezTo>
                      <a:cubicBezTo>
                        <a:pt x="293" y="1421"/>
                        <a:pt x="452" y="1044"/>
                        <a:pt x="608" y="665"/>
                      </a:cubicBezTo>
                      <a:lnTo>
                        <a:pt x="608" y="665"/>
                      </a:lnTo>
                      <a:cubicBezTo>
                        <a:pt x="368" y="2542"/>
                        <a:pt x="134" y="4559"/>
                        <a:pt x="0" y="6448"/>
                      </a:cubicBezTo>
                      <a:cubicBezTo>
                        <a:pt x="2035" y="7327"/>
                        <a:pt x="4286" y="7680"/>
                        <a:pt x="6526" y="7680"/>
                      </a:cubicBezTo>
                      <a:cubicBezTo>
                        <a:pt x="7335" y="7680"/>
                        <a:pt x="8143" y="7634"/>
                        <a:pt x="8939" y="7550"/>
                      </a:cubicBezTo>
                      <a:cubicBezTo>
                        <a:pt x="11938" y="7238"/>
                        <a:pt x="14850" y="6320"/>
                        <a:pt x="17626" y="5143"/>
                      </a:cubicBezTo>
                      <a:cubicBezTo>
                        <a:pt x="17553" y="4437"/>
                        <a:pt x="17475" y="3725"/>
                        <a:pt x="17389" y="3017"/>
                      </a:cubicBezTo>
                      <a:cubicBezTo>
                        <a:pt x="15246" y="3767"/>
                        <a:pt x="13042" y="4350"/>
                        <a:pt x="10830" y="4822"/>
                      </a:cubicBezTo>
                      <a:cubicBezTo>
                        <a:pt x="9276" y="5151"/>
                        <a:pt x="7687" y="5431"/>
                        <a:pt x="6104" y="5431"/>
                      </a:cubicBezTo>
                      <a:cubicBezTo>
                        <a:pt x="5513" y="5431"/>
                        <a:pt x="4923" y="5392"/>
                        <a:pt x="4335" y="5302"/>
                      </a:cubicBezTo>
                      <a:cubicBezTo>
                        <a:pt x="3496" y="5173"/>
                        <a:pt x="2609" y="4897"/>
                        <a:pt x="2101" y="4219"/>
                      </a:cubicBezTo>
                      <a:cubicBezTo>
                        <a:pt x="1749" y="3748"/>
                        <a:pt x="1629" y="3151"/>
                        <a:pt x="1521" y="2576"/>
                      </a:cubicBezTo>
                      <a:lnTo>
                        <a:pt x="1030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146;p57">
                  <a:extLst>
                    <a:ext uri="{FF2B5EF4-FFF2-40B4-BE49-F238E27FC236}">
                      <a16:creationId xmlns:a16="http://schemas.microsoft.com/office/drawing/2014/main" id="{9198ED76-32A7-2552-FBE0-34B453751660}"/>
                    </a:ext>
                  </a:extLst>
                </p:cNvPr>
                <p:cNvSpPr/>
                <p:nvPr/>
              </p:nvSpPr>
              <p:spPr>
                <a:xfrm>
                  <a:off x="4161596" y="2191386"/>
                  <a:ext cx="856607" cy="1093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1" h="22680" extrusionOk="0">
                      <a:moveTo>
                        <a:pt x="12993" y="0"/>
                      </a:moveTo>
                      <a:cubicBezTo>
                        <a:pt x="11893" y="0"/>
                        <a:pt x="10792" y="217"/>
                        <a:pt x="9781" y="648"/>
                      </a:cubicBezTo>
                      <a:cubicBezTo>
                        <a:pt x="9351" y="835"/>
                        <a:pt x="8846" y="1217"/>
                        <a:pt x="8640" y="1636"/>
                      </a:cubicBezTo>
                      <a:cubicBezTo>
                        <a:pt x="5446" y="8189"/>
                        <a:pt x="2564" y="14896"/>
                        <a:pt x="0" y="21719"/>
                      </a:cubicBezTo>
                      <a:cubicBezTo>
                        <a:pt x="391" y="22051"/>
                        <a:pt x="770" y="22372"/>
                        <a:pt x="1155" y="22679"/>
                      </a:cubicBezTo>
                      <a:cubicBezTo>
                        <a:pt x="1523" y="21775"/>
                        <a:pt x="1894" y="20874"/>
                        <a:pt x="2265" y="19973"/>
                      </a:cubicBezTo>
                      <a:cubicBezTo>
                        <a:pt x="2684" y="18971"/>
                        <a:pt x="3111" y="17945"/>
                        <a:pt x="3800" y="17105"/>
                      </a:cubicBezTo>
                      <a:cubicBezTo>
                        <a:pt x="4656" y="16073"/>
                        <a:pt x="5850" y="15392"/>
                        <a:pt x="6921" y="14589"/>
                      </a:cubicBezTo>
                      <a:cubicBezTo>
                        <a:pt x="9290" y="12806"/>
                        <a:pt x="11115" y="10306"/>
                        <a:pt x="12085" y="7508"/>
                      </a:cubicBezTo>
                      <a:cubicBezTo>
                        <a:pt x="12233" y="7093"/>
                        <a:pt x="12384" y="6638"/>
                        <a:pt x="12749" y="6392"/>
                      </a:cubicBezTo>
                      <a:cubicBezTo>
                        <a:pt x="12978" y="6239"/>
                        <a:pt x="13263" y="6197"/>
                        <a:pt x="13533" y="6141"/>
                      </a:cubicBezTo>
                      <a:cubicBezTo>
                        <a:pt x="15218" y="5809"/>
                        <a:pt x="17771" y="2749"/>
                        <a:pt x="17548" y="2163"/>
                      </a:cubicBezTo>
                      <a:cubicBezTo>
                        <a:pt x="17400" y="1778"/>
                        <a:pt x="17233" y="1393"/>
                        <a:pt x="16940" y="1106"/>
                      </a:cubicBezTo>
                      <a:cubicBezTo>
                        <a:pt x="16711" y="882"/>
                        <a:pt x="16415" y="737"/>
                        <a:pt x="16117" y="615"/>
                      </a:cubicBezTo>
                      <a:cubicBezTo>
                        <a:pt x="15131" y="205"/>
                        <a:pt x="14062" y="0"/>
                        <a:pt x="1299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147;p57">
                  <a:extLst>
                    <a:ext uri="{FF2B5EF4-FFF2-40B4-BE49-F238E27FC236}">
                      <a16:creationId xmlns:a16="http://schemas.microsoft.com/office/drawing/2014/main" id="{CCAC720B-C092-87DE-D35E-773228592402}"/>
                    </a:ext>
                  </a:extLst>
                </p:cNvPr>
                <p:cNvSpPr/>
                <p:nvPr/>
              </p:nvSpPr>
              <p:spPr>
                <a:xfrm>
                  <a:off x="3786381" y="2891974"/>
                  <a:ext cx="296445" cy="305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0" h="6340" extrusionOk="0">
                      <a:moveTo>
                        <a:pt x="4168" y="1"/>
                      </a:moveTo>
                      <a:cubicBezTo>
                        <a:pt x="3804" y="1"/>
                        <a:pt x="3447" y="145"/>
                        <a:pt x="3114" y="309"/>
                      </a:cubicBezTo>
                      <a:cubicBezTo>
                        <a:pt x="2428" y="646"/>
                        <a:pt x="1783" y="1067"/>
                        <a:pt x="1200" y="1567"/>
                      </a:cubicBezTo>
                      <a:cubicBezTo>
                        <a:pt x="969" y="1762"/>
                        <a:pt x="745" y="1974"/>
                        <a:pt x="600" y="2234"/>
                      </a:cubicBezTo>
                      <a:cubicBezTo>
                        <a:pt x="450" y="2496"/>
                        <a:pt x="377" y="2811"/>
                        <a:pt x="466" y="3101"/>
                      </a:cubicBezTo>
                      <a:cubicBezTo>
                        <a:pt x="346" y="3266"/>
                        <a:pt x="123" y="3461"/>
                        <a:pt x="59" y="3656"/>
                      </a:cubicBezTo>
                      <a:cubicBezTo>
                        <a:pt x="0" y="3852"/>
                        <a:pt x="17" y="4086"/>
                        <a:pt x="157" y="4234"/>
                      </a:cubicBezTo>
                      <a:cubicBezTo>
                        <a:pt x="231" y="4314"/>
                        <a:pt x="343" y="4358"/>
                        <a:pt x="450" y="4358"/>
                      </a:cubicBezTo>
                      <a:cubicBezTo>
                        <a:pt x="526" y="4358"/>
                        <a:pt x="599" y="4337"/>
                        <a:pt x="657" y="4290"/>
                      </a:cubicBezTo>
                      <a:lnTo>
                        <a:pt x="657" y="4290"/>
                      </a:lnTo>
                      <a:cubicBezTo>
                        <a:pt x="545" y="4419"/>
                        <a:pt x="537" y="4589"/>
                        <a:pt x="544" y="4769"/>
                      </a:cubicBezTo>
                      <a:cubicBezTo>
                        <a:pt x="550" y="5015"/>
                        <a:pt x="620" y="5302"/>
                        <a:pt x="843" y="5408"/>
                      </a:cubicBezTo>
                      <a:cubicBezTo>
                        <a:pt x="906" y="5439"/>
                        <a:pt x="970" y="5452"/>
                        <a:pt x="1034" y="5452"/>
                      </a:cubicBezTo>
                      <a:cubicBezTo>
                        <a:pt x="1300" y="5452"/>
                        <a:pt x="1571" y="5226"/>
                        <a:pt x="1839" y="5118"/>
                      </a:cubicBezTo>
                      <a:lnTo>
                        <a:pt x="1839" y="5118"/>
                      </a:lnTo>
                      <a:cubicBezTo>
                        <a:pt x="1755" y="5319"/>
                        <a:pt x="1644" y="5556"/>
                        <a:pt x="1644" y="5777"/>
                      </a:cubicBezTo>
                      <a:cubicBezTo>
                        <a:pt x="1644" y="5994"/>
                        <a:pt x="1755" y="6228"/>
                        <a:pt x="1956" y="6309"/>
                      </a:cubicBezTo>
                      <a:cubicBezTo>
                        <a:pt x="2010" y="6331"/>
                        <a:pt x="2065" y="6340"/>
                        <a:pt x="2121" y="6340"/>
                      </a:cubicBezTo>
                      <a:cubicBezTo>
                        <a:pt x="2319" y="6340"/>
                        <a:pt x="2521" y="6219"/>
                        <a:pt x="2684" y="6095"/>
                      </a:cubicBezTo>
                      <a:cubicBezTo>
                        <a:pt x="3181" y="5718"/>
                        <a:pt x="3616" y="5263"/>
                        <a:pt x="3973" y="4755"/>
                      </a:cubicBezTo>
                      <a:cubicBezTo>
                        <a:pt x="4043" y="5110"/>
                        <a:pt x="4182" y="5592"/>
                        <a:pt x="4539" y="5643"/>
                      </a:cubicBezTo>
                      <a:cubicBezTo>
                        <a:pt x="4560" y="5645"/>
                        <a:pt x="4580" y="5647"/>
                        <a:pt x="4601" y="5647"/>
                      </a:cubicBezTo>
                      <a:cubicBezTo>
                        <a:pt x="4780" y="5647"/>
                        <a:pt x="4954" y="5540"/>
                        <a:pt x="5067" y="5400"/>
                      </a:cubicBezTo>
                      <a:cubicBezTo>
                        <a:pt x="5192" y="5244"/>
                        <a:pt x="5262" y="5048"/>
                        <a:pt x="5326" y="4856"/>
                      </a:cubicBezTo>
                      <a:cubicBezTo>
                        <a:pt x="5446" y="4493"/>
                        <a:pt x="5572" y="4133"/>
                        <a:pt x="5694" y="3771"/>
                      </a:cubicBezTo>
                      <a:cubicBezTo>
                        <a:pt x="5800" y="3469"/>
                        <a:pt x="5901" y="3165"/>
                        <a:pt x="5948" y="2847"/>
                      </a:cubicBezTo>
                      <a:cubicBezTo>
                        <a:pt x="6149" y="1606"/>
                        <a:pt x="5552" y="141"/>
                        <a:pt x="4302" y="7"/>
                      </a:cubicBezTo>
                      <a:cubicBezTo>
                        <a:pt x="4257" y="3"/>
                        <a:pt x="4213" y="1"/>
                        <a:pt x="4168" y="1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148;p57">
                  <a:extLst>
                    <a:ext uri="{FF2B5EF4-FFF2-40B4-BE49-F238E27FC236}">
                      <a16:creationId xmlns:a16="http://schemas.microsoft.com/office/drawing/2014/main" id="{BED7F207-120A-EAE3-7F05-33EC85A2BCFA}"/>
                    </a:ext>
                  </a:extLst>
                </p:cNvPr>
                <p:cNvSpPr/>
                <p:nvPr/>
              </p:nvSpPr>
              <p:spPr>
                <a:xfrm>
                  <a:off x="3867604" y="3093753"/>
                  <a:ext cx="49408" cy="48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5" extrusionOk="0">
                      <a:moveTo>
                        <a:pt x="935" y="0"/>
                      </a:moveTo>
                      <a:cubicBezTo>
                        <a:pt x="913" y="0"/>
                        <a:pt x="890" y="9"/>
                        <a:pt x="874" y="25"/>
                      </a:cubicBezTo>
                      <a:lnTo>
                        <a:pt x="31" y="862"/>
                      </a:lnTo>
                      <a:cubicBezTo>
                        <a:pt x="1" y="893"/>
                        <a:pt x="1" y="949"/>
                        <a:pt x="31" y="980"/>
                      </a:cubicBezTo>
                      <a:cubicBezTo>
                        <a:pt x="48" y="994"/>
                        <a:pt x="70" y="1005"/>
                        <a:pt x="90" y="1005"/>
                      </a:cubicBezTo>
                      <a:cubicBezTo>
                        <a:pt x="112" y="1005"/>
                        <a:pt x="132" y="996"/>
                        <a:pt x="148" y="980"/>
                      </a:cubicBezTo>
                      <a:lnTo>
                        <a:pt x="994" y="143"/>
                      </a:lnTo>
                      <a:cubicBezTo>
                        <a:pt x="1024" y="112"/>
                        <a:pt x="1024" y="56"/>
                        <a:pt x="994" y="25"/>
                      </a:cubicBezTo>
                      <a:cubicBezTo>
                        <a:pt x="978" y="9"/>
                        <a:pt x="957" y="0"/>
                        <a:pt x="935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149;p57">
                  <a:extLst>
                    <a:ext uri="{FF2B5EF4-FFF2-40B4-BE49-F238E27FC236}">
                      <a16:creationId xmlns:a16="http://schemas.microsoft.com/office/drawing/2014/main" id="{E56E834C-E1C9-7CBE-1F9B-FB0D349FA1E5}"/>
                    </a:ext>
                  </a:extLst>
                </p:cNvPr>
                <p:cNvSpPr/>
                <p:nvPr/>
              </p:nvSpPr>
              <p:spPr>
                <a:xfrm>
                  <a:off x="3808024" y="3050563"/>
                  <a:ext cx="69026" cy="5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117" extrusionOk="0">
                      <a:moveTo>
                        <a:pt x="1333" y="1"/>
                      </a:moveTo>
                      <a:cubicBezTo>
                        <a:pt x="1320" y="1"/>
                        <a:pt x="1307" y="3"/>
                        <a:pt x="1295" y="9"/>
                      </a:cubicBezTo>
                      <a:cubicBezTo>
                        <a:pt x="824" y="260"/>
                        <a:pt x="400" y="587"/>
                        <a:pt x="31" y="972"/>
                      </a:cubicBezTo>
                      <a:cubicBezTo>
                        <a:pt x="1" y="1008"/>
                        <a:pt x="1" y="1061"/>
                        <a:pt x="37" y="1092"/>
                      </a:cubicBezTo>
                      <a:cubicBezTo>
                        <a:pt x="54" y="1108"/>
                        <a:pt x="73" y="1117"/>
                        <a:pt x="95" y="1117"/>
                      </a:cubicBezTo>
                      <a:cubicBezTo>
                        <a:pt x="115" y="1117"/>
                        <a:pt x="137" y="1106"/>
                        <a:pt x="157" y="1089"/>
                      </a:cubicBezTo>
                      <a:cubicBezTo>
                        <a:pt x="511" y="712"/>
                        <a:pt x="918" y="400"/>
                        <a:pt x="1376" y="160"/>
                      </a:cubicBezTo>
                      <a:cubicBezTo>
                        <a:pt x="1418" y="140"/>
                        <a:pt x="1432" y="87"/>
                        <a:pt x="1409" y="45"/>
                      </a:cubicBezTo>
                      <a:cubicBezTo>
                        <a:pt x="1396" y="16"/>
                        <a:pt x="1364" y="1"/>
                        <a:pt x="1333" y="1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150;p57">
                  <a:extLst>
                    <a:ext uri="{FF2B5EF4-FFF2-40B4-BE49-F238E27FC236}">
                      <a16:creationId xmlns:a16="http://schemas.microsoft.com/office/drawing/2014/main" id="{9C7B8BF8-7604-CF21-3F13-635F01D95395}"/>
                    </a:ext>
                  </a:extLst>
                </p:cNvPr>
                <p:cNvSpPr/>
                <p:nvPr/>
              </p:nvSpPr>
              <p:spPr>
                <a:xfrm>
                  <a:off x="3799974" y="3010313"/>
                  <a:ext cx="66086" cy="4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" h="831" extrusionOk="0">
                      <a:moveTo>
                        <a:pt x="1275" y="0"/>
                      </a:moveTo>
                      <a:cubicBezTo>
                        <a:pt x="1266" y="0"/>
                        <a:pt x="1258" y="2"/>
                        <a:pt x="1250" y="4"/>
                      </a:cubicBezTo>
                      <a:cubicBezTo>
                        <a:pt x="809" y="158"/>
                        <a:pt x="405" y="384"/>
                        <a:pt x="42" y="682"/>
                      </a:cubicBezTo>
                      <a:cubicBezTo>
                        <a:pt x="3" y="710"/>
                        <a:pt x="0" y="766"/>
                        <a:pt x="28" y="800"/>
                      </a:cubicBezTo>
                      <a:cubicBezTo>
                        <a:pt x="45" y="822"/>
                        <a:pt x="70" y="830"/>
                        <a:pt x="95" y="830"/>
                      </a:cubicBezTo>
                      <a:cubicBezTo>
                        <a:pt x="115" y="830"/>
                        <a:pt x="134" y="827"/>
                        <a:pt x="148" y="814"/>
                      </a:cubicBezTo>
                      <a:cubicBezTo>
                        <a:pt x="491" y="532"/>
                        <a:pt x="882" y="311"/>
                        <a:pt x="1306" y="166"/>
                      </a:cubicBezTo>
                      <a:cubicBezTo>
                        <a:pt x="1351" y="152"/>
                        <a:pt x="1370" y="99"/>
                        <a:pt x="1356" y="57"/>
                      </a:cubicBezTo>
                      <a:cubicBezTo>
                        <a:pt x="1345" y="22"/>
                        <a:pt x="1309" y="0"/>
                        <a:pt x="1275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151;p57">
                  <a:extLst>
                    <a:ext uri="{FF2B5EF4-FFF2-40B4-BE49-F238E27FC236}">
                      <a16:creationId xmlns:a16="http://schemas.microsoft.com/office/drawing/2014/main" id="{A6CCB913-09C4-597C-80B1-3DFC238CA6FA}"/>
                    </a:ext>
                  </a:extLst>
                </p:cNvPr>
                <p:cNvSpPr/>
                <p:nvPr/>
              </p:nvSpPr>
              <p:spPr>
                <a:xfrm>
                  <a:off x="3865868" y="3117276"/>
                  <a:ext cx="112456" cy="8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" h="1666" extrusionOk="0">
                      <a:moveTo>
                        <a:pt x="2333" y="1"/>
                      </a:moveTo>
                      <a:lnTo>
                        <a:pt x="2333" y="1"/>
                      </a:lnTo>
                      <a:cubicBezTo>
                        <a:pt x="1942" y="81"/>
                        <a:pt x="1643" y="383"/>
                        <a:pt x="1320" y="620"/>
                      </a:cubicBezTo>
                      <a:cubicBezTo>
                        <a:pt x="932" y="899"/>
                        <a:pt x="475" y="1086"/>
                        <a:pt x="0" y="1169"/>
                      </a:cubicBezTo>
                      <a:cubicBezTo>
                        <a:pt x="23" y="1368"/>
                        <a:pt x="126" y="1566"/>
                        <a:pt x="310" y="1635"/>
                      </a:cubicBezTo>
                      <a:cubicBezTo>
                        <a:pt x="364" y="1657"/>
                        <a:pt x="419" y="1666"/>
                        <a:pt x="475" y="1666"/>
                      </a:cubicBezTo>
                      <a:cubicBezTo>
                        <a:pt x="674" y="1666"/>
                        <a:pt x="877" y="1545"/>
                        <a:pt x="1041" y="1421"/>
                      </a:cubicBezTo>
                      <a:cubicBezTo>
                        <a:pt x="1535" y="1044"/>
                        <a:pt x="1970" y="589"/>
                        <a:pt x="2327" y="81"/>
                      </a:cubicBezTo>
                      <a:cubicBezTo>
                        <a:pt x="2330" y="87"/>
                        <a:pt x="2330" y="90"/>
                        <a:pt x="2330" y="95"/>
                      </a:cubicBezTo>
                      <a:cubicBezTo>
                        <a:pt x="2333" y="62"/>
                        <a:pt x="2333" y="31"/>
                        <a:pt x="2333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152;p57">
                  <a:extLst>
                    <a:ext uri="{FF2B5EF4-FFF2-40B4-BE49-F238E27FC236}">
                      <a16:creationId xmlns:a16="http://schemas.microsoft.com/office/drawing/2014/main" id="{DD7B6E6C-4C7A-89E8-0173-199FD2D11C6E}"/>
                    </a:ext>
                  </a:extLst>
                </p:cNvPr>
                <p:cNvSpPr/>
                <p:nvPr/>
              </p:nvSpPr>
              <p:spPr>
                <a:xfrm>
                  <a:off x="3952056" y="2891974"/>
                  <a:ext cx="130773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3" h="5647" extrusionOk="0">
                      <a:moveTo>
                        <a:pt x="728" y="0"/>
                      </a:moveTo>
                      <a:cubicBezTo>
                        <a:pt x="480" y="0"/>
                        <a:pt x="236" y="67"/>
                        <a:pt x="1" y="166"/>
                      </a:cubicBezTo>
                      <a:cubicBezTo>
                        <a:pt x="399" y="883"/>
                        <a:pt x="846" y="1572"/>
                        <a:pt x="1342" y="2225"/>
                      </a:cubicBezTo>
                      <a:cubicBezTo>
                        <a:pt x="1535" y="2473"/>
                        <a:pt x="1739" y="2727"/>
                        <a:pt x="1800" y="3034"/>
                      </a:cubicBezTo>
                      <a:cubicBezTo>
                        <a:pt x="1850" y="3271"/>
                        <a:pt x="1811" y="3520"/>
                        <a:pt x="1758" y="3754"/>
                      </a:cubicBezTo>
                      <a:cubicBezTo>
                        <a:pt x="1607" y="4410"/>
                        <a:pt x="1340" y="5034"/>
                        <a:pt x="977" y="5598"/>
                      </a:cubicBezTo>
                      <a:cubicBezTo>
                        <a:pt x="1019" y="5620"/>
                        <a:pt x="1061" y="5634"/>
                        <a:pt x="1114" y="5643"/>
                      </a:cubicBezTo>
                      <a:cubicBezTo>
                        <a:pt x="1134" y="5645"/>
                        <a:pt x="1154" y="5647"/>
                        <a:pt x="1174" y="5647"/>
                      </a:cubicBezTo>
                      <a:cubicBezTo>
                        <a:pt x="1352" y="5647"/>
                        <a:pt x="1528" y="5540"/>
                        <a:pt x="1641" y="5400"/>
                      </a:cubicBezTo>
                      <a:cubicBezTo>
                        <a:pt x="1766" y="5244"/>
                        <a:pt x="1836" y="5048"/>
                        <a:pt x="1898" y="4856"/>
                      </a:cubicBezTo>
                      <a:cubicBezTo>
                        <a:pt x="2020" y="4493"/>
                        <a:pt x="2146" y="4133"/>
                        <a:pt x="2269" y="3771"/>
                      </a:cubicBezTo>
                      <a:cubicBezTo>
                        <a:pt x="2372" y="3469"/>
                        <a:pt x="2475" y="3165"/>
                        <a:pt x="2522" y="2847"/>
                      </a:cubicBezTo>
                      <a:cubicBezTo>
                        <a:pt x="2712" y="1606"/>
                        <a:pt x="2115" y="141"/>
                        <a:pt x="865" y="7"/>
                      </a:cubicBezTo>
                      <a:cubicBezTo>
                        <a:pt x="819" y="2"/>
                        <a:pt x="774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153;p57">
                  <a:extLst>
                    <a:ext uri="{FF2B5EF4-FFF2-40B4-BE49-F238E27FC236}">
                      <a16:creationId xmlns:a16="http://schemas.microsoft.com/office/drawing/2014/main" id="{75E92EB0-FE7B-9A2A-9C2E-16CDF4D95E3D}"/>
                    </a:ext>
                  </a:extLst>
                </p:cNvPr>
                <p:cNvSpPr/>
                <p:nvPr/>
              </p:nvSpPr>
              <p:spPr>
                <a:xfrm>
                  <a:off x="3952586" y="2335080"/>
                  <a:ext cx="662206" cy="735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15254" extrusionOk="0">
                      <a:moveTo>
                        <a:pt x="12600" y="1"/>
                      </a:moveTo>
                      <a:cubicBezTo>
                        <a:pt x="12068" y="1"/>
                        <a:pt x="11501" y="497"/>
                        <a:pt x="11121" y="811"/>
                      </a:cubicBezTo>
                      <a:cubicBezTo>
                        <a:pt x="7424" y="3849"/>
                        <a:pt x="3812" y="6996"/>
                        <a:pt x="291" y="10243"/>
                      </a:cubicBezTo>
                      <a:cubicBezTo>
                        <a:pt x="151" y="10372"/>
                        <a:pt x="1" y="10525"/>
                        <a:pt x="3" y="10715"/>
                      </a:cubicBezTo>
                      <a:cubicBezTo>
                        <a:pt x="9" y="10821"/>
                        <a:pt x="59" y="10919"/>
                        <a:pt x="109" y="11013"/>
                      </a:cubicBezTo>
                      <a:cubicBezTo>
                        <a:pt x="868" y="12406"/>
                        <a:pt x="1753" y="13734"/>
                        <a:pt x="2749" y="14969"/>
                      </a:cubicBezTo>
                      <a:cubicBezTo>
                        <a:pt x="2843" y="15084"/>
                        <a:pt x="2947" y="15209"/>
                        <a:pt x="3095" y="15243"/>
                      </a:cubicBezTo>
                      <a:cubicBezTo>
                        <a:pt x="3124" y="15250"/>
                        <a:pt x="3154" y="15253"/>
                        <a:pt x="3183" y="15253"/>
                      </a:cubicBezTo>
                      <a:cubicBezTo>
                        <a:pt x="3337" y="15253"/>
                        <a:pt x="3485" y="15165"/>
                        <a:pt x="3616" y="15078"/>
                      </a:cubicBezTo>
                      <a:cubicBezTo>
                        <a:pt x="5985" y="13527"/>
                        <a:pt x="8161" y="11683"/>
                        <a:pt x="10075" y="9599"/>
                      </a:cubicBezTo>
                      <a:cubicBezTo>
                        <a:pt x="11902" y="7613"/>
                        <a:pt x="13559" y="5244"/>
                        <a:pt x="13701" y="2549"/>
                      </a:cubicBezTo>
                      <a:cubicBezTo>
                        <a:pt x="13738" y="1866"/>
                        <a:pt x="13693" y="638"/>
                        <a:pt x="13085" y="170"/>
                      </a:cubicBezTo>
                      <a:cubicBezTo>
                        <a:pt x="12931" y="50"/>
                        <a:pt x="12767" y="1"/>
                        <a:pt x="126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154;p57">
                  <a:extLst>
                    <a:ext uri="{FF2B5EF4-FFF2-40B4-BE49-F238E27FC236}">
                      <a16:creationId xmlns:a16="http://schemas.microsoft.com/office/drawing/2014/main" id="{198FCF58-09ED-FB36-A056-2E17B66674D6}"/>
                    </a:ext>
                  </a:extLst>
                </p:cNvPr>
                <p:cNvSpPr/>
                <p:nvPr/>
              </p:nvSpPr>
              <p:spPr>
                <a:xfrm>
                  <a:off x="3952731" y="2691544"/>
                  <a:ext cx="237108" cy="378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9" h="7856" extrusionOk="0">
                      <a:moveTo>
                        <a:pt x="3432" y="0"/>
                      </a:moveTo>
                      <a:lnTo>
                        <a:pt x="3432" y="0"/>
                      </a:lnTo>
                      <a:cubicBezTo>
                        <a:pt x="2375" y="940"/>
                        <a:pt x="1328" y="1889"/>
                        <a:pt x="291" y="2846"/>
                      </a:cubicBezTo>
                      <a:cubicBezTo>
                        <a:pt x="151" y="2974"/>
                        <a:pt x="0" y="3127"/>
                        <a:pt x="6" y="3314"/>
                      </a:cubicBezTo>
                      <a:cubicBezTo>
                        <a:pt x="9" y="3423"/>
                        <a:pt x="62" y="3521"/>
                        <a:pt x="109" y="3616"/>
                      </a:cubicBezTo>
                      <a:cubicBezTo>
                        <a:pt x="871" y="5008"/>
                        <a:pt x="1752" y="6336"/>
                        <a:pt x="2748" y="7569"/>
                      </a:cubicBezTo>
                      <a:cubicBezTo>
                        <a:pt x="2843" y="7686"/>
                        <a:pt x="2949" y="7812"/>
                        <a:pt x="3094" y="7845"/>
                      </a:cubicBezTo>
                      <a:cubicBezTo>
                        <a:pt x="3124" y="7852"/>
                        <a:pt x="3154" y="7855"/>
                        <a:pt x="3183" y="7855"/>
                      </a:cubicBezTo>
                      <a:cubicBezTo>
                        <a:pt x="3336" y="7855"/>
                        <a:pt x="3485" y="7767"/>
                        <a:pt x="3619" y="7680"/>
                      </a:cubicBezTo>
                      <a:cubicBezTo>
                        <a:pt x="4060" y="7393"/>
                        <a:pt x="4492" y="7089"/>
                        <a:pt x="4919" y="6779"/>
                      </a:cubicBezTo>
                      <a:cubicBezTo>
                        <a:pt x="4475" y="6439"/>
                        <a:pt x="4177" y="5914"/>
                        <a:pt x="3954" y="5390"/>
                      </a:cubicBezTo>
                      <a:cubicBezTo>
                        <a:pt x="3234" y="3702"/>
                        <a:pt x="3064" y="1794"/>
                        <a:pt x="343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155;p57">
                  <a:extLst>
                    <a:ext uri="{FF2B5EF4-FFF2-40B4-BE49-F238E27FC236}">
                      <a16:creationId xmlns:a16="http://schemas.microsoft.com/office/drawing/2014/main" id="{83E48498-ED01-3703-5CF9-91C0C66575BF}"/>
                    </a:ext>
                  </a:extLst>
                </p:cNvPr>
                <p:cNvSpPr/>
                <p:nvPr/>
              </p:nvSpPr>
              <p:spPr>
                <a:xfrm>
                  <a:off x="3952586" y="2779612"/>
                  <a:ext cx="233782" cy="290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" h="6029" extrusionOk="0">
                      <a:moveTo>
                        <a:pt x="1404" y="0"/>
                      </a:moveTo>
                      <a:cubicBezTo>
                        <a:pt x="1030" y="338"/>
                        <a:pt x="659" y="676"/>
                        <a:pt x="291" y="1019"/>
                      </a:cubicBezTo>
                      <a:cubicBezTo>
                        <a:pt x="151" y="1147"/>
                        <a:pt x="1" y="1300"/>
                        <a:pt x="3" y="1487"/>
                      </a:cubicBezTo>
                      <a:cubicBezTo>
                        <a:pt x="9" y="1596"/>
                        <a:pt x="59" y="1694"/>
                        <a:pt x="109" y="1789"/>
                      </a:cubicBezTo>
                      <a:cubicBezTo>
                        <a:pt x="868" y="3181"/>
                        <a:pt x="1753" y="4509"/>
                        <a:pt x="2749" y="5742"/>
                      </a:cubicBezTo>
                      <a:cubicBezTo>
                        <a:pt x="2843" y="5859"/>
                        <a:pt x="2947" y="5985"/>
                        <a:pt x="3095" y="6018"/>
                      </a:cubicBezTo>
                      <a:cubicBezTo>
                        <a:pt x="3124" y="6025"/>
                        <a:pt x="3154" y="6028"/>
                        <a:pt x="3183" y="6028"/>
                      </a:cubicBezTo>
                      <a:cubicBezTo>
                        <a:pt x="3337" y="6028"/>
                        <a:pt x="3485" y="5940"/>
                        <a:pt x="3616" y="5853"/>
                      </a:cubicBezTo>
                      <a:cubicBezTo>
                        <a:pt x="4032" y="5580"/>
                        <a:pt x="4439" y="5295"/>
                        <a:pt x="4849" y="5003"/>
                      </a:cubicBezTo>
                      <a:cubicBezTo>
                        <a:pt x="3979" y="4453"/>
                        <a:pt x="3279" y="3647"/>
                        <a:pt x="2732" y="2768"/>
                      </a:cubicBezTo>
                      <a:cubicBezTo>
                        <a:pt x="2191" y="1900"/>
                        <a:pt x="1786" y="952"/>
                        <a:pt x="140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156;p57">
                  <a:extLst>
                    <a:ext uri="{FF2B5EF4-FFF2-40B4-BE49-F238E27FC236}">
                      <a16:creationId xmlns:a16="http://schemas.microsoft.com/office/drawing/2014/main" id="{1208D43C-0E54-5312-D5D7-3ACBACA0A214}"/>
                    </a:ext>
                  </a:extLst>
                </p:cNvPr>
                <p:cNvSpPr/>
                <p:nvPr/>
              </p:nvSpPr>
              <p:spPr>
                <a:xfrm>
                  <a:off x="3986907" y="2779612"/>
                  <a:ext cx="199462" cy="27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5748" extrusionOk="0">
                      <a:moveTo>
                        <a:pt x="692" y="0"/>
                      </a:moveTo>
                      <a:cubicBezTo>
                        <a:pt x="460" y="210"/>
                        <a:pt x="232" y="422"/>
                        <a:pt x="0" y="631"/>
                      </a:cubicBezTo>
                      <a:cubicBezTo>
                        <a:pt x="770" y="2497"/>
                        <a:pt x="1724" y="4288"/>
                        <a:pt x="3066" y="5747"/>
                      </a:cubicBezTo>
                      <a:cubicBezTo>
                        <a:pt x="3429" y="5505"/>
                        <a:pt x="3783" y="5254"/>
                        <a:pt x="4137" y="5000"/>
                      </a:cubicBezTo>
                      <a:cubicBezTo>
                        <a:pt x="3267" y="4453"/>
                        <a:pt x="2567" y="3647"/>
                        <a:pt x="2020" y="2768"/>
                      </a:cubicBezTo>
                      <a:cubicBezTo>
                        <a:pt x="1479" y="1900"/>
                        <a:pt x="1074" y="952"/>
                        <a:pt x="69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157;p57">
                  <a:extLst>
                    <a:ext uri="{FF2B5EF4-FFF2-40B4-BE49-F238E27FC236}">
                      <a16:creationId xmlns:a16="http://schemas.microsoft.com/office/drawing/2014/main" id="{F7D16D1A-D95F-8678-6CEC-17EE6FC717D4}"/>
                    </a:ext>
                  </a:extLst>
                </p:cNvPr>
                <p:cNvSpPr/>
                <p:nvPr/>
              </p:nvSpPr>
              <p:spPr>
                <a:xfrm>
                  <a:off x="4225032" y="1613042"/>
                  <a:ext cx="887986" cy="80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2" h="16764" extrusionOk="0">
                      <a:moveTo>
                        <a:pt x="10878" y="0"/>
                      </a:moveTo>
                      <a:cubicBezTo>
                        <a:pt x="8660" y="840"/>
                        <a:pt x="5631" y="1668"/>
                        <a:pt x="3884" y="3270"/>
                      </a:cubicBezTo>
                      <a:cubicBezTo>
                        <a:pt x="2846" y="4227"/>
                        <a:pt x="2037" y="5404"/>
                        <a:pt x="1382" y="6654"/>
                      </a:cubicBezTo>
                      <a:cubicBezTo>
                        <a:pt x="592" y="8160"/>
                        <a:pt x="1" y="9865"/>
                        <a:pt x="285" y="11541"/>
                      </a:cubicBezTo>
                      <a:cubicBezTo>
                        <a:pt x="347" y="11921"/>
                        <a:pt x="456" y="12297"/>
                        <a:pt x="640" y="12638"/>
                      </a:cubicBezTo>
                      <a:cubicBezTo>
                        <a:pt x="852" y="13031"/>
                        <a:pt x="1156" y="13366"/>
                        <a:pt x="1477" y="13676"/>
                      </a:cubicBezTo>
                      <a:cubicBezTo>
                        <a:pt x="3209" y="15358"/>
                        <a:pt x="5508" y="16437"/>
                        <a:pt x="7907" y="16700"/>
                      </a:cubicBezTo>
                      <a:cubicBezTo>
                        <a:pt x="8295" y="16742"/>
                        <a:pt x="8685" y="16763"/>
                        <a:pt x="9074" y="16763"/>
                      </a:cubicBezTo>
                      <a:cubicBezTo>
                        <a:pt x="11097" y="16763"/>
                        <a:pt x="13118" y="16199"/>
                        <a:pt x="14840" y="15135"/>
                      </a:cubicBezTo>
                      <a:cubicBezTo>
                        <a:pt x="15420" y="14778"/>
                        <a:pt x="15967" y="14362"/>
                        <a:pt x="16410" y="13846"/>
                      </a:cubicBezTo>
                      <a:cubicBezTo>
                        <a:pt x="16806" y="13383"/>
                        <a:pt x="17108" y="12847"/>
                        <a:pt x="17376" y="12297"/>
                      </a:cubicBezTo>
                      <a:cubicBezTo>
                        <a:pt x="17847" y="11329"/>
                        <a:pt x="18218" y="10294"/>
                        <a:pt x="18321" y="9215"/>
                      </a:cubicBezTo>
                      <a:cubicBezTo>
                        <a:pt x="18422" y="8138"/>
                        <a:pt x="18238" y="7016"/>
                        <a:pt x="17666" y="6099"/>
                      </a:cubicBezTo>
                      <a:cubicBezTo>
                        <a:pt x="17125" y="5231"/>
                        <a:pt x="16028" y="4874"/>
                        <a:pt x="15283" y="4171"/>
                      </a:cubicBezTo>
                      <a:cubicBezTo>
                        <a:pt x="13813" y="2779"/>
                        <a:pt x="12346" y="1387"/>
                        <a:pt x="10878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158;p57">
                  <a:extLst>
                    <a:ext uri="{FF2B5EF4-FFF2-40B4-BE49-F238E27FC236}">
                      <a16:creationId xmlns:a16="http://schemas.microsoft.com/office/drawing/2014/main" id="{3A57D226-93B3-9796-9407-E991A348BA39}"/>
                    </a:ext>
                  </a:extLst>
                </p:cNvPr>
                <p:cNvSpPr/>
                <p:nvPr/>
              </p:nvSpPr>
              <p:spPr>
                <a:xfrm>
                  <a:off x="4225321" y="1613139"/>
                  <a:ext cx="885576" cy="808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2" h="16770" extrusionOk="0">
                      <a:moveTo>
                        <a:pt x="10872" y="1"/>
                      </a:moveTo>
                      <a:cubicBezTo>
                        <a:pt x="8654" y="841"/>
                        <a:pt x="5625" y="1669"/>
                        <a:pt x="3881" y="3279"/>
                      </a:cubicBezTo>
                      <a:cubicBezTo>
                        <a:pt x="2846" y="4233"/>
                        <a:pt x="2037" y="5416"/>
                        <a:pt x="1381" y="6660"/>
                      </a:cubicBezTo>
                      <a:cubicBezTo>
                        <a:pt x="589" y="8167"/>
                        <a:pt x="0" y="9871"/>
                        <a:pt x="282" y="11551"/>
                      </a:cubicBezTo>
                      <a:cubicBezTo>
                        <a:pt x="344" y="11930"/>
                        <a:pt x="452" y="12307"/>
                        <a:pt x="636" y="12644"/>
                      </a:cubicBezTo>
                      <a:cubicBezTo>
                        <a:pt x="846" y="13038"/>
                        <a:pt x="1153" y="13372"/>
                        <a:pt x="1473" y="13685"/>
                      </a:cubicBezTo>
                      <a:cubicBezTo>
                        <a:pt x="3203" y="15364"/>
                        <a:pt x="5505" y="16447"/>
                        <a:pt x="7904" y="16706"/>
                      </a:cubicBezTo>
                      <a:cubicBezTo>
                        <a:pt x="8291" y="16748"/>
                        <a:pt x="8679" y="16769"/>
                        <a:pt x="9068" y="16769"/>
                      </a:cubicBezTo>
                      <a:cubicBezTo>
                        <a:pt x="11091" y="16769"/>
                        <a:pt x="13114" y="16203"/>
                        <a:pt x="14836" y="15141"/>
                      </a:cubicBezTo>
                      <a:cubicBezTo>
                        <a:pt x="15417" y="14781"/>
                        <a:pt x="15964" y="14371"/>
                        <a:pt x="16407" y="13855"/>
                      </a:cubicBezTo>
                      <a:cubicBezTo>
                        <a:pt x="16803" y="13392"/>
                        <a:pt x="17107" y="12853"/>
                        <a:pt x="17372" y="12307"/>
                      </a:cubicBezTo>
                      <a:cubicBezTo>
                        <a:pt x="17844" y="11333"/>
                        <a:pt x="18218" y="10298"/>
                        <a:pt x="18318" y="9224"/>
                      </a:cubicBezTo>
                      <a:cubicBezTo>
                        <a:pt x="18371" y="8671"/>
                        <a:pt x="18346" y="8108"/>
                        <a:pt x="18234" y="7564"/>
                      </a:cubicBezTo>
                      <a:cubicBezTo>
                        <a:pt x="18003" y="8593"/>
                        <a:pt x="17696" y="9603"/>
                        <a:pt x="17230" y="10557"/>
                      </a:cubicBezTo>
                      <a:cubicBezTo>
                        <a:pt x="15636" y="13792"/>
                        <a:pt x="12102" y="15961"/>
                        <a:pt x="8505" y="15961"/>
                      </a:cubicBezTo>
                      <a:cubicBezTo>
                        <a:pt x="8358" y="15961"/>
                        <a:pt x="8210" y="15957"/>
                        <a:pt x="8063" y="15950"/>
                      </a:cubicBezTo>
                      <a:cubicBezTo>
                        <a:pt x="7455" y="15922"/>
                        <a:pt x="6830" y="15827"/>
                        <a:pt x="6311" y="15515"/>
                      </a:cubicBezTo>
                      <a:cubicBezTo>
                        <a:pt x="5792" y="15200"/>
                        <a:pt x="5390" y="14625"/>
                        <a:pt x="5435" y="14022"/>
                      </a:cubicBezTo>
                      <a:cubicBezTo>
                        <a:pt x="5496" y="13205"/>
                        <a:pt x="6277" y="12653"/>
                        <a:pt x="6634" y="11916"/>
                      </a:cubicBezTo>
                      <a:cubicBezTo>
                        <a:pt x="6838" y="11503"/>
                        <a:pt x="6905" y="11040"/>
                        <a:pt x="7089" y="10622"/>
                      </a:cubicBezTo>
                      <a:cubicBezTo>
                        <a:pt x="7271" y="10206"/>
                        <a:pt x="7563" y="9852"/>
                        <a:pt x="7854" y="9503"/>
                      </a:cubicBezTo>
                      <a:cubicBezTo>
                        <a:pt x="9765" y="7198"/>
                        <a:pt x="11737" y="4942"/>
                        <a:pt x="13768" y="2740"/>
                      </a:cubicBezTo>
                      <a:cubicBezTo>
                        <a:pt x="12800" y="1828"/>
                        <a:pt x="11835" y="913"/>
                        <a:pt x="10872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159;p57">
                  <a:extLst>
                    <a:ext uri="{FF2B5EF4-FFF2-40B4-BE49-F238E27FC236}">
                      <a16:creationId xmlns:a16="http://schemas.microsoft.com/office/drawing/2014/main" id="{DFD5422C-22AC-75BC-B3BE-999693A91D8D}"/>
                    </a:ext>
                  </a:extLst>
                </p:cNvPr>
                <p:cNvSpPr/>
                <p:nvPr/>
              </p:nvSpPr>
              <p:spPr>
                <a:xfrm>
                  <a:off x="4713862" y="1931666"/>
                  <a:ext cx="155357" cy="120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" h="2505" extrusionOk="0">
                      <a:moveTo>
                        <a:pt x="185" y="0"/>
                      </a:moveTo>
                      <a:cubicBezTo>
                        <a:pt x="141" y="0"/>
                        <a:pt x="97" y="18"/>
                        <a:pt x="65" y="52"/>
                      </a:cubicBezTo>
                      <a:cubicBezTo>
                        <a:pt x="1" y="119"/>
                        <a:pt x="6" y="228"/>
                        <a:pt x="70" y="289"/>
                      </a:cubicBezTo>
                      <a:lnTo>
                        <a:pt x="1326" y="1469"/>
                      </a:lnTo>
                      <a:cubicBezTo>
                        <a:pt x="1467" y="1601"/>
                        <a:pt x="1737" y="1852"/>
                        <a:pt x="2055" y="1852"/>
                      </a:cubicBezTo>
                      <a:cubicBezTo>
                        <a:pt x="2102" y="1852"/>
                        <a:pt x="2150" y="1847"/>
                        <a:pt x="2199" y="1835"/>
                      </a:cubicBezTo>
                      <a:cubicBezTo>
                        <a:pt x="2419" y="1782"/>
                        <a:pt x="2565" y="1612"/>
                        <a:pt x="2665" y="1447"/>
                      </a:cubicBezTo>
                      <a:cubicBezTo>
                        <a:pt x="2802" y="1698"/>
                        <a:pt x="2830" y="2013"/>
                        <a:pt x="2729" y="2278"/>
                      </a:cubicBezTo>
                      <a:cubicBezTo>
                        <a:pt x="2693" y="2362"/>
                        <a:pt x="2740" y="2462"/>
                        <a:pt x="2827" y="2493"/>
                      </a:cubicBezTo>
                      <a:cubicBezTo>
                        <a:pt x="2846" y="2501"/>
                        <a:pt x="2866" y="2504"/>
                        <a:pt x="2885" y="2504"/>
                      </a:cubicBezTo>
                      <a:cubicBezTo>
                        <a:pt x="2952" y="2504"/>
                        <a:pt x="3019" y="2462"/>
                        <a:pt x="3047" y="2401"/>
                      </a:cubicBezTo>
                      <a:cubicBezTo>
                        <a:pt x="3223" y="1932"/>
                        <a:pt x="3109" y="1374"/>
                        <a:pt x="2763" y="1012"/>
                      </a:cubicBezTo>
                      <a:cubicBezTo>
                        <a:pt x="2732" y="979"/>
                        <a:pt x="2687" y="960"/>
                        <a:pt x="2640" y="960"/>
                      </a:cubicBezTo>
                      <a:cubicBezTo>
                        <a:pt x="2632" y="960"/>
                        <a:pt x="2623" y="960"/>
                        <a:pt x="2615" y="962"/>
                      </a:cubicBezTo>
                      <a:cubicBezTo>
                        <a:pt x="2559" y="973"/>
                        <a:pt x="2511" y="1009"/>
                        <a:pt x="2489" y="1059"/>
                      </a:cubicBezTo>
                      <a:cubicBezTo>
                        <a:pt x="2397" y="1254"/>
                        <a:pt x="2288" y="1469"/>
                        <a:pt x="2118" y="1511"/>
                      </a:cubicBezTo>
                      <a:cubicBezTo>
                        <a:pt x="2099" y="1516"/>
                        <a:pt x="2079" y="1518"/>
                        <a:pt x="2059" y="1518"/>
                      </a:cubicBezTo>
                      <a:cubicBezTo>
                        <a:pt x="1894" y="1518"/>
                        <a:pt x="1717" y="1371"/>
                        <a:pt x="1557" y="1224"/>
                      </a:cubicBezTo>
                      <a:lnTo>
                        <a:pt x="302" y="46"/>
                      </a:lnTo>
                      <a:cubicBezTo>
                        <a:pt x="270" y="15"/>
                        <a:pt x="227" y="0"/>
                        <a:pt x="185" y="0"/>
                      </a:cubicBezTo>
                      <a:close/>
                    </a:path>
                  </a:pathLst>
                </a:custGeom>
                <a:solidFill>
                  <a:srgbClr val="91585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160;p57">
                  <a:extLst>
                    <a:ext uri="{FF2B5EF4-FFF2-40B4-BE49-F238E27FC236}">
                      <a16:creationId xmlns:a16="http://schemas.microsoft.com/office/drawing/2014/main" id="{E2CDC796-FB8C-E2F9-C1E6-182CA2F8B37E}"/>
                    </a:ext>
                  </a:extLst>
                </p:cNvPr>
                <p:cNvSpPr/>
                <p:nvPr/>
              </p:nvSpPr>
              <p:spPr>
                <a:xfrm>
                  <a:off x="4787565" y="2076035"/>
                  <a:ext cx="130629" cy="72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" h="1499" extrusionOk="0">
                      <a:moveTo>
                        <a:pt x="2519" y="1"/>
                      </a:moveTo>
                      <a:cubicBezTo>
                        <a:pt x="2463" y="1"/>
                        <a:pt x="2409" y="28"/>
                        <a:pt x="2375" y="78"/>
                      </a:cubicBezTo>
                      <a:cubicBezTo>
                        <a:pt x="1952" y="741"/>
                        <a:pt x="1169" y="1158"/>
                        <a:pt x="386" y="1158"/>
                      </a:cubicBezTo>
                      <a:cubicBezTo>
                        <a:pt x="321" y="1158"/>
                        <a:pt x="257" y="1155"/>
                        <a:pt x="193" y="1150"/>
                      </a:cubicBezTo>
                      <a:cubicBezTo>
                        <a:pt x="188" y="1149"/>
                        <a:pt x="182" y="1149"/>
                        <a:pt x="177" y="1149"/>
                      </a:cubicBezTo>
                      <a:cubicBezTo>
                        <a:pt x="89" y="1149"/>
                        <a:pt x="17" y="1214"/>
                        <a:pt x="6" y="1303"/>
                      </a:cubicBezTo>
                      <a:cubicBezTo>
                        <a:pt x="0" y="1395"/>
                        <a:pt x="67" y="1476"/>
                        <a:pt x="160" y="1487"/>
                      </a:cubicBezTo>
                      <a:cubicBezTo>
                        <a:pt x="238" y="1493"/>
                        <a:pt x="313" y="1498"/>
                        <a:pt x="388" y="1498"/>
                      </a:cubicBezTo>
                      <a:cubicBezTo>
                        <a:pt x="1287" y="1498"/>
                        <a:pt x="2177" y="1019"/>
                        <a:pt x="2662" y="260"/>
                      </a:cubicBezTo>
                      <a:cubicBezTo>
                        <a:pt x="2709" y="179"/>
                        <a:pt x="2684" y="78"/>
                        <a:pt x="2609" y="25"/>
                      </a:cubicBezTo>
                      <a:cubicBezTo>
                        <a:pt x="2580" y="9"/>
                        <a:pt x="2549" y="1"/>
                        <a:pt x="2519" y="1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161;p57">
                  <a:extLst>
                    <a:ext uri="{FF2B5EF4-FFF2-40B4-BE49-F238E27FC236}">
                      <a16:creationId xmlns:a16="http://schemas.microsoft.com/office/drawing/2014/main" id="{E0AFAB70-700D-D4B7-DB3C-E3724F714027}"/>
                    </a:ext>
                  </a:extLst>
                </p:cNvPr>
                <p:cNvSpPr/>
                <p:nvPr/>
              </p:nvSpPr>
              <p:spPr>
                <a:xfrm rot="964708">
                  <a:off x="4804918" y="1813809"/>
                  <a:ext cx="31091" cy="84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1755" extrusionOk="0">
                      <a:moveTo>
                        <a:pt x="645" y="0"/>
                      </a:moveTo>
                      <a:lnTo>
                        <a:pt x="645" y="0"/>
                      </a:lnTo>
                      <a:cubicBezTo>
                        <a:pt x="455" y="39"/>
                        <a:pt x="313" y="176"/>
                        <a:pt x="215" y="318"/>
                      </a:cubicBezTo>
                      <a:cubicBezTo>
                        <a:pt x="118" y="466"/>
                        <a:pt x="56" y="628"/>
                        <a:pt x="28" y="795"/>
                      </a:cubicBezTo>
                      <a:cubicBezTo>
                        <a:pt x="0" y="963"/>
                        <a:pt x="6" y="1138"/>
                        <a:pt x="48" y="1306"/>
                      </a:cubicBezTo>
                      <a:cubicBezTo>
                        <a:pt x="90" y="1473"/>
                        <a:pt x="171" y="1643"/>
                        <a:pt x="324" y="1755"/>
                      </a:cubicBezTo>
                      <a:cubicBezTo>
                        <a:pt x="371" y="1574"/>
                        <a:pt x="410" y="1437"/>
                        <a:pt x="441" y="1292"/>
                      </a:cubicBezTo>
                      <a:cubicBezTo>
                        <a:pt x="475" y="1150"/>
                        <a:pt x="503" y="1013"/>
                        <a:pt x="525" y="876"/>
                      </a:cubicBezTo>
                      <a:cubicBezTo>
                        <a:pt x="550" y="739"/>
                        <a:pt x="567" y="606"/>
                        <a:pt x="586" y="466"/>
                      </a:cubicBezTo>
                      <a:cubicBezTo>
                        <a:pt x="603" y="321"/>
                        <a:pt x="614" y="187"/>
                        <a:pt x="645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162;p57">
                  <a:extLst>
                    <a:ext uri="{FF2B5EF4-FFF2-40B4-BE49-F238E27FC236}">
                      <a16:creationId xmlns:a16="http://schemas.microsoft.com/office/drawing/2014/main" id="{B2FE672F-B85D-2DD6-8772-EE8C616A5543}"/>
                    </a:ext>
                  </a:extLst>
                </p:cNvPr>
                <p:cNvSpPr/>
                <p:nvPr/>
              </p:nvSpPr>
              <p:spPr>
                <a:xfrm rot="-1162199">
                  <a:off x="4586123" y="2041137"/>
                  <a:ext cx="82765" cy="39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822" extrusionOk="0">
                      <a:moveTo>
                        <a:pt x="1113" y="0"/>
                      </a:moveTo>
                      <a:cubicBezTo>
                        <a:pt x="973" y="0"/>
                        <a:pt x="834" y="24"/>
                        <a:pt x="703" y="69"/>
                      </a:cubicBezTo>
                      <a:cubicBezTo>
                        <a:pt x="539" y="130"/>
                        <a:pt x="383" y="217"/>
                        <a:pt x="249" y="339"/>
                      </a:cubicBezTo>
                      <a:cubicBezTo>
                        <a:pt x="120" y="459"/>
                        <a:pt x="6" y="632"/>
                        <a:pt x="0" y="822"/>
                      </a:cubicBezTo>
                      <a:cubicBezTo>
                        <a:pt x="179" y="758"/>
                        <a:pt x="318" y="719"/>
                        <a:pt x="450" y="677"/>
                      </a:cubicBezTo>
                      <a:cubicBezTo>
                        <a:pt x="586" y="635"/>
                        <a:pt x="723" y="596"/>
                        <a:pt x="860" y="551"/>
                      </a:cubicBezTo>
                      <a:cubicBezTo>
                        <a:pt x="994" y="507"/>
                        <a:pt x="1130" y="456"/>
                        <a:pt x="1270" y="398"/>
                      </a:cubicBezTo>
                      <a:cubicBezTo>
                        <a:pt x="1409" y="339"/>
                        <a:pt x="1549" y="275"/>
                        <a:pt x="1716" y="189"/>
                      </a:cubicBezTo>
                      <a:cubicBezTo>
                        <a:pt x="1571" y="63"/>
                        <a:pt x="1390" y="18"/>
                        <a:pt x="1214" y="5"/>
                      </a:cubicBezTo>
                      <a:cubicBezTo>
                        <a:pt x="1180" y="2"/>
                        <a:pt x="1147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163;p57">
                  <a:extLst>
                    <a:ext uri="{FF2B5EF4-FFF2-40B4-BE49-F238E27FC236}">
                      <a16:creationId xmlns:a16="http://schemas.microsoft.com/office/drawing/2014/main" id="{97AABBD9-DE61-2DBA-BC32-B71C914B3D79}"/>
                    </a:ext>
                  </a:extLst>
                </p:cNvPr>
                <p:cNvSpPr/>
                <p:nvPr/>
              </p:nvSpPr>
              <p:spPr>
                <a:xfrm>
                  <a:off x="4219247" y="1635119"/>
                  <a:ext cx="682788" cy="695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5" h="14424" extrusionOk="0">
                      <a:moveTo>
                        <a:pt x="11921" y="0"/>
                      </a:moveTo>
                      <a:cubicBezTo>
                        <a:pt x="11374" y="0"/>
                        <a:pt x="10825" y="134"/>
                        <a:pt x="10304" y="315"/>
                      </a:cubicBezTo>
                      <a:cubicBezTo>
                        <a:pt x="8881" y="806"/>
                        <a:pt x="7609" y="1640"/>
                        <a:pt x="6350" y="2466"/>
                      </a:cubicBezTo>
                      <a:cubicBezTo>
                        <a:pt x="5424" y="3068"/>
                        <a:pt x="4490" y="3688"/>
                        <a:pt x="3750" y="4505"/>
                      </a:cubicBezTo>
                      <a:cubicBezTo>
                        <a:pt x="3031" y="5309"/>
                        <a:pt x="2526" y="6274"/>
                        <a:pt x="2029" y="7231"/>
                      </a:cubicBezTo>
                      <a:cubicBezTo>
                        <a:pt x="1669" y="7917"/>
                        <a:pt x="1315" y="8603"/>
                        <a:pt x="955" y="9290"/>
                      </a:cubicBezTo>
                      <a:cubicBezTo>
                        <a:pt x="682" y="9806"/>
                        <a:pt x="26" y="10626"/>
                        <a:pt x="18" y="11220"/>
                      </a:cubicBezTo>
                      <a:cubicBezTo>
                        <a:pt x="1" y="12263"/>
                        <a:pt x="1415" y="13636"/>
                        <a:pt x="2152" y="14216"/>
                      </a:cubicBezTo>
                      <a:cubicBezTo>
                        <a:pt x="2284" y="14319"/>
                        <a:pt x="2435" y="14424"/>
                        <a:pt x="2596" y="14424"/>
                      </a:cubicBezTo>
                      <a:cubicBezTo>
                        <a:pt x="2619" y="14424"/>
                        <a:pt x="2642" y="14422"/>
                        <a:pt x="2665" y="14417"/>
                      </a:cubicBezTo>
                      <a:cubicBezTo>
                        <a:pt x="2796" y="14392"/>
                        <a:pt x="2902" y="14303"/>
                        <a:pt x="2994" y="14211"/>
                      </a:cubicBezTo>
                      <a:cubicBezTo>
                        <a:pt x="4186" y="13120"/>
                        <a:pt x="5268" y="11918"/>
                        <a:pt x="6230" y="10623"/>
                      </a:cubicBezTo>
                      <a:cubicBezTo>
                        <a:pt x="6283" y="10553"/>
                        <a:pt x="6339" y="10478"/>
                        <a:pt x="6353" y="10389"/>
                      </a:cubicBezTo>
                      <a:cubicBezTo>
                        <a:pt x="6370" y="10274"/>
                        <a:pt x="6322" y="10163"/>
                        <a:pt x="6272" y="10060"/>
                      </a:cubicBezTo>
                      <a:cubicBezTo>
                        <a:pt x="5798" y="9036"/>
                        <a:pt x="5430" y="7962"/>
                        <a:pt x="5184" y="6865"/>
                      </a:cubicBezTo>
                      <a:lnTo>
                        <a:pt x="5184" y="6865"/>
                      </a:lnTo>
                      <a:cubicBezTo>
                        <a:pt x="5541" y="7387"/>
                        <a:pt x="5991" y="7844"/>
                        <a:pt x="6507" y="8204"/>
                      </a:cubicBezTo>
                      <a:cubicBezTo>
                        <a:pt x="6614" y="8277"/>
                        <a:pt x="6735" y="8350"/>
                        <a:pt x="6860" y="8350"/>
                      </a:cubicBezTo>
                      <a:cubicBezTo>
                        <a:pt x="6869" y="8350"/>
                        <a:pt x="6877" y="8350"/>
                        <a:pt x="6886" y="8349"/>
                      </a:cubicBezTo>
                      <a:cubicBezTo>
                        <a:pt x="7003" y="8338"/>
                        <a:pt x="7104" y="8268"/>
                        <a:pt x="7201" y="8196"/>
                      </a:cubicBezTo>
                      <a:cubicBezTo>
                        <a:pt x="8273" y="7398"/>
                        <a:pt x="9266" y="6494"/>
                        <a:pt x="10170" y="5507"/>
                      </a:cubicBezTo>
                      <a:cubicBezTo>
                        <a:pt x="10471" y="5172"/>
                        <a:pt x="10783" y="4795"/>
                        <a:pt x="10814" y="4346"/>
                      </a:cubicBezTo>
                      <a:cubicBezTo>
                        <a:pt x="10861" y="3660"/>
                        <a:pt x="10248" y="3066"/>
                        <a:pt x="10259" y="2379"/>
                      </a:cubicBezTo>
                      <a:lnTo>
                        <a:pt x="10259" y="2379"/>
                      </a:lnTo>
                      <a:lnTo>
                        <a:pt x="11233" y="3197"/>
                      </a:lnTo>
                      <a:cubicBezTo>
                        <a:pt x="11327" y="3272"/>
                        <a:pt x="11428" y="3356"/>
                        <a:pt x="11551" y="3356"/>
                      </a:cubicBezTo>
                      <a:cubicBezTo>
                        <a:pt x="11553" y="3356"/>
                        <a:pt x="11555" y="3356"/>
                        <a:pt x="11557" y="3356"/>
                      </a:cubicBezTo>
                      <a:cubicBezTo>
                        <a:pt x="11666" y="3356"/>
                        <a:pt x="11762" y="3288"/>
                        <a:pt x="11849" y="3227"/>
                      </a:cubicBezTo>
                      <a:cubicBezTo>
                        <a:pt x="12533" y="2742"/>
                        <a:pt x="13219" y="2254"/>
                        <a:pt x="13902" y="1768"/>
                      </a:cubicBezTo>
                      <a:cubicBezTo>
                        <a:pt x="13983" y="1710"/>
                        <a:pt x="14067" y="1651"/>
                        <a:pt x="14109" y="1559"/>
                      </a:cubicBezTo>
                      <a:cubicBezTo>
                        <a:pt x="14165" y="1434"/>
                        <a:pt x="14120" y="1283"/>
                        <a:pt x="14061" y="1160"/>
                      </a:cubicBezTo>
                      <a:cubicBezTo>
                        <a:pt x="13755" y="527"/>
                        <a:pt x="13071" y="133"/>
                        <a:pt x="12376" y="33"/>
                      </a:cubicBezTo>
                      <a:cubicBezTo>
                        <a:pt x="12225" y="11"/>
                        <a:pt x="12073" y="0"/>
                        <a:pt x="11921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164;p57">
                  <a:extLst>
                    <a:ext uri="{FF2B5EF4-FFF2-40B4-BE49-F238E27FC236}">
                      <a16:creationId xmlns:a16="http://schemas.microsoft.com/office/drawing/2014/main" id="{FFC53DDE-2428-3556-027C-61A980F738AB}"/>
                    </a:ext>
                  </a:extLst>
                </p:cNvPr>
                <p:cNvSpPr/>
                <p:nvPr/>
              </p:nvSpPr>
              <p:spPr>
                <a:xfrm>
                  <a:off x="4219151" y="1635457"/>
                  <a:ext cx="666882" cy="69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5" h="14416" extrusionOk="0">
                      <a:moveTo>
                        <a:pt x="11932" y="0"/>
                      </a:moveTo>
                      <a:cubicBezTo>
                        <a:pt x="11382" y="0"/>
                        <a:pt x="10830" y="134"/>
                        <a:pt x="10306" y="316"/>
                      </a:cubicBezTo>
                      <a:cubicBezTo>
                        <a:pt x="8883" y="807"/>
                        <a:pt x="7611" y="1641"/>
                        <a:pt x="6352" y="2467"/>
                      </a:cubicBezTo>
                      <a:cubicBezTo>
                        <a:pt x="5426" y="3070"/>
                        <a:pt x="4492" y="3686"/>
                        <a:pt x="3752" y="4506"/>
                      </a:cubicBezTo>
                      <a:cubicBezTo>
                        <a:pt x="3033" y="5307"/>
                        <a:pt x="2528" y="6275"/>
                        <a:pt x="2031" y="7229"/>
                      </a:cubicBezTo>
                      <a:cubicBezTo>
                        <a:pt x="1671" y="7916"/>
                        <a:pt x="1317" y="8605"/>
                        <a:pt x="957" y="9291"/>
                      </a:cubicBezTo>
                      <a:cubicBezTo>
                        <a:pt x="684" y="9807"/>
                        <a:pt x="28" y="10627"/>
                        <a:pt x="20" y="11219"/>
                      </a:cubicBezTo>
                      <a:cubicBezTo>
                        <a:pt x="0" y="12251"/>
                        <a:pt x="1420" y="13626"/>
                        <a:pt x="2157" y="14207"/>
                      </a:cubicBezTo>
                      <a:cubicBezTo>
                        <a:pt x="2289" y="14312"/>
                        <a:pt x="2442" y="14416"/>
                        <a:pt x="2604" y="14416"/>
                      </a:cubicBezTo>
                      <a:cubicBezTo>
                        <a:pt x="2626" y="14416"/>
                        <a:pt x="2648" y="14414"/>
                        <a:pt x="2670" y="14410"/>
                      </a:cubicBezTo>
                      <a:cubicBezTo>
                        <a:pt x="2801" y="14385"/>
                        <a:pt x="2907" y="14296"/>
                        <a:pt x="2999" y="14204"/>
                      </a:cubicBezTo>
                      <a:cubicBezTo>
                        <a:pt x="3649" y="13607"/>
                        <a:pt x="4266" y="12976"/>
                        <a:pt x="4851" y="12318"/>
                      </a:cubicBezTo>
                      <a:cubicBezTo>
                        <a:pt x="4553" y="12014"/>
                        <a:pt x="4204" y="11757"/>
                        <a:pt x="3819" y="11565"/>
                      </a:cubicBezTo>
                      <a:cubicBezTo>
                        <a:pt x="3610" y="11459"/>
                        <a:pt x="3381" y="11361"/>
                        <a:pt x="3256" y="11166"/>
                      </a:cubicBezTo>
                      <a:cubicBezTo>
                        <a:pt x="3111" y="10942"/>
                        <a:pt x="3136" y="10658"/>
                        <a:pt x="3192" y="10398"/>
                      </a:cubicBezTo>
                      <a:cubicBezTo>
                        <a:pt x="3468" y="9098"/>
                        <a:pt x="4274" y="8033"/>
                        <a:pt x="5250" y="7098"/>
                      </a:cubicBezTo>
                      <a:cubicBezTo>
                        <a:pt x="5231" y="7017"/>
                        <a:pt x="5211" y="6942"/>
                        <a:pt x="5195" y="6861"/>
                      </a:cubicBezTo>
                      <a:lnTo>
                        <a:pt x="5195" y="6861"/>
                      </a:lnTo>
                      <a:cubicBezTo>
                        <a:pt x="5231" y="6920"/>
                        <a:pt x="5278" y="6973"/>
                        <a:pt x="5320" y="7031"/>
                      </a:cubicBezTo>
                      <a:cubicBezTo>
                        <a:pt x="5850" y="6529"/>
                        <a:pt x="6417" y="6066"/>
                        <a:pt x="6980" y="5620"/>
                      </a:cubicBezTo>
                      <a:cubicBezTo>
                        <a:pt x="8102" y="4727"/>
                        <a:pt x="9231" y="3834"/>
                        <a:pt x="10398" y="2992"/>
                      </a:cubicBezTo>
                      <a:cubicBezTo>
                        <a:pt x="10319" y="2794"/>
                        <a:pt x="10261" y="2587"/>
                        <a:pt x="10264" y="2375"/>
                      </a:cubicBezTo>
                      <a:lnTo>
                        <a:pt x="10264" y="2375"/>
                      </a:lnTo>
                      <a:cubicBezTo>
                        <a:pt x="10417" y="2501"/>
                        <a:pt x="10571" y="2632"/>
                        <a:pt x="10721" y="2760"/>
                      </a:cubicBezTo>
                      <a:cubicBezTo>
                        <a:pt x="11726" y="2051"/>
                        <a:pt x="12758" y="1387"/>
                        <a:pt x="13835" y="810"/>
                      </a:cubicBezTo>
                      <a:cubicBezTo>
                        <a:pt x="13480" y="386"/>
                        <a:pt x="12934" y="115"/>
                        <a:pt x="12378" y="32"/>
                      </a:cubicBezTo>
                      <a:cubicBezTo>
                        <a:pt x="12230" y="10"/>
                        <a:pt x="12081" y="0"/>
                        <a:pt x="11932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165;p57">
                  <a:extLst>
                    <a:ext uri="{FF2B5EF4-FFF2-40B4-BE49-F238E27FC236}">
                      <a16:creationId xmlns:a16="http://schemas.microsoft.com/office/drawing/2014/main" id="{5871F619-DC5E-B204-A0CA-DE2712C73876}"/>
                    </a:ext>
                  </a:extLst>
                </p:cNvPr>
                <p:cNvSpPr/>
                <p:nvPr/>
              </p:nvSpPr>
              <p:spPr>
                <a:xfrm>
                  <a:off x="4533533" y="2187385"/>
                  <a:ext cx="160081" cy="160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1" h="3321" extrusionOk="0">
                      <a:moveTo>
                        <a:pt x="1660" y="0"/>
                      </a:moveTo>
                      <a:cubicBezTo>
                        <a:pt x="743" y="0"/>
                        <a:pt x="1" y="742"/>
                        <a:pt x="1" y="1660"/>
                      </a:cubicBezTo>
                      <a:cubicBezTo>
                        <a:pt x="1" y="2575"/>
                        <a:pt x="743" y="3320"/>
                        <a:pt x="1660" y="3320"/>
                      </a:cubicBezTo>
                      <a:cubicBezTo>
                        <a:pt x="2578" y="3320"/>
                        <a:pt x="3320" y="2575"/>
                        <a:pt x="3320" y="1660"/>
                      </a:cubicBezTo>
                      <a:cubicBezTo>
                        <a:pt x="3320" y="742"/>
                        <a:pt x="2578" y="0"/>
                        <a:pt x="1660" y="0"/>
                      </a:cubicBezTo>
                      <a:close/>
                    </a:path>
                  </a:pathLst>
                </a:custGeom>
                <a:solidFill>
                  <a:srgbClr val="FDA1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166;p57">
                  <a:extLst>
                    <a:ext uri="{FF2B5EF4-FFF2-40B4-BE49-F238E27FC236}">
                      <a16:creationId xmlns:a16="http://schemas.microsoft.com/office/drawing/2014/main" id="{49B4ED82-9C3F-3AB7-44F1-40746E08F20D}"/>
                    </a:ext>
                  </a:extLst>
                </p:cNvPr>
                <p:cNvSpPr/>
                <p:nvPr/>
              </p:nvSpPr>
              <p:spPr>
                <a:xfrm>
                  <a:off x="4316377" y="2262004"/>
                  <a:ext cx="169866" cy="16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522" extrusionOk="0">
                      <a:moveTo>
                        <a:pt x="1760" y="1"/>
                      </a:moveTo>
                      <a:cubicBezTo>
                        <a:pt x="790" y="1"/>
                        <a:pt x="0" y="787"/>
                        <a:pt x="0" y="1761"/>
                      </a:cubicBezTo>
                      <a:cubicBezTo>
                        <a:pt x="0" y="2735"/>
                        <a:pt x="790" y="3521"/>
                        <a:pt x="1760" y="3521"/>
                      </a:cubicBezTo>
                      <a:cubicBezTo>
                        <a:pt x="2734" y="3521"/>
                        <a:pt x="3524" y="2735"/>
                        <a:pt x="3524" y="1761"/>
                      </a:cubicBezTo>
                      <a:cubicBezTo>
                        <a:pt x="3524" y="787"/>
                        <a:pt x="2734" y="1"/>
                        <a:pt x="1760" y="1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167;p57">
                  <a:extLst>
                    <a:ext uri="{FF2B5EF4-FFF2-40B4-BE49-F238E27FC236}">
                      <a16:creationId xmlns:a16="http://schemas.microsoft.com/office/drawing/2014/main" id="{03624DF2-FAC3-4314-D4CE-1650D13164B1}"/>
                    </a:ext>
                  </a:extLst>
                </p:cNvPr>
                <p:cNvSpPr/>
                <p:nvPr/>
              </p:nvSpPr>
              <p:spPr>
                <a:xfrm>
                  <a:off x="4358603" y="2304230"/>
                  <a:ext cx="85415" cy="85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2" h="1773" extrusionOk="0">
                      <a:moveTo>
                        <a:pt x="884" y="1"/>
                      </a:moveTo>
                      <a:cubicBezTo>
                        <a:pt x="396" y="1"/>
                        <a:pt x="0" y="397"/>
                        <a:pt x="0" y="885"/>
                      </a:cubicBezTo>
                      <a:cubicBezTo>
                        <a:pt x="0" y="1373"/>
                        <a:pt x="396" y="1772"/>
                        <a:pt x="884" y="1772"/>
                      </a:cubicBezTo>
                      <a:cubicBezTo>
                        <a:pt x="1373" y="1772"/>
                        <a:pt x="1772" y="1376"/>
                        <a:pt x="1772" y="885"/>
                      </a:cubicBezTo>
                      <a:cubicBezTo>
                        <a:pt x="1772" y="394"/>
                        <a:pt x="1373" y="1"/>
                        <a:pt x="884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168;p57">
                  <a:extLst>
                    <a:ext uri="{FF2B5EF4-FFF2-40B4-BE49-F238E27FC236}">
                      <a16:creationId xmlns:a16="http://schemas.microsoft.com/office/drawing/2014/main" id="{B808A984-FD09-A120-9000-5B474F5C6AB7}"/>
                    </a:ext>
                  </a:extLst>
                </p:cNvPr>
                <p:cNvSpPr/>
                <p:nvPr/>
              </p:nvSpPr>
              <p:spPr>
                <a:xfrm>
                  <a:off x="4100137" y="1534760"/>
                  <a:ext cx="771095" cy="75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15593" extrusionOk="0">
                      <a:moveTo>
                        <a:pt x="939" y="0"/>
                      </a:moveTo>
                      <a:cubicBezTo>
                        <a:pt x="421" y="0"/>
                        <a:pt x="0" y="424"/>
                        <a:pt x="11" y="941"/>
                      </a:cubicBezTo>
                      <a:cubicBezTo>
                        <a:pt x="92" y="5990"/>
                        <a:pt x="1236" y="10934"/>
                        <a:pt x="3219" y="15593"/>
                      </a:cubicBezTo>
                      <a:cubicBezTo>
                        <a:pt x="3649" y="13257"/>
                        <a:pt x="4684" y="11040"/>
                        <a:pt x="6199" y="9215"/>
                      </a:cubicBezTo>
                      <a:cubicBezTo>
                        <a:pt x="7161" y="8055"/>
                        <a:pt x="8308" y="7056"/>
                        <a:pt x="9474" y="6102"/>
                      </a:cubicBezTo>
                      <a:cubicBezTo>
                        <a:pt x="11447" y="4481"/>
                        <a:pt x="13553" y="2938"/>
                        <a:pt x="15997" y="2210"/>
                      </a:cubicBezTo>
                      <a:cubicBezTo>
                        <a:pt x="13199" y="581"/>
                        <a:pt x="9801" y="215"/>
                        <a:pt x="6556" y="81"/>
                      </a:cubicBezTo>
                      <a:cubicBezTo>
                        <a:pt x="4662" y="9"/>
                        <a:pt x="2834" y="34"/>
                        <a:pt x="954" y="0"/>
                      </a:cubicBezTo>
                      <a:cubicBezTo>
                        <a:pt x="949" y="0"/>
                        <a:pt x="944" y="0"/>
                        <a:pt x="9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169;p57">
                  <a:extLst>
                    <a:ext uri="{FF2B5EF4-FFF2-40B4-BE49-F238E27FC236}">
                      <a16:creationId xmlns:a16="http://schemas.microsoft.com/office/drawing/2014/main" id="{163A2FD0-E246-5B05-73E9-4D2B864A11C7}"/>
                    </a:ext>
                  </a:extLst>
                </p:cNvPr>
                <p:cNvSpPr/>
                <p:nvPr/>
              </p:nvSpPr>
              <p:spPr>
                <a:xfrm>
                  <a:off x="4101197" y="1579541"/>
                  <a:ext cx="770565" cy="706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6" h="14661" extrusionOk="0">
                      <a:moveTo>
                        <a:pt x="12900" y="0"/>
                      </a:moveTo>
                      <a:cubicBezTo>
                        <a:pt x="9809" y="1183"/>
                        <a:pt x="7039" y="3170"/>
                        <a:pt x="4969" y="5739"/>
                      </a:cubicBezTo>
                      <a:cubicBezTo>
                        <a:pt x="4553" y="6260"/>
                        <a:pt x="3963" y="6858"/>
                        <a:pt x="3363" y="6858"/>
                      </a:cubicBezTo>
                      <a:cubicBezTo>
                        <a:pt x="3231" y="6858"/>
                        <a:pt x="3098" y="6828"/>
                        <a:pt x="2966" y="6763"/>
                      </a:cubicBezTo>
                      <a:cubicBezTo>
                        <a:pt x="2623" y="6590"/>
                        <a:pt x="2439" y="6222"/>
                        <a:pt x="2282" y="5873"/>
                      </a:cubicBezTo>
                      <a:cubicBezTo>
                        <a:pt x="1412" y="3965"/>
                        <a:pt x="650" y="2006"/>
                        <a:pt x="0" y="12"/>
                      </a:cubicBezTo>
                      <a:lnTo>
                        <a:pt x="0" y="12"/>
                      </a:lnTo>
                      <a:cubicBezTo>
                        <a:pt x="81" y="5061"/>
                        <a:pt x="1225" y="10005"/>
                        <a:pt x="3209" y="14661"/>
                      </a:cubicBezTo>
                      <a:cubicBezTo>
                        <a:pt x="3638" y="12328"/>
                        <a:pt x="4673" y="10111"/>
                        <a:pt x="6188" y="8283"/>
                      </a:cubicBezTo>
                      <a:cubicBezTo>
                        <a:pt x="7151" y="7120"/>
                        <a:pt x="8294" y="6124"/>
                        <a:pt x="9461" y="5167"/>
                      </a:cubicBezTo>
                      <a:cubicBezTo>
                        <a:pt x="11433" y="3549"/>
                        <a:pt x="13542" y="2006"/>
                        <a:pt x="15986" y="1275"/>
                      </a:cubicBezTo>
                      <a:cubicBezTo>
                        <a:pt x="15018" y="715"/>
                        <a:pt x="13977" y="304"/>
                        <a:pt x="129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170;p57">
                  <a:extLst>
                    <a:ext uri="{FF2B5EF4-FFF2-40B4-BE49-F238E27FC236}">
                      <a16:creationId xmlns:a16="http://schemas.microsoft.com/office/drawing/2014/main" id="{48385944-A2F0-A902-E594-036F5832BF8E}"/>
                    </a:ext>
                  </a:extLst>
                </p:cNvPr>
                <p:cNvSpPr/>
                <p:nvPr/>
              </p:nvSpPr>
              <p:spPr>
                <a:xfrm>
                  <a:off x="4190614" y="1576167"/>
                  <a:ext cx="530710" cy="547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0" h="11367" extrusionOk="0">
                      <a:moveTo>
                        <a:pt x="10769" y="1"/>
                      </a:moveTo>
                      <a:cubicBezTo>
                        <a:pt x="6096" y="2419"/>
                        <a:pt x="2260" y="6375"/>
                        <a:pt x="1" y="11132"/>
                      </a:cubicBezTo>
                      <a:cubicBezTo>
                        <a:pt x="26" y="11207"/>
                        <a:pt x="54" y="11288"/>
                        <a:pt x="79" y="11366"/>
                      </a:cubicBezTo>
                      <a:cubicBezTo>
                        <a:pt x="2338" y="6515"/>
                        <a:pt x="6244" y="2484"/>
                        <a:pt x="11009" y="62"/>
                      </a:cubicBezTo>
                      <a:lnTo>
                        <a:pt x="1076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171;p57">
                  <a:extLst>
                    <a:ext uri="{FF2B5EF4-FFF2-40B4-BE49-F238E27FC236}">
                      <a16:creationId xmlns:a16="http://schemas.microsoft.com/office/drawing/2014/main" id="{18B51E12-2074-4E75-C64F-D74D376F68EC}"/>
                    </a:ext>
                  </a:extLst>
                </p:cNvPr>
                <p:cNvSpPr/>
                <p:nvPr/>
              </p:nvSpPr>
              <p:spPr>
                <a:xfrm>
                  <a:off x="4159427" y="1548594"/>
                  <a:ext cx="407890" cy="468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2" h="9715" extrusionOk="0">
                      <a:moveTo>
                        <a:pt x="8219" y="1"/>
                      </a:moveTo>
                      <a:cubicBezTo>
                        <a:pt x="4852" y="2545"/>
                        <a:pt x="2042" y="5781"/>
                        <a:pt x="0" y="9478"/>
                      </a:cubicBezTo>
                      <a:cubicBezTo>
                        <a:pt x="20" y="9559"/>
                        <a:pt x="42" y="9637"/>
                        <a:pt x="62" y="9715"/>
                      </a:cubicBezTo>
                      <a:cubicBezTo>
                        <a:pt x="2129" y="5926"/>
                        <a:pt x="5008" y="2609"/>
                        <a:pt x="8462" y="29"/>
                      </a:cubicBezTo>
                      <a:cubicBezTo>
                        <a:pt x="8384" y="17"/>
                        <a:pt x="8303" y="6"/>
                        <a:pt x="821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172;p57">
                  <a:extLst>
                    <a:ext uri="{FF2B5EF4-FFF2-40B4-BE49-F238E27FC236}">
                      <a16:creationId xmlns:a16="http://schemas.microsoft.com/office/drawing/2014/main" id="{BE02549B-E1AA-C861-B7D3-949C7BE2DD84}"/>
                    </a:ext>
                  </a:extLst>
                </p:cNvPr>
                <p:cNvSpPr/>
                <p:nvPr/>
              </p:nvSpPr>
              <p:spPr>
                <a:xfrm>
                  <a:off x="4130216" y="1540110"/>
                  <a:ext cx="335586" cy="344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" h="7141" extrusionOk="0">
                      <a:moveTo>
                        <a:pt x="6705" y="1"/>
                      </a:moveTo>
                      <a:cubicBezTo>
                        <a:pt x="4141" y="1937"/>
                        <a:pt x="1865" y="4283"/>
                        <a:pt x="1" y="6906"/>
                      </a:cubicBezTo>
                      <a:cubicBezTo>
                        <a:pt x="15" y="6987"/>
                        <a:pt x="29" y="7065"/>
                        <a:pt x="43" y="7140"/>
                      </a:cubicBezTo>
                      <a:cubicBezTo>
                        <a:pt x="1951" y="4423"/>
                        <a:pt x="4306" y="2001"/>
                        <a:pt x="6962" y="21"/>
                      </a:cubicBezTo>
                      <a:cubicBezTo>
                        <a:pt x="6875" y="15"/>
                        <a:pt x="6789" y="12"/>
                        <a:pt x="670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173;p57">
                  <a:extLst>
                    <a:ext uri="{FF2B5EF4-FFF2-40B4-BE49-F238E27FC236}">
                      <a16:creationId xmlns:a16="http://schemas.microsoft.com/office/drawing/2014/main" id="{83A09F2E-2D12-AE04-C14A-A84570CFDDD0}"/>
                    </a:ext>
                  </a:extLst>
                </p:cNvPr>
                <p:cNvSpPr/>
                <p:nvPr/>
              </p:nvSpPr>
              <p:spPr>
                <a:xfrm>
                  <a:off x="4115031" y="1536640"/>
                  <a:ext cx="236722" cy="24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1" h="5148" extrusionOk="0">
                      <a:moveTo>
                        <a:pt x="4676" y="0"/>
                      </a:moveTo>
                      <a:cubicBezTo>
                        <a:pt x="3070" y="1582"/>
                        <a:pt x="1502" y="3231"/>
                        <a:pt x="1" y="4924"/>
                      </a:cubicBezTo>
                      <a:cubicBezTo>
                        <a:pt x="6" y="5003"/>
                        <a:pt x="17" y="5075"/>
                        <a:pt x="29" y="5148"/>
                      </a:cubicBezTo>
                      <a:cubicBezTo>
                        <a:pt x="1594" y="3376"/>
                        <a:pt x="3229" y="1655"/>
                        <a:pt x="4911" y="3"/>
                      </a:cubicBezTo>
                      <a:cubicBezTo>
                        <a:pt x="4830" y="0"/>
                        <a:pt x="4752" y="0"/>
                        <a:pt x="467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174;p57">
                  <a:extLst>
                    <a:ext uri="{FF2B5EF4-FFF2-40B4-BE49-F238E27FC236}">
                      <a16:creationId xmlns:a16="http://schemas.microsoft.com/office/drawing/2014/main" id="{5A2C228D-D3D1-ACE4-8E25-571152A93E08}"/>
                    </a:ext>
                  </a:extLst>
                </p:cNvPr>
                <p:cNvSpPr/>
                <p:nvPr/>
              </p:nvSpPr>
              <p:spPr>
                <a:xfrm>
                  <a:off x="4104138" y="1535676"/>
                  <a:ext cx="140848" cy="138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" h="2875" extrusionOk="0">
                      <a:moveTo>
                        <a:pt x="2673" y="1"/>
                      </a:moveTo>
                      <a:cubicBezTo>
                        <a:pt x="1744" y="841"/>
                        <a:pt x="857" y="1722"/>
                        <a:pt x="1" y="2640"/>
                      </a:cubicBezTo>
                      <a:cubicBezTo>
                        <a:pt x="6" y="2721"/>
                        <a:pt x="9" y="2796"/>
                        <a:pt x="18" y="2874"/>
                      </a:cubicBezTo>
                      <a:cubicBezTo>
                        <a:pt x="941" y="1870"/>
                        <a:pt x="1909" y="913"/>
                        <a:pt x="292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175;p57">
                  <a:extLst>
                    <a:ext uri="{FF2B5EF4-FFF2-40B4-BE49-F238E27FC236}">
                      <a16:creationId xmlns:a16="http://schemas.microsoft.com/office/drawing/2014/main" id="{228C914B-0ED9-FE25-F730-945D9DB410A0}"/>
                    </a:ext>
                  </a:extLst>
                </p:cNvPr>
                <p:cNvSpPr/>
                <p:nvPr/>
              </p:nvSpPr>
              <p:spPr>
                <a:xfrm>
                  <a:off x="4229370" y="1594484"/>
                  <a:ext cx="550280" cy="63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6" h="13252" extrusionOk="0">
                      <a:moveTo>
                        <a:pt x="11207" y="0"/>
                      </a:moveTo>
                      <a:cubicBezTo>
                        <a:pt x="9170" y="1113"/>
                        <a:pt x="7276" y="2542"/>
                        <a:pt x="5588" y="4243"/>
                      </a:cubicBezTo>
                      <a:cubicBezTo>
                        <a:pt x="3069" y="6788"/>
                        <a:pt x="1163" y="9781"/>
                        <a:pt x="0" y="13012"/>
                      </a:cubicBezTo>
                      <a:lnTo>
                        <a:pt x="92" y="13252"/>
                      </a:lnTo>
                      <a:cubicBezTo>
                        <a:pt x="1242" y="9976"/>
                        <a:pt x="3158" y="6935"/>
                        <a:pt x="5708" y="4366"/>
                      </a:cubicBezTo>
                      <a:cubicBezTo>
                        <a:pt x="7421" y="2636"/>
                        <a:pt x="9346" y="1197"/>
                        <a:pt x="11416" y="78"/>
                      </a:cubicBezTo>
                      <a:cubicBezTo>
                        <a:pt x="11346" y="50"/>
                        <a:pt x="11276" y="25"/>
                        <a:pt x="1120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176;p57">
                  <a:extLst>
                    <a:ext uri="{FF2B5EF4-FFF2-40B4-BE49-F238E27FC236}">
                      <a16:creationId xmlns:a16="http://schemas.microsoft.com/office/drawing/2014/main" id="{4EF4C772-D66F-BE43-D517-CB7EE5ACE6D2}"/>
                    </a:ext>
                  </a:extLst>
                </p:cNvPr>
                <p:cNvSpPr/>
                <p:nvPr/>
              </p:nvSpPr>
              <p:spPr>
                <a:xfrm>
                  <a:off x="4908845" y="1795395"/>
                  <a:ext cx="154296" cy="144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" h="2997" extrusionOk="0">
                      <a:moveTo>
                        <a:pt x="684" y="0"/>
                      </a:moveTo>
                      <a:cubicBezTo>
                        <a:pt x="271" y="299"/>
                        <a:pt x="1" y="784"/>
                        <a:pt x="1" y="1336"/>
                      </a:cubicBezTo>
                      <a:cubicBezTo>
                        <a:pt x="1" y="2251"/>
                        <a:pt x="746" y="2996"/>
                        <a:pt x="1661" y="2996"/>
                      </a:cubicBezTo>
                      <a:cubicBezTo>
                        <a:pt x="2355" y="2996"/>
                        <a:pt x="2952" y="2567"/>
                        <a:pt x="3201" y="1958"/>
                      </a:cubicBezTo>
                      <a:cubicBezTo>
                        <a:pt x="2612" y="1336"/>
                        <a:pt x="1731" y="988"/>
                        <a:pt x="1097" y="391"/>
                      </a:cubicBezTo>
                      <a:cubicBezTo>
                        <a:pt x="958" y="257"/>
                        <a:pt x="821" y="131"/>
                        <a:pt x="684" y="0"/>
                      </a:cubicBezTo>
                      <a:close/>
                    </a:path>
                  </a:pathLst>
                </a:custGeom>
                <a:solidFill>
                  <a:srgbClr val="FDA1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177;p57">
                  <a:extLst>
                    <a:ext uri="{FF2B5EF4-FFF2-40B4-BE49-F238E27FC236}">
                      <a16:creationId xmlns:a16="http://schemas.microsoft.com/office/drawing/2014/main" id="{C7AB3EB5-9EA0-A4BE-4E53-CE44E08A08EB}"/>
                    </a:ext>
                  </a:extLst>
                </p:cNvPr>
                <p:cNvSpPr/>
                <p:nvPr/>
              </p:nvSpPr>
              <p:spPr>
                <a:xfrm>
                  <a:off x="5702706" y="1041639"/>
                  <a:ext cx="578382" cy="544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9" h="11294" extrusionOk="0">
                      <a:moveTo>
                        <a:pt x="8227" y="0"/>
                      </a:moveTo>
                      <a:lnTo>
                        <a:pt x="0" y="6570"/>
                      </a:lnTo>
                      <a:lnTo>
                        <a:pt x="3772" y="11293"/>
                      </a:lnTo>
                      <a:lnTo>
                        <a:pt x="11999" y="4721"/>
                      </a:lnTo>
                      <a:lnTo>
                        <a:pt x="822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178;p57">
                  <a:extLst>
                    <a:ext uri="{FF2B5EF4-FFF2-40B4-BE49-F238E27FC236}">
                      <a16:creationId xmlns:a16="http://schemas.microsoft.com/office/drawing/2014/main" id="{1B46D338-E6C4-6929-9D7D-3F0CAB3284E1}"/>
                    </a:ext>
                  </a:extLst>
                </p:cNvPr>
                <p:cNvSpPr/>
                <p:nvPr/>
              </p:nvSpPr>
              <p:spPr>
                <a:xfrm>
                  <a:off x="6088236" y="1041109"/>
                  <a:ext cx="202981" cy="229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1" h="4766" extrusionOk="0">
                      <a:moveTo>
                        <a:pt x="204" y="0"/>
                      </a:moveTo>
                      <a:lnTo>
                        <a:pt x="0" y="2109"/>
                      </a:lnTo>
                      <a:lnTo>
                        <a:pt x="1906" y="4494"/>
                      </a:lnTo>
                      <a:lnTo>
                        <a:pt x="4009" y="4765"/>
                      </a:lnTo>
                      <a:lnTo>
                        <a:pt x="4210" y="2650"/>
                      </a:lnTo>
                      <a:lnTo>
                        <a:pt x="2308" y="273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179;p57">
                  <a:extLst>
                    <a:ext uri="{FF2B5EF4-FFF2-40B4-BE49-F238E27FC236}">
                      <a16:creationId xmlns:a16="http://schemas.microsoft.com/office/drawing/2014/main" id="{71D85F04-EB3F-1BDF-6086-EFEA45E2EA44}"/>
                    </a:ext>
                  </a:extLst>
                </p:cNvPr>
                <p:cNvSpPr/>
                <p:nvPr/>
              </p:nvSpPr>
              <p:spPr>
                <a:xfrm>
                  <a:off x="6088236" y="1041109"/>
                  <a:ext cx="193292" cy="229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0" h="4766" extrusionOk="0">
                      <a:moveTo>
                        <a:pt x="204" y="0"/>
                      </a:moveTo>
                      <a:lnTo>
                        <a:pt x="0" y="2109"/>
                      </a:lnTo>
                      <a:lnTo>
                        <a:pt x="1906" y="4494"/>
                      </a:lnTo>
                      <a:lnTo>
                        <a:pt x="4009" y="4765"/>
                      </a:lnTo>
                      <a:lnTo>
                        <a:pt x="4009" y="4765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180;p57">
                  <a:extLst>
                    <a:ext uri="{FF2B5EF4-FFF2-40B4-BE49-F238E27FC236}">
                      <a16:creationId xmlns:a16="http://schemas.microsoft.com/office/drawing/2014/main" id="{A4539156-AE26-AB15-C078-4F697F5F9605}"/>
                    </a:ext>
                  </a:extLst>
                </p:cNvPr>
                <p:cNvSpPr/>
                <p:nvPr/>
              </p:nvSpPr>
              <p:spPr>
                <a:xfrm>
                  <a:off x="6088236" y="1106184"/>
                  <a:ext cx="154682" cy="15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3195" extrusionOk="0">
                      <a:moveTo>
                        <a:pt x="1207" y="0"/>
                      </a:moveTo>
                      <a:cubicBezTo>
                        <a:pt x="817" y="0"/>
                        <a:pt x="424" y="129"/>
                        <a:pt x="95" y="394"/>
                      </a:cubicBezTo>
                      <a:cubicBezTo>
                        <a:pt x="76" y="416"/>
                        <a:pt x="51" y="433"/>
                        <a:pt x="28" y="452"/>
                      </a:cubicBezTo>
                      <a:lnTo>
                        <a:pt x="0" y="759"/>
                      </a:lnTo>
                      <a:lnTo>
                        <a:pt x="1903" y="3144"/>
                      </a:lnTo>
                      <a:lnTo>
                        <a:pt x="2274" y="3195"/>
                      </a:lnTo>
                      <a:cubicBezTo>
                        <a:pt x="2294" y="3184"/>
                        <a:pt x="2308" y="3172"/>
                        <a:pt x="2324" y="3158"/>
                      </a:cubicBezTo>
                      <a:cubicBezTo>
                        <a:pt x="3089" y="2542"/>
                        <a:pt x="3209" y="1426"/>
                        <a:pt x="2592" y="662"/>
                      </a:cubicBezTo>
                      <a:cubicBezTo>
                        <a:pt x="2240" y="227"/>
                        <a:pt x="1726" y="0"/>
                        <a:pt x="120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181;p57">
                  <a:extLst>
                    <a:ext uri="{FF2B5EF4-FFF2-40B4-BE49-F238E27FC236}">
                      <a16:creationId xmlns:a16="http://schemas.microsoft.com/office/drawing/2014/main" id="{66FBEE60-731B-17A1-4EFC-78845F71F228}"/>
                    </a:ext>
                  </a:extLst>
                </p:cNvPr>
                <p:cNvSpPr/>
                <p:nvPr/>
              </p:nvSpPr>
              <p:spPr>
                <a:xfrm>
                  <a:off x="5758091" y="1141276"/>
                  <a:ext cx="411408" cy="39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5" h="8100" extrusionOk="0">
                      <a:moveTo>
                        <a:pt x="5242" y="0"/>
                      </a:moveTo>
                      <a:lnTo>
                        <a:pt x="98" y="4110"/>
                      </a:lnTo>
                      <a:cubicBezTo>
                        <a:pt x="313" y="4369"/>
                        <a:pt x="265" y="4754"/>
                        <a:pt x="9" y="4966"/>
                      </a:cubicBezTo>
                      <a:cubicBezTo>
                        <a:pt x="6" y="4966"/>
                        <a:pt x="6" y="4966"/>
                        <a:pt x="0" y="4969"/>
                      </a:cubicBezTo>
                      <a:lnTo>
                        <a:pt x="2439" y="8024"/>
                      </a:lnTo>
                      <a:lnTo>
                        <a:pt x="2447" y="8018"/>
                      </a:lnTo>
                      <a:cubicBezTo>
                        <a:pt x="2559" y="7927"/>
                        <a:pt x="2693" y="7883"/>
                        <a:pt x="2826" y="7883"/>
                      </a:cubicBezTo>
                      <a:cubicBezTo>
                        <a:pt x="2998" y="7883"/>
                        <a:pt x="3170" y="7957"/>
                        <a:pt x="3290" y="8099"/>
                      </a:cubicBezTo>
                      <a:lnTo>
                        <a:pt x="8431" y="3993"/>
                      </a:lnTo>
                      <a:cubicBezTo>
                        <a:pt x="8230" y="3733"/>
                        <a:pt x="8278" y="3359"/>
                        <a:pt x="8534" y="3153"/>
                      </a:cubicBezTo>
                      <a:lnTo>
                        <a:pt x="6096" y="98"/>
                      </a:lnTo>
                      <a:cubicBezTo>
                        <a:pt x="5985" y="187"/>
                        <a:pt x="5852" y="231"/>
                        <a:pt x="5719" y="231"/>
                      </a:cubicBezTo>
                      <a:cubicBezTo>
                        <a:pt x="5540" y="231"/>
                        <a:pt x="5362" y="152"/>
                        <a:pt x="52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182;p57">
                  <a:extLst>
                    <a:ext uri="{FF2B5EF4-FFF2-40B4-BE49-F238E27FC236}">
                      <a16:creationId xmlns:a16="http://schemas.microsoft.com/office/drawing/2014/main" id="{B7E584B4-B1BA-55FE-DF85-75C389754659}"/>
                    </a:ext>
                  </a:extLst>
                </p:cNvPr>
                <p:cNvSpPr/>
                <p:nvPr/>
              </p:nvSpPr>
              <p:spPr>
                <a:xfrm>
                  <a:off x="5752982" y="1136359"/>
                  <a:ext cx="422157" cy="399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8" h="8298" extrusionOk="0">
                      <a:moveTo>
                        <a:pt x="5337" y="239"/>
                      </a:moveTo>
                      <a:cubicBezTo>
                        <a:pt x="5473" y="365"/>
                        <a:pt x="5648" y="431"/>
                        <a:pt x="5824" y="431"/>
                      </a:cubicBezTo>
                      <a:cubicBezTo>
                        <a:pt x="5949" y="431"/>
                        <a:pt x="6073" y="398"/>
                        <a:pt x="6185" y="331"/>
                      </a:cubicBezTo>
                      <a:lnTo>
                        <a:pt x="8512" y="3241"/>
                      </a:lnTo>
                      <a:cubicBezTo>
                        <a:pt x="8294" y="3467"/>
                        <a:pt x="8253" y="3799"/>
                        <a:pt x="8406" y="4072"/>
                      </a:cubicBezTo>
                      <a:lnTo>
                        <a:pt x="3404" y="8067"/>
                      </a:lnTo>
                      <a:cubicBezTo>
                        <a:pt x="3270" y="7948"/>
                        <a:pt x="3102" y="7887"/>
                        <a:pt x="2932" y="7887"/>
                      </a:cubicBezTo>
                      <a:cubicBezTo>
                        <a:pt x="2804" y="7887"/>
                        <a:pt x="2675" y="7921"/>
                        <a:pt x="2559" y="7992"/>
                      </a:cubicBezTo>
                      <a:lnTo>
                        <a:pt x="238" y="5082"/>
                      </a:lnTo>
                      <a:cubicBezTo>
                        <a:pt x="349" y="4968"/>
                        <a:pt x="413" y="4828"/>
                        <a:pt x="433" y="4672"/>
                      </a:cubicBezTo>
                      <a:cubicBezTo>
                        <a:pt x="450" y="4513"/>
                        <a:pt x="413" y="4365"/>
                        <a:pt x="338" y="4231"/>
                      </a:cubicBezTo>
                      <a:lnTo>
                        <a:pt x="5337" y="239"/>
                      </a:lnTo>
                      <a:close/>
                      <a:moveTo>
                        <a:pt x="5350" y="0"/>
                      </a:moveTo>
                      <a:cubicBezTo>
                        <a:pt x="5329" y="0"/>
                        <a:pt x="5308" y="7"/>
                        <a:pt x="5290" y="22"/>
                      </a:cubicBezTo>
                      <a:lnTo>
                        <a:pt x="145" y="4131"/>
                      </a:lnTo>
                      <a:cubicBezTo>
                        <a:pt x="129" y="4148"/>
                        <a:pt x="115" y="4173"/>
                        <a:pt x="109" y="4198"/>
                      </a:cubicBezTo>
                      <a:cubicBezTo>
                        <a:pt x="106" y="4226"/>
                        <a:pt x="115" y="4248"/>
                        <a:pt x="132" y="4270"/>
                      </a:cubicBezTo>
                      <a:cubicBezTo>
                        <a:pt x="307" y="4491"/>
                        <a:pt x="271" y="4812"/>
                        <a:pt x="51" y="4987"/>
                      </a:cubicBezTo>
                      <a:cubicBezTo>
                        <a:pt x="14" y="5015"/>
                        <a:pt x="0" y="5071"/>
                        <a:pt x="23" y="5110"/>
                      </a:cubicBezTo>
                      <a:cubicBezTo>
                        <a:pt x="28" y="5119"/>
                        <a:pt x="31" y="5121"/>
                        <a:pt x="34" y="5127"/>
                      </a:cubicBezTo>
                      <a:lnTo>
                        <a:pt x="2472" y="8182"/>
                      </a:lnTo>
                      <a:cubicBezTo>
                        <a:pt x="2486" y="8201"/>
                        <a:pt x="2514" y="8215"/>
                        <a:pt x="2539" y="8218"/>
                      </a:cubicBezTo>
                      <a:cubicBezTo>
                        <a:pt x="2543" y="8218"/>
                        <a:pt x="2546" y="8219"/>
                        <a:pt x="2550" y="8219"/>
                      </a:cubicBezTo>
                      <a:cubicBezTo>
                        <a:pt x="2570" y="8219"/>
                        <a:pt x="2593" y="8212"/>
                        <a:pt x="2612" y="8196"/>
                      </a:cubicBezTo>
                      <a:cubicBezTo>
                        <a:pt x="2707" y="8120"/>
                        <a:pt x="2821" y="8083"/>
                        <a:pt x="2934" y="8083"/>
                      </a:cubicBezTo>
                      <a:cubicBezTo>
                        <a:pt x="3078" y="8083"/>
                        <a:pt x="3221" y="8144"/>
                        <a:pt x="3323" y="8263"/>
                      </a:cubicBezTo>
                      <a:cubicBezTo>
                        <a:pt x="3342" y="8286"/>
                        <a:pt x="3369" y="8297"/>
                        <a:pt x="3396" y="8297"/>
                      </a:cubicBezTo>
                      <a:cubicBezTo>
                        <a:pt x="3418" y="8297"/>
                        <a:pt x="3440" y="8290"/>
                        <a:pt x="3457" y="8277"/>
                      </a:cubicBezTo>
                      <a:lnTo>
                        <a:pt x="8601" y="4170"/>
                      </a:lnTo>
                      <a:cubicBezTo>
                        <a:pt x="8643" y="4134"/>
                        <a:pt x="8652" y="4075"/>
                        <a:pt x="8618" y="4033"/>
                      </a:cubicBezTo>
                      <a:cubicBezTo>
                        <a:pt x="8456" y="3813"/>
                        <a:pt x="8495" y="3500"/>
                        <a:pt x="8710" y="3327"/>
                      </a:cubicBezTo>
                      <a:cubicBezTo>
                        <a:pt x="8752" y="3294"/>
                        <a:pt x="8758" y="3230"/>
                        <a:pt x="8724" y="3188"/>
                      </a:cubicBezTo>
                      <a:lnTo>
                        <a:pt x="6286" y="133"/>
                      </a:lnTo>
                      <a:cubicBezTo>
                        <a:pt x="6269" y="116"/>
                        <a:pt x="6244" y="102"/>
                        <a:pt x="6222" y="100"/>
                      </a:cubicBezTo>
                      <a:cubicBezTo>
                        <a:pt x="6217" y="99"/>
                        <a:pt x="6213" y="99"/>
                        <a:pt x="6208" y="99"/>
                      </a:cubicBezTo>
                      <a:cubicBezTo>
                        <a:pt x="6186" y="99"/>
                        <a:pt x="6165" y="105"/>
                        <a:pt x="6146" y="119"/>
                      </a:cubicBezTo>
                      <a:cubicBezTo>
                        <a:pt x="6052" y="192"/>
                        <a:pt x="5941" y="231"/>
                        <a:pt x="5824" y="231"/>
                      </a:cubicBezTo>
                      <a:cubicBezTo>
                        <a:pt x="5806" y="231"/>
                        <a:pt x="5788" y="230"/>
                        <a:pt x="5770" y="228"/>
                      </a:cubicBezTo>
                      <a:cubicBezTo>
                        <a:pt x="5633" y="211"/>
                        <a:pt x="5513" y="147"/>
                        <a:pt x="5429" y="41"/>
                      </a:cubicBezTo>
                      <a:cubicBezTo>
                        <a:pt x="5408" y="14"/>
                        <a:pt x="5379" y="0"/>
                        <a:pt x="53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183;p57">
                  <a:extLst>
                    <a:ext uri="{FF2B5EF4-FFF2-40B4-BE49-F238E27FC236}">
                      <a16:creationId xmlns:a16="http://schemas.microsoft.com/office/drawing/2014/main" id="{89FEE54E-3D39-3D20-2ACE-AA1E3B934E93}"/>
                    </a:ext>
                  </a:extLst>
                </p:cNvPr>
                <p:cNvSpPr/>
                <p:nvPr/>
              </p:nvSpPr>
              <p:spPr>
                <a:xfrm>
                  <a:off x="6071172" y="1128068"/>
                  <a:ext cx="145379" cy="129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" h="2680" extrusionOk="0">
                      <a:moveTo>
                        <a:pt x="1582" y="662"/>
                      </a:moveTo>
                      <a:lnTo>
                        <a:pt x="2187" y="1418"/>
                      </a:lnTo>
                      <a:lnTo>
                        <a:pt x="1428" y="2021"/>
                      </a:lnTo>
                      <a:lnTo>
                        <a:pt x="826" y="1265"/>
                      </a:lnTo>
                      <a:lnTo>
                        <a:pt x="1582" y="662"/>
                      </a:lnTo>
                      <a:close/>
                      <a:moveTo>
                        <a:pt x="1507" y="1"/>
                      </a:moveTo>
                      <a:cubicBezTo>
                        <a:pt x="1214" y="1"/>
                        <a:pt x="918" y="98"/>
                        <a:pt x="672" y="297"/>
                      </a:cubicBezTo>
                      <a:cubicBezTo>
                        <a:pt x="95" y="757"/>
                        <a:pt x="0" y="1597"/>
                        <a:pt x="463" y="2174"/>
                      </a:cubicBezTo>
                      <a:cubicBezTo>
                        <a:pt x="728" y="2506"/>
                        <a:pt x="1116" y="2680"/>
                        <a:pt x="1507" y="2680"/>
                      </a:cubicBezTo>
                      <a:cubicBezTo>
                        <a:pt x="1800" y="2680"/>
                        <a:pt x="2095" y="2583"/>
                        <a:pt x="2343" y="2384"/>
                      </a:cubicBezTo>
                      <a:cubicBezTo>
                        <a:pt x="2921" y="1923"/>
                        <a:pt x="3016" y="1084"/>
                        <a:pt x="2553" y="506"/>
                      </a:cubicBezTo>
                      <a:cubicBezTo>
                        <a:pt x="2289" y="174"/>
                        <a:pt x="1900" y="1"/>
                        <a:pt x="15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184;p57">
                  <a:extLst>
                    <a:ext uri="{FF2B5EF4-FFF2-40B4-BE49-F238E27FC236}">
                      <a16:creationId xmlns:a16="http://schemas.microsoft.com/office/drawing/2014/main" id="{6EB0D543-8FA9-046E-4D7A-3DC64BD8C3B3}"/>
                    </a:ext>
                  </a:extLst>
                </p:cNvPr>
                <p:cNvSpPr/>
                <p:nvPr/>
              </p:nvSpPr>
              <p:spPr>
                <a:xfrm>
                  <a:off x="6079222" y="1133852"/>
                  <a:ext cx="124700" cy="117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" h="2437" extrusionOk="0">
                      <a:moveTo>
                        <a:pt x="1337" y="197"/>
                      </a:moveTo>
                      <a:cubicBezTo>
                        <a:pt x="1638" y="197"/>
                        <a:pt x="1936" y="329"/>
                        <a:pt x="2137" y="581"/>
                      </a:cubicBezTo>
                      <a:cubicBezTo>
                        <a:pt x="2188" y="643"/>
                        <a:pt x="2229" y="710"/>
                        <a:pt x="2260" y="779"/>
                      </a:cubicBezTo>
                      <a:cubicBezTo>
                        <a:pt x="2344" y="950"/>
                        <a:pt x="2375" y="1139"/>
                        <a:pt x="2355" y="1335"/>
                      </a:cubicBezTo>
                      <a:cubicBezTo>
                        <a:pt x="2322" y="1602"/>
                        <a:pt x="2190" y="1845"/>
                        <a:pt x="1978" y="2018"/>
                      </a:cubicBezTo>
                      <a:cubicBezTo>
                        <a:pt x="1790" y="2168"/>
                        <a:pt x="1564" y="2242"/>
                        <a:pt x="1340" y="2242"/>
                      </a:cubicBezTo>
                      <a:cubicBezTo>
                        <a:pt x="1040" y="2242"/>
                        <a:pt x="743" y="2110"/>
                        <a:pt x="542" y="1856"/>
                      </a:cubicBezTo>
                      <a:cubicBezTo>
                        <a:pt x="187" y="1418"/>
                        <a:pt x="257" y="771"/>
                        <a:pt x="701" y="420"/>
                      </a:cubicBezTo>
                      <a:cubicBezTo>
                        <a:pt x="889" y="270"/>
                        <a:pt x="1114" y="197"/>
                        <a:pt x="1337" y="197"/>
                      </a:cubicBezTo>
                      <a:close/>
                      <a:moveTo>
                        <a:pt x="1339" y="0"/>
                      </a:moveTo>
                      <a:cubicBezTo>
                        <a:pt x="1072" y="0"/>
                        <a:pt x="803" y="87"/>
                        <a:pt x="578" y="266"/>
                      </a:cubicBezTo>
                      <a:cubicBezTo>
                        <a:pt x="126" y="629"/>
                        <a:pt x="0" y="1251"/>
                        <a:pt x="240" y="1747"/>
                      </a:cubicBezTo>
                      <a:cubicBezTo>
                        <a:pt x="279" y="1828"/>
                        <a:pt x="327" y="1906"/>
                        <a:pt x="388" y="1979"/>
                      </a:cubicBezTo>
                      <a:cubicBezTo>
                        <a:pt x="589" y="2233"/>
                        <a:pt x="879" y="2395"/>
                        <a:pt x="1203" y="2428"/>
                      </a:cubicBezTo>
                      <a:cubicBezTo>
                        <a:pt x="1251" y="2434"/>
                        <a:pt x="1299" y="2437"/>
                        <a:pt x="1346" y="2437"/>
                      </a:cubicBezTo>
                      <a:cubicBezTo>
                        <a:pt x="1619" y="2437"/>
                        <a:pt x="1882" y="2343"/>
                        <a:pt x="2098" y="2172"/>
                      </a:cubicBezTo>
                      <a:cubicBezTo>
                        <a:pt x="2352" y="1968"/>
                        <a:pt x="2511" y="1678"/>
                        <a:pt x="2548" y="1354"/>
                      </a:cubicBezTo>
                      <a:cubicBezTo>
                        <a:pt x="2587" y="1030"/>
                        <a:pt x="2495" y="712"/>
                        <a:pt x="2291" y="459"/>
                      </a:cubicBezTo>
                      <a:cubicBezTo>
                        <a:pt x="2051" y="157"/>
                        <a:pt x="1697" y="0"/>
                        <a:pt x="13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185;p57">
                  <a:extLst>
                    <a:ext uri="{FF2B5EF4-FFF2-40B4-BE49-F238E27FC236}">
                      <a16:creationId xmlns:a16="http://schemas.microsoft.com/office/drawing/2014/main" id="{25A55BA3-189F-2E8D-53D0-E1AD133D6CDC}"/>
                    </a:ext>
                  </a:extLst>
                </p:cNvPr>
                <p:cNvSpPr/>
                <p:nvPr/>
              </p:nvSpPr>
              <p:spPr>
                <a:xfrm>
                  <a:off x="6103420" y="1152025"/>
                  <a:ext cx="80884" cy="8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" h="1678" extrusionOk="0">
                      <a:moveTo>
                        <a:pt x="913" y="165"/>
                      </a:moveTo>
                      <a:lnTo>
                        <a:pt x="1518" y="921"/>
                      </a:lnTo>
                      <a:lnTo>
                        <a:pt x="759" y="1524"/>
                      </a:lnTo>
                      <a:lnTo>
                        <a:pt x="157" y="768"/>
                      </a:lnTo>
                      <a:lnTo>
                        <a:pt x="913" y="165"/>
                      </a:lnTo>
                      <a:close/>
                      <a:moveTo>
                        <a:pt x="930" y="1"/>
                      </a:moveTo>
                      <a:lnTo>
                        <a:pt x="1" y="748"/>
                      </a:lnTo>
                      <a:lnTo>
                        <a:pt x="745" y="1677"/>
                      </a:lnTo>
                      <a:lnTo>
                        <a:pt x="1677" y="932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186;p57">
                  <a:extLst>
                    <a:ext uri="{FF2B5EF4-FFF2-40B4-BE49-F238E27FC236}">
                      <a16:creationId xmlns:a16="http://schemas.microsoft.com/office/drawing/2014/main" id="{F3988483-B589-6E8A-AC86-275EE7374290}"/>
                    </a:ext>
                  </a:extLst>
                </p:cNvPr>
                <p:cNvSpPr/>
                <p:nvPr/>
              </p:nvSpPr>
              <p:spPr>
                <a:xfrm>
                  <a:off x="6071269" y="1128164"/>
                  <a:ext cx="90717" cy="128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673" extrusionOk="0">
                      <a:moveTo>
                        <a:pt x="1508" y="1"/>
                      </a:moveTo>
                      <a:cubicBezTo>
                        <a:pt x="1214" y="1"/>
                        <a:pt x="918" y="95"/>
                        <a:pt x="670" y="289"/>
                      </a:cubicBezTo>
                      <a:cubicBezTo>
                        <a:pt x="96" y="750"/>
                        <a:pt x="1" y="1592"/>
                        <a:pt x="461" y="2170"/>
                      </a:cubicBezTo>
                      <a:cubicBezTo>
                        <a:pt x="725" y="2499"/>
                        <a:pt x="1115" y="2672"/>
                        <a:pt x="1507" y="2672"/>
                      </a:cubicBezTo>
                      <a:cubicBezTo>
                        <a:pt x="1633" y="2672"/>
                        <a:pt x="1759" y="2655"/>
                        <a:pt x="1881" y="2619"/>
                      </a:cubicBezTo>
                      <a:cubicBezTo>
                        <a:pt x="1566" y="2563"/>
                        <a:pt x="1270" y="2404"/>
                        <a:pt x="1058" y="2136"/>
                      </a:cubicBezTo>
                      <a:cubicBezTo>
                        <a:pt x="595" y="1556"/>
                        <a:pt x="687" y="716"/>
                        <a:pt x="1267" y="256"/>
                      </a:cubicBezTo>
                      <a:cubicBezTo>
                        <a:pt x="1407" y="144"/>
                        <a:pt x="1563" y="66"/>
                        <a:pt x="1728" y="19"/>
                      </a:cubicBezTo>
                      <a:cubicBezTo>
                        <a:pt x="1655" y="7"/>
                        <a:pt x="1581" y="1"/>
                        <a:pt x="150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187;p57">
                  <a:extLst>
                    <a:ext uri="{FF2B5EF4-FFF2-40B4-BE49-F238E27FC236}">
                      <a16:creationId xmlns:a16="http://schemas.microsoft.com/office/drawing/2014/main" id="{226318C5-F0D8-DE2C-53AC-680027A96F85}"/>
                    </a:ext>
                  </a:extLst>
                </p:cNvPr>
                <p:cNvSpPr/>
                <p:nvPr/>
              </p:nvSpPr>
              <p:spPr>
                <a:xfrm>
                  <a:off x="5879130" y="1535145"/>
                  <a:ext cx="21932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456" extrusionOk="0">
                      <a:moveTo>
                        <a:pt x="45" y="1"/>
                      </a:moveTo>
                      <a:lnTo>
                        <a:pt x="0" y="411"/>
                      </a:lnTo>
                      <a:lnTo>
                        <a:pt x="410" y="456"/>
                      </a:lnTo>
                      <a:lnTo>
                        <a:pt x="455" y="45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188;p57">
                  <a:extLst>
                    <a:ext uri="{FF2B5EF4-FFF2-40B4-BE49-F238E27FC236}">
                      <a16:creationId xmlns:a16="http://schemas.microsoft.com/office/drawing/2014/main" id="{B0001240-8963-C211-05DD-6A8A1ECF2BF8}"/>
                    </a:ext>
                  </a:extLst>
                </p:cNvPr>
                <p:cNvSpPr/>
                <p:nvPr/>
              </p:nvSpPr>
              <p:spPr>
                <a:xfrm>
                  <a:off x="5883806" y="1540014"/>
                  <a:ext cx="12436" cy="12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7" extrusionOk="0">
                      <a:moveTo>
                        <a:pt x="26" y="0"/>
                      </a:moveTo>
                      <a:lnTo>
                        <a:pt x="1" y="232"/>
                      </a:lnTo>
                      <a:lnTo>
                        <a:pt x="232" y="257"/>
                      </a:lnTo>
                      <a:lnTo>
                        <a:pt x="258" y="25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189;p57">
                  <a:extLst>
                    <a:ext uri="{FF2B5EF4-FFF2-40B4-BE49-F238E27FC236}">
                      <a16:creationId xmlns:a16="http://schemas.microsoft.com/office/drawing/2014/main" id="{927DB18B-BC5B-D86B-A778-BFCD7943F887}"/>
                    </a:ext>
                  </a:extLst>
                </p:cNvPr>
                <p:cNvSpPr/>
                <p:nvPr/>
              </p:nvSpPr>
              <p:spPr>
                <a:xfrm>
                  <a:off x="5729989" y="1349322"/>
                  <a:ext cx="21980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456" extrusionOk="0">
                      <a:moveTo>
                        <a:pt x="45" y="0"/>
                      </a:moveTo>
                      <a:lnTo>
                        <a:pt x="0" y="408"/>
                      </a:lnTo>
                      <a:lnTo>
                        <a:pt x="408" y="455"/>
                      </a:lnTo>
                      <a:lnTo>
                        <a:pt x="455" y="4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190;p57">
                  <a:extLst>
                    <a:ext uri="{FF2B5EF4-FFF2-40B4-BE49-F238E27FC236}">
                      <a16:creationId xmlns:a16="http://schemas.microsoft.com/office/drawing/2014/main" id="{5954C274-77E6-D7F7-DD99-6739DA0BEBBF}"/>
                    </a:ext>
                  </a:extLst>
                </p:cNvPr>
                <p:cNvSpPr/>
                <p:nvPr/>
              </p:nvSpPr>
              <p:spPr>
                <a:xfrm>
                  <a:off x="5734279" y="1354431"/>
                  <a:ext cx="12581" cy="12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60" extrusionOk="0">
                      <a:moveTo>
                        <a:pt x="29" y="0"/>
                      </a:moveTo>
                      <a:lnTo>
                        <a:pt x="1" y="232"/>
                      </a:lnTo>
                      <a:lnTo>
                        <a:pt x="235" y="260"/>
                      </a:lnTo>
                      <a:lnTo>
                        <a:pt x="260" y="28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191;p57">
                  <a:extLst>
                    <a:ext uri="{FF2B5EF4-FFF2-40B4-BE49-F238E27FC236}">
                      <a16:creationId xmlns:a16="http://schemas.microsoft.com/office/drawing/2014/main" id="{FE6ADAC4-4C60-F9EB-74F3-FDA0ED583B38}"/>
                    </a:ext>
                  </a:extLst>
                </p:cNvPr>
                <p:cNvSpPr/>
                <p:nvPr/>
              </p:nvSpPr>
              <p:spPr>
                <a:xfrm>
                  <a:off x="6169073" y="1300877"/>
                  <a:ext cx="21932" cy="2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456" extrusionOk="0">
                      <a:moveTo>
                        <a:pt x="47" y="1"/>
                      </a:moveTo>
                      <a:lnTo>
                        <a:pt x="0" y="411"/>
                      </a:lnTo>
                      <a:lnTo>
                        <a:pt x="410" y="456"/>
                      </a:lnTo>
                      <a:lnTo>
                        <a:pt x="455" y="48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7192;p57">
                  <a:extLst>
                    <a:ext uri="{FF2B5EF4-FFF2-40B4-BE49-F238E27FC236}">
                      <a16:creationId xmlns:a16="http://schemas.microsoft.com/office/drawing/2014/main" id="{92BF2BBE-826B-B320-9D86-A2D59A499AE8}"/>
                    </a:ext>
                  </a:extLst>
                </p:cNvPr>
                <p:cNvSpPr/>
                <p:nvPr/>
              </p:nvSpPr>
              <p:spPr>
                <a:xfrm>
                  <a:off x="6173604" y="1306276"/>
                  <a:ext cx="12581" cy="12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60" extrusionOk="0">
                      <a:moveTo>
                        <a:pt x="29" y="1"/>
                      </a:moveTo>
                      <a:lnTo>
                        <a:pt x="1" y="232"/>
                      </a:lnTo>
                      <a:lnTo>
                        <a:pt x="235" y="260"/>
                      </a:lnTo>
                      <a:lnTo>
                        <a:pt x="260" y="26"/>
                      </a:ln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7193;p57">
                  <a:extLst>
                    <a:ext uri="{FF2B5EF4-FFF2-40B4-BE49-F238E27FC236}">
                      <a16:creationId xmlns:a16="http://schemas.microsoft.com/office/drawing/2014/main" id="{31E7FF60-238B-434C-6297-D1AFAA216098}"/>
                    </a:ext>
                  </a:extLst>
                </p:cNvPr>
                <p:cNvSpPr/>
                <p:nvPr/>
              </p:nvSpPr>
              <p:spPr>
                <a:xfrm>
                  <a:off x="6019257" y="1116017"/>
                  <a:ext cx="21932" cy="21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455" extrusionOk="0">
                      <a:moveTo>
                        <a:pt x="48" y="0"/>
                      </a:moveTo>
                      <a:lnTo>
                        <a:pt x="0" y="410"/>
                      </a:lnTo>
                      <a:lnTo>
                        <a:pt x="410" y="455"/>
                      </a:lnTo>
                      <a:lnTo>
                        <a:pt x="455" y="47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D258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7194;p57">
                  <a:extLst>
                    <a:ext uri="{FF2B5EF4-FFF2-40B4-BE49-F238E27FC236}">
                      <a16:creationId xmlns:a16="http://schemas.microsoft.com/office/drawing/2014/main" id="{38F6B88E-D036-A860-3B1A-E55D9B7854DF}"/>
                    </a:ext>
                  </a:extLst>
                </p:cNvPr>
                <p:cNvSpPr/>
                <p:nvPr/>
              </p:nvSpPr>
              <p:spPr>
                <a:xfrm>
                  <a:off x="6023933" y="1120838"/>
                  <a:ext cx="12436" cy="12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60" extrusionOk="0">
                      <a:moveTo>
                        <a:pt x="26" y="0"/>
                      </a:moveTo>
                      <a:lnTo>
                        <a:pt x="1" y="232"/>
                      </a:lnTo>
                      <a:lnTo>
                        <a:pt x="232" y="260"/>
                      </a:lnTo>
                      <a:lnTo>
                        <a:pt x="257" y="2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7195;p57">
                  <a:extLst>
                    <a:ext uri="{FF2B5EF4-FFF2-40B4-BE49-F238E27FC236}">
                      <a16:creationId xmlns:a16="http://schemas.microsoft.com/office/drawing/2014/main" id="{CB2794DF-7A4A-1588-E95B-EF40497A4713}"/>
                    </a:ext>
                  </a:extLst>
                </p:cNvPr>
                <p:cNvSpPr/>
                <p:nvPr/>
              </p:nvSpPr>
              <p:spPr>
                <a:xfrm>
                  <a:off x="6621414" y="1894839"/>
                  <a:ext cx="572646" cy="96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0" h="19952" extrusionOk="0">
                      <a:moveTo>
                        <a:pt x="5802" y="0"/>
                      </a:moveTo>
                      <a:cubicBezTo>
                        <a:pt x="5576" y="0"/>
                        <a:pt x="5350" y="24"/>
                        <a:pt x="5129" y="71"/>
                      </a:cubicBezTo>
                      <a:cubicBezTo>
                        <a:pt x="4303" y="247"/>
                        <a:pt x="3580" y="746"/>
                        <a:pt x="2930" y="1288"/>
                      </a:cubicBezTo>
                      <a:cubicBezTo>
                        <a:pt x="1655" y="2353"/>
                        <a:pt x="528" y="3717"/>
                        <a:pt x="191" y="5347"/>
                      </a:cubicBezTo>
                      <a:cubicBezTo>
                        <a:pt x="1" y="6273"/>
                        <a:pt x="76" y="7233"/>
                        <a:pt x="205" y="8170"/>
                      </a:cubicBezTo>
                      <a:cubicBezTo>
                        <a:pt x="587" y="10954"/>
                        <a:pt x="1438" y="13649"/>
                        <a:pt x="2316" y="16322"/>
                      </a:cubicBezTo>
                      <a:cubicBezTo>
                        <a:pt x="2554" y="17047"/>
                        <a:pt x="2802" y="17786"/>
                        <a:pt x="3265" y="18389"/>
                      </a:cubicBezTo>
                      <a:cubicBezTo>
                        <a:pt x="3943" y="19268"/>
                        <a:pt x="5020" y="19773"/>
                        <a:pt x="6119" y="19909"/>
                      </a:cubicBezTo>
                      <a:cubicBezTo>
                        <a:pt x="6349" y="19938"/>
                        <a:pt x="6580" y="19952"/>
                        <a:pt x="6811" y="19952"/>
                      </a:cubicBezTo>
                      <a:cubicBezTo>
                        <a:pt x="7679" y="19952"/>
                        <a:pt x="8550" y="19762"/>
                        <a:pt x="9380" y="19480"/>
                      </a:cubicBezTo>
                      <a:cubicBezTo>
                        <a:pt x="10387" y="19139"/>
                        <a:pt x="11461" y="18540"/>
                        <a:pt x="11715" y="17507"/>
                      </a:cubicBezTo>
                      <a:cubicBezTo>
                        <a:pt x="11880" y="16841"/>
                        <a:pt x="11662" y="16146"/>
                        <a:pt x="11450" y="15493"/>
                      </a:cubicBezTo>
                      <a:cubicBezTo>
                        <a:pt x="11074" y="14355"/>
                        <a:pt x="10694" y="13217"/>
                        <a:pt x="10309" y="12073"/>
                      </a:cubicBezTo>
                      <a:cubicBezTo>
                        <a:pt x="9631" y="10064"/>
                        <a:pt x="9481" y="7551"/>
                        <a:pt x="8772" y="5548"/>
                      </a:cubicBezTo>
                      <a:cubicBezTo>
                        <a:pt x="8465" y="4683"/>
                        <a:pt x="7667" y="4669"/>
                        <a:pt x="8072" y="3823"/>
                      </a:cubicBezTo>
                      <a:cubicBezTo>
                        <a:pt x="8448" y="3037"/>
                        <a:pt x="8733" y="2080"/>
                        <a:pt x="8284" y="1260"/>
                      </a:cubicBezTo>
                      <a:cubicBezTo>
                        <a:pt x="8097" y="911"/>
                        <a:pt x="7782" y="638"/>
                        <a:pt x="7436" y="437"/>
                      </a:cubicBezTo>
                      <a:cubicBezTo>
                        <a:pt x="6944" y="149"/>
                        <a:pt x="6373" y="0"/>
                        <a:pt x="5802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7196;p57">
                  <a:extLst>
                    <a:ext uri="{FF2B5EF4-FFF2-40B4-BE49-F238E27FC236}">
                      <a16:creationId xmlns:a16="http://schemas.microsoft.com/office/drawing/2014/main" id="{D3F8BE46-719C-D862-9E68-387F6564B2B6}"/>
                    </a:ext>
                  </a:extLst>
                </p:cNvPr>
                <p:cNvSpPr/>
                <p:nvPr/>
              </p:nvSpPr>
              <p:spPr>
                <a:xfrm>
                  <a:off x="6621317" y="1895080"/>
                  <a:ext cx="572742" cy="96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2" h="19954" extrusionOk="0">
                      <a:moveTo>
                        <a:pt x="5801" y="0"/>
                      </a:moveTo>
                      <a:cubicBezTo>
                        <a:pt x="5576" y="0"/>
                        <a:pt x="5351" y="24"/>
                        <a:pt x="5131" y="72"/>
                      </a:cubicBezTo>
                      <a:cubicBezTo>
                        <a:pt x="4305" y="253"/>
                        <a:pt x="3582" y="750"/>
                        <a:pt x="2932" y="1291"/>
                      </a:cubicBezTo>
                      <a:cubicBezTo>
                        <a:pt x="1657" y="2357"/>
                        <a:pt x="527" y="3718"/>
                        <a:pt x="193" y="5350"/>
                      </a:cubicBezTo>
                      <a:cubicBezTo>
                        <a:pt x="0" y="6276"/>
                        <a:pt x="78" y="7236"/>
                        <a:pt x="207" y="8173"/>
                      </a:cubicBezTo>
                      <a:cubicBezTo>
                        <a:pt x="589" y="10958"/>
                        <a:pt x="1440" y="13652"/>
                        <a:pt x="2318" y="16322"/>
                      </a:cubicBezTo>
                      <a:cubicBezTo>
                        <a:pt x="2556" y="17045"/>
                        <a:pt x="2807" y="17784"/>
                        <a:pt x="3267" y="18392"/>
                      </a:cubicBezTo>
                      <a:cubicBezTo>
                        <a:pt x="3942" y="19271"/>
                        <a:pt x="5022" y="19776"/>
                        <a:pt x="6121" y="19913"/>
                      </a:cubicBezTo>
                      <a:cubicBezTo>
                        <a:pt x="6348" y="19940"/>
                        <a:pt x="6575" y="19953"/>
                        <a:pt x="6802" y="19953"/>
                      </a:cubicBezTo>
                      <a:cubicBezTo>
                        <a:pt x="7677" y="19953"/>
                        <a:pt x="8552" y="19762"/>
                        <a:pt x="9382" y="19483"/>
                      </a:cubicBezTo>
                      <a:cubicBezTo>
                        <a:pt x="10389" y="19140"/>
                        <a:pt x="11461" y="18540"/>
                        <a:pt x="11717" y="17508"/>
                      </a:cubicBezTo>
                      <a:cubicBezTo>
                        <a:pt x="11882" y="16844"/>
                        <a:pt x="11664" y="16149"/>
                        <a:pt x="11452" y="15496"/>
                      </a:cubicBezTo>
                      <a:cubicBezTo>
                        <a:pt x="11368" y="15231"/>
                        <a:pt x="11282" y="14975"/>
                        <a:pt x="11196" y="14713"/>
                      </a:cubicBezTo>
                      <a:cubicBezTo>
                        <a:pt x="10777" y="14448"/>
                        <a:pt x="10364" y="14169"/>
                        <a:pt x="10010" y="13823"/>
                      </a:cubicBezTo>
                      <a:cubicBezTo>
                        <a:pt x="8509" y="12375"/>
                        <a:pt x="8219" y="10056"/>
                        <a:pt x="8512" y="7995"/>
                      </a:cubicBezTo>
                      <a:cubicBezTo>
                        <a:pt x="8607" y="7339"/>
                        <a:pt x="8749" y="6695"/>
                        <a:pt x="8939" y="6061"/>
                      </a:cubicBezTo>
                      <a:cubicBezTo>
                        <a:pt x="8886" y="5888"/>
                        <a:pt x="8833" y="5715"/>
                        <a:pt x="8774" y="5551"/>
                      </a:cubicBezTo>
                      <a:cubicBezTo>
                        <a:pt x="8467" y="4686"/>
                        <a:pt x="7669" y="4669"/>
                        <a:pt x="8074" y="3824"/>
                      </a:cubicBezTo>
                      <a:cubicBezTo>
                        <a:pt x="8450" y="3043"/>
                        <a:pt x="8735" y="2080"/>
                        <a:pt x="8286" y="1263"/>
                      </a:cubicBezTo>
                      <a:cubicBezTo>
                        <a:pt x="8093" y="909"/>
                        <a:pt x="7784" y="638"/>
                        <a:pt x="7438" y="440"/>
                      </a:cubicBezTo>
                      <a:cubicBezTo>
                        <a:pt x="6945" y="152"/>
                        <a:pt x="6373" y="0"/>
                        <a:pt x="5801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7197;p57">
                  <a:extLst>
                    <a:ext uri="{FF2B5EF4-FFF2-40B4-BE49-F238E27FC236}">
                      <a16:creationId xmlns:a16="http://schemas.microsoft.com/office/drawing/2014/main" id="{2D7AA46D-04F9-F6E9-0B86-9B277AAEE581}"/>
                    </a:ext>
                  </a:extLst>
                </p:cNvPr>
                <p:cNvSpPr/>
                <p:nvPr/>
              </p:nvSpPr>
              <p:spPr>
                <a:xfrm>
                  <a:off x="5854932" y="1274413"/>
                  <a:ext cx="291818" cy="351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4" h="7291" extrusionOk="0">
                      <a:moveTo>
                        <a:pt x="1538" y="0"/>
                      </a:moveTo>
                      <a:cubicBezTo>
                        <a:pt x="1281" y="0"/>
                        <a:pt x="1057" y="220"/>
                        <a:pt x="985" y="463"/>
                      </a:cubicBezTo>
                      <a:cubicBezTo>
                        <a:pt x="912" y="712"/>
                        <a:pt x="957" y="980"/>
                        <a:pt x="1032" y="1231"/>
                      </a:cubicBezTo>
                      <a:cubicBezTo>
                        <a:pt x="664" y="1256"/>
                        <a:pt x="410" y="1632"/>
                        <a:pt x="363" y="1998"/>
                      </a:cubicBezTo>
                      <a:cubicBezTo>
                        <a:pt x="318" y="2366"/>
                        <a:pt x="441" y="2732"/>
                        <a:pt x="566" y="3080"/>
                      </a:cubicBezTo>
                      <a:cubicBezTo>
                        <a:pt x="538" y="3073"/>
                        <a:pt x="509" y="3069"/>
                        <a:pt x="480" y="3069"/>
                      </a:cubicBezTo>
                      <a:cubicBezTo>
                        <a:pt x="295" y="3069"/>
                        <a:pt x="104" y="3212"/>
                        <a:pt x="56" y="3390"/>
                      </a:cubicBezTo>
                      <a:cubicBezTo>
                        <a:pt x="0" y="3596"/>
                        <a:pt x="61" y="3817"/>
                        <a:pt x="131" y="4018"/>
                      </a:cubicBezTo>
                      <a:cubicBezTo>
                        <a:pt x="466" y="4994"/>
                        <a:pt x="1060" y="5881"/>
                        <a:pt x="1839" y="6565"/>
                      </a:cubicBezTo>
                      <a:cubicBezTo>
                        <a:pt x="2265" y="6936"/>
                        <a:pt x="2773" y="7262"/>
                        <a:pt x="3339" y="7290"/>
                      </a:cubicBezTo>
                      <a:cubicBezTo>
                        <a:pt x="3351" y="7291"/>
                        <a:pt x="3362" y="7291"/>
                        <a:pt x="3373" y="7291"/>
                      </a:cubicBezTo>
                      <a:cubicBezTo>
                        <a:pt x="3925" y="7291"/>
                        <a:pt x="4586" y="6764"/>
                        <a:pt x="4849" y="6275"/>
                      </a:cubicBezTo>
                      <a:cubicBezTo>
                        <a:pt x="5496" y="5058"/>
                        <a:pt x="5906" y="3708"/>
                        <a:pt x="6034" y="2333"/>
                      </a:cubicBezTo>
                      <a:cubicBezTo>
                        <a:pt x="6054" y="2101"/>
                        <a:pt x="6006" y="1786"/>
                        <a:pt x="5775" y="1758"/>
                      </a:cubicBezTo>
                      <a:cubicBezTo>
                        <a:pt x="5767" y="1757"/>
                        <a:pt x="5758" y="1757"/>
                        <a:pt x="5750" y="1757"/>
                      </a:cubicBezTo>
                      <a:cubicBezTo>
                        <a:pt x="5656" y="1757"/>
                        <a:pt x="5567" y="1813"/>
                        <a:pt x="5490" y="1870"/>
                      </a:cubicBezTo>
                      <a:cubicBezTo>
                        <a:pt x="5158" y="2121"/>
                        <a:pt x="4905" y="2472"/>
                        <a:pt x="4771" y="2868"/>
                      </a:cubicBezTo>
                      <a:cubicBezTo>
                        <a:pt x="4539" y="2176"/>
                        <a:pt x="4266" y="1440"/>
                        <a:pt x="3906" y="807"/>
                      </a:cubicBezTo>
                      <a:cubicBezTo>
                        <a:pt x="3789" y="597"/>
                        <a:pt x="3657" y="391"/>
                        <a:pt x="3473" y="240"/>
                      </a:cubicBezTo>
                      <a:cubicBezTo>
                        <a:pt x="3334" y="130"/>
                        <a:pt x="3158" y="57"/>
                        <a:pt x="2982" y="57"/>
                      </a:cubicBezTo>
                      <a:cubicBezTo>
                        <a:pt x="2922" y="57"/>
                        <a:pt x="2862" y="66"/>
                        <a:pt x="2804" y="84"/>
                      </a:cubicBezTo>
                      <a:cubicBezTo>
                        <a:pt x="2578" y="157"/>
                        <a:pt x="2413" y="422"/>
                        <a:pt x="2494" y="645"/>
                      </a:cubicBezTo>
                      <a:cubicBezTo>
                        <a:pt x="2363" y="486"/>
                        <a:pt x="2190" y="344"/>
                        <a:pt x="2031" y="218"/>
                      </a:cubicBezTo>
                      <a:cubicBezTo>
                        <a:pt x="1889" y="106"/>
                        <a:pt x="1724" y="0"/>
                        <a:pt x="1543" y="0"/>
                      </a:cubicBezTo>
                      <a:cubicBezTo>
                        <a:pt x="1541" y="0"/>
                        <a:pt x="1540" y="0"/>
                        <a:pt x="1538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7198;p57">
                  <a:extLst>
                    <a:ext uri="{FF2B5EF4-FFF2-40B4-BE49-F238E27FC236}">
                      <a16:creationId xmlns:a16="http://schemas.microsoft.com/office/drawing/2014/main" id="{795611F2-046A-C925-65EE-F644CA0ECAD9}"/>
                    </a:ext>
                  </a:extLst>
                </p:cNvPr>
                <p:cNvSpPr/>
                <p:nvPr/>
              </p:nvSpPr>
              <p:spPr>
                <a:xfrm>
                  <a:off x="5854932" y="1274413"/>
                  <a:ext cx="291818" cy="351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4" h="7291" extrusionOk="0">
                      <a:moveTo>
                        <a:pt x="1538" y="0"/>
                      </a:moveTo>
                      <a:cubicBezTo>
                        <a:pt x="1281" y="0"/>
                        <a:pt x="1057" y="220"/>
                        <a:pt x="985" y="463"/>
                      </a:cubicBezTo>
                      <a:cubicBezTo>
                        <a:pt x="912" y="712"/>
                        <a:pt x="957" y="980"/>
                        <a:pt x="1032" y="1231"/>
                      </a:cubicBezTo>
                      <a:cubicBezTo>
                        <a:pt x="664" y="1256"/>
                        <a:pt x="410" y="1632"/>
                        <a:pt x="363" y="1998"/>
                      </a:cubicBezTo>
                      <a:cubicBezTo>
                        <a:pt x="318" y="2366"/>
                        <a:pt x="441" y="2732"/>
                        <a:pt x="566" y="3080"/>
                      </a:cubicBezTo>
                      <a:cubicBezTo>
                        <a:pt x="538" y="3073"/>
                        <a:pt x="509" y="3069"/>
                        <a:pt x="480" y="3069"/>
                      </a:cubicBezTo>
                      <a:cubicBezTo>
                        <a:pt x="295" y="3069"/>
                        <a:pt x="104" y="3212"/>
                        <a:pt x="56" y="3390"/>
                      </a:cubicBezTo>
                      <a:cubicBezTo>
                        <a:pt x="0" y="3596"/>
                        <a:pt x="61" y="3817"/>
                        <a:pt x="131" y="4018"/>
                      </a:cubicBezTo>
                      <a:cubicBezTo>
                        <a:pt x="466" y="4994"/>
                        <a:pt x="1060" y="5881"/>
                        <a:pt x="1839" y="6565"/>
                      </a:cubicBezTo>
                      <a:cubicBezTo>
                        <a:pt x="2265" y="6936"/>
                        <a:pt x="2773" y="7262"/>
                        <a:pt x="3339" y="7290"/>
                      </a:cubicBezTo>
                      <a:cubicBezTo>
                        <a:pt x="3351" y="7291"/>
                        <a:pt x="3362" y="7291"/>
                        <a:pt x="3373" y="7291"/>
                      </a:cubicBezTo>
                      <a:cubicBezTo>
                        <a:pt x="3925" y="7291"/>
                        <a:pt x="4586" y="6764"/>
                        <a:pt x="4849" y="6275"/>
                      </a:cubicBezTo>
                      <a:cubicBezTo>
                        <a:pt x="5496" y="5058"/>
                        <a:pt x="5906" y="3708"/>
                        <a:pt x="6034" y="2333"/>
                      </a:cubicBezTo>
                      <a:cubicBezTo>
                        <a:pt x="6054" y="2101"/>
                        <a:pt x="6006" y="1786"/>
                        <a:pt x="5775" y="1758"/>
                      </a:cubicBezTo>
                      <a:cubicBezTo>
                        <a:pt x="5767" y="1757"/>
                        <a:pt x="5758" y="1757"/>
                        <a:pt x="5750" y="1757"/>
                      </a:cubicBezTo>
                      <a:cubicBezTo>
                        <a:pt x="5656" y="1757"/>
                        <a:pt x="5567" y="1813"/>
                        <a:pt x="5490" y="1870"/>
                      </a:cubicBezTo>
                      <a:cubicBezTo>
                        <a:pt x="5158" y="2121"/>
                        <a:pt x="4905" y="2472"/>
                        <a:pt x="4771" y="2868"/>
                      </a:cubicBezTo>
                      <a:cubicBezTo>
                        <a:pt x="4539" y="2176"/>
                        <a:pt x="4266" y="1440"/>
                        <a:pt x="3906" y="807"/>
                      </a:cubicBezTo>
                      <a:cubicBezTo>
                        <a:pt x="3789" y="597"/>
                        <a:pt x="3657" y="391"/>
                        <a:pt x="3473" y="240"/>
                      </a:cubicBezTo>
                      <a:cubicBezTo>
                        <a:pt x="3334" y="130"/>
                        <a:pt x="3158" y="57"/>
                        <a:pt x="2982" y="57"/>
                      </a:cubicBezTo>
                      <a:cubicBezTo>
                        <a:pt x="2922" y="57"/>
                        <a:pt x="2862" y="66"/>
                        <a:pt x="2804" y="84"/>
                      </a:cubicBezTo>
                      <a:cubicBezTo>
                        <a:pt x="2578" y="157"/>
                        <a:pt x="2413" y="422"/>
                        <a:pt x="2494" y="645"/>
                      </a:cubicBezTo>
                      <a:cubicBezTo>
                        <a:pt x="2363" y="486"/>
                        <a:pt x="2190" y="344"/>
                        <a:pt x="2031" y="218"/>
                      </a:cubicBezTo>
                      <a:cubicBezTo>
                        <a:pt x="1889" y="106"/>
                        <a:pt x="1724" y="0"/>
                        <a:pt x="1543" y="0"/>
                      </a:cubicBezTo>
                      <a:cubicBezTo>
                        <a:pt x="1541" y="0"/>
                        <a:pt x="1540" y="0"/>
                        <a:pt x="1538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7199;p57">
                  <a:extLst>
                    <a:ext uri="{FF2B5EF4-FFF2-40B4-BE49-F238E27FC236}">
                      <a16:creationId xmlns:a16="http://schemas.microsoft.com/office/drawing/2014/main" id="{E435219B-F97F-EDE6-DBC3-0527BFA537D9}"/>
                    </a:ext>
                  </a:extLst>
                </p:cNvPr>
                <p:cNvSpPr/>
                <p:nvPr/>
              </p:nvSpPr>
              <p:spPr>
                <a:xfrm>
                  <a:off x="5963293" y="1298033"/>
                  <a:ext cx="52252" cy="112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" h="2337" extrusionOk="0">
                      <a:moveTo>
                        <a:pt x="97" y="0"/>
                      </a:moveTo>
                      <a:cubicBezTo>
                        <a:pt x="84" y="0"/>
                        <a:pt x="71" y="3"/>
                        <a:pt x="59" y="10"/>
                      </a:cubicBezTo>
                      <a:cubicBezTo>
                        <a:pt x="20" y="26"/>
                        <a:pt x="1" y="79"/>
                        <a:pt x="23" y="121"/>
                      </a:cubicBezTo>
                      <a:cubicBezTo>
                        <a:pt x="374" y="810"/>
                        <a:pt x="673" y="1536"/>
                        <a:pt x="913" y="2275"/>
                      </a:cubicBezTo>
                      <a:cubicBezTo>
                        <a:pt x="924" y="2314"/>
                        <a:pt x="958" y="2336"/>
                        <a:pt x="994" y="2336"/>
                      </a:cubicBezTo>
                      <a:cubicBezTo>
                        <a:pt x="999" y="2336"/>
                        <a:pt x="1008" y="2336"/>
                        <a:pt x="1013" y="2328"/>
                      </a:cubicBezTo>
                      <a:cubicBezTo>
                        <a:pt x="1058" y="2317"/>
                        <a:pt x="1083" y="2267"/>
                        <a:pt x="1069" y="2225"/>
                      </a:cubicBezTo>
                      <a:cubicBezTo>
                        <a:pt x="826" y="1477"/>
                        <a:pt x="525" y="746"/>
                        <a:pt x="171" y="43"/>
                      </a:cubicBezTo>
                      <a:cubicBezTo>
                        <a:pt x="157" y="18"/>
                        <a:pt x="128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7200;p57">
                  <a:extLst>
                    <a:ext uri="{FF2B5EF4-FFF2-40B4-BE49-F238E27FC236}">
                      <a16:creationId xmlns:a16="http://schemas.microsoft.com/office/drawing/2014/main" id="{A912EF88-21B7-1C44-120F-49D431615DAA}"/>
                    </a:ext>
                  </a:extLst>
                </p:cNvPr>
                <p:cNvSpPr/>
                <p:nvPr/>
              </p:nvSpPr>
              <p:spPr>
                <a:xfrm>
                  <a:off x="5899713" y="1330185"/>
                  <a:ext cx="41310" cy="107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2236" extrusionOk="0">
                      <a:moveTo>
                        <a:pt x="95" y="0"/>
                      </a:moveTo>
                      <a:cubicBezTo>
                        <a:pt x="87" y="0"/>
                        <a:pt x="78" y="1"/>
                        <a:pt x="70" y="4"/>
                      </a:cubicBezTo>
                      <a:cubicBezTo>
                        <a:pt x="25" y="15"/>
                        <a:pt x="0" y="68"/>
                        <a:pt x="14" y="110"/>
                      </a:cubicBezTo>
                      <a:lnTo>
                        <a:pt x="684" y="2177"/>
                      </a:lnTo>
                      <a:cubicBezTo>
                        <a:pt x="692" y="2216"/>
                        <a:pt x="728" y="2236"/>
                        <a:pt x="762" y="2236"/>
                      </a:cubicBezTo>
                      <a:cubicBezTo>
                        <a:pt x="770" y="2236"/>
                        <a:pt x="778" y="2233"/>
                        <a:pt x="787" y="2233"/>
                      </a:cubicBezTo>
                      <a:cubicBezTo>
                        <a:pt x="831" y="2222"/>
                        <a:pt x="857" y="2172"/>
                        <a:pt x="843" y="2130"/>
                      </a:cubicBezTo>
                      <a:lnTo>
                        <a:pt x="173" y="60"/>
                      </a:lnTo>
                      <a:cubicBezTo>
                        <a:pt x="166" y="23"/>
                        <a:pt x="132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7201;p57">
                  <a:extLst>
                    <a:ext uri="{FF2B5EF4-FFF2-40B4-BE49-F238E27FC236}">
                      <a16:creationId xmlns:a16="http://schemas.microsoft.com/office/drawing/2014/main" id="{4653F414-C844-C18A-B310-1726CBFBE624}"/>
                    </a:ext>
                  </a:extLst>
                </p:cNvPr>
                <p:cNvSpPr/>
                <p:nvPr/>
              </p:nvSpPr>
              <p:spPr>
                <a:xfrm>
                  <a:off x="5873587" y="1418638"/>
                  <a:ext cx="43238" cy="76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1592" extrusionOk="0">
                      <a:moveTo>
                        <a:pt x="96" y="1"/>
                      </a:moveTo>
                      <a:cubicBezTo>
                        <a:pt x="88" y="1"/>
                        <a:pt x="79" y="2"/>
                        <a:pt x="71" y="5"/>
                      </a:cubicBezTo>
                      <a:cubicBezTo>
                        <a:pt x="26" y="19"/>
                        <a:pt x="1" y="72"/>
                        <a:pt x="15" y="113"/>
                      </a:cubicBezTo>
                      <a:cubicBezTo>
                        <a:pt x="182" y="624"/>
                        <a:pt x="422" y="1109"/>
                        <a:pt x="729" y="1556"/>
                      </a:cubicBezTo>
                      <a:cubicBezTo>
                        <a:pt x="746" y="1578"/>
                        <a:pt x="771" y="1592"/>
                        <a:pt x="799" y="1592"/>
                      </a:cubicBezTo>
                      <a:cubicBezTo>
                        <a:pt x="815" y="1592"/>
                        <a:pt x="832" y="1584"/>
                        <a:pt x="852" y="1581"/>
                      </a:cubicBezTo>
                      <a:cubicBezTo>
                        <a:pt x="891" y="1553"/>
                        <a:pt x="896" y="1500"/>
                        <a:pt x="874" y="1461"/>
                      </a:cubicBezTo>
                      <a:cubicBezTo>
                        <a:pt x="576" y="1028"/>
                        <a:pt x="344" y="560"/>
                        <a:pt x="179" y="60"/>
                      </a:cubicBezTo>
                      <a:cubicBezTo>
                        <a:pt x="168" y="24"/>
                        <a:pt x="133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7202;p57">
                  <a:extLst>
                    <a:ext uri="{FF2B5EF4-FFF2-40B4-BE49-F238E27FC236}">
                      <a16:creationId xmlns:a16="http://schemas.microsoft.com/office/drawing/2014/main" id="{3EA473F1-23E0-4B2F-9ECA-909044431D2C}"/>
                    </a:ext>
                  </a:extLst>
                </p:cNvPr>
                <p:cNvSpPr/>
                <p:nvPr/>
              </p:nvSpPr>
              <p:spPr>
                <a:xfrm>
                  <a:off x="6083946" y="1359059"/>
                  <a:ext cx="54469" cy="7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" h="1489" extrusionOk="0">
                      <a:moveTo>
                        <a:pt x="996" y="1"/>
                      </a:moveTo>
                      <a:cubicBezTo>
                        <a:pt x="902" y="1"/>
                        <a:pt x="814" y="57"/>
                        <a:pt x="737" y="114"/>
                      </a:cubicBezTo>
                      <a:cubicBezTo>
                        <a:pt x="405" y="362"/>
                        <a:pt x="151" y="716"/>
                        <a:pt x="17" y="1112"/>
                      </a:cubicBezTo>
                      <a:cubicBezTo>
                        <a:pt x="11" y="1093"/>
                        <a:pt x="6" y="1079"/>
                        <a:pt x="0" y="1062"/>
                      </a:cubicBezTo>
                      <a:lnTo>
                        <a:pt x="0" y="1062"/>
                      </a:lnTo>
                      <a:cubicBezTo>
                        <a:pt x="20" y="1204"/>
                        <a:pt x="42" y="1349"/>
                        <a:pt x="56" y="1489"/>
                      </a:cubicBezTo>
                      <a:cubicBezTo>
                        <a:pt x="416" y="1006"/>
                        <a:pt x="770" y="526"/>
                        <a:pt x="1130" y="44"/>
                      </a:cubicBezTo>
                      <a:cubicBezTo>
                        <a:pt x="1099" y="24"/>
                        <a:pt x="1063" y="10"/>
                        <a:pt x="1021" y="2"/>
                      </a:cubicBezTo>
                      <a:cubicBezTo>
                        <a:pt x="1013" y="1"/>
                        <a:pt x="1005" y="1"/>
                        <a:pt x="996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7203;p57">
                  <a:extLst>
                    <a:ext uri="{FF2B5EF4-FFF2-40B4-BE49-F238E27FC236}">
                      <a16:creationId xmlns:a16="http://schemas.microsoft.com/office/drawing/2014/main" id="{A14C08B1-2A93-1B44-FAF6-8C0C3D0D9122}"/>
                    </a:ext>
                  </a:extLst>
                </p:cNvPr>
                <p:cNvSpPr/>
                <p:nvPr/>
              </p:nvSpPr>
              <p:spPr>
                <a:xfrm>
                  <a:off x="5867561" y="1485400"/>
                  <a:ext cx="258751" cy="140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8" h="291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9" y="832"/>
                        <a:pt x="890" y="1591"/>
                        <a:pt x="1568" y="2188"/>
                      </a:cubicBezTo>
                      <a:cubicBezTo>
                        <a:pt x="1995" y="2559"/>
                        <a:pt x="2506" y="2885"/>
                        <a:pt x="3069" y="2913"/>
                      </a:cubicBezTo>
                      <a:cubicBezTo>
                        <a:pt x="3083" y="2914"/>
                        <a:pt x="3097" y="2914"/>
                        <a:pt x="3112" y="2914"/>
                      </a:cubicBezTo>
                      <a:cubicBezTo>
                        <a:pt x="3672" y="2914"/>
                        <a:pt x="4328" y="2387"/>
                        <a:pt x="4590" y="1900"/>
                      </a:cubicBezTo>
                      <a:cubicBezTo>
                        <a:pt x="4908" y="1298"/>
                        <a:pt x="5170" y="667"/>
                        <a:pt x="5368" y="14"/>
                      </a:cubicBezTo>
                      <a:lnTo>
                        <a:pt x="5368" y="14"/>
                      </a:lnTo>
                      <a:cubicBezTo>
                        <a:pt x="4364" y="293"/>
                        <a:pt x="3412" y="745"/>
                        <a:pt x="2561" y="1345"/>
                      </a:cubicBezTo>
                      <a:cubicBezTo>
                        <a:pt x="2468" y="1411"/>
                        <a:pt x="2364" y="1482"/>
                        <a:pt x="2252" y="1482"/>
                      </a:cubicBezTo>
                      <a:cubicBezTo>
                        <a:pt x="2250" y="1482"/>
                        <a:pt x="2248" y="1482"/>
                        <a:pt x="2246" y="1482"/>
                      </a:cubicBezTo>
                      <a:cubicBezTo>
                        <a:pt x="2174" y="1479"/>
                        <a:pt x="2101" y="1448"/>
                        <a:pt x="2040" y="1412"/>
                      </a:cubicBezTo>
                      <a:cubicBezTo>
                        <a:pt x="1295" y="1047"/>
                        <a:pt x="606" y="564"/>
                        <a:pt x="0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7204;p57">
                  <a:extLst>
                    <a:ext uri="{FF2B5EF4-FFF2-40B4-BE49-F238E27FC236}">
                      <a16:creationId xmlns:a16="http://schemas.microsoft.com/office/drawing/2014/main" id="{779A46F4-1DDB-244D-7D17-9AC5EB13DD20}"/>
                    </a:ext>
                  </a:extLst>
                </p:cNvPr>
                <p:cNvSpPr/>
                <p:nvPr/>
              </p:nvSpPr>
              <p:spPr>
                <a:xfrm>
                  <a:off x="5920151" y="1512152"/>
                  <a:ext cx="392272" cy="89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8" h="18544" extrusionOk="0">
                      <a:moveTo>
                        <a:pt x="4405" y="0"/>
                      </a:moveTo>
                      <a:cubicBezTo>
                        <a:pt x="4404" y="0"/>
                        <a:pt x="4403" y="1"/>
                        <a:pt x="4402" y="1"/>
                      </a:cubicBezTo>
                      <a:cubicBezTo>
                        <a:pt x="3189" y="252"/>
                        <a:pt x="2051" y="874"/>
                        <a:pt x="1186" y="1767"/>
                      </a:cubicBezTo>
                      <a:cubicBezTo>
                        <a:pt x="739" y="2227"/>
                        <a:pt x="371" y="2751"/>
                        <a:pt x="0" y="3273"/>
                      </a:cubicBezTo>
                      <a:cubicBezTo>
                        <a:pt x="792" y="7820"/>
                        <a:pt x="2240" y="12047"/>
                        <a:pt x="4196" y="16229"/>
                      </a:cubicBezTo>
                      <a:cubicBezTo>
                        <a:pt x="4589" y="17071"/>
                        <a:pt x="5055" y="17956"/>
                        <a:pt x="5873" y="18391"/>
                      </a:cubicBezTo>
                      <a:cubicBezTo>
                        <a:pt x="6032" y="18478"/>
                        <a:pt x="6210" y="18544"/>
                        <a:pt x="6389" y="18544"/>
                      </a:cubicBezTo>
                      <a:cubicBezTo>
                        <a:pt x="6429" y="18544"/>
                        <a:pt x="6469" y="18540"/>
                        <a:pt x="6509" y="18533"/>
                      </a:cubicBezTo>
                      <a:cubicBezTo>
                        <a:pt x="6668" y="18505"/>
                        <a:pt x="6816" y="18416"/>
                        <a:pt x="6938" y="18310"/>
                      </a:cubicBezTo>
                      <a:cubicBezTo>
                        <a:pt x="7555" y="17802"/>
                        <a:pt x="7789" y="16965"/>
                        <a:pt x="7878" y="16165"/>
                      </a:cubicBezTo>
                      <a:cubicBezTo>
                        <a:pt x="8138" y="13872"/>
                        <a:pt x="7616" y="11712"/>
                        <a:pt x="7069" y="9472"/>
                      </a:cubicBezTo>
                      <a:cubicBezTo>
                        <a:pt x="6308" y="6342"/>
                        <a:pt x="5463" y="3237"/>
                        <a:pt x="4520" y="160"/>
                      </a:cubicBezTo>
                      <a:lnTo>
                        <a:pt x="4520" y="160"/>
                      </a:lnTo>
                      <a:cubicBezTo>
                        <a:pt x="4521" y="160"/>
                        <a:pt x="4523" y="161"/>
                        <a:pt x="4524" y="161"/>
                      </a:cubicBezTo>
                      <a:cubicBezTo>
                        <a:pt x="4551" y="161"/>
                        <a:pt x="4450" y="0"/>
                        <a:pt x="44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7205;p57">
                  <a:extLst>
                    <a:ext uri="{FF2B5EF4-FFF2-40B4-BE49-F238E27FC236}">
                      <a16:creationId xmlns:a16="http://schemas.microsoft.com/office/drawing/2014/main" id="{0EF833C5-3A88-BE2C-F0A1-25A804C59847}"/>
                    </a:ext>
                  </a:extLst>
                </p:cNvPr>
                <p:cNvSpPr/>
                <p:nvPr/>
              </p:nvSpPr>
              <p:spPr>
                <a:xfrm>
                  <a:off x="6067268" y="1679997"/>
                  <a:ext cx="245303" cy="7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9" h="15062" extrusionOk="0">
                      <a:moveTo>
                        <a:pt x="2444" y="0"/>
                      </a:moveTo>
                      <a:cubicBezTo>
                        <a:pt x="1819" y="620"/>
                        <a:pt x="1331" y="1387"/>
                        <a:pt x="993" y="2199"/>
                      </a:cubicBezTo>
                      <a:cubicBezTo>
                        <a:pt x="460" y="3471"/>
                        <a:pt x="260" y="4852"/>
                        <a:pt x="142" y="6227"/>
                      </a:cubicBezTo>
                      <a:cubicBezTo>
                        <a:pt x="31" y="7572"/>
                        <a:pt x="0" y="8925"/>
                        <a:pt x="59" y="10278"/>
                      </a:cubicBezTo>
                      <a:cubicBezTo>
                        <a:pt x="402" y="11104"/>
                        <a:pt x="765" y="11927"/>
                        <a:pt x="1147" y="12747"/>
                      </a:cubicBezTo>
                      <a:cubicBezTo>
                        <a:pt x="1537" y="13587"/>
                        <a:pt x="2006" y="14471"/>
                        <a:pt x="2826" y="14909"/>
                      </a:cubicBezTo>
                      <a:cubicBezTo>
                        <a:pt x="2983" y="14996"/>
                        <a:pt x="3163" y="15062"/>
                        <a:pt x="3341" y="15062"/>
                      </a:cubicBezTo>
                      <a:cubicBezTo>
                        <a:pt x="3381" y="15062"/>
                        <a:pt x="3420" y="15058"/>
                        <a:pt x="3459" y="15051"/>
                      </a:cubicBezTo>
                      <a:cubicBezTo>
                        <a:pt x="3616" y="15021"/>
                        <a:pt x="3764" y="14934"/>
                        <a:pt x="3889" y="14828"/>
                      </a:cubicBezTo>
                      <a:cubicBezTo>
                        <a:pt x="4506" y="14320"/>
                        <a:pt x="4740" y="13481"/>
                        <a:pt x="4829" y="12686"/>
                      </a:cubicBezTo>
                      <a:cubicBezTo>
                        <a:pt x="5089" y="10390"/>
                        <a:pt x="4564" y="8230"/>
                        <a:pt x="4020" y="5984"/>
                      </a:cubicBezTo>
                      <a:cubicBezTo>
                        <a:pt x="3532" y="3981"/>
                        <a:pt x="3008" y="1987"/>
                        <a:pt x="24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7206;p57">
                  <a:extLst>
                    <a:ext uri="{FF2B5EF4-FFF2-40B4-BE49-F238E27FC236}">
                      <a16:creationId xmlns:a16="http://schemas.microsoft.com/office/drawing/2014/main" id="{BA8FF2D0-49A2-39C9-9709-239CC0E99AF5}"/>
                    </a:ext>
                  </a:extLst>
                </p:cNvPr>
                <p:cNvSpPr/>
                <p:nvPr/>
              </p:nvSpPr>
              <p:spPr>
                <a:xfrm>
                  <a:off x="5920151" y="1511863"/>
                  <a:ext cx="242892" cy="23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9" h="4948" extrusionOk="0">
                      <a:moveTo>
                        <a:pt x="4405" y="1"/>
                      </a:moveTo>
                      <a:cubicBezTo>
                        <a:pt x="4404" y="1"/>
                        <a:pt x="4403" y="1"/>
                        <a:pt x="4402" y="1"/>
                      </a:cubicBezTo>
                      <a:cubicBezTo>
                        <a:pt x="3186" y="252"/>
                        <a:pt x="2051" y="877"/>
                        <a:pt x="1186" y="1770"/>
                      </a:cubicBezTo>
                      <a:cubicBezTo>
                        <a:pt x="739" y="2227"/>
                        <a:pt x="371" y="2755"/>
                        <a:pt x="0" y="3276"/>
                      </a:cubicBezTo>
                      <a:cubicBezTo>
                        <a:pt x="98" y="3837"/>
                        <a:pt x="207" y="4395"/>
                        <a:pt x="327" y="4947"/>
                      </a:cubicBezTo>
                      <a:cubicBezTo>
                        <a:pt x="2140" y="4403"/>
                        <a:pt x="3791" y="3335"/>
                        <a:pt x="5038" y="1912"/>
                      </a:cubicBezTo>
                      <a:cubicBezTo>
                        <a:pt x="4868" y="1326"/>
                        <a:pt x="4698" y="746"/>
                        <a:pt x="4520" y="163"/>
                      </a:cubicBezTo>
                      <a:lnTo>
                        <a:pt x="4520" y="163"/>
                      </a:lnTo>
                      <a:cubicBezTo>
                        <a:pt x="4521" y="164"/>
                        <a:pt x="4523" y="164"/>
                        <a:pt x="4524" y="164"/>
                      </a:cubicBezTo>
                      <a:cubicBezTo>
                        <a:pt x="4549" y="164"/>
                        <a:pt x="4450" y="1"/>
                        <a:pt x="44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7207;p57">
                  <a:extLst>
                    <a:ext uri="{FF2B5EF4-FFF2-40B4-BE49-F238E27FC236}">
                      <a16:creationId xmlns:a16="http://schemas.microsoft.com/office/drawing/2014/main" id="{21EBD196-9FA8-6F9E-0AE4-A0880ECDEFDB}"/>
                    </a:ext>
                  </a:extLst>
                </p:cNvPr>
                <p:cNvSpPr/>
                <p:nvPr/>
              </p:nvSpPr>
              <p:spPr>
                <a:xfrm>
                  <a:off x="5925502" y="1559488"/>
                  <a:ext cx="237831" cy="190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4" h="3960" extrusionOk="0">
                      <a:moveTo>
                        <a:pt x="4657" y="1"/>
                      </a:moveTo>
                      <a:cubicBezTo>
                        <a:pt x="3237" y="1158"/>
                        <a:pt x="1669" y="2129"/>
                        <a:pt x="1" y="2877"/>
                      </a:cubicBezTo>
                      <a:cubicBezTo>
                        <a:pt x="68" y="3240"/>
                        <a:pt x="137" y="3600"/>
                        <a:pt x="213" y="3959"/>
                      </a:cubicBezTo>
                      <a:cubicBezTo>
                        <a:pt x="2026" y="3415"/>
                        <a:pt x="3683" y="2344"/>
                        <a:pt x="4933" y="924"/>
                      </a:cubicBezTo>
                      <a:cubicBezTo>
                        <a:pt x="4841" y="617"/>
                        <a:pt x="4749" y="310"/>
                        <a:pt x="465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7208;p57">
                  <a:extLst>
                    <a:ext uri="{FF2B5EF4-FFF2-40B4-BE49-F238E27FC236}">
                      <a16:creationId xmlns:a16="http://schemas.microsoft.com/office/drawing/2014/main" id="{E5AA606A-5946-85E0-690E-AE24A69ED3A3}"/>
                    </a:ext>
                  </a:extLst>
                </p:cNvPr>
                <p:cNvSpPr/>
                <p:nvPr/>
              </p:nvSpPr>
              <p:spPr>
                <a:xfrm>
                  <a:off x="6978456" y="3573859"/>
                  <a:ext cx="419506" cy="45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3" h="9498" extrusionOk="0">
                      <a:moveTo>
                        <a:pt x="2635" y="0"/>
                      </a:moveTo>
                      <a:cubicBezTo>
                        <a:pt x="1996" y="0"/>
                        <a:pt x="1362" y="321"/>
                        <a:pt x="877" y="828"/>
                      </a:cubicBezTo>
                      <a:cubicBezTo>
                        <a:pt x="232" y="1506"/>
                        <a:pt x="1" y="2606"/>
                        <a:pt x="475" y="3409"/>
                      </a:cubicBezTo>
                      <a:cubicBezTo>
                        <a:pt x="810" y="3981"/>
                        <a:pt x="1424" y="4327"/>
                        <a:pt x="1995" y="4664"/>
                      </a:cubicBezTo>
                      <a:cubicBezTo>
                        <a:pt x="3162" y="5356"/>
                        <a:pt x="4269" y="6137"/>
                        <a:pt x="5313" y="6999"/>
                      </a:cubicBezTo>
                      <a:cubicBezTo>
                        <a:pt x="5444" y="7111"/>
                        <a:pt x="5580" y="7225"/>
                        <a:pt x="5658" y="7379"/>
                      </a:cubicBezTo>
                      <a:cubicBezTo>
                        <a:pt x="5798" y="7647"/>
                        <a:pt x="5734" y="7970"/>
                        <a:pt x="5723" y="8274"/>
                      </a:cubicBezTo>
                      <a:cubicBezTo>
                        <a:pt x="5714" y="8551"/>
                        <a:pt x="5751" y="8827"/>
                        <a:pt x="5831" y="9092"/>
                      </a:cubicBezTo>
                      <a:cubicBezTo>
                        <a:pt x="5893" y="9283"/>
                        <a:pt x="6023" y="9497"/>
                        <a:pt x="6214" y="9497"/>
                      </a:cubicBezTo>
                      <a:cubicBezTo>
                        <a:pt x="6222" y="9497"/>
                        <a:pt x="6229" y="9497"/>
                        <a:pt x="6236" y="9496"/>
                      </a:cubicBezTo>
                      <a:cubicBezTo>
                        <a:pt x="6401" y="9482"/>
                        <a:pt x="6509" y="9321"/>
                        <a:pt x="6590" y="9178"/>
                      </a:cubicBezTo>
                      <a:cubicBezTo>
                        <a:pt x="7374" y="7767"/>
                        <a:pt x="7994" y="6263"/>
                        <a:pt x="8440" y="4712"/>
                      </a:cubicBezTo>
                      <a:cubicBezTo>
                        <a:pt x="8585" y="4207"/>
                        <a:pt x="8702" y="3649"/>
                        <a:pt x="8476" y="3183"/>
                      </a:cubicBezTo>
                      <a:cubicBezTo>
                        <a:pt x="8270" y="2753"/>
                        <a:pt x="7821" y="2511"/>
                        <a:pt x="7402" y="2288"/>
                      </a:cubicBezTo>
                      <a:cubicBezTo>
                        <a:pt x="6138" y="1624"/>
                        <a:pt x="4838" y="1004"/>
                        <a:pt x="3614" y="276"/>
                      </a:cubicBezTo>
                      <a:cubicBezTo>
                        <a:pt x="3299" y="86"/>
                        <a:pt x="2966" y="0"/>
                        <a:pt x="2635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7209;p57">
                  <a:extLst>
                    <a:ext uri="{FF2B5EF4-FFF2-40B4-BE49-F238E27FC236}">
                      <a16:creationId xmlns:a16="http://schemas.microsoft.com/office/drawing/2014/main" id="{85BFBACD-4698-8226-427C-37CD67082717}"/>
                    </a:ext>
                  </a:extLst>
                </p:cNvPr>
                <p:cNvSpPr/>
                <p:nvPr/>
              </p:nvSpPr>
              <p:spPr>
                <a:xfrm>
                  <a:off x="6978456" y="3573425"/>
                  <a:ext cx="419362" cy="458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0" h="9507" extrusionOk="0">
                      <a:moveTo>
                        <a:pt x="2636" y="1"/>
                      </a:moveTo>
                      <a:cubicBezTo>
                        <a:pt x="1996" y="1"/>
                        <a:pt x="1362" y="322"/>
                        <a:pt x="877" y="832"/>
                      </a:cubicBezTo>
                      <a:cubicBezTo>
                        <a:pt x="232" y="1507"/>
                        <a:pt x="1" y="2606"/>
                        <a:pt x="475" y="3412"/>
                      </a:cubicBezTo>
                      <a:cubicBezTo>
                        <a:pt x="815" y="3984"/>
                        <a:pt x="1429" y="4330"/>
                        <a:pt x="1995" y="4673"/>
                      </a:cubicBezTo>
                      <a:lnTo>
                        <a:pt x="1998" y="4679"/>
                      </a:lnTo>
                      <a:cubicBezTo>
                        <a:pt x="2255" y="4316"/>
                        <a:pt x="2478" y="3931"/>
                        <a:pt x="2662" y="3527"/>
                      </a:cubicBezTo>
                      <a:cubicBezTo>
                        <a:pt x="2927" y="2941"/>
                        <a:pt x="3198" y="2241"/>
                        <a:pt x="3820" y="2071"/>
                      </a:cubicBezTo>
                      <a:cubicBezTo>
                        <a:pt x="3912" y="2046"/>
                        <a:pt x="4006" y="2034"/>
                        <a:pt x="4100" y="2034"/>
                      </a:cubicBezTo>
                      <a:cubicBezTo>
                        <a:pt x="4269" y="2034"/>
                        <a:pt x="4439" y="2071"/>
                        <a:pt x="4598" y="2132"/>
                      </a:cubicBezTo>
                      <a:cubicBezTo>
                        <a:pt x="5402" y="2439"/>
                        <a:pt x="5887" y="3312"/>
                        <a:pt x="5982" y="4168"/>
                      </a:cubicBezTo>
                      <a:cubicBezTo>
                        <a:pt x="6071" y="5028"/>
                        <a:pt x="5845" y="5887"/>
                        <a:pt x="5597" y="6716"/>
                      </a:cubicBezTo>
                      <a:cubicBezTo>
                        <a:pt x="5552" y="6858"/>
                        <a:pt x="5511" y="7000"/>
                        <a:pt x="5463" y="7142"/>
                      </a:cubicBezTo>
                      <a:cubicBezTo>
                        <a:pt x="5536" y="7218"/>
                        <a:pt x="5605" y="7293"/>
                        <a:pt x="5653" y="7388"/>
                      </a:cubicBezTo>
                      <a:cubicBezTo>
                        <a:pt x="5792" y="7656"/>
                        <a:pt x="5731" y="7979"/>
                        <a:pt x="5720" y="8283"/>
                      </a:cubicBezTo>
                      <a:cubicBezTo>
                        <a:pt x="5709" y="8560"/>
                        <a:pt x="5748" y="8836"/>
                        <a:pt x="5829" y="9101"/>
                      </a:cubicBezTo>
                      <a:cubicBezTo>
                        <a:pt x="5888" y="9292"/>
                        <a:pt x="6017" y="9506"/>
                        <a:pt x="6211" y="9506"/>
                      </a:cubicBezTo>
                      <a:cubicBezTo>
                        <a:pt x="6219" y="9506"/>
                        <a:pt x="6226" y="9506"/>
                        <a:pt x="6233" y="9505"/>
                      </a:cubicBezTo>
                      <a:cubicBezTo>
                        <a:pt x="6398" y="9491"/>
                        <a:pt x="6504" y="9330"/>
                        <a:pt x="6585" y="9187"/>
                      </a:cubicBezTo>
                      <a:cubicBezTo>
                        <a:pt x="7369" y="7776"/>
                        <a:pt x="7991" y="6272"/>
                        <a:pt x="8437" y="4721"/>
                      </a:cubicBezTo>
                      <a:cubicBezTo>
                        <a:pt x="8579" y="4216"/>
                        <a:pt x="8699" y="3658"/>
                        <a:pt x="8473" y="3192"/>
                      </a:cubicBezTo>
                      <a:cubicBezTo>
                        <a:pt x="8267" y="2762"/>
                        <a:pt x="7815" y="2520"/>
                        <a:pt x="7397" y="2297"/>
                      </a:cubicBezTo>
                      <a:cubicBezTo>
                        <a:pt x="6136" y="1633"/>
                        <a:pt x="4838" y="1010"/>
                        <a:pt x="3614" y="277"/>
                      </a:cubicBezTo>
                      <a:cubicBezTo>
                        <a:pt x="3299" y="87"/>
                        <a:pt x="2967" y="1"/>
                        <a:pt x="2636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7210;p57">
                  <a:extLst>
                    <a:ext uri="{FF2B5EF4-FFF2-40B4-BE49-F238E27FC236}">
                      <a16:creationId xmlns:a16="http://schemas.microsoft.com/office/drawing/2014/main" id="{F6628FA2-FA21-B3B4-DA98-A0B7FA43E6FA}"/>
                    </a:ext>
                  </a:extLst>
                </p:cNvPr>
                <p:cNvSpPr/>
                <p:nvPr/>
              </p:nvSpPr>
              <p:spPr>
                <a:xfrm>
                  <a:off x="6680463" y="2964665"/>
                  <a:ext cx="484965" cy="875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1" h="18162" extrusionOk="0">
                      <a:moveTo>
                        <a:pt x="3975" y="1"/>
                      </a:moveTo>
                      <a:cubicBezTo>
                        <a:pt x="3660" y="1"/>
                        <a:pt x="3339" y="115"/>
                        <a:pt x="3050" y="257"/>
                      </a:cubicBezTo>
                      <a:cubicBezTo>
                        <a:pt x="1334" y="1102"/>
                        <a:pt x="143" y="2921"/>
                        <a:pt x="56" y="4829"/>
                      </a:cubicBezTo>
                      <a:cubicBezTo>
                        <a:pt x="1" y="6057"/>
                        <a:pt x="363" y="7259"/>
                        <a:pt x="726" y="8436"/>
                      </a:cubicBezTo>
                      <a:cubicBezTo>
                        <a:pt x="966" y="9223"/>
                        <a:pt x="1211" y="10013"/>
                        <a:pt x="1451" y="10799"/>
                      </a:cubicBezTo>
                      <a:cubicBezTo>
                        <a:pt x="1733" y="11717"/>
                        <a:pt x="2018" y="12638"/>
                        <a:pt x="2302" y="13550"/>
                      </a:cubicBezTo>
                      <a:cubicBezTo>
                        <a:pt x="2484" y="14136"/>
                        <a:pt x="2676" y="14733"/>
                        <a:pt x="3028" y="15238"/>
                      </a:cubicBezTo>
                      <a:cubicBezTo>
                        <a:pt x="3379" y="15740"/>
                        <a:pt x="3876" y="16125"/>
                        <a:pt x="4369" y="16488"/>
                      </a:cubicBezTo>
                      <a:cubicBezTo>
                        <a:pt x="5156" y="17060"/>
                        <a:pt x="5884" y="17657"/>
                        <a:pt x="6713" y="18162"/>
                      </a:cubicBezTo>
                      <a:cubicBezTo>
                        <a:pt x="8021" y="16505"/>
                        <a:pt x="9109" y="14755"/>
                        <a:pt x="10061" y="12867"/>
                      </a:cubicBezTo>
                      <a:cubicBezTo>
                        <a:pt x="9447" y="12392"/>
                        <a:pt x="8733" y="11999"/>
                        <a:pt x="8091" y="11567"/>
                      </a:cubicBezTo>
                      <a:cubicBezTo>
                        <a:pt x="7360" y="9028"/>
                        <a:pt x="7541" y="6294"/>
                        <a:pt x="6822" y="3752"/>
                      </a:cubicBezTo>
                      <a:cubicBezTo>
                        <a:pt x="6498" y="2606"/>
                        <a:pt x="5870" y="1694"/>
                        <a:pt x="5148" y="753"/>
                      </a:cubicBezTo>
                      <a:cubicBezTo>
                        <a:pt x="4927" y="472"/>
                        <a:pt x="4682" y="182"/>
                        <a:pt x="4347" y="62"/>
                      </a:cubicBezTo>
                      <a:cubicBezTo>
                        <a:pt x="4226" y="19"/>
                        <a:pt x="4101" y="1"/>
                        <a:pt x="39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7211;p57">
                  <a:extLst>
                    <a:ext uri="{FF2B5EF4-FFF2-40B4-BE49-F238E27FC236}">
                      <a16:creationId xmlns:a16="http://schemas.microsoft.com/office/drawing/2014/main" id="{768B1481-0719-66A3-A01E-5E943186EF64}"/>
                    </a:ext>
                  </a:extLst>
                </p:cNvPr>
                <p:cNvSpPr/>
                <p:nvPr/>
              </p:nvSpPr>
              <p:spPr>
                <a:xfrm>
                  <a:off x="6680222" y="2964665"/>
                  <a:ext cx="356506" cy="875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6" h="18162" extrusionOk="0">
                      <a:moveTo>
                        <a:pt x="3970" y="1"/>
                      </a:moveTo>
                      <a:cubicBezTo>
                        <a:pt x="3656" y="1"/>
                        <a:pt x="3333" y="115"/>
                        <a:pt x="3044" y="257"/>
                      </a:cubicBezTo>
                      <a:cubicBezTo>
                        <a:pt x="1328" y="1102"/>
                        <a:pt x="140" y="2921"/>
                        <a:pt x="50" y="4829"/>
                      </a:cubicBezTo>
                      <a:cubicBezTo>
                        <a:pt x="0" y="6057"/>
                        <a:pt x="363" y="7259"/>
                        <a:pt x="725" y="8434"/>
                      </a:cubicBezTo>
                      <a:cubicBezTo>
                        <a:pt x="965" y="9223"/>
                        <a:pt x="1208" y="10010"/>
                        <a:pt x="1451" y="10799"/>
                      </a:cubicBezTo>
                      <a:cubicBezTo>
                        <a:pt x="1732" y="11717"/>
                        <a:pt x="2014" y="12638"/>
                        <a:pt x="2302" y="13550"/>
                      </a:cubicBezTo>
                      <a:cubicBezTo>
                        <a:pt x="2483" y="14136"/>
                        <a:pt x="2673" y="14733"/>
                        <a:pt x="3027" y="15238"/>
                      </a:cubicBezTo>
                      <a:cubicBezTo>
                        <a:pt x="3378" y="15740"/>
                        <a:pt x="3872" y="16125"/>
                        <a:pt x="4369" y="16488"/>
                      </a:cubicBezTo>
                      <a:cubicBezTo>
                        <a:pt x="5153" y="17060"/>
                        <a:pt x="5881" y="17654"/>
                        <a:pt x="6712" y="18162"/>
                      </a:cubicBezTo>
                      <a:cubicBezTo>
                        <a:pt x="6740" y="18123"/>
                        <a:pt x="6768" y="18084"/>
                        <a:pt x="6796" y="18050"/>
                      </a:cubicBezTo>
                      <a:cubicBezTo>
                        <a:pt x="6762" y="18022"/>
                        <a:pt x="6732" y="17994"/>
                        <a:pt x="6704" y="17966"/>
                      </a:cubicBezTo>
                      <a:cubicBezTo>
                        <a:pt x="5856" y="17157"/>
                        <a:pt x="5002" y="16334"/>
                        <a:pt x="4360" y="15355"/>
                      </a:cubicBezTo>
                      <a:cubicBezTo>
                        <a:pt x="3158" y="13519"/>
                        <a:pt x="2781" y="11276"/>
                        <a:pt x="2430" y="9112"/>
                      </a:cubicBezTo>
                      <a:cubicBezTo>
                        <a:pt x="4210" y="8835"/>
                        <a:pt x="5923" y="8138"/>
                        <a:pt x="7396" y="7103"/>
                      </a:cubicBezTo>
                      <a:cubicBezTo>
                        <a:pt x="7273" y="5970"/>
                        <a:pt x="7134" y="4843"/>
                        <a:pt x="6824" y="3752"/>
                      </a:cubicBezTo>
                      <a:cubicBezTo>
                        <a:pt x="6500" y="2609"/>
                        <a:pt x="5873" y="1694"/>
                        <a:pt x="5142" y="753"/>
                      </a:cubicBezTo>
                      <a:cubicBezTo>
                        <a:pt x="4924" y="469"/>
                        <a:pt x="4676" y="182"/>
                        <a:pt x="4341" y="62"/>
                      </a:cubicBezTo>
                      <a:cubicBezTo>
                        <a:pt x="4221" y="19"/>
                        <a:pt x="4096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7212;p57">
                  <a:extLst>
                    <a:ext uri="{FF2B5EF4-FFF2-40B4-BE49-F238E27FC236}">
                      <a16:creationId xmlns:a16="http://schemas.microsoft.com/office/drawing/2014/main" id="{F7941BBD-DAF5-C269-C64D-C293B0B5E3E5}"/>
                    </a:ext>
                  </a:extLst>
                </p:cNvPr>
                <p:cNvSpPr/>
                <p:nvPr/>
              </p:nvSpPr>
              <p:spPr>
                <a:xfrm>
                  <a:off x="7252781" y="3672531"/>
                  <a:ext cx="145041" cy="359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" h="7451" extrusionOk="0">
                      <a:moveTo>
                        <a:pt x="1242" y="1"/>
                      </a:moveTo>
                      <a:cubicBezTo>
                        <a:pt x="1256" y="1242"/>
                        <a:pt x="1097" y="2486"/>
                        <a:pt x="749" y="3686"/>
                      </a:cubicBezTo>
                      <a:cubicBezTo>
                        <a:pt x="576" y="4288"/>
                        <a:pt x="344" y="4897"/>
                        <a:pt x="1" y="5418"/>
                      </a:cubicBezTo>
                      <a:cubicBezTo>
                        <a:pt x="87" y="5669"/>
                        <a:pt x="40" y="5957"/>
                        <a:pt x="29" y="6227"/>
                      </a:cubicBezTo>
                      <a:cubicBezTo>
                        <a:pt x="20" y="6504"/>
                        <a:pt x="57" y="6780"/>
                        <a:pt x="138" y="7045"/>
                      </a:cubicBezTo>
                      <a:cubicBezTo>
                        <a:pt x="200" y="7236"/>
                        <a:pt x="326" y="7450"/>
                        <a:pt x="520" y="7450"/>
                      </a:cubicBezTo>
                      <a:cubicBezTo>
                        <a:pt x="528" y="7450"/>
                        <a:pt x="535" y="7450"/>
                        <a:pt x="542" y="7449"/>
                      </a:cubicBezTo>
                      <a:cubicBezTo>
                        <a:pt x="707" y="7435"/>
                        <a:pt x="816" y="7274"/>
                        <a:pt x="894" y="7131"/>
                      </a:cubicBezTo>
                      <a:cubicBezTo>
                        <a:pt x="1680" y="5720"/>
                        <a:pt x="2300" y="4216"/>
                        <a:pt x="2746" y="2665"/>
                      </a:cubicBezTo>
                      <a:cubicBezTo>
                        <a:pt x="2888" y="2160"/>
                        <a:pt x="3008" y="1602"/>
                        <a:pt x="2782" y="1136"/>
                      </a:cubicBezTo>
                      <a:cubicBezTo>
                        <a:pt x="2576" y="706"/>
                        <a:pt x="2127" y="464"/>
                        <a:pt x="1708" y="241"/>
                      </a:cubicBezTo>
                      <a:cubicBezTo>
                        <a:pt x="1555" y="160"/>
                        <a:pt x="1401" y="79"/>
                        <a:pt x="124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7213;p57">
                  <a:extLst>
                    <a:ext uri="{FF2B5EF4-FFF2-40B4-BE49-F238E27FC236}">
                      <a16:creationId xmlns:a16="http://schemas.microsoft.com/office/drawing/2014/main" id="{9348BA15-626B-A2FE-FE99-66493D9AD223}"/>
                    </a:ext>
                  </a:extLst>
                </p:cNvPr>
                <p:cNvSpPr/>
                <p:nvPr/>
              </p:nvSpPr>
              <p:spPr>
                <a:xfrm>
                  <a:off x="7254806" y="3693789"/>
                  <a:ext cx="143161" cy="33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7010" extrusionOk="0">
                      <a:moveTo>
                        <a:pt x="2032" y="0"/>
                      </a:moveTo>
                      <a:cubicBezTo>
                        <a:pt x="1965" y="2174"/>
                        <a:pt x="1253" y="4325"/>
                        <a:pt x="1" y="6110"/>
                      </a:cubicBezTo>
                      <a:cubicBezTo>
                        <a:pt x="18" y="6277"/>
                        <a:pt x="51" y="6442"/>
                        <a:pt x="98" y="6604"/>
                      </a:cubicBezTo>
                      <a:cubicBezTo>
                        <a:pt x="160" y="6795"/>
                        <a:pt x="287" y="7009"/>
                        <a:pt x="481" y="7009"/>
                      </a:cubicBezTo>
                      <a:cubicBezTo>
                        <a:pt x="488" y="7009"/>
                        <a:pt x="496" y="7009"/>
                        <a:pt x="503" y="7008"/>
                      </a:cubicBezTo>
                      <a:cubicBezTo>
                        <a:pt x="668" y="6994"/>
                        <a:pt x="776" y="6833"/>
                        <a:pt x="854" y="6690"/>
                      </a:cubicBezTo>
                      <a:cubicBezTo>
                        <a:pt x="1641" y="5279"/>
                        <a:pt x="2261" y="3775"/>
                        <a:pt x="2707" y="2224"/>
                      </a:cubicBezTo>
                      <a:cubicBezTo>
                        <a:pt x="2849" y="1719"/>
                        <a:pt x="2969" y="1161"/>
                        <a:pt x="2743" y="695"/>
                      </a:cubicBezTo>
                      <a:cubicBezTo>
                        <a:pt x="2593" y="388"/>
                        <a:pt x="2325" y="179"/>
                        <a:pt x="203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7214;p57">
                  <a:extLst>
                    <a:ext uri="{FF2B5EF4-FFF2-40B4-BE49-F238E27FC236}">
                      <a16:creationId xmlns:a16="http://schemas.microsoft.com/office/drawing/2014/main" id="{42EDE44D-8F7A-7516-0CA2-0F8BB09A6775}"/>
                    </a:ext>
                  </a:extLst>
                </p:cNvPr>
                <p:cNvSpPr/>
                <p:nvPr/>
              </p:nvSpPr>
              <p:spPr>
                <a:xfrm>
                  <a:off x="6430866" y="3735436"/>
                  <a:ext cx="336261" cy="561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1650" extrusionOk="0">
                      <a:moveTo>
                        <a:pt x="2375" y="0"/>
                      </a:moveTo>
                      <a:cubicBezTo>
                        <a:pt x="2258" y="0"/>
                        <a:pt x="2142" y="7"/>
                        <a:pt x="2026" y="21"/>
                      </a:cubicBezTo>
                      <a:cubicBezTo>
                        <a:pt x="1449" y="90"/>
                        <a:pt x="880" y="350"/>
                        <a:pt x="514" y="805"/>
                      </a:cubicBezTo>
                      <a:cubicBezTo>
                        <a:pt x="137" y="1268"/>
                        <a:pt x="1" y="1893"/>
                        <a:pt x="20" y="2492"/>
                      </a:cubicBezTo>
                      <a:cubicBezTo>
                        <a:pt x="43" y="3092"/>
                        <a:pt x="210" y="3670"/>
                        <a:pt x="383" y="4247"/>
                      </a:cubicBezTo>
                      <a:cubicBezTo>
                        <a:pt x="913" y="5983"/>
                        <a:pt x="1465" y="7709"/>
                        <a:pt x="2146" y="9394"/>
                      </a:cubicBezTo>
                      <a:cubicBezTo>
                        <a:pt x="1613" y="9989"/>
                        <a:pt x="1083" y="10588"/>
                        <a:pt x="553" y="11185"/>
                      </a:cubicBezTo>
                      <a:cubicBezTo>
                        <a:pt x="483" y="11269"/>
                        <a:pt x="405" y="11370"/>
                        <a:pt x="428" y="11478"/>
                      </a:cubicBezTo>
                      <a:cubicBezTo>
                        <a:pt x="456" y="11612"/>
                        <a:pt x="607" y="11649"/>
                        <a:pt x="752" y="11649"/>
                      </a:cubicBezTo>
                      <a:cubicBezTo>
                        <a:pt x="789" y="11649"/>
                        <a:pt x="826" y="11647"/>
                        <a:pt x="860" y="11643"/>
                      </a:cubicBezTo>
                      <a:cubicBezTo>
                        <a:pt x="2765" y="11406"/>
                        <a:pt x="4729" y="11158"/>
                        <a:pt x="6356" y="10148"/>
                      </a:cubicBezTo>
                      <a:cubicBezTo>
                        <a:pt x="6643" y="9969"/>
                        <a:pt x="6883" y="9687"/>
                        <a:pt x="6939" y="9355"/>
                      </a:cubicBezTo>
                      <a:cubicBezTo>
                        <a:pt x="6975" y="9138"/>
                        <a:pt x="6933" y="8923"/>
                        <a:pt x="6892" y="8711"/>
                      </a:cubicBezTo>
                      <a:cubicBezTo>
                        <a:pt x="6409" y="6264"/>
                        <a:pt x="5923" y="3801"/>
                        <a:pt x="4941" y="1508"/>
                      </a:cubicBezTo>
                      <a:cubicBezTo>
                        <a:pt x="4635" y="794"/>
                        <a:pt x="4470" y="534"/>
                        <a:pt x="3739" y="266"/>
                      </a:cubicBezTo>
                      <a:cubicBezTo>
                        <a:pt x="3302" y="106"/>
                        <a:pt x="2839" y="0"/>
                        <a:pt x="2375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7215;p57">
                  <a:extLst>
                    <a:ext uri="{FF2B5EF4-FFF2-40B4-BE49-F238E27FC236}">
                      <a16:creationId xmlns:a16="http://schemas.microsoft.com/office/drawing/2014/main" id="{7A60A12F-8400-B4DD-B91E-AAC49FF700FE}"/>
                    </a:ext>
                  </a:extLst>
                </p:cNvPr>
                <p:cNvSpPr/>
                <p:nvPr/>
              </p:nvSpPr>
              <p:spPr>
                <a:xfrm>
                  <a:off x="6430866" y="3735147"/>
                  <a:ext cx="335971" cy="561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0" h="11656" extrusionOk="0">
                      <a:moveTo>
                        <a:pt x="2374" y="1"/>
                      </a:moveTo>
                      <a:cubicBezTo>
                        <a:pt x="2258" y="1"/>
                        <a:pt x="2142" y="7"/>
                        <a:pt x="2026" y="21"/>
                      </a:cubicBezTo>
                      <a:cubicBezTo>
                        <a:pt x="1449" y="91"/>
                        <a:pt x="880" y="353"/>
                        <a:pt x="514" y="805"/>
                      </a:cubicBezTo>
                      <a:cubicBezTo>
                        <a:pt x="137" y="1271"/>
                        <a:pt x="1" y="1893"/>
                        <a:pt x="20" y="2493"/>
                      </a:cubicBezTo>
                      <a:cubicBezTo>
                        <a:pt x="43" y="3093"/>
                        <a:pt x="210" y="3673"/>
                        <a:pt x="383" y="4248"/>
                      </a:cubicBezTo>
                      <a:cubicBezTo>
                        <a:pt x="433" y="4412"/>
                        <a:pt x="481" y="4577"/>
                        <a:pt x="534" y="4739"/>
                      </a:cubicBezTo>
                      <a:cubicBezTo>
                        <a:pt x="665" y="4739"/>
                        <a:pt x="801" y="4730"/>
                        <a:pt x="933" y="4716"/>
                      </a:cubicBezTo>
                      <a:cubicBezTo>
                        <a:pt x="2012" y="4610"/>
                        <a:pt x="3089" y="4507"/>
                        <a:pt x="4171" y="4401"/>
                      </a:cubicBezTo>
                      <a:cubicBezTo>
                        <a:pt x="4224" y="4396"/>
                        <a:pt x="4278" y="4390"/>
                        <a:pt x="4332" y="4390"/>
                      </a:cubicBezTo>
                      <a:cubicBezTo>
                        <a:pt x="4411" y="4390"/>
                        <a:pt x="4489" y="4402"/>
                        <a:pt x="4559" y="4440"/>
                      </a:cubicBezTo>
                      <a:cubicBezTo>
                        <a:pt x="4651" y="4493"/>
                        <a:pt x="4715" y="4582"/>
                        <a:pt x="4774" y="4669"/>
                      </a:cubicBezTo>
                      <a:cubicBezTo>
                        <a:pt x="5240" y="5347"/>
                        <a:pt x="5725" y="6167"/>
                        <a:pt x="5449" y="6940"/>
                      </a:cubicBezTo>
                      <a:cubicBezTo>
                        <a:pt x="5349" y="7233"/>
                        <a:pt x="5148" y="7478"/>
                        <a:pt x="4930" y="7693"/>
                      </a:cubicBezTo>
                      <a:cubicBezTo>
                        <a:pt x="4158" y="8469"/>
                        <a:pt x="3111" y="8954"/>
                        <a:pt x="2021" y="9088"/>
                      </a:cubicBezTo>
                      <a:cubicBezTo>
                        <a:pt x="2062" y="9194"/>
                        <a:pt x="2099" y="9294"/>
                        <a:pt x="2141" y="9398"/>
                      </a:cubicBezTo>
                      <a:cubicBezTo>
                        <a:pt x="1610" y="9995"/>
                        <a:pt x="1080" y="10594"/>
                        <a:pt x="550" y="11191"/>
                      </a:cubicBezTo>
                      <a:cubicBezTo>
                        <a:pt x="481" y="11275"/>
                        <a:pt x="402" y="11376"/>
                        <a:pt x="425" y="11484"/>
                      </a:cubicBezTo>
                      <a:cubicBezTo>
                        <a:pt x="454" y="11618"/>
                        <a:pt x="605" y="11655"/>
                        <a:pt x="749" y="11655"/>
                      </a:cubicBezTo>
                      <a:cubicBezTo>
                        <a:pt x="786" y="11655"/>
                        <a:pt x="823" y="11653"/>
                        <a:pt x="857" y="11649"/>
                      </a:cubicBezTo>
                      <a:cubicBezTo>
                        <a:pt x="2763" y="11412"/>
                        <a:pt x="4727" y="11164"/>
                        <a:pt x="6353" y="10151"/>
                      </a:cubicBezTo>
                      <a:cubicBezTo>
                        <a:pt x="6640" y="9975"/>
                        <a:pt x="6880" y="9691"/>
                        <a:pt x="6936" y="9361"/>
                      </a:cubicBezTo>
                      <a:cubicBezTo>
                        <a:pt x="6970" y="9144"/>
                        <a:pt x="6931" y="8929"/>
                        <a:pt x="6889" y="8714"/>
                      </a:cubicBezTo>
                      <a:cubicBezTo>
                        <a:pt x="6406" y="6270"/>
                        <a:pt x="5921" y="3804"/>
                        <a:pt x="4939" y="1514"/>
                      </a:cubicBezTo>
                      <a:cubicBezTo>
                        <a:pt x="4632" y="800"/>
                        <a:pt x="4467" y="537"/>
                        <a:pt x="3739" y="269"/>
                      </a:cubicBezTo>
                      <a:cubicBezTo>
                        <a:pt x="3301" y="106"/>
                        <a:pt x="2839" y="1"/>
                        <a:pt x="2374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7216;p57">
                  <a:extLst>
                    <a:ext uri="{FF2B5EF4-FFF2-40B4-BE49-F238E27FC236}">
                      <a16:creationId xmlns:a16="http://schemas.microsoft.com/office/drawing/2014/main" id="{CD7707B6-92F3-9AEF-AFA6-36AC3D27476C}"/>
                    </a:ext>
                  </a:extLst>
                </p:cNvPr>
                <p:cNvSpPr/>
                <p:nvPr/>
              </p:nvSpPr>
              <p:spPr>
                <a:xfrm>
                  <a:off x="6170809" y="3149524"/>
                  <a:ext cx="533650" cy="776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6115" extrusionOk="0">
                      <a:moveTo>
                        <a:pt x="4868" y="1"/>
                      </a:moveTo>
                      <a:cubicBezTo>
                        <a:pt x="4508" y="1"/>
                        <a:pt x="4146" y="22"/>
                        <a:pt x="3794" y="46"/>
                      </a:cubicBezTo>
                      <a:cubicBezTo>
                        <a:pt x="2857" y="107"/>
                        <a:pt x="1858" y="196"/>
                        <a:pt x="1119" y="774"/>
                      </a:cubicBezTo>
                      <a:cubicBezTo>
                        <a:pt x="410" y="1329"/>
                        <a:pt x="70" y="2252"/>
                        <a:pt x="34" y="3154"/>
                      </a:cubicBezTo>
                      <a:cubicBezTo>
                        <a:pt x="0" y="4052"/>
                        <a:pt x="223" y="4939"/>
                        <a:pt x="463" y="5807"/>
                      </a:cubicBezTo>
                      <a:cubicBezTo>
                        <a:pt x="1429" y="9297"/>
                        <a:pt x="2793" y="12720"/>
                        <a:pt x="4241" y="16037"/>
                      </a:cubicBezTo>
                      <a:cubicBezTo>
                        <a:pt x="4709" y="16088"/>
                        <a:pt x="5178" y="16115"/>
                        <a:pt x="5644" y="16115"/>
                      </a:cubicBezTo>
                      <a:cubicBezTo>
                        <a:pt x="7562" y="16115"/>
                        <a:pt x="9436" y="15663"/>
                        <a:pt x="11070" y="14620"/>
                      </a:cubicBezTo>
                      <a:cubicBezTo>
                        <a:pt x="9544" y="10736"/>
                        <a:pt x="8621" y="6618"/>
                        <a:pt x="8339" y="2459"/>
                      </a:cubicBezTo>
                      <a:cubicBezTo>
                        <a:pt x="8300" y="1915"/>
                        <a:pt x="7761" y="989"/>
                        <a:pt x="7326" y="660"/>
                      </a:cubicBezTo>
                      <a:cubicBezTo>
                        <a:pt x="6637" y="129"/>
                        <a:pt x="5757" y="1"/>
                        <a:pt x="48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7217;p57">
                  <a:extLst>
                    <a:ext uri="{FF2B5EF4-FFF2-40B4-BE49-F238E27FC236}">
                      <a16:creationId xmlns:a16="http://schemas.microsoft.com/office/drawing/2014/main" id="{E745FC6B-8DB2-34A2-2CC5-8C29D03E273B}"/>
                    </a:ext>
                  </a:extLst>
                </p:cNvPr>
                <p:cNvSpPr/>
                <p:nvPr/>
              </p:nvSpPr>
              <p:spPr>
                <a:xfrm>
                  <a:off x="6170809" y="3149524"/>
                  <a:ext cx="425387" cy="77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5" h="16118" extrusionOk="0">
                      <a:moveTo>
                        <a:pt x="4869" y="1"/>
                      </a:moveTo>
                      <a:cubicBezTo>
                        <a:pt x="4509" y="1"/>
                        <a:pt x="4147" y="22"/>
                        <a:pt x="3794" y="46"/>
                      </a:cubicBezTo>
                      <a:cubicBezTo>
                        <a:pt x="2857" y="107"/>
                        <a:pt x="1858" y="196"/>
                        <a:pt x="1119" y="774"/>
                      </a:cubicBezTo>
                      <a:cubicBezTo>
                        <a:pt x="413" y="1329"/>
                        <a:pt x="73" y="2252"/>
                        <a:pt x="37" y="3154"/>
                      </a:cubicBezTo>
                      <a:cubicBezTo>
                        <a:pt x="0" y="4052"/>
                        <a:pt x="223" y="4939"/>
                        <a:pt x="461" y="5815"/>
                      </a:cubicBezTo>
                      <a:cubicBezTo>
                        <a:pt x="1426" y="9305"/>
                        <a:pt x="2790" y="12725"/>
                        <a:pt x="4238" y="16045"/>
                      </a:cubicBezTo>
                      <a:cubicBezTo>
                        <a:pt x="4648" y="16087"/>
                        <a:pt x="5058" y="16112"/>
                        <a:pt x="5465" y="16118"/>
                      </a:cubicBezTo>
                      <a:cubicBezTo>
                        <a:pt x="4210" y="12734"/>
                        <a:pt x="3183" y="9263"/>
                        <a:pt x="2411" y="5737"/>
                      </a:cubicBezTo>
                      <a:lnTo>
                        <a:pt x="2411" y="5737"/>
                      </a:lnTo>
                      <a:cubicBezTo>
                        <a:pt x="4172" y="6286"/>
                        <a:pt x="6018" y="6566"/>
                        <a:pt x="7864" y="6566"/>
                      </a:cubicBezTo>
                      <a:cubicBezTo>
                        <a:pt x="8184" y="6566"/>
                        <a:pt x="8505" y="6557"/>
                        <a:pt x="8824" y="6540"/>
                      </a:cubicBezTo>
                      <a:cubicBezTo>
                        <a:pt x="8590" y="5190"/>
                        <a:pt x="8428" y="3829"/>
                        <a:pt x="8336" y="2462"/>
                      </a:cubicBezTo>
                      <a:cubicBezTo>
                        <a:pt x="8300" y="1918"/>
                        <a:pt x="7759" y="991"/>
                        <a:pt x="7326" y="660"/>
                      </a:cubicBezTo>
                      <a:cubicBezTo>
                        <a:pt x="6637" y="129"/>
                        <a:pt x="5759" y="1"/>
                        <a:pt x="48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7218;p57">
                  <a:extLst>
                    <a:ext uri="{FF2B5EF4-FFF2-40B4-BE49-F238E27FC236}">
                      <a16:creationId xmlns:a16="http://schemas.microsoft.com/office/drawing/2014/main" id="{B4CA1EA0-DC64-EC5F-179F-D700DB93105A}"/>
                    </a:ext>
                  </a:extLst>
                </p:cNvPr>
                <p:cNvSpPr/>
                <p:nvPr/>
              </p:nvSpPr>
              <p:spPr>
                <a:xfrm>
                  <a:off x="6450533" y="4081633"/>
                  <a:ext cx="316690" cy="215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4468" extrusionOk="0">
                      <a:moveTo>
                        <a:pt x="6179" y="0"/>
                      </a:moveTo>
                      <a:cubicBezTo>
                        <a:pt x="5680" y="681"/>
                        <a:pt x="5077" y="1272"/>
                        <a:pt x="4355" y="1702"/>
                      </a:cubicBezTo>
                      <a:cubicBezTo>
                        <a:pt x="3654" y="2117"/>
                        <a:pt x="2833" y="2357"/>
                        <a:pt x="2022" y="2357"/>
                      </a:cubicBezTo>
                      <a:cubicBezTo>
                        <a:pt x="1890" y="2357"/>
                        <a:pt x="1759" y="2351"/>
                        <a:pt x="1629" y="2338"/>
                      </a:cubicBezTo>
                      <a:cubicBezTo>
                        <a:pt x="1138" y="2890"/>
                        <a:pt x="644" y="3448"/>
                        <a:pt x="151" y="4003"/>
                      </a:cubicBezTo>
                      <a:cubicBezTo>
                        <a:pt x="81" y="4087"/>
                        <a:pt x="0" y="4188"/>
                        <a:pt x="25" y="4296"/>
                      </a:cubicBezTo>
                      <a:cubicBezTo>
                        <a:pt x="52" y="4430"/>
                        <a:pt x="204" y="4467"/>
                        <a:pt x="349" y="4467"/>
                      </a:cubicBezTo>
                      <a:cubicBezTo>
                        <a:pt x="387" y="4467"/>
                        <a:pt x="423" y="4465"/>
                        <a:pt x="458" y="4461"/>
                      </a:cubicBezTo>
                      <a:cubicBezTo>
                        <a:pt x="2360" y="4224"/>
                        <a:pt x="4324" y="3976"/>
                        <a:pt x="5953" y="2966"/>
                      </a:cubicBezTo>
                      <a:cubicBezTo>
                        <a:pt x="6238" y="2787"/>
                        <a:pt x="6481" y="2505"/>
                        <a:pt x="6537" y="2173"/>
                      </a:cubicBezTo>
                      <a:cubicBezTo>
                        <a:pt x="6570" y="1956"/>
                        <a:pt x="6528" y="1741"/>
                        <a:pt x="6486" y="1529"/>
                      </a:cubicBezTo>
                      <a:cubicBezTo>
                        <a:pt x="6386" y="1018"/>
                        <a:pt x="6285" y="511"/>
                        <a:pt x="617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7219;p57">
                  <a:extLst>
                    <a:ext uri="{FF2B5EF4-FFF2-40B4-BE49-F238E27FC236}">
                      <a16:creationId xmlns:a16="http://schemas.microsoft.com/office/drawing/2014/main" id="{A025E163-4E5C-864F-D93B-CEBF8CDD1DBA}"/>
                    </a:ext>
                  </a:extLst>
                </p:cNvPr>
                <p:cNvSpPr/>
                <p:nvPr/>
              </p:nvSpPr>
              <p:spPr>
                <a:xfrm>
                  <a:off x="6450388" y="4152347"/>
                  <a:ext cx="316739" cy="144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1" h="3001" extrusionOk="0">
                      <a:moveTo>
                        <a:pt x="6475" y="1"/>
                      </a:moveTo>
                      <a:cubicBezTo>
                        <a:pt x="5357" y="904"/>
                        <a:pt x="4079" y="1602"/>
                        <a:pt x="2665" y="1744"/>
                      </a:cubicBezTo>
                      <a:cubicBezTo>
                        <a:pt x="2470" y="1765"/>
                        <a:pt x="2276" y="1774"/>
                        <a:pt x="2083" y="1774"/>
                      </a:cubicBezTo>
                      <a:cubicBezTo>
                        <a:pt x="1692" y="1774"/>
                        <a:pt x="1303" y="1736"/>
                        <a:pt x="915" y="1674"/>
                      </a:cubicBezTo>
                      <a:cubicBezTo>
                        <a:pt x="661" y="1962"/>
                        <a:pt x="408" y="2252"/>
                        <a:pt x="151" y="2536"/>
                      </a:cubicBezTo>
                      <a:cubicBezTo>
                        <a:pt x="81" y="2620"/>
                        <a:pt x="0" y="2721"/>
                        <a:pt x="25" y="2829"/>
                      </a:cubicBezTo>
                      <a:cubicBezTo>
                        <a:pt x="52" y="2963"/>
                        <a:pt x="202" y="3000"/>
                        <a:pt x="349" y="3000"/>
                      </a:cubicBezTo>
                      <a:cubicBezTo>
                        <a:pt x="386" y="3000"/>
                        <a:pt x="423" y="2998"/>
                        <a:pt x="458" y="2994"/>
                      </a:cubicBezTo>
                      <a:cubicBezTo>
                        <a:pt x="2360" y="2757"/>
                        <a:pt x="4324" y="2509"/>
                        <a:pt x="5954" y="1499"/>
                      </a:cubicBezTo>
                      <a:cubicBezTo>
                        <a:pt x="6238" y="1320"/>
                        <a:pt x="6478" y="1038"/>
                        <a:pt x="6534" y="706"/>
                      </a:cubicBezTo>
                      <a:cubicBezTo>
                        <a:pt x="6570" y="489"/>
                        <a:pt x="6528" y="274"/>
                        <a:pt x="6487" y="62"/>
                      </a:cubicBezTo>
                      <a:cubicBezTo>
                        <a:pt x="6484" y="40"/>
                        <a:pt x="6478" y="23"/>
                        <a:pt x="64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7220;p57">
                  <a:extLst>
                    <a:ext uri="{FF2B5EF4-FFF2-40B4-BE49-F238E27FC236}">
                      <a16:creationId xmlns:a16="http://schemas.microsoft.com/office/drawing/2014/main" id="{65DD3EBD-FB26-C639-4CEF-A1622795CA5A}"/>
                    </a:ext>
                  </a:extLst>
                </p:cNvPr>
                <p:cNvSpPr/>
                <p:nvPr/>
              </p:nvSpPr>
              <p:spPr>
                <a:xfrm>
                  <a:off x="6002145" y="2134362"/>
                  <a:ext cx="1066866" cy="1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3" h="25863" extrusionOk="0">
                      <a:moveTo>
                        <a:pt x="9142" y="1"/>
                      </a:moveTo>
                      <a:cubicBezTo>
                        <a:pt x="8073" y="1"/>
                        <a:pt x="7003" y="205"/>
                        <a:pt x="6016" y="615"/>
                      </a:cubicBezTo>
                      <a:cubicBezTo>
                        <a:pt x="5720" y="738"/>
                        <a:pt x="5424" y="883"/>
                        <a:pt x="5193" y="1106"/>
                      </a:cubicBezTo>
                      <a:cubicBezTo>
                        <a:pt x="4900" y="1393"/>
                        <a:pt x="4732" y="1778"/>
                        <a:pt x="4587" y="2163"/>
                      </a:cubicBezTo>
                      <a:cubicBezTo>
                        <a:pt x="4258" y="3025"/>
                        <a:pt x="3999" y="3907"/>
                        <a:pt x="3742" y="4791"/>
                      </a:cubicBezTo>
                      <a:cubicBezTo>
                        <a:pt x="2958" y="7497"/>
                        <a:pt x="2216" y="10214"/>
                        <a:pt x="1602" y="12965"/>
                      </a:cubicBezTo>
                      <a:cubicBezTo>
                        <a:pt x="852" y="16346"/>
                        <a:pt x="352" y="19875"/>
                        <a:pt x="1" y="23324"/>
                      </a:cubicBezTo>
                      <a:cubicBezTo>
                        <a:pt x="2777" y="24504"/>
                        <a:pt x="5689" y="25419"/>
                        <a:pt x="8688" y="25734"/>
                      </a:cubicBezTo>
                      <a:cubicBezTo>
                        <a:pt x="9483" y="25817"/>
                        <a:pt x="10290" y="25862"/>
                        <a:pt x="11098" y="25862"/>
                      </a:cubicBezTo>
                      <a:cubicBezTo>
                        <a:pt x="13339" y="25862"/>
                        <a:pt x="15591" y="25512"/>
                        <a:pt x="17627" y="24632"/>
                      </a:cubicBezTo>
                      <a:cubicBezTo>
                        <a:pt x="17493" y="22741"/>
                        <a:pt x="17259" y="20726"/>
                        <a:pt x="17019" y="18846"/>
                      </a:cubicBezTo>
                      <a:lnTo>
                        <a:pt x="17019" y="18846"/>
                      </a:lnTo>
                      <a:cubicBezTo>
                        <a:pt x="17722" y="20548"/>
                        <a:pt x="18450" y="22261"/>
                        <a:pt x="19237" y="23923"/>
                      </a:cubicBezTo>
                      <a:cubicBezTo>
                        <a:pt x="20294" y="23268"/>
                        <a:pt x="21184" y="22531"/>
                        <a:pt x="22132" y="21722"/>
                      </a:cubicBezTo>
                      <a:cubicBezTo>
                        <a:pt x="19568" y="14898"/>
                        <a:pt x="16684" y="8197"/>
                        <a:pt x="13490" y="1641"/>
                      </a:cubicBezTo>
                      <a:cubicBezTo>
                        <a:pt x="13283" y="1223"/>
                        <a:pt x="12778" y="838"/>
                        <a:pt x="12354" y="648"/>
                      </a:cubicBezTo>
                      <a:cubicBezTo>
                        <a:pt x="11343" y="217"/>
                        <a:pt x="10242" y="1"/>
                        <a:pt x="9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7221;p57">
                  <a:extLst>
                    <a:ext uri="{FF2B5EF4-FFF2-40B4-BE49-F238E27FC236}">
                      <a16:creationId xmlns:a16="http://schemas.microsoft.com/office/drawing/2014/main" id="{B4E6A355-01FB-C746-09C3-03B19BB52494}"/>
                    </a:ext>
                  </a:extLst>
                </p:cNvPr>
                <p:cNvSpPr/>
                <p:nvPr/>
              </p:nvSpPr>
              <p:spPr>
                <a:xfrm>
                  <a:off x="6454968" y="2834323"/>
                  <a:ext cx="173095" cy="163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3395" extrusionOk="0">
                      <a:moveTo>
                        <a:pt x="1788" y="224"/>
                      </a:moveTo>
                      <a:cubicBezTo>
                        <a:pt x="2023" y="224"/>
                        <a:pt x="2221" y="347"/>
                        <a:pt x="2324" y="556"/>
                      </a:cubicBezTo>
                      <a:lnTo>
                        <a:pt x="2472" y="849"/>
                      </a:lnTo>
                      <a:lnTo>
                        <a:pt x="2795" y="896"/>
                      </a:lnTo>
                      <a:cubicBezTo>
                        <a:pt x="3030" y="933"/>
                        <a:pt x="3208" y="1081"/>
                        <a:pt x="3281" y="1304"/>
                      </a:cubicBezTo>
                      <a:cubicBezTo>
                        <a:pt x="3353" y="1527"/>
                        <a:pt x="3298" y="1758"/>
                        <a:pt x="3130" y="1917"/>
                      </a:cubicBezTo>
                      <a:lnTo>
                        <a:pt x="2896" y="2149"/>
                      </a:lnTo>
                      <a:lnTo>
                        <a:pt x="2952" y="2473"/>
                      </a:lnTo>
                      <a:cubicBezTo>
                        <a:pt x="2994" y="2704"/>
                        <a:pt x="2904" y="2922"/>
                        <a:pt x="2715" y="3058"/>
                      </a:cubicBezTo>
                      <a:cubicBezTo>
                        <a:pt x="2609" y="3136"/>
                        <a:pt x="2487" y="3175"/>
                        <a:pt x="2364" y="3175"/>
                      </a:cubicBezTo>
                      <a:cubicBezTo>
                        <a:pt x="2269" y="3175"/>
                        <a:pt x="2174" y="3152"/>
                        <a:pt x="2084" y="3106"/>
                      </a:cubicBezTo>
                      <a:lnTo>
                        <a:pt x="1794" y="2952"/>
                      </a:lnTo>
                      <a:lnTo>
                        <a:pt x="1493" y="3106"/>
                      </a:lnTo>
                      <a:cubicBezTo>
                        <a:pt x="1402" y="3152"/>
                        <a:pt x="1306" y="3175"/>
                        <a:pt x="1212" y="3175"/>
                      </a:cubicBezTo>
                      <a:cubicBezTo>
                        <a:pt x="1088" y="3175"/>
                        <a:pt x="967" y="3136"/>
                        <a:pt x="859" y="3058"/>
                      </a:cubicBezTo>
                      <a:cubicBezTo>
                        <a:pt x="672" y="2922"/>
                        <a:pt x="586" y="2704"/>
                        <a:pt x="622" y="2473"/>
                      </a:cubicBezTo>
                      <a:lnTo>
                        <a:pt x="678" y="2149"/>
                      </a:lnTo>
                      <a:lnTo>
                        <a:pt x="446" y="1917"/>
                      </a:lnTo>
                      <a:cubicBezTo>
                        <a:pt x="282" y="1756"/>
                        <a:pt x="223" y="1527"/>
                        <a:pt x="296" y="1304"/>
                      </a:cubicBezTo>
                      <a:cubicBezTo>
                        <a:pt x="368" y="1081"/>
                        <a:pt x="550" y="927"/>
                        <a:pt x="781" y="896"/>
                      </a:cubicBezTo>
                      <a:lnTo>
                        <a:pt x="1105" y="849"/>
                      </a:lnTo>
                      <a:lnTo>
                        <a:pt x="1250" y="556"/>
                      </a:lnTo>
                      <a:cubicBezTo>
                        <a:pt x="1356" y="347"/>
                        <a:pt x="1554" y="224"/>
                        <a:pt x="1788" y="224"/>
                      </a:cubicBezTo>
                      <a:close/>
                      <a:moveTo>
                        <a:pt x="1794" y="1"/>
                      </a:moveTo>
                      <a:cubicBezTo>
                        <a:pt x="1481" y="1"/>
                        <a:pt x="1203" y="177"/>
                        <a:pt x="1063" y="458"/>
                      </a:cubicBezTo>
                      <a:lnTo>
                        <a:pt x="968" y="651"/>
                      </a:lnTo>
                      <a:lnTo>
                        <a:pt x="759" y="682"/>
                      </a:lnTo>
                      <a:cubicBezTo>
                        <a:pt x="449" y="726"/>
                        <a:pt x="195" y="944"/>
                        <a:pt x="98" y="1240"/>
                      </a:cubicBezTo>
                      <a:cubicBezTo>
                        <a:pt x="0" y="1538"/>
                        <a:pt x="75" y="1859"/>
                        <a:pt x="301" y="2079"/>
                      </a:cubicBezTo>
                      <a:lnTo>
                        <a:pt x="455" y="2227"/>
                      </a:lnTo>
                      <a:lnTo>
                        <a:pt x="421" y="2436"/>
                      </a:lnTo>
                      <a:cubicBezTo>
                        <a:pt x="368" y="2746"/>
                        <a:pt x="491" y="3053"/>
                        <a:pt x="745" y="3237"/>
                      </a:cubicBezTo>
                      <a:cubicBezTo>
                        <a:pt x="887" y="3343"/>
                        <a:pt x="1060" y="3393"/>
                        <a:pt x="1228" y="3393"/>
                      </a:cubicBezTo>
                      <a:cubicBezTo>
                        <a:pt x="1356" y="3393"/>
                        <a:pt x="1487" y="3363"/>
                        <a:pt x="1607" y="3301"/>
                      </a:cubicBezTo>
                      <a:lnTo>
                        <a:pt x="1794" y="3204"/>
                      </a:lnTo>
                      <a:lnTo>
                        <a:pt x="1984" y="3301"/>
                      </a:lnTo>
                      <a:cubicBezTo>
                        <a:pt x="2103" y="3364"/>
                        <a:pt x="2232" y="3395"/>
                        <a:pt x="2361" y="3395"/>
                      </a:cubicBezTo>
                      <a:cubicBezTo>
                        <a:pt x="2531" y="3395"/>
                        <a:pt x="2700" y="3342"/>
                        <a:pt x="2846" y="3237"/>
                      </a:cubicBezTo>
                      <a:cubicBezTo>
                        <a:pt x="3100" y="3053"/>
                        <a:pt x="3222" y="2746"/>
                        <a:pt x="3169" y="2436"/>
                      </a:cubicBezTo>
                      <a:lnTo>
                        <a:pt x="3133" y="2227"/>
                      </a:lnTo>
                      <a:lnTo>
                        <a:pt x="3286" y="2079"/>
                      </a:lnTo>
                      <a:cubicBezTo>
                        <a:pt x="3510" y="1859"/>
                        <a:pt x="3591" y="1535"/>
                        <a:pt x="3493" y="1240"/>
                      </a:cubicBezTo>
                      <a:cubicBezTo>
                        <a:pt x="3395" y="938"/>
                        <a:pt x="3141" y="726"/>
                        <a:pt x="2832" y="682"/>
                      </a:cubicBezTo>
                      <a:lnTo>
                        <a:pt x="2623" y="651"/>
                      </a:lnTo>
                      <a:lnTo>
                        <a:pt x="2528" y="458"/>
                      </a:lnTo>
                      <a:cubicBezTo>
                        <a:pt x="2391" y="177"/>
                        <a:pt x="2109" y="1"/>
                        <a:pt x="17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7222;p57">
                  <a:extLst>
                    <a:ext uri="{FF2B5EF4-FFF2-40B4-BE49-F238E27FC236}">
                      <a16:creationId xmlns:a16="http://schemas.microsoft.com/office/drawing/2014/main" id="{0BC9AD5A-D1A8-C632-5F46-3E3AABF3CA39}"/>
                    </a:ext>
                  </a:extLst>
                </p:cNvPr>
                <p:cNvSpPr/>
                <p:nvPr/>
              </p:nvSpPr>
              <p:spPr>
                <a:xfrm>
                  <a:off x="6490204" y="2867679"/>
                  <a:ext cx="102768" cy="9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2015" extrusionOk="0">
                      <a:moveTo>
                        <a:pt x="1069" y="227"/>
                      </a:moveTo>
                      <a:cubicBezTo>
                        <a:pt x="1180" y="227"/>
                        <a:pt x="1272" y="285"/>
                        <a:pt x="1325" y="386"/>
                      </a:cubicBezTo>
                      <a:lnTo>
                        <a:pt x="1420" y="575"/>
                      </a:lnTo>
                      <a:lnTo>
                        <a:pt x="1629" y="606"/>
                      </a:lnTo>
                      <a:cubicBezTo>
                        <a:pt x="1741" y="623"/>
                        <a:pt x="1827" y="695"/>
                        <a:pt x="1864" y="804"/>
                      </a:cubicBezTo>
                      <a:cubicBezTo>
                        <a:pt x="1897" y="910"/>
                        <a:pt x="1869" y="1025"/>
                        <a:pt x="1788" y="1100"/>
                      </a:cubicBezTo>
                      <a:lnTo>
                        <a:pt x="1640" y="1248"/>
                      </a:lnTo>
                      <a:lnTo>
                        <a:pt x="1674" y="1454"/>
                      </a:lnTo>
                      <a:cubicBezTo>
                        <a:pt x="1693" y="1566"/>
                        <a:pt x="1649" y="1669"/>
                        <a:pt x="1560" y="1736"/>
                      </a:cubicBezTo>
                      <a:cubicBezTo>
                        <a:pt x="1505" y="1771"/>
                        <a:pt x="1445" y="1790"/>
                        <a:pt x="1385" y="1790"/>
                      </a:cubicBezTo>
                      <a:cubicBezTo>
                        <a:pt x="1340" y="1790"/>
                        <a:pt x="1295" y="1780"/>
                        <a:pt x="1253" y="1758"/>
                      </a:cubicBezTo>
                      <a:lnTo>
                        <a:pt x="1063" y="1658"/>
                      </a:lnTo>
                      <a:lnTo>
                        <a:pt x="882" y="1758"/>
                      </a:lnTo>
                      <a:cubicBezTo>
                        <a:pt x="837" y="1780"/>
                        <a:pt x="790" y="1792"/>
                        <a:pt x="744" y="1792"/>
                      </a:cubicBezTo>
                      <a:cubicBezTo>
                        <a:pt x="685" y="1792"/>
                        <a:pt x="626" y="1773"/>
                        <a:pt x="575" y="1736"/>
                      </a:cubicBezTo>
                      <a:cubicBezTo>
                        <a:pt x="485" y="1669"/>
                        <a:pt x="441" y="1566"/>
                        <a:pt x="460" y="1454"/>
                      </a:cubicBezTo>
                      <a:lnTo>
                        <a:pt x="497" y="1248"/>
                      </a:lnTo>
                      <a:lnTo>
                        <a:pt x="346" y="1100"/>
                      </a:lnTo>
                      <a:cubicBezTo>
                        <a:pt x="265" y="1022"/>
                        <a:pt x="237" y="913"/>
                        <a:pt x="273" y="804"/>
                      </a:cubicBezTo>
                      <a:cubicBezTo>
                        <a:pt x="307" y="698"/>
                        <a:pt x="393" y="623"/>
                        <a:pt x="505" y="606"/>
                      </a:cubicBezTo>
                      <a:lnTo>
                        <a:pt x="714" y="575"/>
                      </a:lnTo>
                      <a:lnTo>
                        <a:pt x="809" y="386"/>
                      </a:lnTo>
                      <a:cubicBezTo>
                        <a:pt x="859" y="285"/>
                        <a:pt x="957" y="227"/>
                        <a:pt x="1069" y="227"/>
                      </a:cubicBezTo>
                      <a:close/>
                      <a:moveTo>
                        <a:pt x="1069" y="1"/>
                      </a:moveTo>
                      <a:cubicBezTo>
                        <a:pt x="876" y="1"/>
                        <a:pt x="697" y="107"/>
                        <a:pt x="611" y="285"/>
                      </a:cubicBezTo>
                      <a:lnTo>
                        <a:pt x="569" y="369"/>
                      </a:lnTo>
                      <a:lnTo>
                        <a:pt x="474" y="383"/>
                      </a:lnTo>
                      <a:cubicBezTo>
                        <a:pt x="279" y="411"/>
                        <a:pt x="123" y="545"/>
                        <a:pt x="64" y="732"/>
                      </a:cubicBezTo>
                      <a:cubicBezTo>
                        <a:pt x="0" y="921"/>
                        <a:pt x="53" y="1122"/>
                        <a:pt x="193" y="1259"/>
                      </a:cubicBezTo>
                      <a:lnTo>
                        <a:pt x="259" y="1326"/>
                      </a:lnTo>
                      <a:lnTo>
                        <a:pt x="240" y="1418"/>
                      </a:lnTo>
                      <a:cubicBezTo>
                        <a:pt x="206" y="1610"/>
                        <a:pt x="287" y="1803"/>
                        <a:pt x="444" y="1917"/>
                      </a:cubicBezTo>
                      <a:cubicBezTo>
                        <a:pt x="533" y="1982"/>
                        <a:pt x="638" y="2015"/>
                        <a:pt x="744" y="2015"/>
                      </a:cubicBezTo>
                      <a:cubicBezTo>
                        <a:pt x="826" y="2015"/>
                        <a:pt x="908" y="1995"/>
                        <a:pt x="985" y="1956"/>
                      </a:cubicBezTo>
                      <a:lnTo>
                        <a:pt x="1069" y="1912"/>
                      </a:lnTo>
                      <a:lnTo>
                        <a:pt x="1152" y="1956"/>
                      </a:lnTo>
                      <a:cubicBezTo>
                        <a:pt x="1225" y="1995"/>
                        <a:pt x="1308" y="2015"/>
                        <a:pt x="1389" y="2015"/>
                      </a:cubicBezTo>
                      <a:cubicBezTo>
                        <a:pt x="1493" y="2015"/>
                        <a:pt x="1599" y="1981"/>
                        <a:pt x="1691" y="1917"/>
                      </a:cubicBezTo>
                      <a:cubicBezTo>
                        <a:pt x="1850" y="1803"/>
                        <a:pt x="1925" y="1610"/>
                        <a:pt x="1894" y="1418"/>
                      </a:cubicBezTo>
                      <a:lnTo>
                        <a:pt x="1878" y="1326"/>
                      </a:lnTo>
                      <a:lnTo>
                        <a:pt x="1942" y="1259"/>
                      </a:lnTo>
                      <a:cubicBezTo>
                        <a:pt x="2081" y="1119"/>
                        <a:pt x="2131" y="921"/>
                        <a:pt x="2073" y="732"/>
                      </a:cubicBezTo>
                      <a:cubicBezTo>
                        <a:pt x="2011" y="545"/>
                        <a:pt x="1855" y="411"/>
                        <a:pt x="1660" y="383"/>
                      </a:cubicBezTo>
                      <a:lnTo>
                        <a:pt x="1565" y="369"/>
                      </a:lnTo>
                      <a:lnTo>
                        <a:pt x="1523" y="285"/>
                      </a:lnTo>
                      <a:cubicBezTo>
                        <a:pt x="1440" y="107"/>
                        <a:pt x="1264" y="1"/>
                        <a:pt x="10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7223;p57">
                  <a:extLst>
                    <a:ext uri="{FF2B5EF4-FFF2-40B4-BE49-F238E27FC236}">
                      <a16:creationId xmlns:a16="http://schemas.microsoft.com/office/drawing/2014/main" id="{7EC0B108-8E65-139D-A860-76AA9212F2F6}"/>
                    </a:ext>
                  </a:extLst>
                </p:cNvPr>
                <p:cNvSpPr/>
                <p:nvPr/>
              </p:nvSpPr>
              <p:spPr>
                <a:xfrm>
                  <a:off x="6611628" y="2595523"/>
                  <a:ext cx="173240" cy="16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4" h="3394" extrusionOk="0">
                      <a:moveTo>
                        <a:pt x="1791" y="223"/>
                      </a:moveTo>
                      <a:cubicBezTo>
                        <a:pt x="2026" y="223"/>
                        <a:pt x="2224" y="343"/>
                        <a:pt x="2330" y="553"/>
                      </a:cubicBezTo>
                      <a:lnTo>
                        <a:pt x="2475" y="846"/>
                      </a:lnTo>
                      <a:lnTo>
                        <a:pt x="2798" y="896"/>
                      </a:lnTo>
                      <a:cubicBezTo>
                        <a:pt x="3033" y="929"/>
                        <a:pt x="3211" y="1080"/>
                        <a:pt x="3284" y="1303"/>
                      </a:cubicBezTo>
                      <a:cubicBezTo>
                        <a:pt x="3356" y="1526"/>
                        <a:pt x="3301" y="1758"/>
                        <a:pt x="3133" y="1917"/>
                      </a:cubicBezTo>
                      <a:lnTo>
                        <a:pt x="2902" y="2148"/>
                      </a:lnTo>
                      <a:lnTo>
                        <a:pt x="2957" y="2472"/>
                      </a:lnTo>
                      <a:cubicBezTo>
                        <a:pt x="2999" y="2701"/>
                        <a:pt x="2907" y="2921"/>
                        <a:pt x="2720" y="3058"/>
                      </a:cubicBezTo>
                      <a:cubicBezTo>
                        <a:pt x="2614" y="3135"/>
                        <a:pt x="2492" y="3174"/>
                        <a:pt x="2369" y="3174"/>
                      </a:cubicBezTo>
                      <a:cubicBezTo>
                        <a:pt x="2274" y="3174"/>
                        <a:pt x="2177" y="3150"/>
                        <a:pt x="2087" y="3102"/>
                      </a:cubicBezTo>
                      <a:lnTo>
                        <a:pt x="1800" y="2949"/>
                      </a:lnTo>
                      <a:lnTo>
                        <a:pt x="1496" y="3102"/>
                      </a:lnTo>
                      <a:cubicBezTo>
                        <a:pt x="1404" y="3150"/>
                        <a:pt x="1308" y="3174"/>
                        <a:pt x="1213" y="3174"/>
                      </a:cubicBezTo>
                      <a:cubicBezTo>
                        <a:pt x="1090" y="3174"/>
                        <a:pt x="970" y="3135"/>
                        <a:pt x="865" y="3058"/>
                      </a:cubicBezTo>
                      <a:cubicBezTo>
                        <a:pt x="675" y="2921"/>
                        <a:pt x="589" y="2701"/>
                        <a:pt x="628" y="2472"/>
                      </a:cubicBezTo>
                      <a:lnTo>
                        <a:pt x="684" y="2148"/>
                      </a:lnTo>
                      <a:lnTo>
                        <a:pt x="449" y="1917"/>
                      </a:lnTo>
                      <a:cubicBezTo>
                        <a:pt x="285" y="1752"/>
                        <a:pt x="226" y="1526"/>
                        <a:pt x="299" y="1303"/>
                      </a:cubicBezTo>
                      <a:cubicBezTo>
                        <a:pt x="371" y="1080"/>
                        <a:pt x="553" y="926"/>
                        <a:pt x="784" y="896"/>
                      </a:cubicBezTo>
                      <a:lnTo>
                        <a:pt x="1108" y="846"/>
                      </a:lnTo>
                      <a:lnTo>
                        <a:pt x="1256" y="553"/>
                      </a:lnTo>
                      <a:cubicBezTo>
                        <a:pt x="1359" y="343"/>
                        <a:pt x="1557" y="223"/>
                        <a:pt x="1791" y="223"/>
                      </a:cubicBezTo>
                      <a:close/>
                      <a:moveTo>
                        <a:pt x="1800" y="0"/>
                      </a:moveTo>
                      <a:cubicBezTo>
                        <a:pt x="1484" y="0"/>
                        <a:pt x="1205" y="173"/>
                        <a:pt x="1066" y="455"/>
                      </a:cubicBezTo>
                      <a:lnTo>
                        <a:pt x="971" y="647"/>
                      </a:lnTo>
                      <a:lnTo>
                        <a:pt x="762" y="678"/>
                      </a:lnTo>
                      <a:cubicBezTo>
                        <a:pt x="452" y="726"/>
                        <a:pt x="198" y="940"/>
                        <a:pt x="101" y="1236"/>
                      </a:cubicBezTo>
                      <a:cubicBezTo>
                        <a:pt x="0" y="1537"/>
                        <a:pt x="78" y="1858"/>
                        <a:pt x="307" y="2079"/>
                      </a:cubicBezTo>
                      <a:lnTo>
                        <a:pt x="461" y="2224"/>
                      </a:lnTo>
                      <a:lnTo>
                        <a:pt x="424" y="2433"/>
                      </a:lnTo>
                      <a:cubicBezTo>
                        <a:pt x="371" y="2743"/>
                        <a:pt x="494" y="3049"/>
                        <a:pt x="748" y="3236"/>
                      </a:cubicBezTo>
                      <a:cubicBezTo>
                        <a:pt x="893" y="3340"/>
                        <a:pt x="1063" y="3393"/>
                        <a:pt x="1231" y="3393"/>
                      </a:cubicBezTo>
                      <a:cubicBezTo>
                        <a:pt x="1359" y="3393"/>
                        <a:pt x="1493" y="3362"/>
                        <a:pt x="1610" y="3298"/>
                      </a:cubicBezTo>
                      <a:lnTo>
                        <a:pt x="1800" y="3200"/>
                      </a:lnTo>
                      <a:lnTo>
                        <a:pt x="1987" y="3298"/>
                      </a:lnTo>
                      <a:cubicBezTo>
                        <a:pt x="2107" y="3362"/>
                        <a:pt x="2237" y="3394"/>
                        <a:pt x="2368" y="3394"/>
                      </a:cubicBezTo>
                      <a:cubicBezTo>
                        <a:pt x="2537" y="3394"/>
                        <a:pt x="2705" y="3340"/>
                        <a:pt x="2849" y="3236"/>
                      </a:cubicBezTo>
                      <a:cubicBezTo>
                        <a:pt x="3102" y="3049"/>
                        <a:pt x="3225" y="2743"/>
                        <a:pt x="3172" y="2433"/>
                      </a:cubicBezTo>
                      <a:lnTo>
                        <a:pt x="3139" y="2224"/>
                      </a:lnTo>
                      <a:lnTo>
                        <a:pt x="3292" y="2079"/>
                      </a:lnTo>
                      <a:cubicBezTo>
                        <a:pt x="3515" y="1858"/>
                        <a:pt x="3593" y="1535"/>
                        <a:pt x="3496" y="1236"/>
                      </a:cubicBezTo>
                      <a:cubicBezTo>
                        <a:pt x="3398" y="938"/>
                        <a:pt x="3144" y="726"/>
                        <a:pt x="2835" y="678"/>
                      </a:cubicBezTo>
                      <a:lnTo>
                        <a:pt x="2625" y="647"/>
                      </a:lnTo>
                      <a:lnTo>
                        <a:pt x="2531" y="455"/>
                      </a:lnTo>
                      <a:cubicBezTo>
                        <a:pt x="2394" y="173"/>
                        <a:pt x="2112" y="0"/>
                        <a:pt x="18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7224;p57">
                  <a:extLst>
                    <a:ext uri="{FF2B5EF4-FFF2-40B4-BE49-F238E27FC236}">
                      <a16:creationId xmlns:a16="http://schemas.microsoft.com/office/drawing/2014/main" id="{8CFE2CA2-1B25-889F-7D3C-EC577A09B23B}"/>
                    </a:ext>
                  </a:extLst>
                </p:cNvPr>
                <p:cNvSpPr/>
                <p:nvPr/>
              </p:nvSpPr>
              <p:spPr>
                <a:xfrm>
                  <a:off x="6646865" y="2628735"/>
                  <a:ext cx="102768" cy="9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2018" extrusionOk="0">
                      <a:moveTo>
                        <a:pt x="1071" y="229"/>
                      </a:moveTo>
                      <a:cubicBezTo>
                        <a:pt x="1183" y="229"/>
                        <a:pt x="1278" y="288"/>
                        <a:pt x="1328" y="388"/>
                      </a:cubicBezTo>
                      <a:lnTo>
                        <a:pt x="1423" y="578"/>
                      </a:lnTo>
                      <a:lnTo>
                        <a:pt x="1632" y="608"/>
                      </a:lnTo>
                      <a:cubicBezTo>
                        <a:pt x="1744" y="625"/>
                        <a:pt x="1830" y="698"/>
                        <a:pt x="1867" y="807"/>
                      </a:cubicBezTo>
                      <a:cubicBezTo>
                        <a:pt x="1900" y="913"/>
                        <a:pt x="1872" y="1027"/>
                        <a:pt x="1794" y="1102"/>
                      </a:cubicBezTo>
                      <a:lnTo>
                        <a:pt x="1643" y="1250"/>
                      </a:lnTo>
                      <a:lnTo>
                        <a:pt x="1677" y="1454"/>
                      </a:lnTo>
                      <a:cubicBezTo>
                        <a:pt x="1699" y="1568"/>
                        <a:pt x="1654" y="1671"/>
                        <a:pt x="1562" y="1738"/>
                      </a:cubicBezTo>
                      <a:cubicBezTo>
                        <a:pt x="1509" y="1773"/>
                        <a:pt x="1450" y="1792"/>
                        <a:pt x="1390" y="1792"/>
                      </a:cubicBezTo>
                      <a:cubicBezTo>
                        <a:pt x="1345" y="1792"/>
                        <a:pt x="1299" y="1781"/>
                        <a:pt x="1256" y="1758"/>
                      </a:cubicBezTo>
                      <a:lnTo>
                        <a:pt x="1069" y="1660"/>
                      </a:lnTo>
                      <a:lnTo>
                        <a:pt x="887" y="1758"/>
                      </a:lnTo>
                      <a:cubicBezTo>
                        <a:pt x="842" y="1781"/>
                        <a:pt x="794" y="1793"/>
                        <a:pt x="747" y="1793"/>
                      </a:cubicBezTo>
                      <a:cubicBezTo>
                        <a:pt x="688" y="1793"/>
                        <a:pt x="630" y="1774"/>
                        <a:pt x="580" y="1738"/>
                      </a:cubicBezTo>
                      <a:cubicBezTo>
                        <a:pt x="488" y="1671"/>
                        <a:pt x="444" y="1565"/>
                        <a:pt x="463" y="1454"/>
                      </a:cubicBezTo>
                      <a:lnTo>
                        <a:pt x="500" y="1250"/>
                      </a:lnTo>
                      <a:lnTo>
                        <a:pt x="349" y="1102"/>
                      </a:lnTo>
                      <a:cubicBezTo>
                        <a:pt x="268" y="1024"/>
                        <a:pt x="240" y="915"/>
                        <a:pt x="276" y="807"/>
                      </a:cubicBezTo>
                      <a:cubicBezTo>
                        <a:pt x="310" y="698"/>
                        <a:pt x="399" y="625"/>
                        <a:pt x="511" y="608"/>
                      </a:cubicBezTo>
                      <a:lnTo>
                        <a:pt x="720" y="578"/>
                      </a:lnTo>
                      <a:lnTo>
                        <a:pt x="812" y="388"/>
                      </a:lnTo>
                      <a:cubicBezTo>
                        <a:pt x="862" y="288"/>
                        <a:pt x="960" y="229"/>
                        <a:pt x="1071" y="229"/>
                      </a:cubicBezTo>
                      <a:close/>
                      <a:moveTo>
                        <a:pt x="1069" y="0"/>
                      </a:moveTo>
                      <a:cubicBezTo>
                        <a:pt x="876" y="0"/>
                        <a:pt x="698" y="109"/>
                        <a:pt x="611" y="288"/>
                      </a:cubicBezTo>
                      <a:lnTo>
                        <a:pt x="569" y="371"/>
                      </a:lnTo>
                      <a:lnTo>
                        <a:pt x="474" y="385"/>
                      </a:lnTo>
                      <a:cubicBezTo>
                        <a:pt x="279" y="413"/>
                        <a:pt x="123" y="544"/>
                        <a:pt x="64" y="734"/>
                      </a:cubicBezTo>
                      <a:cubicBezTo>
                        <a:pt x="0" y="921"/>
                        <a:pt x="53" y="1125"/>
                        <a:pt x="193" y="1261"/>
                      </a:cubicBezTo>
                      <a:lnTo>
                        <a:pt x="260" y="1325"/>
                      </a:lnTo>
                      <a:lnTo>
                        <a:pt x="240" y="1420"/>
                      </a:lnTo>
                      <a:cubicBezTo>
                        <a:pt x="207" y="1613"/>
                        <a:pt x="287" y="1802"/>
                        <a:pt x="444" y="1920"/>
                      </a:cubicBezTo>
                      <a:cubicBezTo>
                        <a:pt x="534" y="1984"/>
                        <a:pt x="639" y="2017"/>
                        <a:pt x="745" y="2017"/>
                      </a:cubicBezTo>
                      <a:cubicBezTo>
                        <a:pt x="826" y="2017"/>
                        <a:pt x="908" y="1998"/>
                        <a:pt x="985" y="1959"/>
                      </a:cubicBezTo>
                      <a:lnTo>
                        <a:pt x="1069" y="1917"/>
                      </a:lnTo>
                      <a:lnTo>
                        <a:pt x="1152" y="1959"/>
                      </a:lnTo>
                      <a:cubicBezTo>
                        <a:pt x="1225" y="1995"/>
                        <a:pt x="1309" y="2017"/>
                        <a:pt x="1389" y="2017"/>
                      </a:cubicBezTo>
                      <a:cubicBezTo>
                        <a:pt x="1493" y="2017"/>
                        <a:pt x="1601" y="1987"/>
                        <a:pt x="1691" y="1920"/>
                      </a:cubicBezTo>
                      <a:cubicBezTo>
                        <a:pt x="1850" y="1802"/>
                        <a:pt x="1925" y="1613"/>
                        <a:pt x="1894" y="1420"/>
                      </a:cubicBezTo>
                      <a:lnTo>
                        <a:pt x="1878" y="1325"/>
                      </a:lnTo>
                      <a:lnTo>
                        <a:pt x="1942" y="1261"/>
                      </a:lnTo>
                      <a:cubicBezTo>
                        <a:pt x="2081" y="1122"/>
                        <a:pt x="2132" y="921"/>
                        <a:pt x="2073" y="734"/>
                      </a:cubicBezTo>
                      <a:cubicBezTo>
                        <a:pt x="2012" y="544"/>
                        <a:pt x="1855" y="413"/>
                        <a:pt x="1660" y="385"/>
                      </a:cubicBezTo>
                      <a:lnTo>
                        <a:pt x="1565" y="371"/>
                      </a:lnTo>
                      <a:lnTo>
                        <a:pt x="1523" y="288"/>
                      </a:lnTo>
                      <a:cubicBezTo>
                        <a:pt x="1440" y="109"/>
                        <a:pt x="1264" y="0"/>
                        <a:pt x="10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7225;p57">
                  <a:extLst>
                    <a:ext uri="{FF2B5EF4-FFF2-40B4-BE49-F238E27FC236}">
                      <a16:creationId xmlns:a16="http://schemas.microsoft.com/office/drawing/2014/main" id="{12C08271-CB74-6BF0-F2E3-C16EB878D2DC}"/>
                    </a:ext>
                  </a:extLst>
                </p:cNvPr>
                <p:cNvSpPr/>
                <p:nvPr/>
              </p:nvSpPr>
              <p:spPr>
                <a:xfrm>
                  <a:off x="6345064" y="2505286"/>
                  <a:ext cx="173384" cy="16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394" extrusionOk="0">
                      <a:moveTo>
                        <a:pt x="1795" y="221"/>
                      </a:moveTo>
                      <a:cubicBezTo>
                        <a:pt x="2029" y="221"/>
                        <a:pt x="2227" y="343"/>
                        <a:pt x="2330" y="553"/>
                      </a:cubicBezTo>
                      <a:lnTo>
                        <a:pt x="2478" y="846"/>
                      </a:lnTo>
                      <a:lnTo>
                        <a:pt x="2802" y="896"/>
                      </a:lnTo>
                      <a:cubicBezTo>
                        <a:pt x="3036" y="929"/>
                        <a:pt x="3215" y="1080"/>
                        <a:pt x="3287" y="1303"/>
                      </a:cubicBezTo>
                      <a:cubicBezTo>
                        <a:pt x="3360" y="1523"/>
                        <a:pt x="3304" y="1755"/>
                        <a:pt x="3137" y="1917"/>
                      </a:cubicBezTo>
                      <a:lnTo>
                        <a:pt x="2902" y="2146"/>
                      </a:lnTo>
                      <a:lnTo>
                        <a:pt x="2958" y="2472"/>
                      </a:lnTo>
                      <a:cubicBezTo>
                        <a:pt x="3000" y="2701"/>
                        <a:pt x="2911" y="2921"/>
                        <a:pt x="2721" y="3058"/>
                      </a:cubicBezTo>
                      <a:cubicBezTo>
                        <a:pt x="2616" y="3135"/>
                        <a:pt x="2495" y="3174"/>
                        <a:pt x="2372" y="3174"/>
                      </a:cubicBezTo>
                      <a:cubicBezTo>
                        <a:pt x="2277" y="3174"/>
                        <a:pt x="2181" y="3150"/>
                        <a:pt x="2090" y="3103"/>
                      </a:cubicBezTo>
                      <a:lnTo>
                        <a:pt x="1800" y="2949"/>
                      </a:lnTo>
                      <a:lnTo>
                        <a:pt x="1499" y="3103"/>
                      </a:lnTo>
                      <a:cubicBezTo>
                        <a:pt x="1408" y="3150"/>
                        <a:pt x="1313" y="3173"/>
                        <a:pt x="1218" y="3173"/>
                      </a:cubicBezTo>
                      <a:cubicBezTo>
                        <a:pt x="1095" y="3173"/>
                        <a:pt x="973" y="3134"/>
                        <a:pt x="866" y="3058"/>
                      </a:cubicBezTo>
                      <a:cubicBezTo>
                        <a:pt x="679" y="2921"/>
                        <a:pt x="592" y="2701"/>
                        <a:pt x="629" y="2472"/>
                      </a:cubicBezTo>
                      <a:lnTo>
                        <a:pt x="684" y="2146"/>
                      </a:lnTo>
                      <a:lnTo>
                        <a:pt x="453" y="1917"/>
                      </a:lnTo>
                      <a:cubicBezTo>
                        <a:pt x="288" y="1752"/>
                        <a:pt x="230" y="1526"/>
                        <a:pt x="302" y="1303"/>
                      </a:cubicBezTo>
                      <a:cubicBezTo>
                        <a:pt x="375" y="1080"/>
                        <a:pt x="556" y="926"/>
                        <a:pt x="788" y="896"/>
                      </a:cubicBezTo>
                      <a:lnTo>
                        <a:pt x="1111" y="846"/>
                      </a:lnTo>
                      <a:lnTo>
                        <a:pt x="1256" y="553"/>
                      </a:lnTo>
                      <a:cubicBezTo>
                        <a:pt x="1362" y="343"/>
                        <a:pt x="1560" y="221"/>
                        <a:pt x="1795" y="221"/>
                      </a:cubicBezTo>
                      <a:close/>
                      <a:moveTo>
                        <a:pt x="1800" y="0"/>
                      </a:moveTo>
                      <a:cubicBezTo>
                        <a:pt x="1488" y="0"/>
                        <a:pt x="1209" y="173"/>
                        <a:pt x="1069" y="455"/>
                      </a:cubicBezTo>
                      <a:lnTo>
                        <a:pt x="974" y="648"/>
                      </a:lnTo>
                      <a:lnTo>
                        <a:pt x="765" y="678"/>
                      </a:lnTo>
                      <a:cubicBezTo>
                        <a:pt x="456" y="726"/>
                        <a:pt x="202" y="940"/>
                        <a:pt x="104" y="1236"/>
                      </a:cubicBezTo>
                      <a:cubicBezTo>
                        <a:pt x="1" y="1537"/>
                        <a:pt x="82" y="1858"/>
                        <a:pt x="308" y="2079"/>
                      </a:cubicBezTo>
                      <a:lnTo>
                        <a:pt x="461" y="2224"/>
                      </a:lnTo>
                      <a:lnTo>
                        <a:pt x="428" y="2433"/>
                      </a:lnTo>
                      <a:cubicBezTo>
                        <a:pt x="375" y="2743"/>
                        <a:pt x="497" y="3050"/>
                        <a:pt x="751" y="3236"/>
                      </a:cubicBezTo>
                      <a:cubicBezTo>
                        <a:pt x="894" y="3340"/>
                        <a:pt x="1067" y="3393"/>
                        <a:pt x="1234" y="3393"/>
                      </a:cubicBezTo>
                      <a:cubicBezTo>
                        <a:pt x="1362" y="3393"/>
                        <a:pt x="1493" y="3362"/>
                        <a:pt x="1613" y="3298"/>
                      </a:cubicBezTo>
                      <a:lnTo>
                        <a:pt x="1800" y="3200"/>
                      </a:lnTo>
                      <a:lnTo>
                        <a:pt x="1990" y="3298"/>
                      </a:lnTo>
                      <a:cubicBezTo>
                        <a:pt x="2110" y="3362"/>
                        <a:pt x="2240" y="3394"/>
                        <a:pt x="2370" y="3394"/>
                      </a:cubicBezTo>
                      <a:cubicBezTo>
                        <a:pt x="2539" y="3394"/>
                        <a:pt x="2707" y="3340"/>
                        <a:pt x="2852" y="3236"/>
                      </a:cubicBezTo>
                      <a:cubicBezTo>
                        <a:pt x="3106" y="3050"/>
                        <a:pt x="3229" y="2743"/>
                        <a:pt x="3176" y="2433"/>
                      </a:cubicBezTo>
                      <a:lnTo>
                        <a:pt x="3139" y="2224"/>
                      </a:lnTo>
                      <a:lnTo>
                        <a:pt x="3293" y="2079"/>
                      </a:lnTo>
                      <a:cubicBezTo>
                        <a:pt x="3516" y="1858"/>
                        <a:pt x="3597" y="1535"/>
                        <a:pt x="3499" y="1236"/>
                      </a:cubicBezTo>
                      <a:cubicBezTo>
                        <a:pt x="3402" y="938"/>
                        <a:pt x="3148" y="726"/>
                        <a:pt x="2838" y="678"/>
                      </a:cubicBezTo>
                      <a:lnTo>
                        <a:pt x="2629" y="648"/>
                      </a:lnTo>
                      <a:lnTo>
                        <a:pt x="2534" y="455"/>
                      </a:lnTo>
                      <a:cubicBezTo>
                        <a:pt x="2397" y="173"/>
                        <a:pt x="2116" y="0"/>
                        <a:pt x="18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7226;p57">
                  <a:extLst>
                    <a:ext uri="{FF2B5EF4-FFF2-40B4-BE49-F238E27FC236}">
                      <a16:creationId xmlns:a16="http://schemas.microsoft.com/office/drawing/2014/main" id="{E9E62EC2-4D04-31F8-AC80-5653FA55A7A8}"/>
                    </a:ext>
                  </a:extLst>
                </p:cNvPr>
                <p:cNvSpPr/>
                <p:nvPr/>
              </p:nvSpPr>
              <p:spPr>
                <a:xfrm>
                  <a:off x="6380590" y="2538499"/>
                  <a:ext cx="102768" cy="9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2018" extrusionOk="0">
                      <a:moveTo>
                        <a:pt x="1069" y="232"/>
                      </a:moveTo>
                      <a:cubicBezTo>
                        <a:pt x="1180" y="232"/>
                        <a:pt x="1273" y="290"/>
                        <a:pt x="1326" y="391"/>
                      </a:cubicBezTo>
                      <a:lnTo>
                        <a:pt x="1420" y="581"/>
                      </a:lnTo>
                      <a:lnTo>
                        <a:pt x="1630" y="611"/>
                      </a:lnTo>
                      <a:cubicBezTo>
                        <a:pt x="1741" y="628"/>
                        <a:pt x="1828" y="701"/>
                        <a:pt x="1864" y="809"/>
                      </a:cubicBezTo>
                      <a:cubicBezTo>
                        <a:pt x="1897" y="915"/>
                        <a:pt x="1870" y="1030"/>
                        <a:pt x="1789" y="1105"/>
                      </a:cubicBezTo>
                      <a:lnTo>
                        <a:pt x="1641" y="1253"/>
                      </a:lnTo>
                      <a:lnTo>
                        <a:pt x="1674" y="1459"/>
                      </a:lnTo>
                      <a:cubicBezTo>
                        <a:pt x="1697" y="1571"/>
                        <a:pt x="1649" y="1674"/>
                        <a:pt x="1560" y="1741"/>
                      </a:cubicBezTo>
                      <a:cubicBezTo>
                        <a:pt x="1506" y="1776"/>
                        <a:pt x="1447" y="1795"/>
                        <a:pt x="1388" y="1795"/>
                      </a:cubicBezTo>
                      <a:cubicBezTo>
                        <a:pt x="1342" y="1795"/>
                        <a:pt x="1297" y="1784"/>
                        <a:pt x="1253" y="1761"/>
                      </a:cubicBezTo>
                      <a:lnTo>
                        <a:pt x="1063" y="1663"/>
                      </a:lnTo>
                      <a:lnTo>
                        <a:pt x="882" y="1761"/>
                      </a:lnTo>
                      <a:cubicBezTo>
                        <a:pt x="837" y="1784"/>
                        <a:pt x="789" y="1796"/>
                        <a:pt x="742" y="1796"/>
                      </a:cubicBezTo>
                      <a:cubicBezTo>
                        <a:pt x="684" y="1796"/>
                        <a:pt x="626" y="1778"/>
                        <a:pt x="575" y="1741"/>
                      </a:cubicBezTo>
                      <a:cubicBezTo>
                        <a:pt x="486" y="1674"/>
                        <a:pt x="441" y="1571"/>
                        <a:pt x="461" y="1459"/>
                      </a:cubicBezTo>
                      <a:lnTo>
                        <a:pt x="497" y="1253"/>
                      </a:lnTo>
                      <a:lnTo>
                        <a:pt x="346" y="1105"/>
                      </a:lnTo>
                      <a:cubicBezTo>
                        <a:pt x="265" y="1027"/>
                        <a:pt x="237" y="918"/>
                        <a:pt x="274" y="809"/>
                      </a:cubicBezTo>
                      <a:cubicBezTo>
                        <a:pt x="307" y="701"/>
                        <a:pt x="394" y="628"/>
                        <a:pt x="505" y="611"/>
                      </a:cubicBezTo>
                      <a:lnTo>
                        <a:pt x="715" y="581"/>
                      </a:lnTo>
                      <a:lnTo>
                        <a:pt x="809" y="391"/>
                      </a:lnTo>
                      <a:cubicBezTo>
                        <a:pt x="860" y="290"/>
                        <a:pt x="957" y="232"/>
                        <a:pt x="1069" y="232"/>
                      </a:cubicBezTo>
                      <a:close/>
                      <a:moveTo>
                        <a:pt x="1069" y="0"/>
                      </a:moveTo>
                      <a:cubicBezTo>
                        <a:pt x="876" y="0"/>
                        <a:pt x="698" y="109"/>
                        <a:pt x="611" y="288"/>
                      </a:cubicBezTo>
                      <a:lnTo>
                        <a:pt x="569" y="371"/>
                      </a:lnTo>
                      <a:lnTo>
                        <a:pt x="475" y="385"/>
                      </a:lnTo>
                      <a:cubicBezTo>
                        <a:pt x="279" y="413"/>
                        <a:pt x="123" y="544"/>
                        <a:pt x="65" y="734"/>
                      </a:cubicBezTo>
                      <a:cubicBezTo>
                        <a:pt x="0" y="921"/>
                        <a:pt x="53" y="1125"/>
                        <a:pt x="193" y="1259"/>
                      </a:cubicBezTo>
                      <a:lnTo>
                        <a:pt x="260" y="1325"/>
                      </a:lnTo>
                      <a:lnTo>
                        <a:pt x="240" y="1420"/>
                      </a:lnTo>
                      <a:cubicBezTo>
                        <a:pt x="207" y="1613"/>
                        <a:pt x="288" y="1803"/>
                        <a:pt x="444" y="1920"/>
                      </a:cubicBezTo>
                      <a:cubicBezTo>
                        <a:pt x="533" y="1984"/>
                        <a:pt x="637" y="2016"/>
                        <a:pt x="742" y="2016"/>
                      </a:cubicBezTo>
                      <a:cubicBezTo>
                        <a:pt x="825" y="2016"/>
                        <a:pt x="908" y="1996"/>
                        <a:pt x="985" y="1956"/>
                      </a:cubicBezTo>
                      <a:lnTo>
                        <a:pt x="1069" y="1914"/>
                      </a:lnTo>
                      <a:lnTo>
                        <a:pt x="1150" y="1956"/>
                      </a:lnTo>
                      <a:cubicBezTo>
                        <a:pt x="1225" y="1995"/>
                        <a:pt x="1309" y="2017"/>
                        <a:pt x="1387" y="2017"/>
                      </a:cubicBezTo>
                      <a:cubicBezTo>
                        <a:pt x="1493" y="2017"/>
                        <a:pt x="1596" y="1984"/>
                        <a:pt x="1691" y="1920"/>
                      </a:cubicBezTo>
                      <a:cubicBezTo>
                        <a:pt x="1850" y="1803"/>
                        <a:pt x="1925" y="1613"/>
                        <a:pt x="1895" y="1420"/>
                      </a:cubicBezTo>
                      <a:lnTo>
                        <a:pt x="1878" y="1325"/>
                      </a:lnTo>
                      <a:lnTo>
                        <a:pt x="1942" y="1259"/>
                      </a:lnTo>
                      <a:cubicBezTo>
                        <a:pt x="2082" y="1119"/>
                        <a:pt x="2132" y="921"/>
                        <a:pt x="2073" y="734"/>
                      </a:cubicBezTo>
                      <a:cubicBezTo>
                        <a:pt x="2012" y="544"/>
                        <a:pt x="1856" y="413"/>
                        <a:pt x="1660" y="385"/>
                      </a:cubicBezTo>
                      <a:lnTo>
                        <a:pt x="1565" y="371"/>
                      </a:lnTo>
                      <a:lnTo>
                        <a:pt x="1524" y="288"/>
                      </a:lnTo>
                      <a:cubicBezTo>
                        <a:pt x="1440" y="109"/>
                        <a:pt x="1264" y="0"/>
                        <a:pt x="10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7227;p57">
                  <a:extLst>
                    <a:ext uri="{FF2B5EF4-FFF2-40B4-BE49-F238E27FC236}">
                      <a16:creationId xmlns:a16="http://schemas.microsoft.com/office/drawing/2014/main" id="{B875CB80-CA08-854A-BAB8-233A11711426}"/>
                    </a:ext>
                  </a:extLst>
                </p:cNvPr>
                <p:cNvSpPr/>
                <p:nvPr/>
              </p:nvSpPr>
              <p:spPr>
                <a:xfrm>
                  <a:off x="6170664" y="2697714"/>
                  <a:ext cx="173095" cy="16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3394" extrusionOk="0">
                      <a:moveTo>
                        <a:pt x="1789" y="224"/>
                      </a:moveTo>
                      <a:cubicBezTo>
                        <a:pt x="2023" y="224"/>
                        <a:pt x="2221" y="344"/>
                        <a:pt x="2327" y="553"/>
                      </a:cubicBezTo>
                      <a:lnTo>
                        <a:pt x="2472" y="846"/>
                      </a:lnTo>
                      <a:lnTo>
                        <a:pt x="2796" y="896"/>
                      </a:lnTo>
                      <a:cubicBezTo>
                        <a:pt x="3030" y="929"/>
                        <a:pt x="3209" y="1080"/>
                        <a:pt x="3281" y="1303"/>
                      </a:cubicBezTo>
                      <a:cubicBezTo>
                        <a:pt x="3354" y="1524"/>
                        <a:pt x="3298" y="1758"/>
                        <a:pt x="3131" y="1917"/>
                      </a:cubicBezTo>
                      <a:lnTo>
                        <a:pt x="2899" y="2149"/>
                      </a:lnTo>
                      <a:lnTo>
                        <a:pt x="2955" y="2472"/>
                      </a:lnTo>
                      <a:cubicBezTo>
                        <a:pt x="2997" y="2704"/>
                        <a:pt x="2905" y="2921"/>
                        <a:pt x="2718" y="3058"/>
                      </a:cubicBezTo>
                      <a:cubicBezTo>
                        <a:pt x="2611" y="3135"/>
                        <a:pt x="2489" y="3174"/>
                        <a:pt x="2367" y="3174"/>
                      </a:cubicBezTo>
                      <a:cubicBezTo>
                        <a:pt x="2271" y="3174"/>
                        <a:pt x="2175" y="3150"/>
                        <a:pt x="2084" y="3103"/>
                      </a:cubicBezTo>
                      <a:lnTo>
                        <a:pt x="1797" y="2949"/>
                      </a:lnTo>
                      <a:lnTo>
                        <a:pt x="1493" y="3103"/>
                      </a:lnTo>
                      <a:cubicBezTo>
                        <a:pt x="1401" y="3150"/>
                        <a:pt x="1305" y="3174"/>
                        <a:pt x="1210" y="3174"/>
                      </a:cubicBezTo>
                      <a:cubicBezTo>
                        <a:pt x="1088" y="3174"/>
                        <a:pt x="968" y="3135"/>
                        <a:pt x="863" y="3058"/>
                      </a:cubicBezTo>
                      <a:cubicBezTo>
                        <a:pt x="673" y="2921"/>
                        <a:pt x="586" y="2704"/>
                        <a:pt x="625" y="2472"/>
                      </a:cubicBezTo>
                      <a:lnTo>
                        <a:pt x="681" y="2149"/>
                      </a:lnTo>
                      <a:lnTo>
                        <a:pt x="447" y="1917"/>
                      </a:lnTo>
                      <a:cubicBezTo>
                        <a:pt x="282" y="1752"/>
                        <a:pt x="224" y="1526"/>
                        <a:pt x="296" y="1303"/>
                      </a:cubicBezTo>
                      <a:cubicBezTo>
                        <a:pt x="369" y="1080"/>
                        <a:pt x="550" y="927"/>
                        <a:pt x="782" y="896"/>
                      </a:cubicBezTo>
                      <a:lnTo>
                        <a:pt x="1105" y="846"/>
                      </a:lnTo>
                      <a:lnTo>
                        <a:pt x="1253" y="553"/>
                      </a:lnTo>
                      <a:cubicBezTo>
                        <a:pt x="1356" y="344"/>
                        <a:pt x="1554" y="224"/>
                        <a:pt x="1789" y="224"/>
                      </a:cubicBezTo>
                      <a:close/>
                      <a:moveTo>
                        <a:pt x="1797" y="0"/>
                      </a:moveTo>
                      <a:cubicBezTo>
                        <a:pt x="1482" y="0"/>
                        <a:pt x="1203" y="173"/>
                        <a:pt x="1063" y="458"/>
                      </a:cubicBezTo>
                      <a:lnTo>
                        <a:pt x="969" y="648"/>
                      </a:lnTo>
                      <a:lnTo>
                        <a:pt x="759" y="681"/>
                      </a:lnTo>
                      <a:cubicBezTo>
                        <a:pt x="450" y="726"/>
                        <a:pt x="196" y="941"/>
                        <a:pt x="98" y="1239"/>
                      </a:cubicBezTo>
                      <a:cubicBezTo>
                        <a:pt x="0" y="1538"/>
                        <a:pt x="76" y="1858"/>
                        <a:pt x="302" y="2079"/>
                      </a:cubicBezTo>
                      <a:lnTo>
                        <a:pt x="455" y="2224"/>
                      </a:lnTo>
                      <a:lnTo>
                        <a:pt x="422" y="2433"/>
                      </a:lnTo>
                      <a:cubicBezTo>
                        <a:pt x="369" y="2743"/>
                        <a:pt x="491" y="3052"/>
                        <a:pt x="745" y="3237"/>
                      </a:cubicBezTo>
                      <a:cubicBezTo>
                        <a:pt x="890" y="3340"/>
                        <a:pt x="1061" y="3393"/>
                        <a:pt x="1228" y="3393"/>
                      </a:cubicBezTo>
                      <a:cubicBezTo>
                        <a:pt x="1356" y="3393"/>
                        <a:pt x="1487" y="3362"/>
                        <a:pt x="1607" y="3298"/>
                      </a:cubicBezTo>
                      <a:lnTo>
                        <a:pt x="1797" y="3200"/>
                      </a:lnTo>
                      <a:lnTo>
                        <a:pt x="1984" y="3298"/>
                      </a:lnTo>
                      <a:cubicBezTo>
                        <a:pt x="2104" y="3362"/>
                        <a:pt x="2235" y="3394"/>
                        <a:pt x="2365" y="3394"/>
                      </a:cubicBezTo>
                      <a:cubicBezTo>
                        <a:pt x="2534" y="3394"/>
                        <a:pt x="2703" y="3341"/>
                        <a:pt x="2846" y="3237"/>
                      </a:cubicBezTo>
                      <a:cubicBezTo>
                        <a:pt x="3100" y="3052"/>
                        <a:pt x="3223" y="2743"/>
                        <a:pt x="3170" y="2433"/>
                      </a:cubicBezTo>
                      <a:lnTo>
                        <a:pt x="3136" y="2224"/>
                      </a:lnTo>
                      <a:lnTo>
                        <a:pt x="3290" y="2079"/>
                      </a:lnTo>
                      <a:cubicBezTo>
                        <a:pt x="3510" y="1858"/>
                        <a:pt x="3591" y="1535"/>
                        <a:pt x="3493" y="1239"/>
                      </a:cubicBezTo>
                      <a:cubicBezTo>
                        <a:pt x="3396" y="938"/>
                        <a:pt x="3142" y="726"/>
                        <a:pt x="2832" y="681"/>
                      </a:cubicBezTo>
                      <a:lnTo>
                        <a:pt x="2623" y="648"/>
                      </a:lnTo>
                      <a:lnTo>
                        <a:pt x="2528" y="458"/>
                      </a:lnTo>
                      <a:cubicBezTo>
                        <a:pt x="2391" y="173"/>
                        <a:pt x="2110" y="0"/>
                        <a:pt x="179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7228;p57">
                  <a:extLst>
                    <a:ext uri="{FF2B5EF4-FFF2-40B4-BE49-F238E27FC236}">
                      <a16:creationId xmlns:a16="http://schemas.microsoft.com/office/drawing/2014/main" id="{9F7183A2-C307-BA3F-1605-DA812DEC30C0}"/>
                    </a:ext>
                  </a:extLst>
                </p:cNvPr>
                <p:cNvSpPr/>
                <p:nvPr/>
              </p:nvSpPr>
              <p:spPr>
                <a:xfrm>
                  <a:off x="6205756" y="2730926"/>
                  <a:ext cx="102816" cy="9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2018" extrusionOk="0">
                      <a:moveTo>
                        <a:pt x="1072" y="232"/>
                      </a:moveTo>
                      <a:cubicBezTo>
                        <a:pt x="1184" y="232"/>
                        <a:pt x="1278" y="291"/>
                        <a:pt x="1329" y="391"/>
                      </a:cubicBezTo>
                      <a:lnTo>
                        <a:pt x="1423" y="581"/>
                      </a:lnTo>
                      <a:lnTo>
                        <a:pt x="1633" y="611"/>
                      </a:lnTo>
                      <a:cubicBezTo>
                        <a:pt x="1744" y="628"/>
                        <a:pt x="1831" y="701"/>
                        <a:pt x="1867" y="810"/>
                      </a:cubicBezTo>
                      <a:cubicBezTo>
                        <a:pt x="1900" y="916"/>
                        <a:pt x="1873" y="1030"/>
                        <a:pt x="1794" y="1108"/>
                      </a:cubicBezTo>
                      <a:lnTo>
                        <a:pt x="1644" y="1253"/>
                      </a:lnTo>
                      <a:lnTo>
                        <a:pt x="1677" y="1460"/>
                      </a:lnTo>
                      <a:cubicBezTo>
                        <a:pt x="1700" y="1571"/>
                        <a:pt x="1655" y="1674"/>
                        <a:pt x="1563" y="1741"/>
                      </a:cubicBezTo>
                      <a:cubicBezTo>
                        <a:pt x="1509" y="1778"/>
                        <a:pt x="1450" y="1796"/>
                        <a:pt x="1391" y="1796"/>
                      </a:cubicBezTo>
                      <a:cubicBezTo>
                        <a:pt x="1345" y="1796"/>
                        <a:pt x="1300" y="1785"/>
                        <a:pt x="1256" y="1764"/>
                      </a:cubicBezTo>
                      <a:lnTo>
                        <a:pt x="1069" y="1666"/>
                      </a:lnTo>
                      <a:lnTo>
                        <a:pt x="882" y="1764"/>
                      </a:lnTo>
                      <a:cubicBezTo>
                        <a:pt x="839" y="1786"/>
                        <a:pt x="793" y="1797"/>
                        <a:pt x="747" y="1797"/>
                      </a:cubicBezTo>
                      <a:cubicBezTo>
                        <a:pt x="689" y="1797"/>
                        <a:pt x="631" y="1779"/>
                        <a:pt x="581" y="1741"/>
                      </a:cubicBezTo>
                      <a:cubicBezTo>
                        <a:pt x="489" y="1674"/>
                        <a:pt x="444" y="1571"/>
                        <a:pt x="464" y="1460"/>
                      </a:cubicBezTo>
                      <a:lnTo>
                        <a:pt x="500" y="1253"/>
                      </a:lnTo>
                      <a:lnTo>
                        <a:pt x="349" y="1108"/>
                      </a:lnTo>
                      <a:cubicBezTo>
                        <a:pt x="268" y="1027"/>
                        <a:pt x="241" y="918"/>
                        <a:pt x="277" y="810"/>
                      </a:cubicBezTo>
                      <a:cubicBezTo>
                        <a:pt x="310" y="704"/>
                        <a:pt x="400" y="628"/>
                        <a:pt x="511" y="611"/>
                      </a:cubicBezTo>
                      <a:lnTo>
                        <a:pt x="720" y="581"/>
                      </a:lnTo>
                      <a:lnTo>
                        <a:pt x="812" y="391"/>
                      </a:lnTo>
                      <a:cubicBezTo>
                        <a:pt x="863" y="291"/>
                        <a:pt x="960" y="232"/>
                        <a:pt x="1072" y="232"/>
                      </a:cubicBezTo>
                      <a:close/>
                      <a:moveTo>
                        <a:pt x="1069" y="1"/>
                      </a:moveTo>
                      <a:cubicBezTo>
                        <a:pt x="877" y="1"/>
                        <a:pt x="698" y="109"/>
                        <a:pt x="612" y="288"/>
                      </a:cubicBezTo>
                      <a:lnTo>
                        <a:pt x="570" y="372"/>
                      </a:lnTo>
                      <a:lnTo>
                        <a:pt x="475" y="386"/>
                      </a:lnTo>
                      <a:cubicBezTo>
                        <a:pt x="280" y="413"/>
                        <a:pt x="123" y="545"/>
                        <a:pt x="65" y="734"/>
                      </a:cubicBezTo>
                      <a:cubicBezTo>
                        <a:pt x="1" y="921"/>
                        <a:pt x="54" y="1125"/>
                        <a:pt x="193" y="1262"/>
                      </a:cubicBezTo>
                      <a:lnTo>
                        <a:pt x="260" y="1326"/>
                      </a:lnTo>
                      <a:lnTo>
                        <a:pt x="241" y="1421"/>
                      </a:lnTo>
                      <a:cubicBezTo>
                        <a:pt x="207" y="1613"/>
                        <a:pt x="288" y="1806"/>
                        <a:pt x="444" y="1920"/>
                      </a:cubicBezTo>
                      <a:cubicBezTo>
                        <a:pt x="534" y="1985"/>
                        <a:pt x="639" y="2017"/>
                        <a:pt x="745" y="2017"/>
                      </a:cubicBezTo>
                      <a:cubicBezTo>
                        <a:pt x="827" y="2017"/>
                        <a:pt x="909" y="1998"/>
                        <a:pt x="985" y="1959"/>
                      </a:cubicBezTo>
                      <a:lnTo>
                        <a:pt x="1069" y="1917"/>
                      </a:lnTo>
                      <a:lnTo>
                        <a:pt x="1150" y="1959"/>
                      </a:lnTo>
                      <a:cubicBezTo>
                        <a:pt x="1225" y="1995"/>
                        <a:pt x="1309" y="2018"/>
                        <a:pt x="1387" y="2018"/>
                      </a:cubicBezTo>
                      <a:cubicBezTo>
                        <a:pt x="1493" y="2018"/>
                        <a:pt x="1602" y="1981"/>
                        <a:pt x="1691" y="1920"/>
                      </a:cubicBezTo>
                      <a:cubicBezTo>
                        <a:pt x="1850" y="1806"/>
                        <a:pt x="1926" y="1613"/>
                        <a:pt x="1895" y="1421"/>
                      </a:cubicBezTo>
                      <a:lnTo>
                        <a:pt x="1878" y="1326"/>
                      </a:lnTo>
                      <a:lnTo>
                        <a:pt x="1942" y="1262"/>
                      </a:lnTo>
                      <a:cubicBezTo>
                        <a:pt x="2082" y="1122"/>
                        <a:pt x="2132" y="921"/>
                        <a:pt x="2073" y="734"/>
                      </a:cubicBezTo>
                      <a:cubicBezTo>
                        <a:pt x="2012" y="545"/>
                        <a:pt x="1856" y="413"/>
                        <a:pt x="1661" y="386"/>
                      </a:cubicBezTo>
                      <a:lnTo>
                        <a:pt x="1566" y="372"/>
                      </a:lnTo>
                      <a:lnTo>
                        <a:pt x="1524" y="288"/>
                      </a:lnTo>
                      <a:cubicBezTo>
                        <a:pt x="1440" y="109"/>
                        <a:pt x="1264" y="1"/>
                        <a:pt x="10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7229;p57">
                  <a:extLst>
                    <a:ext uri="{FF2B5EF4-FFF2-40B4-BE49-F238E27FC236}">
                      <a16:creationId xmlns:a16="http://schemas.microsoft.com/office/drawing/2014/main" id="{26302CB7-F62F-DB76-3FD6-49AF53CD4013}"/>
                    </a:ext>
                  </a:extLst>
                </p:cNvPr>
                <p:cNvSpPr/>
                <p:nvPr/>
              </p:nvSpPr>
              <p:spPr>
                <a:xfrm>
                  <a:off x="6168399" y="3014410"/>
                  <a:ext cx="173384" cy="16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394" extrusionOk="0">
                      <a:moveTo>
                        <a:pt x="1797" y="224"/>
                      </a:moveTo>
                      <a:cubicBezTo>
                        <a:pt x="2031" y="224"/>
                        <a:pt x="2229" y="344"/>
                        <a:pt x="2335" y="553"/>
                      </a:cubicBezTo>
                      <a:lnTo>
                        <a:pt x="2480" y="846"/>
                      </a:lnTo>
                      <a:lnTo>
                        <a:pt x="2807" y="896"/>
                      </a:lnTo>
                      <a:cubicBezTo>
                        <a:pt x="3038" y="929"/>
                        <a:pt x="3217" y="1080"/>
                        <a:pt x="3289" y="1303"/>
                      </a:cubicBezTo>
                      <a:cubicBezTo>
                        <a:pt x="3365" y="1526"/>
                        <a:pt x="3309" y="1758"/>
                        <a:pt x="3141" y="1917"/>
                      </a:cubicBezTo>
                      <a:lnTo>
                        <a:pt x="2907" y="2149"/>
                      </a:lnTo>
                      <a:lnTo>
                        <a:pt x="2963" y="2472"/>
                      </a:lnTo>
                      <a:cubicBezTo>
                        <a:pt x="3005" y="2701"/>
                        <a:pt x="2913" y="2921"/>
                        <a:pt x="2726" y="3058"/>
                      </a:cubicBezTo>
                      <a:cubicBezTo>
                        <a:pt x="2619" y="3135"/>
                        <a:pt x="2497" y="3174"/>
                        <a:pt x="2375" y="3174"/>
                      </a:cubicBezTo>
                      <a:cubicBezTo>
                        <a:pt x="2280" y="3174"/>
                        <a:pt x="2184" y="3150"/>
                        <a:pt x="2095" y="3103"/>
                      </a:cubicBezTo>
                      <a:lnTo>
                        <a:pt x="1805" y="2949"/>
                      </a:lnTo>
                      <a:lnTo>
                        <a:pt x="1501" y="3103"/>
                      </a:lnTo>
                      <a:cubicBezTo>
                        <a:pt x="1409" y="3150"/>
                        <a:pt x="1313" y="3174"/>
                        <a:pt x="1218" y="3174"/>
                      </a:cubicBezTo>
                      <a:cubicBezTo>
                        <a:pt x="1096" y="3174"/>
                        <a:pt x="976" y="3135"/>
                        <a:pt x="870" y="3058"/>
                      </a:cubicBezTo>
                      <a:cubicBezTo>
                        <a:pt x="681" y="2921"/>
                        <a:pt x="594" y="2701"/>
                        <a:pt x="633" y="2472"/>
                      </a:cubicBezTo>
                      <a:lnTo>
                        <a:pt x="689" y="2149"/>
                      </a:lnTo>
                      <a:lnTo>
                        <a:pt x="455" y="1917"/>
                      </a:lnTo>
                      <a:cubicBezTo>
                        <a:pt x="290" y="1752"/>
                        <a:pt x="232" y="1526"/>
                        <a:pt x="304" y="1303"/>
                      </a:cubicBezTo>
                      <a:cubicBezTo>
                        <a:pt x="379" y="1080"/>
                        <a:pt x="561" y="927"/>
                        <a:pt x="790" y="896"/>
                      </a:cubicBezTo>
                      <a:lnTo>
                        <a:pt x="1113" y="846"/>
                      </a:lnTo>
                      <a:lnTo>
                        <a:pt x="1261" y="553"/>
                      </a:lnTo>
                      <a:cubicBezTo>
                        <a:pt x="1364" y="344"/>
                        <a:pt x="1565" y="224"/>
                        <a:pt x="1797" y="224"/>
                      </a:cubicBezTo>
                      <a:close/>
                      <a:moveTo>
                        <a:pt x="1802" y="0"/>
                      </a:moveTo>
                      <a:cubicBezTo>
                        <a:pt x="1487" y="0"/>
                        <a:pt x="1208" y="173"/>
                        <a:pt x="1069" y="458"/>
                      </a:cubicBezTo>
                      <a:lnTo>
                        <a:pt x="974" y="648"/>
                      </a:lnTo>
                      <a:lnTo>
                        <a:pt x="764" y="678"/>
                      </a:lnTo>
                      <a:cubicBezTo>
                        <a:pt x="455" y="726"/>
                        <a:pt x="201" y="941"/>
                        <a:pt x="103" y="1236"/>
                      </a:cubicBezTo>
                      <a:cubicBezTo>
                        <a:pt x="0" y="1538"/>
                        <a:pt x="81" y="1858"/>
                        <a:pt x="310" y="2079"/>
                      </a:cubicBezTo>
                      <a:lnTo>
                        <a:pt x="460" y="2224"/>
                      </a:lnTo>
                      <a:lnTo>
                        <a:pt x="427" y="2433"/>
                      </a:lnTo>
                      <a:cubicBezTo>
                        <a:pt x="374" y="2743"/>
                        <a:pt x="497" y="3050"/>
                        <a:pt x="751" y="3237"/>
                      </a:cubicBezTo>
                      <a:cubicBezTo>
                        <a:pt x="896" y="3340"/>
                        <a:pt x="1066" y="3393"/>
                        <a:pt x="1233" y="3393"/>
                      </a:cubicBezTo>
                      <a:cubicBezTo>
                        <a:pt x="1364" y="3393"/>
                        <a:pt x="1495" y="3362"/>
                        <a:pt x="1613" y="3298"/>
                      </a:cubicBezTo>
                      <a:lnTo>
                        <a:pt x="1802" y="3200"/>
                      </a:lnTo>
                      <a:lnTo>
                        <a:pt x="1989" y="3298"/>
                      </a:lnTo>
                      <a:cubicBezTo>
                        <a:pt x="2109" y="3362"/>
                        <a:pt x="2240" y="3394"/>
                        <a:pt x="2370" y="3394"/>
                      </a:cubicBezTo>
                      <a:cubicBezTo>
                        <a:pt x="2539" y="3394"/>
                        <a:pt x="2708" y="3341"/>
                        <a:pt x="2851" y="3237"/>
                      </a:cubicBezTo>
                      <a:cubicBezTo>
                        <a:pt x="3105" y="3050"/>
                        <a:pt x="3228" y="2743"/>
                        <a:pt x="3175" y="2433"/>
                      </a:cubicBezTo>
                      <a:lnTo>
                        <a:pt x="3141" y="2224"/>
                      </a:lnTo>
                      <a:lnTo>
                        <a:pt x="3295" y="2079"/>
                      </a:lnTo>
                      <a:cubicBezTo>
                        <a:pt x="3518" y="1858"/>
                        <a:pt x="3596" y="1538"/>
                        <a:pt x="3498" y="1236"/>
                      </a:cubicBezTo>
                      <a:cubicBezTo>
                        <a:pt x="3401" y="938"/>
                        <a:pt x="3147" y="726"/>
                        <a:pt x="2837" y="678"/>
                      </a:cubicBezTo>
                      <a:lnTo>
                        <a:pt x="2628" y="648"/>
                      </a:lnTo>
                      <a:lnTo>
                        <a:pt x="2533" y="458"/>
                      </a:lnTo>
                      <a:cubicBezTo>
                        <a:pt x="2397" y="173"/>
                        <a:pt x="2115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7230;p57">
                  <a:extLst>
                    <a:ext uri="{FF2B5EF4-FFF2-40B4-BE49-F238E27FC236}">
                      <a16:creationId xmlns:a16="http://schemas.microsoft.com/office/drawing/2014/main" id="{3A976A80-D675-A63E-43FB-A71071E485FE}"/>
                    </a:ext>
                  </a:extLst>
                </p:cNvPr>
                <p:cNvSpPr/>
                <p:nvPr/>
              </p:nvSpPr>
              <p:spPr>
                <a:xfrm>
                  <a:off x="6203876" y="3047623"/>
                  <a:ext cx="102768" cy="9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2018" extrusionOk="0">
                      <a:moveTo>
                        <a:pt x="1069" y="229"/>
                      </a:moveTo>
                      <a:cubicBezTo>
                        <a:pt x="1181" y="229"/>
                        <a:pt x="1276" y="288"/>
                        <a:pt x="1326" y="388"/>
                      </a:cubicBezTo>
                      <a:lnTo>
                        <a:pt x="1421" y="578"/>
                      </a:lnTo>
                      <a:lnTo>
                        <a:pt x="1630" y="609"/>
                      </a:lnTo>
                      <a:cubicBezTo>
                        <a:pt x="1741" y="625"/>
                        <a:pt x="1828" y="698"/>
                        <a:pt x="1864" y="807"/>
                      </a:cubicBezTo>
                      <a:cubicBezTo>
                        <a:pt x="1898" y="913"/>
                        <a:pt x="1870" y="1027"/>
                        <a:pt x="1792" y="1102"/>
                      </a:cubicBezTo>
                      <a:lnTo>
                        <a:pt x="1641" y="1250"/>
                      </a:lnTo>
                      <a:lnTo>
                        <a:pt x="1674" y="1454"/>
                      </a:lnTo>
                      <a:cubicBezTo>
                        <a:pt x="1697" y="1568"/>
                        <a:pt x="1652" y="1672"/>
                        <a:pt x="1560" y="1739"/>
                      </a:cubicBezTo>
                      <a:cubicBezTo>
                        <a:pt x="1509" y="1773"/>
                        <a:pt x="1451" y="1792"/>
                        <a:pt x="1391" y="1792"/>
                      </a:cubicBezTo>
                      <a:cubicBezTo>
                        <a:pt x="1346" y="1792"/>
                        <a:pt x="1300" y="1781"/>
                        <a:pt x="1256" y="1758"/>
                      </a:cubicBezTo>
                      <a:lnTo>
                        <a:pt x="1069" y="1660"/>
                      </a:lnTo>
                      <a:lnTo>
                        <a:pt x="885" y="1758"/>
                      </a:lnTo>
                      <a:cubicBezTo>
                        <a:pt x="839" y="1781"/>
                        <a:pt x="792" y="1793"/>
                        <a:pt x="745" y="1793"/>
                      </a:cubicBezTo>
                      <a:cubicBezTo>
                        <a:pt x="686" y="1793"/>
                        <a:pt x="628" y="1774"/>
                        <a:pt x="578" y="1739"/>
                      </a:cubicBezTo>
                      <a:cubicBezTo>
                        <a:pt x="486" y="1672"/>
                        <a:pt x="441" y="1566"/>
                        <a:pt x="461" y="1454"/>
                      </a:cubicBezTo>
                      <a:lnTo>
                        <a:pt x="497" y="1250"/>
                      </a:lnTo>
                      <a:lnTo>
                        <a:pt x="347" y="1102"/>
                      </a:lnTo>
                      <a:cubicBezTo>
                        <a:pt x="266" y="1024"/>
                        <a:pt x="238" y="916"/>
                        <a:pt x="274" y="807"/>
                      </a:cubicBezTo>
                      <a:cubicBezTo>
                        <a:pt x="307" y="698"/>
                        <a:pt x="397" y="625"/>
                        <a:pt x="508" y="609"/>
                      </a:cubicBezTo>
                      <a:lnTo>
                        <a:pt x="718" y="578"/>
                      </a:lnTo>
                      <a:lnTo>
                        <a:pt x="810" y="388"/>
                      </a:lnTo>
                      <a:cubicBezTo>
                        <a:pt x="860" y="288"/>
                        <a:pt x="957" y="229"/>
                        <a:pt x="1069" y="229"/>
                      </a:cubicBezTo>
                      <a:close/>
                      <a:moveTo>
                        <a:pt x="1069" y="0"/>
                      </a:moveTo>
                      <a:cubicBezTo>
                        <a:pt x="877" y="0"/>
                        <a:pt x="698" y="109"/>
                        <a:pt x="612" y="288"/>
                      </a:cubicBezTo>
                      <a:lnTo>
                        <a:pt x="570" y="372"/>
                      </a:lnTo>
                      <a:lnTo>
                        <a:pt x="475" y="385"/>
                      </a:lnTo>
                      <a:cubicBezTo>
                        <a:pt x="280" y="413"/>
                        <a:pt x="123" y="544"/>
                        <a:pt x="65" y="734"/>
                      </a:cubicBezTo>
                      <a:cubicBezTo>
                        <a:pt x="1" y="921"/>
                        <a:pt x="54" y="1125"/>
                        <a:pt x="193" y="1261"/>
                      </a:cubicBezTo>
                      <a:lnTo>
                        <a:pt x="260" y="1326"/>
                      </a:lnTo>
                      <a:lnTo>
                        <a:pt x="243" y="1420"/>
                      </a:lnTo>
                      <a:cubicBezTo>
                        <a:pt x="207" y="1613"/>
                        <a:pt x="288" y="1803"/>
                        <a:pt x="444" y="1920"/>
                      </a:cubicBezTo>
                      <a:cubicBezTo>
                        <a:pt x="536" y="1984"/>
                        <a:pt x="640" y="2017"/>
                        <a:pt x="746" y="2017"/>
                      </a:cubicBezTo>
                      <a:cubicBezTo>
                        <a:pt x="827" y="2017"/>
                        <a:pt x="909" y="1998"/>
                        <a:pt x="985" y="1959"/>
                      </a:cubicBezTo>
                      <a:lnTo>
                        <a:pt x="1069" y="1911"/>
                      </a:lnTo>
                      <a:lnTo>
                        <a:pt x="1153" y="1959"/>
                      </a:lnTo>
                      <a:cubicBezTo>
                        <a:pt x="1225" y="1995"/>
                        <a:pt x="1309" y="2017"/>
                        <a:pt x="1390" y="2017"/>
                      </a:cubicBezTo>
                      <a:cubicBezTo>
                        <a:pt x="1493" y="2017"/>
                        <a:pt x="1599" y="1981"/>
                        <a:pt x="1694" y="1920"/>
                      </a:cubicBezTo>
                      <a:cubicBezTo>
                        <a:pt x="1850" y="1803"/>
                        <a:pt x="1926" y="1613"/>
                        <a:pt x="1895" y="1420"/>
                      </a:cubicBezTo>
                      <a:lnTo>
                        <a:pt x="1878" y="1326"/>
                      </a:lnTo>
                      <a:lnTo>
                        <a:pt x="1945" y="1261"/>
                      </a:lnTo>
                      <a:cubicBezTo>
                        <a:pt x="2085" y="1122"/>
                        <a:pt x="2132" y="921"/>
                        <a:pt x="2073" y="734"/>
                      </a:cubicBezTo>
                      <a:cubicBezTo>
                        <a:pt x="2015" y="544"/>
                        <a:pt x="1856" y="413"/>
                        <a:pt x="1661" y="385"/>
                      </a:cubicBezTo>
                      <a:lnTo>
                        <a:pt x="1568" y="372"/>
                      </a:lnTo>
                      <a:lnTo>
                        <a:pt x="1527" y="288"/>
                      </a:lnTo>
                      <a:cubicBezTo>
                        <a:pt x="1443" y="109"/>
                        <a:pt x="1264" y="0"/>
                        <a:pt x="10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7231;p57">
                  <a:extLst>
                    <a:ext uri="{FF2B5EF4-FFF2-40B4-BE49-F238E27FC236}">
                      <a16:creationId xmlns:a16="http://schemas.microsoft.com/office/drawing/2014/main" id="{08967A23-5902-77E8-7895-0EB98317F5BB}"/>
                    </a:ext>
                  </a:extLst>
                </p:cNvPr>
                <p:cNvSpPr/>
                <p:nvPr/>
              </p:nvSpPr>
              <p:spPr>
                <a:xfrm>
                  <a:off x="6538745" y="3140414"/>
                  <a:ext cx="173384" cy="163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396" extrusionOk="0">
                      <a:moveTo>
                        <a:pt x="1794" y="224"/>
                      </a:moveTo>
                      <a:cubicBezTo>
                        <a:pt x="2028" y="224"/>
                        <a:pt x="2226" y="346"/>
                        <a:pt x="2330" y="556"/>
                      </a:cubicBezTo>
                      <a:lnTo>
                        <a:pt x="2477" y="849"/>
                      </a:lnTo>
                      <a:lnTo>
                        <a:pt x="2801" y="896"/>
                      </a:lnTo>
                      <a:cubicBezTo>
                        <a:pt x="3035" y="932"/>
                        <a:pt x="3214" y="1083"/>
                        <a:pt x="3287" y="1306"/>
                      </a:cubicBezTo>
                      <a:cubicBezTo>
                        <a:pt x="3359" y="1529"/>
                        <a:pt x="3303" y="1758"/>
                        <a:pt x="3136" y="1920"/>
                      </a:cubicBezTo>
                      <a:lnTo>
                        <a:pt x="2902" y="2149"/>
                      </a:lnTo>
                      <a:lnTo>
                        <a:pt x="2957" y="2472"/>
                      </a:lnTo>
                      <a:cubicBezTo>
                        <a:pt x="2999" y="2704"/>
                        <a:pt x="2910" y="2924"/>
                        <a:pt x="2720" y="3058"/>
                      </a:cubicBezTo>
                      <a:cubicBezTo>
                        <a:pt x="2614" y="3136"/>
                        <a:pt x="2492" y="3176"/>
                        <a:pt x="2368" y="3176"/>
                      </a:cubicBezTo>
                      <a:cubicBezTo>
                        <a:pt x="2274" y="3176"/>
                        <a:pt x="2179" y="3152"/>
                        <a:pt x="2090" y="3105"/>
                      </a:cubicBezTo>
                      <a:lnTo>
                        <a:pt x="1800" y="2952"/>
                      </a:lnTo>
                      <a:lnTo>
                        <a:pt x="1498" y="3105"/>
                      </a:lnTo>
                      <a:cubicBezTo>
                        <a:pt x="1407" y="3151"/>
                        <a:pt x="1312" y="3174"/>
                        <a:pt x="1217" y="3174"/>
                      </a:cubicBezTo>
                      <a:cubicBezTo>
                        <a:pt x="1094" y="3174"/>
                        <a:pt x="972" y="3135"/>
                        <a:pt x="865" y="3058"/>
                      </a:cubicBezTo>
                      <a:cubicBezTo>
                        <a:pt x="678" y="2924"/>
                        <a:pt x="592" y="2704"/>
                        <a:pt x="628" y="2472"/>
                      </a:cubicBezTo>
                      <a:lnTo>
                        <a:pt x="684" y="2149"/>
                      </a:lnTo>
                      <a:lnTo>
                        <a:pt x="452" y="1920"/>
                      </a:lnTo>
                      <a:cubicBezTo>
                        <a:pt x="288" y="1755"/>
                        <a:pt x="229" y="1529"/>
                        <a:pt x="301" y="1306"/>
                      </a:cubicBezTo>
                      <a:cubicBezTo>
                        <a:pt x="374" y="1083"/>
                        <a:pt x="555" y="929"/>
                        <a:pt x="787" y="896"/>
                      </a:cubicBezTo>
                      <a:lnTo>
                        <a:pt x="1110" y="849"/>
                      </a:lnTo>
                      <a:lnTo>
                        <a:pt x="1256" y="556"/>
                      </a:lnTo>
                      <a:cubicBezTo>
                        <a:pt x="1362" y="346"/>
                        <a:pt x="1560" y="224"/>
                        <a:pt x="1794" y="224"/>
                      </a:cubicBezTo>
                      <a:close/>
                      <a:moveTo>
                        <a:pt x="1800" y="0"/>
                      </a:moveTo>
                      <a:cubicBezTo>
                        <a:pt x="1487" y="0"/>
                        <a:pt x="1208" y="176"/>
                        <a:pt x="1069" y="458"/>
                      </a:cubicBezTo>
                      <a:lnTo>
                        <a:pt x="974" y="650"/>
                      </a:lnTo>
                      <a:lnTo>
                        <a:pt x="765" y="681"/>
                      </a:lnTo>
                      <a:cubicBezTo>
                        <a:pt x="455" y="726"/>
                        <a:pt x="201" y="943"/>
                        <a:pt x="103" y="1239"/>
                      </a:cubicBezTo>
                      <a:cubicBezTo>
                        <a:pt x="0" y="1540"/>
                        <a:pt x="81" y="1858"/>
                        <a:pt x="307" y="2079"/>
                      </a:cubicBezTo>
                      <a:lnTo>
                        <a:pt x="460" y="2227"/>
                      </a:lnTo>
                      <a:lnTo>
                        <a:pt x="427" y="2436"/>
                      </a:lnTo>
                      <a:cubicBezTo>
                        <a:pt x="374" y="2746"/>
                        <a:pt x="497" y="3052"/>
                        <a:pt x="751" y="3237"/>
                      </a:cubicBezTo>
                      <a:cubicBezTo>
                        <a:pt x="893" y="3343"/>
                        <a:pt x="1066" y="3393"/>
                        <a:pt x="1233" y="3393"/>
                      </a:cubicBezTo>
                      <a:cubicBezTo>
                        <a:pt x="1362" y="3393"/>
                        <a:pt x="1493" y="3362"/>
                        <a:pt x="1613" y="3301"/>
                      </a:cubicBezTo>
                      <a:lnTo>
                        <a:pt x="1800" y="3203"/>
                      </a:lnTo>
                      <a:lnTo>
                        <a:pt x="1989" y="3301"/>
                      </a:lnTo>
                      <a:cubicBezTo>
                        <a:pt x="2109" y="3364"/>
                        <a:pt x="2240" y="3395"/>
                        <a:pt x="2369" y="3395"/>
                      </a:cubicBezTo>
                      <a:cubicBezTo>
                        <a:pt x="2538" y="3395"/>
                        <a:pt x="2706" y="3342"/>
                        <a:pt x="2851" y="3237"/>
                      </a:cubicBezTo>
                      <a:cubicBezTo>
                        <a:pt x="3105" y="3052"/>
                        <a:pt x="3228" y="2746"/>
                        <a:pt x="3175" y="2436"/>
                      </a:cubicBezTo>
                      <a:lnTo>
                        <a:pt x="3139" y="2227"/>
                      </a:lnTo>
                      <a:lnTo>
                        <a:pt x="3292" y="2079"/>
                      </a:lnTo>
                      <a:cubicBezTo>
                        <a:pt x="3515" y="1858"/>
                        <a:pt x="3596" y="1535"/>
                        <a:pt x="3499" y="1239"/>
                      </a:cubicBezTo>
                      <a:cubicBezTo>
                        <a:pt x="3401" y="938"/>
                        <a:pt x="3147" y="726"/>
                        <a:pt x="2837" y="681"/>
                      </a:cubicBezTo>
                      <a:lnTo>
                        <a:pt x="2628" y="650"/>
                      </a:lnTo>
                      <a:lnTo>
                        <a:pt x="2533" y="458"/>
                      </a:lnTo>
                      <a:cubicBezTo>
                        <a:pt x="2397" y="176"/>
                        <a:pt x="2115" y="0"/>
                        <a:pt x="18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7232;p57">
                  <a:extLst>
                    <a:ext uri="{FF2B5EF4-FFF2-40B4-BE49-F238E27FC236}">
                      <a16:creationId xmlns:a16="http://schemas.microsoft.com/office/drawing/2014/main" id="{CC47EFF2-1B6F-3476-6718-E4FB4DD986D5}"/>
                    </a:ext>
                  </a:extLst>
                </p:cNvPr>
                <p:cNvSpPr/>
                <p:nvPr/>
              </p:nvSpPr>
              <p:spPr>
                <a:xfrm>
                  <a:off x="6574078" y="3173771"/>
                  <a:ext cx="102816" cy="9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2017" extrusionOk="0">
                      <a:moveTo>
                        <a:pt x="1072" y="229"/>
                      </a:moveTo>
                      <a:cubicBezTo>
                        <a:pt x="1184" y="229"/>
                        <a:pt x="1276" y="290"/>
                        <a:pt x="1329" y="391"/>
                      </a:cubicBezTo>
                      <a:lnTo>
                        <a:pt x="1424" y="578"/>
                      </a:lnTo>
                      <a:lnTo>
                        <a:pt x="1633" y="611"/>
                      </a:lnTo>
                      <a:cubicBezTo>
                        <a:pt x="1744" y="628"/>
                        <a:pt x="1831" y="701"/>
                        <a:pt x="1867" y="809"/>
                      </a:cubicBezTo>
                      <a:cubicBezTo>
                        <a:pt x="1901" y="913"/>
                        <a:pt x="1873" y="1030"/>
                        <a:pt x="1792" y="1105"/>
                      </a:cubicBezTo>
                      <a:lnTo>
                        <a:pt x="1644" y="1253"/>
                      </a:lnTo>
                      <a:lnTo>
                        <a:pt x="1678" y="1457"/>
                      </a:lnTo>
                      <a:cubicBezTo>
                        <a:pt x="1697" y="1568"/>
                        <a:pt x="1652" y="1674"/>
                        <a:pt x="1563" y="1741"/>
                      </a:cubicBezTo>
                      <a:cubicBezTo>
                        <a:pt x="1509" y="1776"/>
                        <a:pt x="1450" y="1795"/>
                        <a:pt x="1391" y="1795"/>
                      </a:cubicBezTo>
                      <a:cubicBezTo>
                        <a:pt x="1345" y="1795"/>
                        <a:pt x="1300" y="1784"/>
                        <a:pt x="1256" y="1761"/>
                      </a:cubicBezTo>
                      <a:lnTo>
                        <a:pt x="1067" y="1663"/>
                      </a:lnTo>
                      <a:lnTo>
                        <a:pt x="882" y="1761"/>
                      </a:lnTo>
                      <a:cubicBezTo>
                        <a:pt x="839" y="1784"/>
                        <a:pt x="793" y="1795"/>
                        <a:pt x="747" y="1795"/>
                      </a:cubicBezTo>
                      <a:cubicBezTo>
                        <a:pt x="688" y="1795"/>
                        <a:pt x="630" y="1777"/>
                        <a:pt x="578" y="1741"/>
                      </a:cubicBezTo>
                      <a:cubicBezTo>
                        <a:pt x="489" y="1674"/>
                        <a:pt x="444" y="1568"/>
                        <a:pt x="464" y="1457"/>
                      </a:cubicBezTo>
                      <a:lnTo>
                        <a:pt x="500" y="1253"/>
                      </a:lnTo>
                      <a:lnTo>
                        <a:pt x="350" y="1105"/>
                      </a:lnTo>
                      <a:cubicBezTo>
                        <a:pt x="269" y="1024"/>
                        <a:pt x="241" y="918"/>
                        <a:pt x="277" y="809"/>
                      </a:cubicBezTo>
                      <a:cubicBezTo>
                        <a:pt x="311" y="701"/>
                        <a:pt x="397" y="628"/>
                        <a:pt x="509" y="611"/>
                      </a:cubicBezTo>
                      <a:lnTo>
                        <a:pt x="718" y="578"/>
                      </a:lnTo>
                      <a:lnTo>
                        <a:pt x="813" y="391"/>
                      </a:lnTo>
                      <a:cubicBezTo>
                        <a:pt x="863" y="290"/>
                        <a:pt x="961" y="229"/>
                        <a:pt x="1072" y="229"/>
                      </a:cubicBezTo>
                      <a:close/>
                      <a:moveTo>
                        <a:pt x="1067" y="0"/>
                      </a:moveTo>
                      <a:cubicBezTo>
                        <a:pt x="877" y="0"/>
                        <a:pt x="698" y="109"/>
                        <a:pt x="612" y="285"/>
                      </a:cubicBezTo>
                      <a:lnTo>
                        <a:pt x="570" y="369"/>
                      </a:lnTo>
                      <a:lnTo>
                        <a:pt x="475" y="382"/>
                      </a:lnTo>
                      <a:cubicBezTo>
                        <a:pt x="280" y="410"/>
                        <a:pt x="124" y="544"/>
                        <a:pt x="62" y="731"/>
                      </a:cubicBezTo>
                      <a:cubicBezTo>
                        <a:pt x="1" y="921"/>
                        <a:pt x="54" y="1122"/>
                        <a:pt x="193" y="1258"/>
                      </a:cubicBezTo>
                      <a:lnTo>
                        <a:pt x="258" y="1325"/>
                      </a:lnTo>
                      <a:lnTo>
                        <a:pt x="241" y="1417"/>
                      </a:lnTo>
                      <a:cubicBezTo>
                        <a:pt x="207" y="1610"/>
                        <a:pt x="285" y="1802"/>
                        <a:pt x="444" y="1917"/>
                      </a:cubicBezTo>
                      <a:cubicBezTo>
                        <a:pt x="534" y="1983"/>
                        <a:pt x="639" y="2016"/>
                        <a:pt x="744" y="2016"/>
                      </a:cubicBezTo>
                      <a:cubicBezTo>
                        <a:pt x="825" y="2016"/>
                        <a:pt x="907" y="1996"/>
                        <a:pt x="983" y="1956"/>
                      </a:cubicBezTo>
                      <a:lnTo>
                        <a:pt x="1067" y="1914"/>
                      </a:lnTo>
                      <a:lnTo>
                        <a:pt x="1150" y="1956"/>
                      </a:lnTo>
                      <a:cubicBezTo>
                        <a:pt x="1226" y="1995"/>
                        <a:pt x="1309" y="2015"/>
                        <a:pt x="1387" y="2015"/>
                      </a:cubicBezTo>
                      <a:cubicBezTo>
                        <a:pt x="1496" y="2015"/>
                        <a:pt x="1602" y="1984"/>
                        <a:pt x="1691" y="1917"/>
                      </a:cubicBezTo>
                      <a:cubicBezTo>
                        <a:pt x="1848" y="1802"/>
                        <a:pt x="1926" y="1610"/>
                        <a:pt x="1895" y="1417"/>
                      </a:cubicBezTo>
                      <a:lnTo>
                        <a:pt x="1876" y="1325"/>
                      </a:lnTo>
                      <a:lnTo>
                        <a:pt x="1943" y="1258"/>
                      </a:lnTo>
                      <a:cubicBezTo>
                        <a:pt x="2082" y="1119"/>
                        <a:pt x="2132" y="921"/>
                        <a:pt x="2071" y="731"/>
                      </a:cubicBezTo>
                      <a:cubicBezTo>
                        <a:pt x="2012" y="544"/>
                        <a:pt x="1856" y="410"/>
                        <a:pt x="1661" y="382"/>
                      </a:cubicBezTo>
                      <a:lnTo>
                        <a:pt x="1566" y="369"/>
                      </a:lnTo>
                      <a:lnTo>
                        <a:pt x="1524" y="285"/>
                      </a:lnTo>
                      <a:cubicBezTo>
                        <a:pt x="1440" y="109"/>
                        <a:pt x="1262" y="0"/>
                        <a:pt x="10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7233;p57">
                  <a:extLst>
                    <a:ext uri="{FF2B5EF4-FFF2-40B4-BE49-F238E27FC236}">
                      <a16:creationId xmlns:a16="http://schemas.microsoft.com/office/drawing/2014/main" id="{DAD99653-E2ED-D33B-6A51-C56B7C20E9B8}"/>
                    </a:ext>
                  </a:extLst>
                </p:cNvPr>
                <p:cNvSpPr/>
                <p:nvPr/>
              </p:nvSpPr>
              <p:spPr>
                <a:xfrm>
                  <a:off x="6820590" y="2805304"/>
                  <a:ext cx="153091" cy="163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6" h="3393" extrusionOk="0">
                      <a:moveTo>
                        <a:pt x="1797" y="0"/>
                      </a:moveTo>
                      <a:cubicBezTo>
                        <a:pt x="1485" y="0"/>
                        <a:pt x="1206" y="173"/>
                        <a:pt x="1066" y="458"/>
                      </a:cubicBezTo>
                      <a:lnTo>
                        <a:pt x="971" y="648"/>
                      </a:lnTo>
                      <a:lnTo>
                        <a:pt x="762" y="681"/>
                      </a:lnTo>
                      <a:cubicBezTo>
                        <a:pt x="453" y="726"/>
                        <a:pt x="199" y="938"/>
                        <a:pt x="101" y="1239"/>
                      </a:cubicBezTo>
                      <a:cubicBezTo>
                        <a:pt x="1" y="1535"/>
                        <a:pt x="81" y="1858"/>
                        <a:pt x="305" y="2079"/>
                      </a:cubicBezTo>
                      <a:lnTo>
                        <a:pt x="458" y="2224"/>
                      </a:lnTo>
                      <a:lnTo>
                        <a:pt x="425" y="2433"/>
                      </a:lnTo>
                      <a:cubicBezTo>
                        <a:pt x="372" y="2745"/>
                        <a:pt x="494" y="3052"/>
                        <a:pt x="748" y="3236"/>
                      </a:cubicBezTo>
                      <a:cubicBezTo>
                        <a:pt x="891" y="3340"/>
                        <a:pt x="1061" y="3393"/>
                        <a:pt x="1228" y="3393"/>
                      </a:cubicBezTo>
                      <a:cubicBezTo>
                        <a:pt x="1362" y="3393"/>
                        <a:pt x="1490" y="3362"/>
                        <a:pt x="1610" y="3295"/>
                      </a:cubicBezTo>
                      <a:lnTo>
                        <a:pt x="1797" y="3197"/>
                      </a:lnTo>
                      <a:lnTo>
                        <a:pt x="1987" y="3295"/>
                      </a:lnTo>
                      <a:cubicBezTo>
                        <a:pt x="2108" y="3359"/>
                        <a:pt x="2239" y="3391"/>
                        <a:pt x="2368" y="3391"/>
                      </a:cubicBezTo>
                      <a:cubicBezTo>
                        <a:pt x="2536" y="3391"/>
                        <a:pt x="2703" y="3338"/>
                        <a:pt x="2846" y="3234"/>
                      </a:cubicBezTo>
                      <a:cubicBezTo>
                        <a:pt x="3025" y="3103"/>
                        <a:pt x="3139" y="2916"/>
                        <a:pt x="3175" y="2706"/>
                      </a:cubicBezTo>
                      <a:cubicBezTo>
                        <a:pt x="3089" y="2508"/>
                        <a:pt x="3008" y="2313"/>
                        <a:pt x="2927" y="2112"/>
                      </a:cubicBezTo>
                      <a:lnTo>
                        <a:pt x="2896" y="2146"/>
                      </a:lnTo>
                      <a:lnTo>
                        <a:pt x="2952" y="2469"/>
                      </a:lnTo>
                      <a:cubicBezTo>
                        <a:pt x="2991" y="2698"/>
                        <a:pt x="2905" y="2918"/>
                        <a:pt x="2715" y="3055"/>
                      </a:cubicBezTo>
                      <a:cubicBezTo>
                        <a:pt x="2610" y="3132"/>
                        <a:pt x="2489" y="3171"/>
                        <a:pt x="2366" y="3171"/>
                      </a:cubicBezTo>
                      <a:cubicBezTo>
                        <a:pt x="2271" y="3171"/>
                        <a:pt x="2175" y="3147"/>
                        <a:pt x="2085" y="3100"/>
                      </a:cubicBezTo>
                      <a:lnTo>
                        <a:pt x="1794" y="2946"/>
                      </a:lnTo>
                      <a:lnTo>
                        <a:pt x="1501" y="3100"/>
                      </a:lnTo>
                      <a:cubicBezTo>
                        <a:pt x="1411" y="3147"/>
                        <a:pt x="1315" y="3171"/>
                        <a:pt x="1220" y="3171"/>
                      </a:cubicBezTo>
                      <a:cubicBezTo>
                        <a:pt x="1097" y="3171"/>
                        <a:pt x="976" y="3132"/>
                        <a:pt x="871" y="3055"/>
                      </a:cubicBezTo>
                      <a:cubicBezTo>
                        <a:pt x="681" y="2918"/>
                        <a:pt x="592" y="2698"/>
                        <a:pt x="634" y="2469"/>
                      </a:cubicBezTo>
                      <a:lnTo>
                        <a:pt x="690" y="2146"/>
                      </a:lnTo>
                      <a:lnTo>
                        <a:pt x="455" y="1914"/>
                      </a:lnTo>
                      <a:cubicBezTo>
                        <a:pt x="291" y="1752"/>
                        <a:pt x="232" y="1524"/>
                        <a:pt x="305" y="1303"/>
                      </a:cubicBezTo>
                      <a:cubicBezTo>
                        <a:pt x="380" y="1080"/>
                        <a:pt x="556" y="929"/>
                        <a:pt x="790" y="896"/>
                      </a:cubicBezTo>
                      <a:lnTo>
                        <a:pt x="1114" y="848"/>
                      </a:lnTo>
                      <a:lnTo>
                        <a:pt x="1262" y="555"/>
                      </a:lnTo>
                      <a:cubicBezTo>
                        <a:pt x="1362" y="346"/>
                        <a:pt x="1566" y="223"/>
                        <a:pt x="1797" y="223"/>
                      </a:cubicBezTo>
                      <a:cubicBezTo>
                        <a:pt x="1973" y="223"/>
                        <a:pt x="2126" y="293"/>
                        <a:pt x="2238" y="416"/>
                      </a:cubicBezTo>
                      <a:cubicBezTo>
                        <a:pt x="2188" y="293"/>
                        <a:pt x="2138" y="173"/>
                        <a:pt x="2087" y="53"/>
                      </a:cubicBezTo>
                      <a:cubicBezTo>
                        <a:pt x="1995" y="17"/>
                        <a:pt x="1900" y="0"/>
                        <a:pt x="179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7234;p57">
                  <a:extLst>
                    <a:ext uri="{FF2B5EF4-FFF2-40B4-BE49-F238E27FC236}">
                      <a16:creationId xmlns:a16="http://schemas.microsoft.com/office/drawing/2014/main" id="{22B14412-66BB-B708-9E7D-3EFFB765F88E}"/>
                    </a:ext>
                  </a:extLst>
                </p:cNvPr>
                <p:cNvSpPr/>
                <p:nvPr/>
              </p:nvSpPr>
              <p:spPr>
                <a:xfrm>
                  <a:off x="6855682" y="2838516"/>
                  <a:ext cx="99297" cy="96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2011" extrusionOk="0">
                      <a:moveTo>
                        <a:pt x="1058" y="224"/>
                      </a:moveTo>
                      <a:cubicBezTo>
                        <a:pt x="1170" y="224"/>
                        <a:pt x="1267" y="285"/>
                        <a:pt x="1317" y="385"/>
                      </a:cubicBezTo>
                      <a:lnTo>
                        <a:pt x="1412" y="572"/>
                      </a:lnTo>
                      <a:lnTo>
                        <a:pt x="1622" y="606"/>
                      </a:lnTo>
                      <a:cubicBezTo>
                        <a:pt x="1733" y="622"/>
                        <a:pt x="1820" y="695"/>
                        <a:pt x="1853" y="804"/>
                      </a:cubicBezTo>
                      <a:cubicBezTo>
                        <a:pt x="1898" y="907"/>
                        <a:pt x="1873" y="1019"/>
                        <a:pt x="1789" y="1100"/>
                      </a:cubicBezTo>
                      <a:lnTo>
                        <a:pt x="1638" y="1247"/>
                      </a:lnTo>
                      <a:lnTo>
                        <a:pt x="1675" y="1451"/>
                      </a:lnTo>
                      <a:cubicBezTo>
                        <a:pt x="1691" y="1563"/>
                        <a:pt x="1649" y="1669"/>
                        <a:pt x="1557" y="1736"/>
                      </a:cubicBezTo>
                      <a:cubicBezTo>
                        <a:pt x="1507" y="1771"/>
                        <a:pt x="1450" y="1790"/>
                        <a:pt x="1390" y="1790"/>
                      </a:cubicBezTo>
                      <a:cubicBezTo>
                        <a:pt x="1344" y="1790"/>
                        <a:pt x="1296" y="1778"/>
                        <a:pt x="1251" y="1755"/>
                      </a:cubicBezTo>
                      <a:lnTo>
                        <a:pt x="1064" y="1657"/>
                      </a:lnTo>
                      <a:lnTo>
                        <a:pt x="874" y="1755"/>
                      </a:lnTo>
                      <a:cubicBezTo>
                        <a:pt x="830" y="1778"/>
                        <a:pt x="784" y="1789"/>
                        <a:pt x="738" y="1789"/>
                      </a:cubicBezTo>
                      <a:cubicBezTo>
                        <a:pt x="678" y="1789"/>
                        <a:pt x="619" y="1770"/>
                        <a:pt x="567" y="1736"/>
                      </a:cubicBezTo>
                      <a:cubicBezTo>
                        <a:pt x="475" y="1669"/>
                        <a:pt x="433" y="1563"/>
                        <a:pt x="453" y="1451"/>
                      </a:cubicBezTo>
                      <a:lnTo>
                        <a:pt x="489" y="1247"/>
                      </a:lnTo>
                      <a:lnTo>
                        <a:pt x="338" y="1100"/>
                      </a:lnTo>
                      <a:cubicBezTo>
                        <a:pt x="257" y="1019"/>
                        <a:pt x="229" y="907"/>
                        <a:pt x="263" y="804"/>
                      </a:cubicBezTo>
                      <a:cubicBezTo>
                        <a:pt x="299" y="698"/>
                        <a:pt x="386" y="622"/>
                        <a:pt x="497" y="606"/>
                      </a:cubicBezTo>
                      <a:lnTo>
                        <a:pt x="707" y="572"/>
                      </a:lnTo>
                      <a:lnTo>
                        <a:pt x="801" y="385"/>
                      </a:lnTo>
                      <a:cubicBezTo>
                        <a:pt x="826" y="332"/>
                        <a:pt x="863" y="293"/>
                        <a:pt x="905" y="265"/>
                      </a:cubicBezTo>
                      <a:cubicBezTo>
                        <a:pt x="952" y="237"/>
                        <a:pt x="1002" y="224"/>
                        <a:pt x="1058" y="224"/>
                      </a:cubicBezTo>
                      <a:close/>
                      <a:moveTo>
                        <a:pt x="1066" y="0"/>
                      </a:moveTo>
                      <a:cubicBezTo>
                        <a:pt x="871" y="0"/>
                        <a:pt x="698" y="109"/>
                        <a:pt x="609" y="288"/>
                      </a:cubicBezTo>
                      <a:lnTo>
                        <a:pt x="567" y="371"/>
                      </a:lnTo>
                      <a:lnTo>
                        <a:pt x="475" y="385"/>
                      </a:lnTo>
                      <a:cubicBezTo>
                        <a:pt x="280" y="413"/>
                        <a:pt x="121" y="544"/>
                        <a:pt x="62" y="734"/>
                      </a:cubicBezTo>
                      <a:cubicBezTo>
                        <a:pt x="1" y="921"/>
                        <a:pt x="51" y="1119"/>
                        <a:pt x="190" y="1256"/>
                      </a:cubicBezTo>
                      <a:lnTo>
                        <a:pt x="257" y="1323"/>
                      </a:lnTo>
                      <a:lnTo>
                        <a:pt x="241" y="1412"/>
                      </a:lnTo>
                      <a:cubicBezTo>
                        <a:pt x="210" y="1604"/>
                        <a:pt x="285" y="1797"/>
                        <a:pt x="441" y="1911"/>
                      </a:cubicBezTo>
                      <a:cubicBezTo>
                        <a:pt x="534" y="1977"/>
                        <a:pt x="639" y="2011"/>
                        <a:pt x="746" y="2011"/>
                      </a:cubicBezTo>
                      <a:cubicBezTo>
                        <a:pt x="826" y="2011"/>
                        <a:pt x="907" y="1991"/>
                        <a:pt x="983" y="1950"/>
                      </a:cubicBezTo>
                      <a:lnTo>
                        <a:pt x="1066" y="1909"/>
                      </a:lnTo>
                      <a:lnTo>
                        <a:pt x="1150" y="1950"/>
                      </a:lnTo>
                      <a:cubicBezTo>
                        <a:pt x="1223" y="1992"/>
                        <a:pt x="1306" y="2009"/>
                        <a:pt x="1387" y="2009"/>
                      </a:cubicBezTo>
                      <a:cubicBezTo>
                        <a:pt x="1490" y="2009"/>
                        <a:pt x="1596" y="1976"/>
                        <a:pt x="1686" y="1909"/>
                      </a:cubicBezTo>
                      <a:cubicBezTo>
                        <a:pt x="1845" y="1794"/>
                        <a:pt x="1923" y="1602"/>
                        <a:pt x="1889" y="1409"/>
                      </a:cubicBezTo>
                      <a:lnTo>
                        <a:pt x="1873" y="1320"/>
                      </a:lnTo>
                      <a:lnTo>
                        <a:pt x="1937" y="1253"/>
                      </a:lnTo>
                      <a:cubicBezTo>
                        <a:pt x="1993" y="1206"/>
                        <a:pt x="2032" y="1144"/>
                        <a:pt x="2060" y="1077"/>
                      </a:cubicBezTo>
                      <a:cubicBezTo>
                        <a:pt x="1970" y="860"/>
                        <a:pt x="1884" y="639"/>
                        <a:pt x="1792" y="422"/>
                      </a:cubicBezTo>
                      <a:cubicBezTo>
                        <a:pt x="1750" y="405"/>
                        <a:pt x="1705" y="391"/>
                        <a:pt x="1661" y="385"/>
                      </a:cubicBezTo>
                      <a:lnTo>
                        <a:pt x="1569" y="371"/>
                      </a:lnTo>
                      <a:lnTo>
                        <a:pt x="1527" y="288"/>
                      </a:lnTo>
                      <a:cubicBezTo>
                        <a:pt x="1485" y="201"/>
                        <a:pt x="1418" y="126"/>
                        <a:pt x="1340" y="78"/>
                      </a:cubicBezTo>
                      <a:cubicBezTo>
                        <a:pt x="1259" y="28"/>
                        <a:pt x="1164" y="0"/>
                        <a:pt x="10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7235;p57">
                  <a:extLst>
                    <a:ext uri="{FF2B5EF4-FFF2-40B4-BE49-F238E27FC236}">
                      <a16:creationId xmlns:a16="http://schemas.microsoft.com/office/drawing/2014/main" id="{CEB256C2-7F52-F346-49EF-493A26F6DB78}"/>
                    </a:ext>
                  </a:extLst>
                </p:cNvPr>
                <p:cNvSpPr/>
                <p:nvPr/>
              </p:nvSpPr>
              <p:spPr>
                <a:xfrm>
                  <a:off x="6957777" y="3038994"/>
                  <a:ext cx="111396" cy="14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3109" extrusionOk="0">
                      <a:moveTo>
                        <a:pt x="1180" y="1"/>
                      </a:moveTo>
                      <a:cubicBezTo>
                        <a:pt x="1136" y="54"/>
                        <a:pt x="1097" y="110"/>
                        <a:pt x="1066" y="174"/>
                      </a:cubicBezTo>
                      <a:lnTo>
                        <a:pt x="971" y="364"/>
                      </a:lnTo>
                      <a:lnTo>
                        <a:pt x="762" y="397"/>
                      </a:lnTo>
                      <a:cubicBezTo>
                        <a:pt x="452" y="442"/>
                        <a:pt x="195" y="654"/>
                        <a:pt x="98" y="955"/>
                      </a:cubicBezTo>
                      <a:cubicBezTo>
                        <a:pt x="0" y="1251"/>
                        <a:pt x="81" y="1574"/>
                        <a:pt x="304" y="1795"/>
                      </a:cubicBezTo>
                      <a:lnTo>
                        <a:pt x="458" y="1940"/>
                      </a:lnTo>
                      <a:lnTo>
                        <a:pt x="424" y="2149"/>
                      </a:lnTo>
                      <a:cubicBezTo>
                        <a:pt x="371" y="2456"/>
                        <a:pt x="494" y="2763"/>
                        <a:pt x="748" y="2953"/>
                      </a:cubicBezTo>
                      <a:cubicBezTo>
                        <a:pt x="890" y="3056"/>
                        <a:pt x="1060" y="3109"/>
                        <a:pt x="1228" y="3109"/>
                      </a:cubicBezTo>
                      <a:cubicBezTo>
                        <a:pt x="1362" y="3109"/>
                        <a:pt x="1490" y="3078"/>
                        <a:pt x="1610" y="3011"/>
                      </a:cubicBezTo>
                      <a:lnTo>
                        <a:pt x="1797" y="2913"/>
                      </a:lnTo>
                      <a:lnTo>
                        <a:pt x="1986" y="3011"/>
                      </a:lnTo>
                      <a:cubicBezTo>
                        <a:pt x="2042" y="3042"/>
                        <a:pt x="2104" y="3064"/>
                        <a:pt x="2162" y="3081"/>
                      </a:cubicBezTo>
                      <a:lnTo>
                        <a:pt x="2310" y="2955"/>
                      </a:lnTo>
                      <a:cubicBezTo>
                        <a:pt x="2296" y="2936"/>
                        <a:pt x="2285" y="2908"/>
                        <a:pt x="2279" y="2883"/>
                      </a:cubicBezTo>
                      <a:cubicBezTo>
                        <a:pt x="2212" y="2872"/>
                        <a:pt x="2151" y="2852"/>
                        <a:pt x="2087" y="2819"/>
                      </a:cubicBezTo>
                      <a:lnTo>
                        <a:pt x="1797" y="2668"/>
                      </a:lnTo>
                      <a:lnTo>
                        <a:pt x="1504" y="2819"/>
                      </a:lnTo>
                      <a:cubicBezTo>
                        <a:pt x="1415" y="2866"/>
                        <a:pt x="1320" y="2890"/>
                        <a:pt x="1225" y="2890"/>
                      </a:cubicBezTo>
                      <a:cubicBezTo>
                        <a:pt x="1103" y="2890"/>
                        <a:pt x="982" y="2851"/>
                        <a:pt x="873" y="2774"/>
                      </a:cubicBezTo>
                      <a:cubicBezTo>
                        <a:pt x="686" y="2637"/>
                        <a:pt x="594" y="2420"/>
                        <a:pt x="636" y="2188"/>
                      </a:cubicBezTo>
                      <a:lnTo>
                        <a:pt x="692" y="1864"/>
                      </a:lnTo>
                      <a:lnTo>
                        <a:pt x="458" y="1633"/>
                      </a:lnTo>
                      <a:cubicBezTo>
                        <a:pt x="296" y="1474"/>
                        <a:pt x="234" y="1242"/>
                        <a:pt x="310" y="1025"/>
                      </a:cubicBezTo>
                      <a:cubicBezTo>
                        <a:pt x="382" y="802"/>
                        <a:pt x="561" y="651"/>
                        <a:pt x="792" y="615"/>
                      </a:cubicBezTo>
                      <a:lnTo>
                        <a:pt x="1119" y="567"/>
                      </a:lnTo>
                      <a:lnTo>
                        <a:pt x="1264" y="274"/>
                      </a:lnTo>
                      <a:cubicBezTo>
                        <a:pt x="1267" y="266"/>
                        <a:pt x="1270" y="258"/>
                        <a:pt x="1278" y="249"/>
                      </a:cubicBezTo>
                      <a:cubicBezTo>
                        <a:pt x="1247" y="166"/>
                        <a:pt x="1214" y="87"/>
                        <a:pt x="11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7236;p57">
                  <a:extLst>
                    <a:ext uri="{FF2B5EF4-FFF2-40B4-BE49-F238E27FC236}">
                      <a16:creationId xmlns:a16="http://schemas.microsoft.com/office/drawing/2014/main" id="{4CCE669A-320B-6E35-18C6-A947B5D34A1A}"/>
                    </a:ext>
                  </a:extLst>
                </p:cNvPr>
                <p:cNvSpPr/>
                <p:nvPr/>
              </p:nvSpPr>
              <p:spPr>
                <a:xfrm>
                  <a:off x="6992435" y="3067675"/>
                  <a:ext cx="66375" cy="88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" h="1839" extrusionOk="0">
                      <a:moveTo>
                        <a:pt x="679" y="0"/>
                      </a:moveTo>
                      <a:cubicBezTo>
                        <a:pt x="654" y="31"/>
                        <a:pt x="631" y="64"/>
                        <a:pt x="612" y="101"/>
                      </a:cubicBezTo>
                      <a:lnTo>
                        <a:pt x="570" y="190"/>
                      </a:lnTo>
                      <a:lnTo>
                        <a:pt x="475" y="201"/>
                      </a:lnTo>
                      <a:cubicBezTo>
                        <a:pt x="280" y="229"/>
                        <a:pt x="124" y="363"/>
                        <a:pt x="65" y="550"/>
                      </a:cubicBezTo>
                      <a:cubicBezTo>
                        <a:pt x="1" y="739"/>
                        <a:pt x="54" y="938"/>
                        <a:pt x="193" y="1077"/>
                      </a:cubicBezTo>
                      <a:lnTo>
                        <a:pt x="260" y="1144"/>
                      </a:lnTo>
                      <a:lnTo>
                        <a:pt x="241" y="1239"/>
                      </a:lnTo>
                      <a:cubicBezTo>
                        <a:pt x="210" y="1429"/>
                        <a:pt x="288" y="1621"/>
                        <a:pt x="444" y="1735"/>
                      </a:cubicBezTo>
                      <a:cubicBezTo>
                        <a:pt x="535" y="1802"/>
                        <a:pt x="641" y="1836"/>
                        <a:pt x="748" y="1836"/>
                      </a:cubicBezTo>
                      <a:cubicBezTo>
                        <a:pt x="829" y="1836"/>
                        <a:pt x="910" y="1817"/>
                        <a:pt x="986" y="1777"/>
                      </a:cubicBezTo>
                      <a:lnTo>
                        <a:pt x="1069" y="1735"/>
                      </a:lnTo>
                      <a:lnTo>
                        <a:pt x="1153" y="1777"/>
                      </a:lnTo>
                      <a:cubicBezTo>
                        <a:pt x="1223" y="1816"/>
                        <a:pt x="1298" y="1833"/>
                        <a:pt x="1376" y="1839"/>
                      </a:cubicBezTo>
                      <a:cubicBezTo>
                        <a:pt x="1354" y="1747"/>
                        <a:pt x="1323" y="1668"/>
                        <a:pt x="1293" y="1588"/>
                      </a:cubicBezTo>
                      <a:cubicBezTo>
                        <a:pt x="1281" y="1585"/>
                        <a:pt x="1270" y="1579"/>
                        <a:pt x="1259" y="1574"/>
                      </a:cubicBezTo>
                      <a:lnTo>
                        <a:pt x="1072" y="1476"/>
                      </a:lnTo>
                      <a:lnTo>
                        <a:pt x="882" y="1574"/>
                      </a:lnTo>
                      <a:cubicBezTo>
                        <a:pt x="839" y="1596"/>
                        <a:pt x="794" y="1607"/>
                        <a:pt x="749" y="1607"/>
                      </a:cubicBezTo>
                      <a:cubicBezTo>
                        <a:pt x="689" y="1607"/>
                        <a:pt x="630" y="1588"/>
                        <a:pt x="576" y="1551"/>
                      </a:cubicBezTo>
                      <a:cubicBezTo>
                        <a:pt x="484" y="1487"/>
                        <a:pt x="442" y="1378"/>
                        <a:pt x="461" y="1269"/>
                      </a:cubicBezTo>
                      <a:lnTo>
                        <a:pt x="497" y="1063"/>
                      </a:lnTo>
                      <a:lnTo>
                        <a:pt x="347" y="918"/>
                      </a:lnTo>
                      <a:cubicBezTo>
                        <a:pt x="266" y="837"/>
                        <a:pt x="238" y="725"/>
                        <a:pt x="274" y="622"/>
                      </a:cubicBezTo>
                      <a:cubicBezTo>
                        <a:pt x="308" y="513"/>
                        <a:pt x="394" y="441"/>
                        <a:pt x="506" y="421"/>
                      </a:cubicBezTo>
                      <a:lnTo>
                        <a:pt x="715" y="391"/>
                      </a:lnTo>
                      <a:lnTo>
                        <a:pt x="779" y="265"/>
                      </a:lnTo>
                      <a:cubicBezTo>
                        <a:pt x="743" y="179"/>
                        <a:pt x="710" y="92"/>
                        <a:pt x="6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7237;p57">
                  <a:extLst>
                    <a:ext uri="{FF2B5EF4-FFF2-40B4-BE49-F238E27FC236}">
                      <a16:creationId xmlns:a16="http://schemas.microsoft.com/office/drawing/2014/main" id="{EB9A5BB1-ACBC-29FE-82FC-7648A952CB0D}"/>
                    </a:ext>
                  </a:extLst>
                </p:cNvPr>
                <p:cNvSpPr/>
                <p:nvPr/>
              </p:nvSpPr>
              <p:spPr>
                <a:xfrm>
                  <a:off x="6030826" y="2861124"/>
                  <a:ext cx="113661" cy="16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3390" extrusionOk="0">
                      <a:moveTo>
                        <a:pt x="564" y="0"/>
                      </a:moveTo>
                      <a:cubicBezTo>
                        <a:pt x="550" y="73"/>
                        <a:pt x="536" y="151"/>
                        <a:pt x="522" y="223"/>
                      </a:cubicBezTo>
                      <a:lnTo>
                        <a:pt x="561" y="223"/>
                      </a:lnTo>
                      <a:cubicBezTo>
                        <a:pt x="795" y="223"/>
                        <a:pt x="993" y="343"/>
                        <a:pt x="1099" y="552"/>
                      </a:cubicBezTo>
                      <a:lnTo>
                        <a:pt x="1244" y="845"/>
                      </a:lnTo>
                      <a:lnTo>
                        <a:pt x="1568" y="896"/>
                      </a:lnTo>
                      <a:cubicBezTo>
                        <a:pt x="1800" y="926"/>
                        <a:pt x="1981" y="1080"/>
                        <a:pt x="2053" y="1303"/>
                      </a:cubicBezTo>
                      <a:cubicBezTo>
                        <a:pt x="2126" y="1523"/>
                        <a:pt x="2070" y="1752"/>
                        <a:pt x="1903" y="1914"/>
                      </a:cubicBezTo>
                      <a:lnTo>
                        <a:pt x="1671" y="2143"/>
                      </a:lnTo>
                      <a:lnTo>
                        <a:pt x="1727" y="2469"/>
                      </a:lnTo>
                      <a:cubicBezTo>
                        <a:pt x="1763" y="2698"/>
                        <a:pt x="1677" y="2918"/>
                        <a:pt x="1490" y="3055"/>
                      </a:cubicBezTo>
                      <a:cubicBezTo>
                        <a:pt x="1383" y="3131"/>
                        <a:pt x="1260" y="3170"/>
                        <a:pt x="1136" y="3170"/>
                      </a:cubicBezTo>
                      <a:cubicBezTo>
                        <a:pt x="1042" y="3170"/>
                        <a:pt x="946" y="3147"/>
                        <a:pt x="857" y="3099"/>
                      </a:cubicBezTo>
                      <a:lnTo>
                        <a:pt x="569" y="2946"/>
                      </a:lnTo>
                      <a:lnTo>
                        <a:pt x="276" y="3099"/>
                      </a:lnTo>
                      <a:cubicBezTo>
                        <a:pt x="198" y="3141"/>
                        <a:pt x="114" y="3161"/>
                        <a:pt x="34" y="3169"/>
                      </a:cubicBezTo>
                      <a:cubicBezTo>
                        <a:pt x="25" y="3242"/>
                        <a:pt x="14" y="3314"/>
                        <a:pt x="0" y="3390"/>
                      </a:cubicBezTo>
                      <a:cubicBezTo>
                        <a:pt x="128" y="3390"/>
                        <a:pt x="257" y="3359"/>
                        <a:pt x="380" y="3292"/>
                      </a:cubicBezTo>
                      <a:lnTo>
                        <a:pt x="569" y="3194"/>
                      </a:lnTo>
                      <a:lnTo>
                        <a:pt x="756" y="3292"/>
                      </a:lnTo>
                      <a:cubicBezTo>
                        <a:pt x="877" y="3355"/>
                        <a:pt x="1007" y="3386"/>
                        <a:pt x="1137" y="3386"/>
                      </a:cubicBezTo>
                      <a:cubicBezTo>
                        <a:pt x="1308" y="3386"/>
                        <a:pt x="1477" y="3332"/>
                        <a:pt x="1621" y="3228"/>
                      </a:cubicBezTo>
                      <a:cubicBezTo>
                        <a:pt x="1875" y="3044"/>
                        <a:pt x="1998" y="2737"/>
                        <a:pt x="1945" y="2427"/>
                      </a:cubicBezTo>
                      <a:lnTo>
                        <a:pt x="1911" y="2218"/>
                      </a:lnTo>
                      <a:lnTo>
                        <a:pt x="2065" y="2070"/>
                      </a:lnTo>
                      <a:cubicBezTo>
                        <a:pt x="2277" y="1858"/>
                        <a:pt x="2357" y="1537"/>
                        <a:pt x="2260" y="1236"/>
                      </a:cubicBezTo>
                      <a:cubicBezTo>
                        <a:pt x="2162" y="940"/>
                        <a:pt x="1908" y="725"/>
                        <a:pt x="1596" y="678"/>
                      </a:cubicBezTo>
                      <a:lnTo>
                        <a:pt x="1387" y="647"/>
                      </a:lnTo>
                      <a:lnTo>
                        <a:pt x="1295" y="458"/>
                      </a:lnTo>
                      <a:cubicBezTo>
                        <a:pt x="1158" y="179"/>
                        <a:pt x="876" y="3"/>
                        <a:pt x="5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7238;p57">
                  <a:extLst>
                    <a:ext uri="{FF2B5EF4-FFF2-40B4-BE49-F238E27FC236}">
                      <a16:creationId xmlns:a16="http://schemas.microsoft.com/office/drawing/2014/main" id="{853033A4-A8C3-9E3B-C7F1-C92672A9BC6C}"/>
                    </a:ext>
                  </a:extLst>
                </p:cNvPr>
                <p:cNvSpPr/>
                <p:nvPr/>
              </p:nvSpPr>
              <p:spPr>
                <a:xfrm>
                  <a:off x="6035646" y="2894336"/>
                  <a:ext cx="73750" cy="9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2015" extrusionOk="0">
                      <a:moveTo>
                        <a:pt x="461" y="0"/>
                      </a:moveTo>
                      <a:cubicBezTo>
                        <a:pt x="416" y="0"/>
                        <a:pt x="374" y="8"/>
                        <a:pt x="333" y="20"/>
                      </a:cubicBezTo>
                      <a:cubicBezTo>
                        <a:pt x="316" y="106"/>
                        <a:pt x="302" y="195"/>
                        <a:pt x="282" y="285"/>
                      </a:cubicBezTo>
                      <a:cubicBezTo>
                        <a:pt x="291" y="276"/>
                        <a:pt x="296" y="274"/>
                        <a:pt x="305" y="271"/>
                      </a:cubicBezTo>
                      <a:cubicBezTo>
                        <a:pt x="349" y="243"/>
                        <a:pt x="402" y="229"/>
                        <a:pt x="458" y="229"/>
                      </a:cubicBezTo>
                      <a:cubicBezTo>
                        <a:pt x="570" y="229"/>
                        <a:pt x="667" y="287"/>
                        <a:pt x="720" y="388"/>
                      </a:cubicBezTo>
                      <a:lnTo>
                        <a:pt x="812" y="578"/>
                      </a:lnTo>
                      <a:lnTo>
                        <a:pt x="1022" y="608"/>
                      </a:lnTo>
                      <a:cubicBezTo>
                        <a:pt x="1133" y="625"/>
                        <a:pt x="1222" y="698"/>
                        <a:pt x="1256" y="806"/>
                      </a:cubicBezTo>
                      <a:cubicBezTo>
                        <a:pt x="1292" y="915"/>
                        <a:pt x="1267" y="1027"/>
                        <a:pt x="1183" y="1102"/>
                      </a:cubicBezTo>
                      <a:lnTo>
                        <a:pt x="1033" y="1250"/>
                      </a:lnTo>
                      <a:lnTo>
                        <a:pt x="1072" y="1456"/>
                      </a:lnTo>
                      <a:cubicBezTo>
                        <a:pt x="1089" y="1568"/>
                        <a:pt x="1047" y="1671"/>
                        <a:pt x="957" y="1738"/>
                      </a:cubicBezTo>
                      <a:cubicBezTo>
                        <a:pt x="907" y="1775"/>
                        <a:pt x="849" y="1793"/>
                        <a:pt x="791" y="1793"/>
                      </a:cubicBezTo>
                      <a:cubicBezTo>
                        <a:pt x="743" y="1793"/>
                        <a:pt x="696" y="1781"/>
                        <a:pt x="651" y="1758"/>
                      </a:cubicBezTo>
                      <a:lnTo>
                        <a:pt x="461" y="1660"/>
                      </a:lnTo>
                      <a:lnTo>
                        <a:pt x="274" y="1758"/>
                      </a:lnTo>
                      <a:cubicBezTo>
                        <a:pt x="230" y="1781"/>
                        <a:pt x="184" y="1793"/>
                        <a:pt x="139" y="1793"/>
                      </a:cubicBezTo>
                      <a:cubicBezTo>
                        <a:pt x="104" y="1793"/>
                        <a:pt x="70" y="1786"/>
                        <a:pt x="37" y="1772"/>
                      </a:cubicBezTo>
                      <a:cubicBezTo>
                        <a:pt x="26" y="1847"/>
                        <a:pt x="12" y="1919"/>
                        <a:pt x="1" y="1992"/>
                      </a:cubicBezTo>
                      <a:cubicBezTo>
                        <a:pt x="46" y="2005"/>
                        <a:pt x="93" y="2012"/>
                        <a:pt x="140" y="2012"/>
                      </a:cubicBezTo>
                      <a:cubicBezTo>
                        <a:pt x="222" y="2012"/>
                        <a:pt x="303" y="1992"/>
                        <a:pt x="377" y="1953"/>
                      </a:cubicBezTo>
                      <a:lnTo>
                        <a:pt x="461" y="1911"/>
                      </a:lnTo>
                      <a:lnTo>
                        <a:pt x="545" y="1953"/>
                      </a:lnTo>
                      <a:cubicBezTo>
                        <a:pt x="617" y="1992"/>
                        <a:pt x="701" y="2014"/>
                        <a:pt x="782" y="2014"/>
                      </a:cubicBezTo>
                      <a:cubicBezTo>
                        <a:pt x="888" y="2014"/>
                        <a:pt x="991" y="1981"/>
                        <a:pt x="1083" y="1911"/>
                      </a:cubicBezTo>
                      <a:cubicBezTo>
                        <a:pt x="1239" y="1797"/>
                        <a:pt x="1320" y="1604"/>
                        <a:pt x="1284" y="1415"/>
                      </a:cubicBezTo>
                      <a:lnTo>
                        <a:pt x="1267" y="1322"/>
                      </a:lnTo>
                      <a:lnTo>
                        <a:pt x="1334" y="1256"/>
                      </a:lnTo>
                      <a:cubicBezTo>
                        <a:pt x="1479" y="1122"/>
                        <a:pt x="1529" y="918"/>
                        <a:pt x="1468" y="734"/>
                      </a:cubicBezTo>
                      <a:cubicBezTo>
                        <a:pt x="1409" y="544"/>
                        <a:pt x="1250" y="413"/>
                        <a:pt x="1058" y="385"/>
                      </a:cubicBezTo>
                      <a:lnTo>
                        <a:pt x="963" y="371"/>
                      </a:lnTo>
                      <a:lnTo>
                        <a:pt x="921" y="287"/>
                      </a:lnTo>
                      <a:cubicBezTo>
                        <a:pt x="879" y="201"/>
                        <a:pt x="812" y="126"/>
                        <a:pt x="734" y="78"/>
                      </a:cubicBezTo>
                      <a:cubicBezTo>
                        <a:pt x="653" y="28"/>
                        <a:pt x="561" y="0"/>
                        <a:pt x="4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7239;p57">
                  <a:extLst>
                    <a:ext uri="{FF2B5EF4-FFF2-40B4-BE49-F238E27FC236}">
                      <a16:creationId xmlns:a16="http://schemas.microsoft.com/office/drawing/2014/main" id="{FC1AF2F6-DE31-0DB1-F1CA-1D37B4837B09}"/>
                    </a:ext>
                  </a:extLst>
                </p:cNvPr>
                <p:cNvSpPr/>
                <p:nvPr/>
              </p:nvSpPr>
              <p:spPr>
                <a:xfrm>
                  <a:off x="6177123" y="2162609"/>
                  <a:ext cx="161960" cy="356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0" h="7401" extrusionOk="0">
                      <a:moveTo>
                        <a:pt x="1411" y="0"/>
                      </a:moveTo>
                      <a:cubicBezTo>
                        <a:pt x="1250" y="0"/>
                        <a:pt x="1092" y="162"/>
                        <a:pt x="996" y="311"/>
                      </a:cubicBezTo>
                      <a:cubicBezTo>
                        <a:pt x="729" y="721"/>
                        <a:pt x="494" y="1148"/>
                        <a:pt x="288" y="1591"/>
                      </a:cubicBezTo>
                      <a:cubicBezTo>
                        <a:pt x="157" y="1878"/>
                        <a:pt x="39" y="2174"/>
                        <a:pt x="23" y="2487"/>
                      </a:cubicBezTo>
                      <a:cubicBezTo>
                        <a:pt x="0" y="2863"/>
                        <a:pt x="132" y="3234"/>
                        <a:pt x="263" y="3583"/>
                      </a:cubicBezTo>
                      <a:cubicBezTo>
                        <a:pt x="653" y="4607"/>
                        <a:pt x="1122" y="5603"/>
                        <a:pt x="1663" y="6554"/>
                      </a:cubicBezTo>
                      <a:cubicBezTo>
                        <a:pt x="1794" y="6791"/>
                        <a:pt x="1937" y="7028"/>
                        <a:pt x="2146" y="7199"/>
                      </a:cubicBezTo>
                      <a:cubicBezTo>
                        <a:pt x="2305" y="7330"/>
                        <a:pt x="2507" y="7401"/>
                        <a:pt x="2697" y="7401"/>
                      </a:cubicBezTo>
                      <a:cubicBezTo>
                        <a:pt x="2985" y="7401"/>
                        <a:pt x="3247" y="7238"/>
                        <a:pt x="3292" y="6878"/>
                      </a:cubicBezTo>
                      <a:cubicBezTo>
                        <a:pt x="3359" y="6348"/>
                        <a:pt x="2860" y="5444"/>
                        <a:pt x="2718" y="4922"/>
                      </a:cubicBezTo>
                      <a:cubicBezTo>
                        <a:pt x="2310" y="3435"/>
                        <a:pt x="1973" y="1923"/>
                        <a:pt x="1711" y="400"/>
                      </a:cubicBezTo>
                      <a:cubicBezTo>
                        <a:pt x="1685" y="255"/>
                        <a:pt x="1649" y="93"/>
                        <a:pt x="1518" y="26"/>
                      </a:cubicBezTo>
                      <a:cubicBezTo>
                        <a:pt x="1483" y="8"/>
                        <a:pt x="1447" y="0"/>
                        <a:pt x="141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7240;p57">
                  <a:extLst>
                    <a:ext uri="{FF2B5EF4-FFF2-40B4-BE49-F238E27FC236}">
                      <a16:creationId xmlns:a16="http://schemas.microsoft.com/office/drawing/2014/main" id="{388F37F2-F616-3B15-1F6F-96A64AFDA953}"/>
                    </a:ext>
                  </a:extLst>
                </p:cNvPr>
                <p:cNvSpPr/>
                <p:nvPr/>
              </p:nvSpPr>
              <p:spPr>
                <a:xfrm>
                  <a:off x="6088622" y="2219103"/>
                  <a:ext cx="607207" cy="500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7" h="10376" extrusionOk="0">
                      <a:moveTo>
                        <a:pt x="11749" y="1"/>
                      </a:moveTo>
                      <a:cubicBezTo>
                        <a:pt x="9709" y="1167"/>
                        <a:pt x="7804" y="2581"/>
                        <a:pt x="5915" y="3990"/>
                      </a:cubicBezTo>
                      <a:cubicBezTo>
                        <a:pt x="3987" y="5427"/>
                        <a:pt x="2037" y="6889"/>
                        <a:pt x="419" y="8649"/>
                      </a:cubicBezTo>
                      <a:cubicBezTo>
                        <a:pt x="274" y="9221"/>
                        <a:pt x="135" y="9796"/>
                        <a:pt x="1" y="10376"/>
                      </a:cubicBezTo>
                      <a:cubicBezTo>
                        <a:pt x="2852" y="7848"/>
                        <a:pt x="6116" y="5789"/>
                        <a:pt x="9352" y="3753"/>
                      </a:cubicBezTo>
                      <a:cubicBezTo>
                        <a:pt x="10426" y="3081"/>
                        <a:pt x="11500" y="2403"/>
                        <a:pt x="12597" y="1761"/>
                      </a:cubicBezTo>
                      <a:cubicBezTo>
                        <a:pt x="12315" y="1172"/>
                        <a:pt x="12036" y="586"/>
                        <a:pt x="117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7241;p57">
                  <a:extLst>
                    <a:ext uri="{FF2B5EF4-FFF2-40B4-BE49-F238E27FC236}">
                      <a16:creationId xmlns:a16="http://schemas.microsoft.com/office/drawing/2014/main" id="{B8991FF5-CC74-2122-140A-13E94020C677}"/>
                    </a:ext>
                  </a:extLst>
                </p:cNvPr>
                <p:cNvSpPr/>
                <p:nvPr/>
              </p:nvSpPr>
              <p:spPr>
                <a:xfrm>
                  <a:off x="6100721" y="2219103"/>
                  <a:ext cx="573610" cy="450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0" h="9336" extrusionOk="0">
                      <a:moveTo>
                        <a:pt x="11498" y="1"/>
                      </a:moveTo>
                      <a:cubicBezTo>
                        <a:pt x="9458" y="1167"/>
                        <a:pt x="7553" y="2581"/>
                        <a:pt x="5664" y="3990"/>
                      </a:cubicBezTo>
                      <a:cubicBezTo>
                        <a:pt x="3736" y="5427"/>
                        <a:pt x="1786" y="6889"/>
                        <a:pt x="165" y="8657"/>
                      </a:cubicBezTo>
                      <a:cubicBezTo>
                        <a:pt x="110" y="8883"/>
                        <a:pt x="57" y="9109"/>
                        <a:pt x="1" y="9335"/>
                      </a:cubicBezTo>
                      <a:cubicBezTo>
                        <a:pt x="1415" y="7963"/>
                        <a:pt x="2913" y="6677"/>
                        <a:pt x="4520" y="5536"/>
                      </a:cubicBezTo>
                      <a:cubicBezTo>
                        <a:pt x="5497" y="4841"/>
                        <a:pt x="6512" y="4208"/>
                        <a:pt x="7525" y="3572"/>
                      </a:cubicBezTo>
                      <a:cubicBezTo>
                        <a:pt x="8984" y="2659"/>
                        <a:pt x="10440" y="1747"/>
                        <a:pt x="11899" y="838"/>
                      </a:cubicBezTo>
                      <a:cubicBezTo>
                        <a:pt x="11765" y="559"/>
                        <a:pt x="11634" y="280"/>
                        <a:pt x="1149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7242;p57">
                  <a:extLst>
                    <a:ext uri="{FF2B5EF4-FFF2-40B4-BE49-F238E27FC236}">
                      <a16:creationId xmlns:a16="http://schemas.microsoft.com/office/drawing/2014/main" id="{26F60982-9A85-1534-7700-6BCCEF873875}"/>
                    </a:ext>
                  </a:extLst>
                </p:cNvPr>
                <p:cNvSpPr/>
                <p:nvPr/>
              </p:nvSpPr>
              <p:spPr>
                <a:xfrm>
                  <a:off x="6002049" y="3011036"/>
                  <a:ext cx="849617" cy="37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6" h="7679" extrusionOk="0">
                      <a:moveTo>
                        <a:pt x="16597" y="1"/>
                      </a:moveTo>
                      <a:lnTo>
                        <a:pt x="16106" y="2573"/>
                      </a:lnTo>
                      <a:cubicBezTo>
                        <a:pt x="15997" y="3148"/>
                        <a:pt x="15877" y="3745"/>
                        <a:pt x="15525" y="4216"/>
                      </a:cubicBezTo>
                      <a:cubicBezTo>
                        <a:pt x="15018" y="4897"/>
                        <a:pt x="14130" y="5173"/>
                        <a:pt x="13291" y="5301"/>
                      </a:cubicBezTo>
                      <a:cubicBezTo>
                        <a:pt x="12704" y="5391"/>
                        <a:pt x="12114" y="5431"/>
                        <a:pt x="11523" y="5431"/>
                      </a:cubicBezTo>
                      <a:cubicBezTo>
                        <a:pt x="9940" y="5431"/>
                        <a:pt x="8350" y="5150"/>
                        <a:pt x="6796" y="4819"/>
                      </a:cubicBezTo>
                      <a:cubicBezTo>
                        <a:pt x="4584" y="4350"/>
                        <a:pt x="2380" y="3764"/>
                        <a:pt x="237" y="3016"/>
                      </a:cubicBezTo>
                      <a:cubicBezTo>
                        <a:pt x="151" y="3725"/>
                        <a:pt x="73" y="4436"/>
                        <a:pt x="0" y="5139"/>
                      </a:cubicBezTo>
                      <a:cubicBezTo>
                        <a:pt x="2776" y="6320"/>
                        <a:pt x="5688" y="7235"/>
                        <a:pt x="8688" y="7550"/>
                      </a:cubicBezTo>
                      <a:cubicBezTo>
                        <a:pt x="9482" y="7633"/>
                        <a:pt x="10289" y="7678"/>
                        <a:pt x="11097" y="7678"/>
                      </a:cubicBezTo>
                      <a:cubicBezTo>
                        <a:pt x="13338" y="7678"/>
                        <a:pt x="15590" y="7328"/>
                        <a:pt x="17626" y="6448"/>
                      </a:cubicBezTo>
                      <a:cubicBezTo>
                        <a:pt x="17492" y="4556"/>
                        <a:pt x="17258" y="2542"/>
                        <a:pt x="17018" y="662"/>
                      </a:cubicBezTo>
                      <a:lnTo>
                        <a:pt x="17018" y="662"/>
                      </a:lnTo>
                      <a:cubicBezTo>
                        <a:pt x="17174" y="1044"/>
                        <a:pt x="17333" y="1421"/>
                        <a:pt x="17492" y="1800"/>
                      </a:cubicBezTo>
                      <a:cubicBezTo>
                        <a:pt x="17300" y="1156"/>
                        <a:pt x="16998" y="539"/>
                        <a:pt x="165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7243;p57">
                  <a:extLst>
                    <a:ext uri="{FF2B5EF4-FFF2-40B4-BE49-F238E27FC236}">
                      <a16:creationId xmlns:a16="http://schemas.microsoft.com/office/drawing/2014/main" id="{CF169ECF-3B66-D516-EB2F-A8BB73FF3962}"/>
                    </a:ext>
                  </a:extLst>
                </p:cNvPr>
                <p:cNvSpPr/>
                <p:nvPr/>
              </p:nvSpPr>
              <p:spPr>
                <a:xfrm>
                  <a:off x="6212505" y="2134603"/>
                  <a:ext cx="856655" cy="1093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2" h="22677" extrusionOk="0">
                      <a:moveTo>
                        <a:pt x="4775" y="1"/>
                      </a:moveTo>
                      <a:cubicBezTo>
                        <a:pt x="3707" y="1"/>
                        <a:pt x="2638" y="205"/>
                        <a:pt x="1652" y="613"/>
                      </a:cubicBezTo>
                      <a:cubicBezTo>
                        <a:pt x="1356" y="735"/>
                        <a:pt x="1060" y="883"/>
                        <a:pt x="829" y="1106"/>
                      </a:cubicBezTo>
                      <a:cubicBezTo>
                        <a:pt x="536" y="1391"/>
                        <a:pt x="368" y="1779"/>
                        <a:pt x="223" y="2161"/>
                      </a:cubicBezTo>
                      <a:cubicBezTo>
                        <a:pt x="0" y="2747"/>
                        <a:pt x="2553" y="5810"/>
                        <a:pt x="4238" y="6142"/>
                      </a:cubicBezTo>
                      <a:cubicBezTo>
                        <a:pt x="4508" y="6198"/>
                        <a:pt x="4790" y="6240"/>
                        <a:pt x="5022" y="6393"/>
                      </a:cubicBezTo>
                      <a:cubicBezTo>
                        <a:pt x="5387" y="6636"/>
                        <a:pt x="5538" y="7093"/>
                        <a:pt x="5683" y="7509"/>
                      </a:cubicBezTo>
                      <a:cubicBezTo>
                        <a:pt x="6657" y="10304"/>
                        <a:pt x="8481" y="12804"/>
                        <a:pt x="10850" y="14587"/>
                      </a:cubicBezTo>
                      <a:cubicBezTo>
                        <a:pt x="11918" y="15393"/>
                        <a:pt x="13115" y="16071"/>
                        <a:pt x="13971" y="17106"/>
                      </a:cubicBezTo>
                      <a:cubicBezTo>
                        <a:pt x="14660" y="17946"/>
                        <a:pt x="15082" y="18967"/>
                        <a:pt x="15503" y="19971"/>
                      </a:cubicBezTo>
                      <a:cubicBezTo>
                        <a:pt x="15877" y="20875"/>
                        <a:pt x="16248" y="21773"/>
                        <a:pt x="16616" y="22677"/>
                      </a:cubicBezTo>
                      <a:cubicBezTo>
                        <a:pt x="17001" y="22370"/>
                        <a:pt x="17381" y="22049"/>
                        <a:pt x="17771" y="21717"/>
                      </a:cubicBezTo>
                      <a:cubicBezTo>
                        <a:pt x="15207" y="14893"/>
                        <a:pt x="12323" y="8192"/>
                        <a:pt x="9128" y="1636"/>
                      </a:cubicBezTo>
                      <a:cubicBezTo>
                        <a:pt x="8925" y="1218"/>
                        <a:pt x="8417" y="833"/>
                        <a:pt x="7990" y="649"/>
                      </a:cubicBezTo>
                      <a:cubicBezTo>
                        <a:pt x="6978" y="217"/>
                        <a:pt x="5876" y="1"/>
                        <a:pt x="47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7244;p57">
                  <a:extLst>
                    <a:ext uri="{FF2B5EF4-FFF2-40B4-BE49-F238E27FC236}">
                      <a16:creationId xmlns:a16="http://schemas.microsoft.com/office/drawing/2014/main" id="{EC40F6B0-1FC5-9F6A-06DB-D23F7101ACE2}"/>
                    </a:ext>
                  </a:extLst>
                </p:cNvPr>
                <p:cNvSpPr/>
                <p:nvPr/>
              </p:nvSpPr>
              <p:spPr>
                <a:xfrm>
                  <a:off x="7147891" y="2835094"/>
                  <a:ext cx="296301" cy="305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7" h="6338" extrusionOk="0">
                      <a:moveTo>
                        <a:pt x="1979" y="0"/>
                      </a:moveTo>
                      <a:cubicBezTo>
                        <a:pt x="1934" y="0"/>
                        <a:pt x="1888" y="3"/>
                        <a:pt x="1842" y="7"/>
                      </a:cubicBezTo>
                      <a:cubicBezTo>
                        <a:pt x="595" y="138"/>
                        <a:pt x="1" y="1606"/>
                        <a:pt x="196" y="2844"/>
                      </a:cubicBezTo>
                      <a:cubicBezTo>
                        <a:pt x="246" y="3162"/>
                        <a:pt x="347" y="3469"/>
                        <a:pt x="450" y="3768"/>
                      </a:cubicBezTo>
                      <a:cubicBezTo>
                        <a:pt x="573" y="4130"/>
                        <a:pt x="698" y="4490"/>
                        <a:pt x="821" y="4853"/>
                      </a:cubicBezTo>
                      <a:cubicBezTo>
                        <a:pt x="882" y="5046"/>
                        <a:pt x="952" y="5241"/>
                        <a:pt x="1078" y="5397"/>
                      </a:cubicBezTo>
                      <a:cubicBezTo>
                        <a:pt x="1191" y="5538"/>
                        <a:pt x="1367" y="5647"/>
                        <a:pt x="1546" y="5647"/>
                      </a:cubicBezTo>
                      <a:cubicBezTo>
                        <a:pt x="1565" y="5647"/>
                        <a:pt x="1585" y="5645"/>
                        <a:pt x="1605" y="5643"/>
                      </a:cubicBezTo>
                      <a:cubicBezTo>
                        <a:pt x="1965" y="5590"/>
                        <a:pt x="2104" y="5107"/>
                        <a:pt x="2174" y="4753"/>
                      </a:cubicBezTo>
                      <a:cubicBezTo>
                        <a:pt x="2528" y="5260"/>
                        <a:pt x="2966" y="5715"/>
                        <a:pt x="3460" y="6092"/>
                      </a:cubicBezTo>
                      <a:cubicBezTo>
                        <a:pt x="3624" y="6216"/>
                        <a:pt x="3827" y="6337"/>
                        <a:pt x="4025" y="6337"/>
                      </a:cubicBezTo>
                      <a:cubicBezTo>
                        <a:pt x="4080" y="6337"/>
                        <a:pt x="4135" y="6328"/>
                        <a:pt x="4188" y="6307"/>
                      </a:cubicBezTo>
                      <a:cubicBezTo>
                        <a:pt x="4392" y="6228"/>
                        <a:pt x="4501" y="5994"/>
                        <a:pt x="4504" y="5774"/>
                      </a:cubicBezTo>
                      <a:cubicBezTo>
                        <a:pt x="4504" y="5553"/>
                        <a:pt x="4392" y="5316"/>
                        <a:pt x="4308" y="5115"/>
                      </a:cubicBezTo>
                      <a:lnTo>
                        <a:pt x="4308" y="5115"/>
                      </a:lnTo>
                      <a:cubicBezTo>
                        <a:pt x="4577" y="5226"/>
                        <a:pt x="4848" y="5451"/>
                        <a:pt x="5114" y="5451"/>
                      </a:cubicBezTo>
                      <a:cubicBezTo>
                        <a:pt x="5177" y="5451"/>
                        <a:pt x="5239" y="5438"/>
                        <a:pt x="5302" y="5408"/>
                      </a:cubicBezTo>
                      <a:cubicBezTo>
                        <a:pt x="5525" y="5299"/>
                        <a:pt x="5594" y="5015"/>
                        <a:pt x="5603" y="4767"/>
                      </a:cubicBezTo>
                      <a:cubicBezTo>
                        <a:pt x="5608" y="4588"/>
                        <a:pt x="5599" y="4415"/>
                        <a:pt x="5488" y="4287"/>
                      </a:cubicBezTo>
                      <a:lnTo>
                        <a:pt x="5488" y="4287"/>
                      </a:lnTo>
                      <a:cubicBezTo>
                        <a:pt x="5546" y="4334"/>
                        <a:pt x="5619" y="4356"/>
                        <a:pt x="5695" y="4356"/>
                      </a:cubicBezTo>
                      <a:cubicBezTo>
                        <a:pt x="5802" y="4356"/>
                        <a:pt x="5914" y="4312"/>
                        <a:pt x="5988" y="4234"/>
                      </a:cubicBezTo>
                      <a:cubicBezTo>
                        <a:pt x="6127" y="4083"/>
                        <a:pt x="6147" y="3849"/>
                        <a:pt x="6085" y="3653"/>
                      </a:cubicBezTo>
                      <a:cubicBezTo>
                        <a:pt x="6024" y="3458"/>
                        <a:pt x="5801" y="3263"/>
                        <a:pt x="5678" y="3098"/>
                      </a:cubicBezTo>
                      <a:cubicBezTo>
                        <a:pt x="5770" y="2811"/>
                        <a:pt x="5692" y="2490"/>
                        <a:pt x="5547" y="2231"/>
                      </a:cubicBezTo>
                      <a:cubicBezTo>
                        <a:pt x="5399" y="1974"/>
                        <a:pt x="5176" y="1759"/>
                        <a:pt x="4947" y="1564"/>
                      </a:cubicBezTo>
                      <a:cubicBezTo>
                        <a:pt x="4364" y="1067"/>
                        <a:pt x="3720" y="643"/>
                        <a:pt x="3033" y="306"/>
                      </a:cubicBezTo>
                      <a:cubicBezTo>
                        <a:pt x="2701" y="142"/>
                        <a:pt x="2344" y="0"/>
                        <a:pt x="1979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7245;p57">
                  <a:extLst>
                    <a:ext uri="{FF2B5EF4-FFF2-40B4-BE49-F238E27FC236}">
                      <a16:creationId xmlns:a16="http://schemas.microsoft.com/office/drawing/2014/main" id="{36FDEB41-1604-3D93-D90E-7B52AF6FD53B}"/>
                    </a:ext>
                  </a:extLst>
                </p:cNvPr>
                <p:cNvSpPr/>
                <p:nvPr/>
              </p:nvSpPr>
              <p:spPr>
                <a:xfrm>
                  <a:off x="7313566" y="3036825"/>
                  <a:ext cx="49408" cy="4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3" extrusionOk="0">
                      <a:moveTo>
                        <a:pt x="89" y="1"/>
                      </a:moveTo>
                      <a:cubicBezTo>
                        <a:pt x="68" y="1"/>
                        <a:pt x="47" y="8"/>
                        <a:pt x="32" y="24"/>
                      </a:cubicBezTo>
                      <a:cubicBezTo>
                        <a:pt x="1" y="57"/>
                        <a:pt x="1" y="110"/>
                        <a:pt x="32" y="141"/>
                      </a:cubicBezTo>
                      <a:lnTo>
                        <a:pt x="874" y="978"/>
                      </a:lnTo>
                      <a:cubicBezTo>
                        <a:pt x="894" y="997"/>
                        <a:pt x="913" y="1003"/>
                        <a:pt x="933" y="1003"/>
                      </a:cubicBezTo>
                      <a:cubicBezTo>
                        <a:pt x="955" y="1003"/>
                        <a:pt x="980" y="997"/>
                        <a:pt x="994" y="978"/>
                      </a:cubicBezTo>
                      <a:cubicBezTo>
                        <a:pt x="1025" y="944"/>
                        <a:pt x="1025" y="891"/>
                        <a:pt x="994" y="861"/>
                      </a:cubicBezTo>
                      <a:lnTo>
                        <a:pt x="149" y="24"/>
                      </a:lnTo>
                      <a:cubicBezTo>
                        <a:pt x="132" y="8"/>
                        <a:pt x="110" y="1"/>
                        <a:pt x="89" y="1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7246;p57">
                  <a:extLst>
                    <a:ext uri="{FF2B5EF4-FFF2-40B4-BE49-F238E27FC236}">
                      <a16:creationId xmlns:a16="http://schemas.microsoft.com/office/drawing/2014/main" id="{CBF623CF-9542-249A-878E-96A9185644A6}"/>
                    </a:ext>
                  </a:extLst>
                </p:cNvPr>
                <p:cNvSpPr/>
                <p:nvPr/>
              </p:nvSpPr>
              <p:spPr>
                <a:xfrm>
                  <a:off x="7353671" y="2993731"/>
                  <a:ext cx="69026" cy="53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116" extrusionOk="0">
                      <a:moveTo>
                        <a:pt x="95" y="0"/>
                      </a:moveTo>
                      <a:cubicBezTo>
                        <a:pt x="65" y="0"/>
                        <a:pt x="36" y="16"/>
                        <a:pt x="23" y="44"/>
                      </a:cubicBezTo>
                      <a:cubicBezTo>
                        <a:pt x="0" y="86"/>
                        <a:pt x="14" y="139"/>
                        <a:pt x="56" y="159"/>
                      </a:cubicBezTo>
                      <a:cubicBezTo>
                        <a:pt x="511" y="401"/>
                        <a:pt x="921" y="711"/>
                        <a:pt x="1275" y="1088"/>
                      </a:cubicBezTo>
                      <a:cubicBezTo>
                        <a:pt x="1292" y="1105"/>
                        <a:pt x="1317" y="1116"/>
                        <a:pt x="1337" y="1116"/>
                      </a:cubicBezTo>
                      <a:cubicBezTo>
                        <a:pt x="1356" y="1116"/>
                        <a:pt x="1378" y="1110"/>
                        <a:pt x="1395" y="1091"/>
                      </a:cubicBezTo>
                      <a:cubicBezTo>
                        <a:pt x="1431" y="1060"/>
                        <a:pt x="1431" y="1007"/>
                        <a:pt x="1401" y="973"/>
                      </a:cubicBezTo>
                      <a:cubicBezTo>
                        <a:pt x="1033" y="583"/>
                        <a:pt x="608" y="259"/>
                        <a:pt x="137" y="11"/>
                      </a:cubicBezTo>
                      <a:cubicBezTo>
                        <a:pt x="124" y="4"/>
                        <a:pt x="109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7247;p57">
                  <a:extLst>
                    <a:ext uri="{FF2B5EF4-FFF2-40B4-BE49-F238E27FC236}">
                      <a16:creationId xmlns:a16="http://schemas.microsoft.com/office/drawing/2014/main" id="{F2B3EFC8-51C0-6477-A4D3-80C09EDE33DB}"/>
                    </a:ext>
                  </a:extLst>
                </p:cNvPr>
                <p:cNvSpPr/>
                <p:nvPr/>
              </p:nvSpPr>
              <p:spPr>
                <a:xfrm>
                  <a:off x="7364420" y="2953289"/>
                  <a:ext cx="66230" cy="40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836" extrusionOk="0">
                      <a:moveTo>
                        <a:pt x="98" y="1"/>
                      </a:moveTo>
                      <a:cubicBezTo>
                        <a:pt x="63" y="1"/>
                        <a:pt x="30" y="24"/>
                        <a:pt x="14" y="58"/>
                      </a:cubicBezTo>
                      <a:cubicBezTo>
                        <a:pt x="0" y="102"/>
                        <a:pt x="23" y="152"/>
                        <a:pt x="67" y="166"/>
                      </a:cubicBezTo>
                      <a:cubicBezTo>
                        <a:pt x="489" y="311"/>
                        <a:pt x="879" y="532"/>
                        <a:pt x="1225" y="814"/>
                      </a:cubicBezTo>
                      <a:cubicBezTo>
                        <a:pt x="1239" y="828"/>
                        <a:pt x="1261" y="836"/>
                        <a:pt x="1278" y="836"/>
                      </a:cubicBezTo>
                      <a:cubicBezTo>
                        <a:pt x="1303" y="836"/>
                        <a:pt x="1326" y="825"/>
                        <a:pt x="1345" y="800"/>
                      </a:cubicBezTo>
                      <a:cubicBezTo>
                        <a:pt x="1373" y="761"/>
                        <a:pt x="1365" y="710"/>
                        <a:pt x="1331" y="683"/>
                      </a:cubicBezTo>
                      <a:cubicBezTo>
                        <a:pt x="971" y="384"/>
                        <a:pt x="567" y="158"/>
                        <a:pt x="123" y="5"/>
                      </a:cubicBezTo>
                      <a:cubicBezTo>
                        <a:pt x="115" y="2"/>
                        <a:pt x="106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3A8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7248;p57">
                  <a:extLst>
                    <a:ext uri="{FF2B5EF4-FFF2-40B4-BE49-F238E27FC236}">
                      <a16:creationId xmlns:a16="http://schemas.microsoft.com/office/drawing/2014/main" id="{C17C24F3-3E11-76CC-F416-A91B53C38E53}"/>
                    </a:ext>
                  </a:extLst>
                </p:cNvPr>
                <p:cNvSpPr/>
                <p:nvPr/>
              </p:nvSpPr>
              <p:spPr>
                <a:xfrm>
                  <a:off x="7252396" y="3060396"/>
                  <a:ext cx="112456" cy="80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" h="1668" extrusionOk="0">
                      <a:moveTo>
                        <a:pt x="1" y="0"/>
                      </a:moveTo>
                      <a:cubicBezTo>
                        <a:pt x="1" y="31"/>
                        <a:pt x="1" y="65"/>
                        <a:pt x="3" y="95"/>
                      </a:cubicBezTo>
                      <a:cubicBezTo>
                        <a:pt x="3" y="93"/>
                        <a:pt x="3" y="90"/>
                        <a:pt x="6" y="81"/>
                      </a:cubicBezTo>
                      <a:cubicBezTo>
                        <a:pt x="363" y="589"/>
                        <a:pt x="798" y="1044"/>
                        <a:pt x="1292" y="1420"/>
                      </a:cubicBezTo>
                      <a:cubicBezTo>
                        <a:pt x="1456" y="1545"/>
                        <a:pt x="1658" y="1667"/>
                        <a:pt x="1857" y="1667"/>
                      </a:cubicBezTo>
                      <a:cubicBezTo>
                        <a:pt x="1913" y="1667"/>
                        <a:pt x="1969" y="1657"/>
                        <a:pt x="2023" y="1635"/>
                      </a:cubicBezTo>
                      <a:cubicBezTo>
                        <a:pt x="2207" y="1566"/>
                        <a:pt x="2311" y="1367"/>
                        <a:pt x="2333" y="1169"/>
                      </a:cubicBezTo>
                      <a:cubicBezTo>
                        <a:pt x="1859" y="1086"/>
                        <a:pt x="1401" y="902"/>
                        <a:pt x="1013" y="623"/>
                      </a:cubicBezTo>
                      <a:cubicBezTo>
                        <a:pt x="690" y="385"/>
                        <a:pt x="386" y="81"/>
                        <a:pt x="1" y="0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7249;p57">
                  <a:extLst>
                    <a:ext uri="{FF2B5EF4-FFF2-40B4-BE49-F238E27FC236}">
                      <a16:creationId xmlns:a16="http://schemas.microsoft.com/office/drawing/2014/main" id="{E311872D-C0CE-7DEE-11B1-C965A707CF1A}"/>
                    </a:ext>
                  </a:extLst>
                </p:cNvPr>
                <p:cNvSpPr/>
                <p:nvPr/>
              </p:nvSpPr>
              <p:spPr>
                <a:xfrm>
                  <a:off x="7147891" y="2835046"/>
                  <a:ext cx="130484" cy="272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5643" extrusionOk="0">
                      <a:moveTo>
                        <a:pt x="1986" y="0"/>
                      </a:moveTo>
                      <a:cubicBezTo>
                        <a:pt x="1938" y="0"/>
                        <a:pt x="1890" y="3"/>
                        <a:pt x="1842" y="8"/>
                      </a:cubicBezTo>
                      <a:cubicBezTo>
                        <a:pt x="595" y="139"/>
                        <a:pt x="1" y="1607"/>
                        <a:pt x="185" y="2843"/>
                      </a:cubicBezTo>
                      <a:cubicBezTo>
                        <a:pt x="235" y="3161"/>
                        <a:pt x="336" y="3465"/>
                        <a:pt x="442" y="3766"/>
                      </a:cubicBezTo>
                      <a:cubicBezTo>
                        <a:pt x="562" y="4129"/>
                        <a:pt x="687" y="4489"/>
                        <a:pt x="810" y="4851"/>
                      </a:cubicBezTo>
                      <a:cubicBezTo>
                        <a:pt x="874" y="5044"/>
                        <a:pt x="944" y="5239"/>
                        <a:pt x="1069" y="5395"/>
                      </a:cubicBezTo>
                      <a:cubicBezTo>
                        <a:pt x="1182" y="5536"/>
                        <a:pt x="1356" y="5642"/>
                        <a:pt x="1533" y="5642"/>
                      </a:cubicBezTo>
                      <a:cubicBezTo>
                        <a:pt x="1554" y="5642"/>
                        <a:pt x="1574" y="5641"/>
                        <a:pt x="1594" y="5638"/>
                      </a:cubicBezTo>
                      <a:cubicBezTo>
                        <a:pt x="1647" y="5632"/>
                        <a:pt x="1689" y="5618"/>
                        <a:pt x="1731" y="5596"/>
                      </a:cubicBezTo>
                      <a:cubicBezTo>
                        <a:pt x="1368" y="5033"/>
                        <a:pt x="1100" y="4408"/>
                        <a:pt x="949" y="3752"/>
                      </a:cubicBezTo>
                      <a:cubicBezTo>
                        <a:pt x="896" y="3518"/>
                        <a:pt x="860" y="3272"/>
                        <a:pt x="908" y="3035"/>
                      </a:cubicBezTo>
                      <a:cubicBezTo>
                        <a:pt x="975" y="2728"/>
                        <a:pt x="1173" y="2472"/>
                        <a:pt x="1365" y="2226"/>
                      </a:cubicBezTo>
                      <a:cubicBezTo>
                        <a:pt x="1864" y="1573"/>
                        <a:pt x="2311" y="881"/>
                        <a:pt x="2707" y="164"/>
                      </a:cubicBezTo>
                      <a:cubicBezTo>
                        <a:pt x="2473" y="69"/>
                        <a:pt x="2232" y="0"/>
                        <a:pt x="1986" y="0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7250;p57">
                  <a:extLst>
                    <a:ext uri="{FF2B5EF4-FFF2-40B4-BE49-F238E27FC236}">
                      <a16:creationId xmlns:a16="http://schemas.microsoft.com/office/drawing/2014/main" id="{0E5ABFDC-5ADD-0590-4040-334815AD4311}"/>
                    </a:ext>
                  </a:extLst>
                </p:cNvPr>
                <p:cNvSpPr/>
                <p:nvPr/>
              </p:nvSpPr>
              <p:spPr>
                <a:xfrm>
                  <a:off x="6615774" y="2278249"/>
                  <a:ext cx="662206" cy="735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15255" extrusionOk="0">
                      <a:moveTo>
                        <a:pt x="1139" y="0"/>
                      </a:moveTo>
                      <a:cubicBezTo>
                        <a:pt x="972" y="0"/>
                        <a:pt x="807" y="49"/>
                        <a:pt x="654" y="169"/>
                      </a:cubicBezTo>
                      <a:cubicBezTo>
                        <a:pt x="45" y="640"/>
                        <a:pt x="1" y="1867"/>
                        <a:pt x="34" y="2551"/>
                      </a:cubicBezTo>
                      <a:cubicBezTo>
                        <a:pt x="179" y="5246"/>
                        <a:pt x="1834" y="7614"/>
                        <a:pt x="3661" y="9598"/>
                      </a:cubicBezTo>
                      <a:cubicBezTo>
                        <a:pt x="5578" y="11685"/>
                        <a:pt x="7754" y="13529"/>
                        <a:pt x="10119" y="15080"/>
                      </a:cubicBezTo>
                      <a:cubicBezTo>
                        <a:pt x="10253" y="15164"/>
                        <a:pt x="10403" y="15255"/>
                        <a:pt x="10556" y="15255"/>
                      </a:cubicBezTo>
                      <a:cubicBezTo>
                        <a:pt x="10585" y="15255"/>
                        <a:pt x="10615" y="15252"/>
                        <a:pt x="10644" y="15244"/>
                      </a:cubicBezTo>
                      <a:cubicBezTo>
                        <a:pt x="10789" y="15208"/>
                        <a:pt x="10895" y="15083"/>
                        <a:pt x="10990" y="14968"/>
                      </a:cubicBezTo>
                      <a:cubicBezTo>
                        <a:pt x="11986" y="13735"/>
                        <a:pt x="12867" y="12404"/>
                        <a:pt x="13629" y="11015"/>
                      </a:cubicBezTo>
                      <a:cubicBezTo>
                        <a:pt x="13676" y="10920"/>
                        <a:pt x="13729" y="10823"/>
                        <a:pt x="13732" y="10714"/>
                      </a:cubicBezTo>
                      <a:cubicBezTo>
                        <a:pt x="13738" y="10527"/>
                        <a:pt x="13587" y="10371"/>
                        <a:pt x="13448" y="10242"/>
                      </a:cubicBezTo>
                      <a:cubicBezTo>
                        <a:pt x="9924" y="6998"/>
                        <a:pt x="6311" y="3851"/>
                        <a:pt x="2615" y="810"/>
                      </a:cubicBezTo>
                      <a:cubicBezTo>
                        <a:pt x="2237" y="498"/>
                        <a:pt x="1671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7251;p57">
                  <a:extLst>
                    <a:ext uri="{FF2B5EF4-FFF2-40B4-BE49-F238E27FC236}">
                      <a16:creationId xmlns:a16="http://schemas.microsoft.com/office/drawing/2014/main" id="{8848606C-328C-0866-F98D-D240508653C0}"/>
                    </a:ext>
                  </a:extLst>
                </p:cNvPr>
                <p:cNvSpPr/>
                <p:nvPr/>
              </p:nvSpPr>
              <p:spPr>
                <a:xfrm>
                  <a:off x="7040879" y="2634664"/>
                  <a:ext cx="237108" cy="37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9" h="7858" extrusionOk="0">
                      <a:moveTo>
                        <a:pt x="1487" y="0"/>
                      </a:moveTo>
                      <a:cubicBezTo>
                        <a:pt x="1855" y="1797"/>
                        <a:pt x="1685" y="3705"/>
                        <a:pt x="966" y="5393"/>
                      </a:cubicBezTo>
                      <a:cubicBezTo>
                        <a:pt x="742" y="5914"/>
                        <a:pt x="441" y="6439"/>
                        <a:pt x="0" y="6779"/>
                      </a:cubicBezTo>
                      <a:cubicBezTo>
                        <a:pt x="427" y="7089"/>
                        <a:pt x="859" y="7393"/>
                        <a:pt x="1300" y="7683"/>
                      </a:cubicBezTo>
                      <a:cubicBezTo>
                        <a:pt x="1434" y="7768"/>
                        <a:pt x="1584" y="7858"/>
                        <a:pt x="1737" y="7858"/>
                      </a:cubicBezTo>
                      <a:cubicBezTo>
                        <a:pt x="1766" y="7858"/>
                        <a:pt x="1796" y="7855"/>
                        <a:pt x="1825" y="7848"/>
                      </a:cubicBezTo>
                      <a:cubicBezTo>
                        <a:pt x="1970" y="7811"/>
                        <a:pt x="2076" y="7686"/>
                        <a:pt x="2171" y="7572"/>
                      </a:cubicBezTo>
                      <a:cubicBezTo>
                        <a:pt x="3167" y="6336"/>
                        <a:pt x="4048" y="5008"/>
                        <a:pt x="4810" y="3616"/>
                      </a:cubicBezTo>
                      <a:cubicBezTo>
                        <a:pt x="4857" y="3524"/>
                        <a:pt x="4910" y="3426"/>
                        <a:pt x="4913" y="3317"/>
                      </a:cubicBezTo>
                      <a:cubicBezTo>
                        <a:pt x="4919" y="3127"/>
                        <a:pt x="4768" y="2974"/>
                        <a:pt x="4629" y="2846"/>
                      </a:cubicBezTo>
                      <a:cubicBezTo>
                        <a:pt x="3588" y="1892"/>
                        <a:pt x="2542" y="943"/>
                        <a:pt x="148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7252;p57">
                  <a:extLst>
                    <a:ext uri="{FF2B5EF4-FFF2-40B4-BE49-F238E27FC236}">
                      <a16:creationId xmlns:a16="http://schemas.microsoft.com/office/drawing/2014/main" id="{79E54638-44CC-1E3A-5AF8-976F1D47435B}"/>
                    </a:ext>
                  </a:extLst>
                </p:cNvPr>
                <p:cNvSpPr/>
                <p:nvPr/>
              </p:nvSpPr>
              <p:spPr>
                <a:xfrm>
                  <a:off x="7044205" y="2722732"/>
                  <a:ext cx="233782" cy="29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" h="6031" extrusionOk="0">
                      <a:moveTo>
                        <a:pt x="3446" y="0"/>
                      </a:moveTo>
                      <a:cubicBezTo>
                        <a:pt x="3064" y="952"/>
                        <a:pt x="2660" y="1900"/>
                        <a:pt x="2118" y="2771"/>
                      </a:cubicBezTo>
                      <a:cubicBezTo>
                        <a:pt x="1569" y="3649"/>
                        <a:pt x="871" y="4450"/>
                        <a:pt x="1" y="5005"/>
                      </a:cubicBezTo>
                      <a:cubicBezTo>
                        <a:pt x="408" y="5298"/>
                        <a:pt x="818" y="5580"/>
                        <a:pt x="1231" y="5856"/>
                      </a:cubicBezTo>
                      <a:cubicBezTo>
                        <a:pt x="1365" y="5941"/>
                        <a:pt x="1515" y="6031"/>
                        <a:pt x="1668" y="6031"/>
                      </a:cubicBezTo>
                      <a:cubicBezTo>
                        <a:pt x="1697" y="6031"/>
                        <a:pt x="1727" y="6028"/>
                        <a:pt x="1756" y="6021"/>
                      </a:cubicBezTo>
                      <a:cubicBezTo>
                        <a:pt x="1901" y="5984"/>
                        <a:pt x="2007" y="5859"/>
                        <a:pt x="2102" y="5745"/>
                      </a:cubicBezTo>
                      <a:cubicBezTo>
                        <a:pt x="3098" y="4509"/>
                        <a:pt x="3979" y="3181"/>
                        <a:pt x="4741" y="1789"/>
                      </a:cubicBezTo>
                      <a:cubicBezTo>
                        <a:pt x="4788" y="1697"/>
                        <a:pt x="4841" y="1599"/>
                        <a:pt x="4844" y="1490"/>
                      </a:cubicBezTo>
                      <a:cubicBezTo>
                        <a:pt x="4850" y="1300"/>
                        <a:pt x="4699" y="1147"/>
                        <a:pt x="4560" y="1019"/>
                      </a:cubicBezTo>
                      <a:cubicBezTo>
                        <a:pt x="4188" y="678"/>
                        <a:pt x="3820" y="338"/>
                        <a:pt x="34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7253;p57">
                  <a:extLst>
                    <a:ext uri="{FF2B5EF4-FFF2-40B4-BE49-F238E27FC236}">
                      <a16:creationId xmlns:a16="http://schemas.microsoft.com/office/drawing/2014/main" id="{D5F0D41C-6425-3777-2E07-E2F44BC27BC3}"/>
                    </a:ext>
                  </a:extLst>
                </p:cNvPr>
                <p:cNvSpPr/>
                <p:nvPr/>
              </p:nvSpPr>
              <p:spPr>
                <a:xfrm>
                  <a:off x="7044205" y="2722732"/>
                  <a:ext cx="199510" cy="27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9" h="5748" extrusionOk="0">
                      <a:moveTo>
                        <a:pt x="3446" y="0"/>
                      </a:moveTo>
                      <a:cubicBezTo>
                        <a:pt x="3064" y="952"/>
                        <a:pt x="2660" y="1900"/>
                        <a:pt x="2118" y="2771"/>
                      </a:cubicBezTo>
                      <a:cubicBezTo>
                        <a:pt x="1569" y="3649"/>
                        <a:pt x="871" y="4450"/>
                        <a:pt x="1" y="5002"/>
                      </a:cubicBezTo>
                      <a:cubicBezTo>
                        <a:pt x="352" y="5256"/>
                        <a:pt x="710" y="5507"/>
                        <a:pt x="1072" y="5747"/>
                      </a:cubicBezTo>
                      <a:cubicBezTo>
                        <a:pt x="2414" y="4291"/>
                        <a:pt x="3365" y="2497"/>
                        <a:pt x="4138" y="631"/>
                      </a:cubicBezTo>
                      <a:cubicBezTo>
                        <a:pt x="3907" y="422"/>
                        <a:pt x="3678" y="210"/>
                        <a:pt x="34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7254;p57">
                  <a:extLst>
                    <a:ext uri="{FF2B5EF4-FFF2-40B4-BE49-F238E27FC236}">
                      <a16:creationId xmlns:a16="http://schemas.microsoft.com/office/drawing/2014/main" id="{DEF95188-AA8A-4F66-BBEC-40460A34D6D9}"/>
                    </a:ext>
                  </a:extLst>
                </p:cNvPr>
                <p:cNvSpPr/>
                <p:nvPr/>
              </p:nvSpPr>
              <p:spPr>
                <a:xfrm>
                  <a:off x="6201032" y="1627551"/>
                  <a:ext cx="847545" cy="8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" h="16843" extrusionOk="0">
                      <a:moveTo>
                        <a:pt x="6727" y="0"/>
                      </a:moveTo>
                      <a:cubicBezTo>
                        <a:pt x="5025" y="1448"/>
                        <a:pt x="3458" y="3047"/>
                        <a:pt x="2049" y="4771"/>
                      </a:cubicBezTo>
                      <a:cubicBezTo>
                        <a:pt x="1683" y="5223"/>
                        <a:pt x="1217" y="4877"/>
                        <a:pt x="598" y="5970"/>
                      </a:cubicBezTo>
                      <a:cubicBezTo>
                        <a:pt x="1" y="7025"/>
                        <a:pt x="138" y="8266"/>
                        <a:pt x="369" y="9452"/>
                      </a:cubicBezTo>
                      <a:cubicBezTo>
                        <a:pt x="609" y="10638"/>
                        <a:pt x="1159" y="11743"/>
                        <a:pt x="1856" y="12730"/>
                      </a:cubicBezTo>
                      <a:cubicBezTo>
                        <a:pt x="2821" y="14097"/>
                        <a:pt x="4085" y="15266"/>
                        <a:pt x="5583" y="16005"/>
                      </a:cubicBezTo>
                      <a:cubicBezTo>
                        <a:pt x="6671" y="16541"/>
                        <a:pt x="7882" y="16842"/>
                        <a:pt x="9088" y="16842"/>
                      </a:cubicBezTo>
                      <a:cubicBezTo>
                        <a:pt x="9547" y="16842"/>
                        <a:pt x="10004" y="16799"/>
                        <a:pt x="10454" y="16708"/>
                      </a:cubicBezTo>
                      <a:cubicBezTo>
                        <a:pt x="12594" y="16279"/>
                        <a:pt x="14388" y="14862"/>
                        <a:pt x="15973" y="13363"/>
                      </a:cubicBezTo>
                      <a:cubicBezTo>
                        <a:pt x="16519" y="12847"/>
                        <a:pt x="17075" y="12284"/>
                        <a:pt x="17312" y="11564"/>
                      </a:cubicBezTo>
                      <a:cubicBezTo>
                        <a:pt x="17582" y="10741"/>
                        <a:pt x="17393" y="9843"/>
                        <a:pt x="17128" y="9017"/>
                      </a:cubicBezTo>
                      <a:cubicBezTo>
                        <a:pt x="16028" y="5605"/>
                        <a:pt x="13576" y="2656"/>
                        <a:pt x="10432" y="943"/>
                      </a:cubicBezTo>
                      <a:cubicBezTo>
                        <a:pt x="9723" y="558"/>
                        <a:pt x="8956" y="229"/>
                        <a:pt x="8147" y="221"/>
                      </a:cubicBezTo>
                      <a:cubicBezTo>
                        <a:pt x="8143" y="221"/>
                        <a:pt x="8139" y="221"/>
                        <a:pt x="8135" y="221"/>
                      </a:cubicBezTo>
                      <a:cubicBezTo>
                        <a:pt x="7678" y="221"/>
                        <a:pt x="7183" y="64"/>
                        <a:pt x="6727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7255;p57">
                  <a:extLst>
                    <a:ext uri="{FF2B5EF4-FFF2-40B4-BE49-F238E27FC236}">
                      <a16:creationId xmlns:a16="http://schemas.microsoft.com/office/drawing/2014/main" id="{60305151-A695-3C56-217D-A1ED16DF2448}"/>
                    </a:ext>
                  </a:extLst>
                </p:cNvPr>
                <p:cNvSpPr/>
                <p:nvPr/>
              </p:nvSpPr>
              <p:spPr>
                <a:xfrm>
                  <a:off x="6209275" y="2007731"/>
                  <a:ext cx="584455" cy="43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25" h="8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519"/>
                        <a:pt x="98" y="1049"/>
                        <a:pt x="198" y="1565"/>
                      </a:cubicBezTo>
                      <a:cubicBezTo>
                        <a:pt x="438" y="2751"/>
                        <a:pt x="988" y="3856"/>
                        <a:pt x="1685" y="4843"/>
                      </a:cubicBezTo>
                      <a:cubicBezTo>
                        <a:pt x="2650" y="6210"/>
                        <a:pt x="3914" y="7379"/>
                        <a:pt x="5412" y="8118"/>
                      </a:cubicBezTo>
                      <a:cubicBezTo>
                        <a:pt x="6500" y="8654"/>
                        <a:pt x="7711" y="8955"/>
                        <a:pt x="8917" y="8955"/>
                      </a:cubicBezTo>
                      <a:cubicBezTo>
                        <a:pt x="9376" y="8955"/>
                        <a:pt x="9833" y="8912"/>
                        <a:pt x="10283" y="8821"/>
                      </a:cubicBezTo>
                      <a:cubicBezTo>
                        <a:pt x="10925" y="8693"/>
                        <a:pt x="11539" y="8473"/>
                        <a:pt x="12125" y="8191"/>
                      </a:cubicBezTo>
                      <a:cubicBezTo>
                        <a:pt x="12077" y="8141"/>
                        <a:pt x="12021" y="8099"/>
                        <a:pt x="11954" y="8071"/>
                      </a:cubicBezTo>
                      <a:cubicBezTo>
                        <a:pt x="11855" y="8029"/>
                        <a:pt x="11746" y="8018"/>
                        <a:pt x="11635" y="8018"/>
                      </a:cubicBezTo>
                      <a:cubicBezTo>
                        <a:pt x="11600" y="8018"/>
                        <a:pt x="11565" y="8019"/>
                        <a:pt x="11530" y="8021"/>
                      </a:cubicBezTo>
                      <a:cubicBezTo>
                        <a:pt x="11231" y="8028"/>
                        <a:pt x="10930" y="8032"/>
                        <a:pt x="10630" y="8032"/>
                      </a:cubicBezTo>
                      <a:cubicBezTo>
                        <a:pt x="9486" y="8032"/>
                        <a:pt x="8341" y="7963"/>
                        <a:pt x="7237" y="7680"/>
                      </a:cubicBezTo>
                      <a:cubicBezTo>
                        <a:pt x="4821" y="7067"/>
                        <a:pt x="2709" y="5432"/>
                        <a:pt x="1384" y="3320"/>
                      </a:cubicBezTo>
                      <a:cubicBezTo>
                        <a:pt x="745" y="2296"/>
                        <a:pt x="282" y="1172"/>
                        <a:pt x="0" y="0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7256;p57">
                  <a:extLst>
                    <a:ext uri="{FF2B5EF4-FFF2-40B4-BE49-F238E27FC236}">
                      <a16:creationId xmlns:a16="http://schemas.microsoft.com/office/drawing/2014/main" id="{D09667CE-1B24-D0D6-3015-C4C808A347AF}"/>
                    </a:ext>
                  </a:extLst>
                </p:cNvPr>
                <p:cNvSpPr/>
                <p:nvPr/>
              </p:nvSpPr>
              <p:spPr>
                <a:xfrm>
                  <a:off x="6390520" y="1627407"/>
                  <a:ext cx="658205" cy="685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5" h="14229" extrusionOk="0">
                      <a:moveTo>
                        <a:pt x="2796" y="1"/>
                      </a:moveTo>
                      <a:cubicBezTo>
                        <a:pt x="1820" y="832"/>
                        <a:pt x="891" y="1713"/>
                        <a:pt x="1" y="2640"/>
                      </a:cubicBezTo>
                      <a:cubicBezTo>
                        <a:pt x="1929" y="3909"/>
                        <a:pt x="4172" y="4696"/>
                        <a:pt x="6470" y="4883"/>
                      </a:cubicBezTo>
                      <a:cubicBezTo>
                        <a:pt x="6521" y="4885"/>
                        <a:pt x="6576" y="4894"/>
                        <a:pt x="6618" y="4922"/>
                      </a:cubicBezTo>
                      <a:cubicBezTo>
                        <a:pt x="6685" y="4969"/>
                        <a:pt x="6696" y="5064"/>
                        <a:pt x="6699" y="5148"/>
                      </a:cubicBezTo>
                      <a:cubicBezTo>
                        <a:pt x="6825" y="7533"/>
                        <a:pt x="7413" y="9899"/>
                        <a:pt x="8426" y="12064"/>
                      </a:cubicBezTo>
                      <a:cubicBezTo>
                        <a:pt x="8777" y="12814"/>
                        <a:pt x="9224" y="13584"/>
                        <a:pt x="9974" y="13933"/>
                      </a:cubicBezTo>
                      <a:cubicBezTo>
                        <a:pt x="10317" y="14092"/>
                        <a:pt x="10702" y="14148"/>
                        <a:pt x="11076" y="14228"/>
                      </a:cubicBezTo>
                      <a:cubicBezTo>
                        <a:pt x="11403" y="13947"/>
                        <a:pt x="11724" y="13657"/>
                        <a:pt x="12039" y="13364"/>
                      </a:cubicBezTo>
                      <a:cubicBezTo>
                        <a:pt x="12594" y="12850"/>
                        <a:pt x="13144" y="12290"/>
                        <a:pt x="13381" y="11573"/>
                      </a:cubicBezTo>
                      <a:cubicBezTo>
                        <a:pt x="13654" y="10750"/>
                        <a:pt x="13462" y="9848"/>
                        <a:pt x="13197" y="9023"/>
                      </a:cubicBezTo>
                      <a:cubicBezTo>
                        <a:pt x="12097" y="5611"/>
                        <a:pt x="9645" y="2662"/>
                        <a:pt x="6501" y="949"/>
                      </a:cubicBezTo>
                      <a:cubicBezTo>
                        <a:pt x="5792" y="567"/>
                        <a:pt x="5025" y="235"/>
                        <a:pt x="4216" y="227"/>
                      </a:cubicBezTo>
                      <a:cubicBezTo>
                        <a:pt x="3756" y="224"/>
                        <a:pt x="3254" y="65"/>
                        <a:pt x="2796" y="1"/>
                      </a:cubicBezTo>
                      <a:close/>
                    </a:path>
                  </a:pathLst>
                </a:custGeom>
                <a:solidFill>
                  <a:srgbClr val="FEBC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7257;p57">
                  <a:extLst>
                    <a:ext uri="{FF2B5EF4-FFF2-40B4-BE49-F238E27FC236}">
                      <a16:creationId xmlns:a16="http://schemas.microsoft.com/office/drawing/2014/main" id="{9F101815-93A2-61C1-476D-844079C3653A}"/>
                    </a:ext>
                  </a:extLst>
                </p:cNvPr>
                <p:cNvSpPr/>
                <p:nvPr/>
              </p:nvSpPr>
              <p:spPr>
                <a:xfrm>
                  <a:off x="6790222" y="2301145"/>
                  <a:ext cx="152368" cy="141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1" h="2938" extrusionOk="0">
                      <a:moveTo>
                        <a:pt x="1577" y="0"/>
                      </a:moveTo>
                      <a:cubicBezTo>
                        <a:pt x="871" y="0"/>
                        <a:pt x="249" y="513"/>
                        <a:pt x="131" y="1233"/>
                      </a:cubicBezTo>
                      <a:cubicBezTo>
                        <a:pt x="0" y="2034"/>
                        <a:pt x="544" y="2787"/>
                        <a:pt x="1345" y="2918"/>
                      </a:cubicBezTo>
                      <a:cubicBezTo>
                        <a:pt x="1424" y="2931"/>
                        <a:pt x="1503" y="2937"/>
                        <a:pt x="1580" y="2937"/>
                      </a:cubicBezTo>
                      <a:cubicBezTo>
                        <a:pt x="2288" y="2937"/>
                        <a:pt x="2912" y="2426"/>
                        <a:pt x="3030" y="1705"/>
                      </a:cubicBezTo>
                      <a:cubicBezTo>
                        <a:pt x="3161" y="904"/>
                        <a:pt x="2617" y="151"/>
                        <a:pt x="1816" y="20"/>
                      </a:cubicBezTo>
                      <a:cubicBezTo>
                        <a:pt x="1736" y="7"/>
                        <a:pt x="1656" y="0"/>
                        <a:pt x="1577" y="0"/>
                      </a:cubicBezTo>
                      <a:close/>
                    </a:path>
                  </a:pathLst>
                </a:custGeom>
                <a:solidFill>
                  <a:srgbClr val="FED3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7258;p57">
                  <a:extLst>
                    <a:ext uri="{FF2B5EF4-FFF2-40B4-BE49-F238E27FC236}">
                      <a16:creationId xmlns:a16="http://schemas.microsoft.com/office/drawing/2014/main" id="{0894E5E1-DEC6-B594-E3A3-54D1CAAAE08E}"/>
                    </a:ext>
                  </a:extLst>
                </p:cNvPr>
                <p:cNvSpPr/>
                <p:nvPr/>
              </p:nvSpPr>
              <p:spPr>
                <a:xfrm>
                  <a:off x="6613653" y="2187626"/>
                  <a:ext cx="138823" cy="138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0" h="2883" extrusionOk="0">
                      <a:moveTo>
                        <a:pt x="1440" y="1"/>
                      </a:moveTo>
                      <a:cubicBezTo>
                        <a:pt x="645" y="1"/>
                        <a:pt x="0" y="645"/>
                        <a:pt x="0" y="1443"/>
                      </a:cubicBezTo>
                      <a:cubicBezTo>
                        <a:pt x="0" y="2238"/>
                        <a:pt x="645" y="2883"/>
                        <a:pt x="1440" y="2883"/>
                      </a:cubicBezTo>
                      <a:cubicBezTo>
                        <a:pt x="2235" y="2883"/>
                        <a:pt x="2879" y="2238"/>
                        <a:pt x="2879" y="1443"/>
                      </a:cubicBezTo>
                      <a:cubicBezTo>
                        <a:pt x="2879" y="645"/>
                        <a:pt x="2235" y="1"/>
                        <a:pt x="1440" y="1"/>
                      </a:cubicBezTo>
                      <a:close/>
                    </a:path>
                  </a:pathLst>
                </a:custGeom>
                <a:solidFill>
                  <a:srgbClr val="FDA1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7259;p57">
                  <a:extLst>
                    <a:ext uri="{FF2B5EF4-FFF2-40B4-BE49-F238E27FC236}">
                      <a16:creationId xmlns:a16="http://schemas.microsoft.com/office/drawing/2014/main" id="{19D1C252-6356-8B2E-25B7-6C4F4150E8AD}"/>
                    </a:ext>
                  </a:extLst>
                </p:cNvPr>
                <p:cNvSpPr/>
                <p:nvPr/>
              </p:nvSpPr>
              <p:spPr>
                <a:xfrm>
                  <a:off x="6432360" y="1930317"/>
                  <a:ext cx="160611" cy="121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2" h="2527" extrusionOk="0">
                      <a:moveTo>
                        <a:pt x="3141" y="1"/>
                      </a:moveTo>
                      <a:cubicBezTo>
                        <a:pt x="3092" y="1"/>
                        <a:pt x="3044" y="22"/>
                        <a:pt x="3011" y="63"/>
                      </a:cubicBezTo>
                      <a:cubicBezTo>
                        <a:pt x="2651" y="501"/>
                        <a:pt x="2252" y="906"/>
                        <a:pt x="1828" y="1277"/>
                      </a:cubicBezTo>
                      <a:cubicBezTo>
                        <a:pt x="1677" y="1405"/>
                        <a:pt x="1521" y="1534"/>
                        <a:pt x="1340" y="1587"/>
                      </a:cubicBezTo>
                      <a:cubicBezTo>
                        <a:pt x="1296" y="1599"/>
                        <a:pt x="1247" y="1606"/>
                        <a:pt x="1197" y="1606"/>
                      </a:cubicBezTo>
                      <a:cubicBezTo>
                        <a:pt x="1090" y="1606"/>
                        <a:pt x="979" y="1574"/>
                        <a:pt x="913" y="1492"/>
                      </a:cubicBezTo>
                      <a:cubicBezTo>
                        <a:pt x="879" y="1447"/>
                        <a:pt x="851" y="1386"/>
                        <a:pt x="821" y="1316"/>
                      </a:cubicBezTo>
                      <a:cubicBezTo>
                        <a:pt x="765" y="1185"/>
                        <a:pt x="695" y="1026"/>
                        <a:pt x="530" y="942"/>
                      </a:cubicBezTo>
                      <a:cubicBezTo>
                        <a:pt x="507" y="930"/>
                        <a:pt x="481" y="923"/>
                        <a:pt x="455" y="923"/>
                      </a:cubicBezTo>
                      <a:cubicBezTo>
                        <a:pt x="423" y="923"/>
                        <a:pt x="390" y="933"/>
                        <a:pt x="360" y="953"/>
                      </a:cubicBezTo>
                      <a:cubicBezTo>
                        <a:pt x="134" y="1112"/>
                        <a:pt x="0" y="1402"/>
                        <a:pt x="14" y="1712"/>
                      </a:cubicBezTo>
                      <a:cubicBezTo>
                        <a:pt x="26" y="1941"/>
                        <a:pt x="109" y="2181"/>
                        <a:pt x="265" y="2446"/>
                      </a:cubicBezTo>
                      <a:cubicBezTo>
                        <a:pt x="302" y="2499"/>
                        <a:pt x="352" y="2527"/>
                        <a:pt x="413" y="2527"/>
                      </a:cubicBezTo>
                      <a:cubicBezTo>
                        <a:pt x="444" y="2527"/>
                        <a:pt x="472" y="2518"/>
                        <a:pt x="491" y="2507"/>
                      </a:cubicBezTo>
                      <a:cubicBezTo>
                        <a:pt x="572" y="2463"/>
                        <a:pt x="600" y="2357"/>
                        <a:pt x="550" y="2278"/>
                      </a:cubicBezTo>
                      <a:cubicBezTo>
                        <a:pt x="422" y="2061"/>
                        <a:pt x="355" y="1874"/>
                        <a:pt x="349" y="1701"/>
                      </a:cubicBezTo>
                      <a:cubicBezTo>
                        <a:pt x="346" y="1567"/>
                        <a:pt x="383" y="1430"/>
                        <a:pt x="452" y="1333"/>
                      </a:cubicBezTo>
                      <a:cubicBezTo>
                        <a:pt x="475" y="1363"/>
                        <a:pt x="491" y="1408"/>
                        <a:pt x="514" y="1455"/>
                      </a:cubicBezTo>
                      <a:cubicBezTo>
                        <a:pt x="547" y="1539"/>
                        <a:pt x="589" y="1628"/>
                        <a:pt x="656" y="1709"/>
                      </a:cubicBezTo>
                      <a:cubicBezTo>
                        <a:pt x="792" y="1876"/>
                        <a:pt x="999" y="1942"/>
                        <a:pt x="1197" y="1942"/>
                      </a:cubicBezTo>
                      <a:cubicBezTo>
                        <a:pt x="1280" y="1942"/>
                        <a:pt x="1361" y="1931"/>
                        <a:pt x="1434" y="1910"/>
                      </a:cubicBezTo>
                      <a:cubicBezTo>
                        <a:pt x="1680" y="1840"/>
                        <a:pt x="1884" y="1679"/>
                        <a:pt x="2051" y="1531"/>
                      </a:cubicBezTo>
                      <a:cubicBezTo>
                        <a:pt x="2489" y="1151"/>
                        <a:pt x="2902" y="730"/>
                        <a:pt x="3270" y="275"/>
                      </a:cubicBezTo>
                      <a:cubicBezTo>
                        <a:pt x="3331" y="203"/>
                        <a:pt x="3320" y="97"/>
                        <a:pt x="3248" y="38"/>
                      </a:cubicBezTo>
                      <a:cubicBezTo>
                        <a:pt x="3215" y="13"/>
                        <a:pt x="3178" y="1"/>
                        <a:pt x="3141" y="1"/>
                      </a:cubicBezTo>
                      <a:close/>
                    </a:path>
                  </a:pathLst>
                </a:custGeom>
                <a:solidFill>
                  <a:srgbClr val="91585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7260;p57">
                  <a:extLst>
                    <a:ext uri="{FF2B5EF4-FFF2-40B4-BE49-F238E27FC236}">
                      <a16:creationId xmlns:a16="http://schemas.microsoft.com/office/drawing/2014/main" id="{5708E53D-6EDD-A84C-DA69-B5964E561975}"/>
                    </a:ext>
                  </a:extLst>
                </p:cNvPr>
                <p:cNvSpPr/>
                <p:nvPr/>
              </p:nvSpPr>
              <p:spPr>
                <a:xfrm>
                  <a:off x="6373070" y="2046439"/>
                  <a:ext cx="139064" cy="106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5" h="2202" extrusionOk="0">
                      <a:moveTo>
                        <a:pt x="190" y="1"/>
                      </a:moveTo>
                      <a:cubicBezTo>
                        <a:pt x="173" y="1"/>
                        <a:pt x="155" y="3"/>
                        <a:pt x="137" y="9"/>
                      </a:cubicBezTo>
                      <a:cubicBezTo>
                        <a:pt x="45" y="37"/>
                        <a:pt x="0" y="132"/>
                        <a:pt x="28" y="221"/>
                      </a:cubicBezTo>
                      <a:cubicBezTo>
                        <a:pt x="399" y="1340"/>
                        <a:pt x="1526" y="2174"/>
                        <a:pt x="2706" y="2202"/>
                      </a:cubicBezTo>
                      <a:lnTo>
                        <a:pt x="2709" y="2202"/>
                      </a:lnTo>
                      <a:cubicBezTo>
                        <a:pt x="2798" y="2202"/>
                        <a:pt x="2876" y="2132"/>
                        <a:pt x="2879" y="2043"/>
                      </a:cubicBezTo>
                      <a:cubicBezTo>
                        <a:pt x="2885" y="1951"/>
                        <a:pt x="2809" y="1875"/>
                        <a:pt x="2717" y="1870"/>
                      </a:cubicBezTo>
                      <a:cubicBezTo>
                        <a:pt x="1674" y="1842"/>
                        <a:pt x="681" y="1102"/>
                        <a:pt x="349" y="118"/>
                      </a:cubicBezTo>
                      <a:cubicBezTo>
                        <a:pt x="327" y="44"/>
                        <a:pt x="261" y="1"/>
                        <a:pt x="190" y="1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7261;p57">
                  <a:extLst>
                    <a:ext uri="{FF2B5EF4-FFF2-40B4-BE49-F238E27FC236}">
                      <a16:creationId xmlns:a16="http://schemas.microsoft.com/office/drawing/2014/main" id="{B1FBB1DC-A83D-0C79-C1AD-B2D771F6C9D0}"/>
                    </a:ext>
                  </a:extLst>
                </p:cNvPr>
                <p:cNvSpPr/>
                <p:nvPr/>
              </p:nvSpPr>
              <p:spPr>
                <a:xfrm rot="-1120193">
                  <a:off x="6459787" y="1804651"/>
                  <a:ext cx="35814" cy="73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1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34" y="171"/>
                        <a:pt x="73" y="299"/>
                        <a:pt x="104" y="422"/>
                      </a:cubicBezTo>
                      <a:cubicBezTo>
                        <a:pt x="140" y="545"/>
                        <a:pt x="171" y="656"/>
                        <a:pt x="204" y="768"/>
                      </a:cubicBezTo>
                      <a:lnTo>
                        <a:pt x="313" y="1108"/>
                      </a:lnTo>
                      <a:cubicBezTo>
                        <a:pt x="355" y="1228"/>
                        <a:pt x="397" y="1356"/>
                        <a:pt x="461" y="1515"/>
                      </a:cubicBezTo>
                      <a:cubicBezTo>
                        <a:pt x="600" y="1409"/>
                        <a:pt x="676" y="1256"/>
                        <a:pt x="709" y="1097"/>
                      </a:cubicBezTo>
                      <a:cubicBezTo>
                        <a:pt x="743" y="938"/>
                        <a:pt x="737" y="770"/>
                        <a:pt x="687" y="617"/>
                      </a:cubicBezTo>
                      <a:cubicBezTo>
                        <a:pt x="642" y="464"/>
                        <a:pt x="556" y="316"/>
                        <a:pt x="439" y="204"/>
                      </a:cubicBezTo>
                      <a:cubicBezTo>
                        <a:pt x="324" y="98"/>
                        <a:pt x="174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7262;p57">
                  <a:extLst>
                    <a:ext uri="{FF2B5EF4-FFF2-40B4-BE49-F238E27FC236}">
                      <a16:creationId xmlns:a16="http://schemas.microsoft.com/office/drawing/2014/main" id="{7E90B556-E66E-8692-C216-C058692B0053}"/>
                    </a:ext>
                  </a:extLst>
                </p:cNvPr>
                <p:cNvSpPr/>
                <p:nvPr/>
              </p:nvSpPr>
              <p:spPr>
                <a:xfrm rot="1460632">
                  <a:off x="6633271" y="2036509"/>
                  <a:ext cx="90960" cy="4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" h="989" extrusionOk="0">
                      <a:moveTo>
                        <a:pt x="635" y="1"/>
                      </a:moveTo>
                      <a:cubicBezTo>
                        <a:pt x="599" y="1"/>
                        <a:pt x="563" y="2"/>
                        <a:pt x="528" y="6"/>
                      </a:cubicBezTo>
                      <a:cubicBezTo>
                        <a:pt x="335" y="22"/>
                        <a:pt x="145" y="87"/>
                        <a:pt x="0" y="215"/>
                      </a:cubicBezTo>
                      <a:lnTo>
                        <a:pt x="486" y="382"/>
                      </a:lnTo>
                      <a:cubicBezTo>
                        <a:pt x="631" y="435"/>
                        <a:pt x="768" y="491"/>
                        <a:pt x="904" y="547"/>
                      </a:cubicBezTo>
                      <a:cubicBezTo>
                        <a:pt x="1175" y="661"/>
                        <a:pt x="1426" y="787"/>
                        <a:pt x="1740" y="954"/>
                      </a:cubicBezTo>
                      <a:lnTo>
                        <a:pt x="1740" y="954"/>
                      </a:lnTo>
                      <a:cubicBezTo>
                        <a:pt x="1741" y="955"/>
                        <a:pt x="1741" y="956"/>
                        <a:pt x="1741" y="957"/>
                      </a:cubicBezTo>
                      <a:lnTo>
                        <a:pt x="1743" y="955"/>
                      </a:lnTo>
                      <a:lnTo>
                        <a:pt x="1743" y="955"/>
                      </a:lnTo>
                      <a:lnTo>
                        <a:pt x="1789" y="982"/>
                      </a:lnTo>
                      <a:cubicBezTo>
                        <a:pt x="1797" y="986"/>
                        <a:pt x="1806" y="988"/>
                        <a:pt x="1815" y="988"/>
                      </a:cubicBezTo>
                      <a:cubicBezTo>
                        <a:pt x="1836" y="988"/>
                        <a:pt x="1858" y="977"/>
                        <a:pt x="1870" y="957"/>
                      </a:cubicBezTo>
                      <a:cubicBezTo>
                        <a:pt x="1886" y="929"/>
                        <a:pt x="1875" y="896"/>
                        <a:pt x="1847" y="876"/>
                      </a:cubicBezTo>
                      <a:cubicBezTo>
                        <a:pt x="1847" y="876"/>
                        <a:pt x="1846" y="876"/>
                        <a:pt x="1846" y="875"/>
                      </a:cubicBezTo>
                      <a:lnTo>
                        <a:pt x="1846" y="875"/>
                      </a:lnTo>
                      <a:cubicBezTo>
                        <a:pt x="1757" y="502"/>
                        <a:pt x="1441" y="214"/>
                        <a:pt x="1088" y="81"/>
                      </a:cubicBezTo>
                      <a:cubicBezTo>
                        <a:pt x="944" y="29"/>
                        <a:pt x="789" y="1"/>
                        <a:pt x="635" y="1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7263;p57">
                  <a:extLst>
                    <a:ext uri="{FF2B5EF4-FFF2-40B4-BE49-F238E27FC236}">
                      <a16:creationId xmlns:a16="http://schemas.microsoft.com/office/drawing/2014/main" id="{E18E6B02-44AA-9A9B-3636-3DA1134AA1C6}"/>
                    </a:ext>
                  </a:extLst>
                </p:cNvPr>
                <p:cNvSpPr/>
                <p:nvPr/>
              </p:nvSpPr>
              <p:spPr>
                <a:xfrm>
                  <a:off x="6400498" y="1607065"/>
                  <a:ext cx="706697" cy="74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1" h="15401" extrusionOk="0">
                      <a:moveTo>
                        <a:pt x="4364" y="0"/>
                      </a:moveTo>
                      <a:cubicBezTo>
                        <a:pt x="4156" y="0"/>
                        <a:pt x="3948" y="13"/>
                        <a:pt x="3741" y="43"/>
                      </a:cubicBezTo>
                      <a:cubicBezTo>
                        <a:pt x="3195" y="121"/>
                        <a:pt x="2678" y="328"/>
                        <a:pt x="2165" y="534"/>
                      </a:cubicBezTo>
                      <a:cubicBezTo>
                        <a:pt x="1747" y="702"/>
                        <a:pt x="1325" y="869"/>
                        <a:pt x="957" y="1134"/>
                      </a:cubicBezTo>
                      <a:cubicBezTo>
                        <a:pt x="519" y="1452"/>
                        <a:pt x="190" y="1901"/>
                        <a:pt x="0" y="2406"/>
                      </a:cubicBezTo>
                      <a:cubicBezTo>
                        <a:pt x="550" y="2830"/>
                        <a:pt x="1203" y="3140"/>
                        <a:pt x="1861" y="3377"/>
                      </a:cubicBezTo>
                      <a:cubicBezTo>
                        <a:pt x="3160" y="3848"/>
                        <a:pt x="4543" y="4085"/>
                        <a:pt x="5927" y="4085"/>
                      </a:cubicBezTo>
                      <a:cubicBezTo>
                        <a:pt x="6460" y="4085"/>
                        <a:pt x="6993" y="4050"/>
                        <a:pt x="7522" y="3980"/>
                      </a:cubicBezTo>
                      <a:lnTo>
                        <a:pt x="7522" y="3980"/>
                      </a:lnTo>
                      <a:cubicBezTo>
                        <a:pt x="7162" y="7129"/>
                        <a:pt x="7806" y="10293"/>
                        <a:pt x="9338" y="13069"/>
                      </a:cubicBezTo>
                      <a:cubicBezTo>
                        <a:pt x="9865" y="14026"/>
                        <a:pt x="10554" y="14980"/>
                        <a:pt x="11567" y="15401"/>
                      </a:cubicBezTo>
                      <a:cubicBezTo>
                        <a:pt x="12395" y="14143"/>
                        <a:pt x="13107" y="12921"/>
                        <a:pt x="13941" y="11663"/>
                      </a:cubicBezTo>
                      <a:cubicBezTo>
                        <a:pt x="14103" y="11417"/>
                        <a:pt x="14262" y="11174"/>
                        <a:pt x="14362" y="10901"/>
                      </a:cubicBezTo>
                      <a:cubicBezTo>
                        <a:pt x="14661" y="10092"/>
                        <a:pt x="14382" y="9208"/>
                        <a:pt x="14245" y="8357"/>
                      </a:cubicBezTo>
                      <a:cubicBezTo>
                        <a:pt x="14111" y="7534"/>
                        <a:pt x="14117" y="6688"/>
                        <a:pt x="13885" y="5888"/>
                      </a:cubicBezTo>
                      <a:cubicBezTo>
                        <a:pt x="13645" y="5042"/>
                        <a:pt x="13157" y="4289"/>
                        <a:pt x="12624" y="3592"/>
                      </a:cubicBezTo>
                      <a:cubicBezTo>
                        <a:pt x="11991" y="2774"/>
                        <a:pt x="11277" y="1996"/>
                        <a:pt x="10398" y="1449"/>
                      </a:cubicBezTo>
                      <a:cubicBezTo>
                        <a:pt x="9020" y="584"/>
                        <a:pt x="7351" y="342"/>
                        <a:pt x="5739" y="124"/>
                      </a:cubicBezTo>
                      <a:cubicBezTo>
                        <a:pt x="5284" y="61"/>
                        <a:pt x="4823" y="0"/>
                        <a:pt x="4364" y="0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7264;p57">
                  <a:extLst>
                    <a:ext uri="{FF2B5EF4-FFF2-40B4-BE49-F238E27FC236}">
                      <a16:creationId xmlns:a16="http://schemas.microsoft.com/office/drawing/2014/main" id="{AFBBE73B-4D75-439F-3510-F8F940F2CDA5}"/>
                    </a:ext>
                  </a:extLst>
                </p:cNvPr>
                <p:cNvSpPr/>
                <p:nvPr/>
              </p:nvSpPr>
              <p:spPr>
                <a:xfrm>
                  <a:off x="6486975" y="1607113"/>
                  <a:ext cx="619981" cy="595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2" h="12348" extrusionOk="0">
                      <a:moveTo>
                        <a:pt x="2567" y="1"/>
                      </a:moveTo>
                      <a:cubicBezTo>
                        <a:pt x="2358" y="1"/>
                        <a:pt x="2150" y="14"/>
                        <a:pt x="1942" y="45"/>
                      </a:cubicBezTo>
                      <a:cubicBezTo>
                        <a:pt x="1398" y="126"/>
                        <a:pt x="879" y="329"/>
                        <a:pt x="366" y="536"/>
                      </a:cubicBezTo>
                      <a:cubicBezTo>
                        <a:pt x="246" y="586"/>
                        <a:pt x="123" y="636"/>
                        <a:pt x="0" y="687"/>
                      </a:cubicBezTo>
                      <a:cubicBezTo>
                        <a:pt x="725" y="1122"/>
                        <a:pt x="1448" y="1565"/>
                        <a:pt x="2162" y="2017"/>
                      </a:cubicBezTo>
                      <a:cubicBezTo>
                        <a:pt x="3161" y="2651"/>
                        <a:pt x="4154" y="3301"/>
                        <a:pt x="5064" y="4051"/>
                      </a:cubicBezTo>
                      <a:cubicBezTo>
                        <a:pt x="5287" y="4034"/>
                        <a:pt x="5507" y="4012"/>
                        <a:pt x="5728" y="3981"/>
                      </a:cubicBezTo>
                      <a:lnTo>
                        <a:pt x="5728" y="3981"/>
                      </a:lnTo>
                      <a:cubicBezTo>
                        <a:pt x="5705" y="4179"/>
                        <a:pt x="5686" y="4380"/>
                        <a:pt x="5672" y="4578"/>
                      </a:cubicBezTo>
                      <a:cubicBezTo>
                        <a:pt x="5803" y="4701"/>
                        <a:pt x="5931" y="4821"/>
                        <a:pt x="6057" y="4952"/>
                      </a:cubicBezTo>
                      <a:cubicBezTo>
                        <a:pt x="6802" y="5694"/>
                        <a:pt x="7440" y="6540"/>
                        <a:pt x="8077" y="7379"/>
                      </a:cubicBezTo>
                      <a:cubicBezTo>
                        <a:pt x="9315" y="9011"/>
                        <a:pt x="10557" y="10649"/>
                        <a:pt x="11700" y="12348"/>
                      </a:cubicBezTo>
                      <a:cubicBezTo>
                        <a:pt x="11846" y="12122"/>
                        <a:pt x="11991" y="11890"/>
                        <a:pt x="12144" y="11664"/>
                      </a:cubicBezTo>
                      <a:cubicBezTo>
                        <a:pt x="12303" y="11424"/>
                        <a:pt x="12465" y="11176"/>
                        <a:pt x="12565" y="10906"/>
                      </a:cubicBezTo>
                      <a:cubicBezTo>
                        <a:pt x="12861" y="10097"/>
                        <a:pt x="12582" y="9209"/>
                        <a:pt x="12448" y="8358"/>
                      </a:cubicBezTo>
                      <a:cubicBezTo>
                        <a:pt x="12314" y="7538"/>
                        <a:pt x="12317" y="6693"/>
                        <a:pt x="12088" y="5890"/>
                      </a:cubicBezTo>
                      <a:cubicBezTo>
                        <a:pt x="11848" y="5047"/>
                        <a:pt x="11360" y="4291"/>
                        <a:pt x="10824" y="3594"/>
                      </a:cubicBezTo>
                      <a:cubicBezTo>
                        <a:pt x="10194" y="2776"/>
                        <a:pt x="9480" y="1998"/>
                        <a:pt x="8601" y="1451"/>
                      </a:cubicBezTo>
                      <a:cubicBezTo>
                        <a:pt x="7220" y="589"/>
                        <a:pt x="5552" y="346"/>
                        <a:pt x="3942" y="126"/>
                      </a:cubicBezTo>
                      <a:cubicBezTo>
                        <a:pt x="3486" y="63"/>
                        <a:pt x="3026" y="1"/>
                        <a:pt x="2567" y="1"/>
                      </a:cubicBezTo>
                      <a:close/>
                    </a:path>
                  </a:pathLst>
                </a:custGeom>
                <a:solidFill>
                  <a:srgbClr val="573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7265;p57">
                  <a:extLst>
                    <a:ext uri="{FF2B5EF4-FFF2-40B4-BE49-F238E27FC236}">
                      <a16:creationId xmlns:a16="http://schemas.microsoft.com/office/drawing/2014/main" id="{4B216227-14EA-F567-E336-05CF13768C85}"/>
                    </a:ext>
                  </a:extLst>
                </p:cNvPr>
                <p:cNvSpPr/>
                <p:nvPr/>
              </p:nvSpPr>
              <p:spPr>
                <a:xfrm>
                  <a:off x="6464078" y="1521697"/>
                  <a:ext cx="769264" cy="691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9" h="14341" extrusionOk="0">
                      <a:moveTo>
                        <a:pt x="15032" y="1"/>
                      </a:moveTo>
                      <a:cubicBezTo>
                        <a:pt x="15024" y="1"/>
                        <a:pt x="15017" y="1"/>
                        <a:pt x="15010" y="1"/>
                      </a:cubicBezTo>
                      <a:cubicBezTo>
                        <a:pt x="13135" y="29"/>
                        <a:pt x="11311" y="6"/>
                        <a:pt x="9416" y="76"/>
                      </a:cubicBezTo>
                      <a:cubicBezTo>
                        <a:pt x="6191" y="196"/>
                        <a:pt x="2799" y="531"/>
                        <a:pt x="1" y="2035"/>
                      </a:cubicBezTo>
                      <a:cubicBezTo>
                        <a:pt x="2439" y="2704"/>
                        <a:pt x="4545" y="4121"/>
                        <a:pt x="6512" y="5611"/>
                      </a:cubicBezTo>
                      <a:cubicBezTo>
                        <a:pt x="7676" y="6490"/>
                        <a:pt x="8817" y="7408"/>
                        <a:pt x="9776" y="8473"/>
                      </a:cubicBezTo>
                      <a:cubicBezTo>
                        <a:pt x="11286" y="10156"/>
                        <a:pt x="12318" y="12195"/>
                        <a:pt x="12747" y="14340"/>
                      </a:cubicBezTo>
                      <a:cubicBezTo>
                        <a:pt x="14728" y="10052"/>
                        <a:pt x="15869" y="5505"/>
                        <a:pt x="15950" y="863"/>
                      </a:cubicBezTo>
                      <a:cubicBezTo>
                        <a:pt x="15958" y="387"/>
                        <a:pt x="15543" y="1"/>
                        <a:pt x="150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7266;p57">
                  <a:extLst>
                    <a:ext uri="{FF2B5EF4-FFF2-40B4-BE49-F238E27FC236}">
                      <a16:creationId xmlns:a16="http://schemas.microsoft.com/office/drawing/2014/main" id="{5B5B9B92-EFCE-7E24-52CF-47C358DBBB73}"/>
                    </a:ext>
                  </a:extLst>
                </p:cNvPr>
                <p:cNvSpPr/>
                <p:nvPr/>
              </p:nvSpPr>
              <p:spPr>
                <a:xfrm>
                  <a:off x="6464223" y="1563007"/>
                  <a:ext cx="768830" cy="64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0" h="13484" extrusionOk="0">
                      <a:moveTo>
                        <a:pt x="3081" y="0"/>
                      </a:moveTo>
                      <a:cubicBezTo>
                        <a:pt x="2004" y="279"/>
                        <a:pt x="969" y="661"/>
                        <a:pt x="1" y="1178"/>
                      </a:cubicBezTo>
                      <a:cubicBezTo>
                        <a:pt x="2439" y="1847"/>
                        <a:pt x="4545" y="3270"/>
                        <a:pt x="6512" y="4754"/>
                      </a:cubicBezTo>
                      <a:cubicBezTo>
                        <a:pt x="7673" y="5633"/>
                        <a:pt x="8814" y="6551"/>
                        <a:pt x="9776" y="7616"/>
                      </a:cubicBezTo>
                      <a:cubicBezTo>
                        <a:pt x="11288" y="9299"/>
                        <a:pt x="12323" y="11338"/>
                        <a:pt x="12747" y="13483"/>
                      </a:cubicBezTo>
                      <a:cubicBezTo>
                        <a:pt x="14728" y="9198"/>
                        <a:pt x="15869" y="4654"/>
                        <a:pt x="15950" y="9"/>
                      </a:cubicBezTo>
                      <a:lnTo>
                        <a:pt x="15950" y="9"/>
                      </a:lnTo>
                      <a:cubicBezTo>
                        <a:pt x="15300" y="1842"/>
                        <a:pt x="14541" y="3647"/>
                        <a:pt x="13671" y="5398"/>
                      </a:cubicBezTo>
                      <a:cubicBezTo>
                        <a:pt x="13514" y="5717"/>
                        <a:pt x="13330" y="6060"/>
                        <a:pt x="12987" y="6216"/>
                      </a:cubicBezTo>
                      <a:cubicBezTo>
                        <a:pt x="12855" y="6278"/>
                        <a:pt x="12721" y="6305"/>
                        <a:pt x="12588" y="6305"/>
                      </a:cubicBezTo>
                      <a:cubicBezTo>
                        <a:pt x="11993" y="6305"/>
                        <a:pt x="11404" y="5757"/>
                        <a:pt x="10987" y="5279"/>
                      </a:cubicBezTo>
                      <a:cubicBezTo>
                        <a:pt x="8925" y="2913"/>
                        <a:pt x="6155" y="1085"/>
                        <a:pt x="308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7267;p57">
                  <a:extLst>
                    <a:ext uri="{FF2B5EF4-FFF2-40B4-BE49-F238E27FC236}">
                      <a16:creationId xmlns:a16="http://schemas.microsoft.com/office/drawing/2014/main" id="{0B21D994-A13C-20F5-1B83-EC78695487E8}"/>
                    </a:ext>
                  </a:extLst>
                </p:cNvPr>
                <p:cNvSpPr/>
                <p:nvPr/>
              </p:nvSpPr>
              <p:spPr>
                <a:xfrm>
                  <a:off x="6613653" y="1559488"/>
                  <a:ext cx="529986" cy="504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" h="10457" extrusionOk="0">
                      <a:moveTo>
                        <a:pt x="257" y="1"/>
                      </a:moveTo>
                      <a:cubicBezTo>
                        <a:pt x="170" y="23"/>
                        <a:pt x="87" y="45"/>
                        <a:pt x="0" y="68"/>
                      </a:cubicBezTo>
                      <a:cubicBezTo>
                        <a:pt x="4759" y="2291"/>
                        <a:pt x="8657" y="5996"/>
                        <a:pt x="10917" y="10457"/>
                      </a:cubicBezTo>
                      <a:cubicBezTo>
                        <a:pt x="10942" y="10382"/>
                        <a:pt x="10970" y="10309"/>
                        <a:pt x="10995" y="10236"/>
                      </a:cubicBezTo>
                      <a:cubicBezTo>
                        <a:pt x="8738" y="5862"/>
                        <a:pt x="4913" y="2227"/>
                        <a:pt x="25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7268;p57">
                  <a:extLst>
                    <a:ext uri="{FF2B5EF4-FFF2-40B4-BE49-F238E27FC236}">
                      <a16:creationId xmlns:a16="http://schemas.microsoft.com/office/drawing/2014/main" id="{AED910D9-BCA0-8CDB-0151-DFF5EC74773D}"/>
                    </a:ext>
                  </a:extLst>
                </p:cNvPr>
                <p:cNvSpPr/>
                <p:nvPr/>
              </p:nvSpPr>
              <p:spPr>
                <a:xfrm>
                  <a:off x="6767325" y="1534374"/>
                  <a:ext cx="407408" cy="43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2" h="8933" extrusionOk="0">
                      <a:moveTo>
                        <a:pt x="260" y="0"/>
                      </a:moveTo>
                      <a:cubicBezTo>
                        <a:pt x="171" y="8"/>
                        <a:pt x="90" y="17"/>
                        <a:pt x="1" y="28"/>
                      </a:cubicBezTo>
                      <a:cubicBezTo>
                        <a:pt x="3449" y="2402"/>
                        <a:pt x="6325" y="5446"/>
                        <a:pt x="8390" y="8933"/>
                      </a:cubicBezTo>
                      <a:cubicBezTo>
                        <a:pt x="8409" y="8860"/>
                        <a:pt x="8429" y="8782"/>
                        <a:pt x="8451" y="8710"/>
                      </a:cubicBezTo>
                      <a:cubicBezTo>
                        <a:pt x="6412" y="5315"/>
                        <a:pt x="3611" y="2338"/>
                        <a:pt x="2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7269;p57">
                  <a:extLst>
                    <a:ext uri="{FF2B5EF4-FFF2-40B4-BE49-F238E27FC236}">
                      <a16:creationId xmlns:a16="http://schemas.microsoft.com/office/drawing/2014/main" id="{61629B55-8856-CAA1-C6C7-FD32A60BDF81}"/>
                    </a:ext>
                  </a:extLst>
                </p:cNvPr>
                <p:cNvSpPr/>
                <p:nvPr/>
              </p:nvSpPr>
              <p:spPr>
                <a:xfrm>
                  <a:off x="6868601" y="1526710"/>
                  <a:ext cx="335297" cy="3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6" h="6568" extrusionOk="0">
                      <a:moveTo>
                        <a:pt x="274" y="0"/>
                      </a:moveTo>
                      <a:cubicBezTo>
                        <a:pt x="185" y="6"/>
                        <a:pt x="90" y="11"/>
                        <a:pt x="1" y="14"/>
                      </a:cubicBezTo>
                      <a:cubicBezTo>
                        <a:pt x="2656" y="1838"/>
                        <a:pt x="5008" y="4068"/>
                        <a:pt x="6911" y="6567"/>
                      </a:cubicBezTo>
                      <a:cubicBezTo>
                        <a:pt x="6925" y="6495"/>
                        <a:pt x="6944" y="6422"/>
                        <a:pt x="6955" y="6347"/>
                      </a:cubicBezTo>
                      <a:cubicBezTo>
                        <a:pt x="5097" y="3942"/>
                        <a:pt x="2832" y="1783"/>
                        <a:pt x="27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7270;p57">
                  <a:extLst>
                    <a:ext uri="{FF2B5EF4-FFF2-40B4-BE49-F238E27FC236}">
                      <a16:creationId xmlns:a16="http://schemas.microsoft.com/office/drawing/2014/main" id="{9027D03E-408A-3598-CA46-6E8A73ED490B}"/>
                    </a:ext>
                  </a:extLst>
                </p:cNvPr>
                <p:cNvSpPr/>
                <p:nvPr/>
              </p:nvSpPr>
              <p:spPr>
                <a:xfrm>
                  <a:off x="6982891" y="1523336"/>
                  <a:ext cx="236337" cy="22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3" h="4735" extrusionOk="0">
                      <a:moveTo>
                        <a:pt x="244" y="0"/>
                      </a:moveTo>
                      <a:cubicBezTo>
                        <a:pt x="163" y="0"/>
                        <a:pt x="82" y="6"/>
                        <a:pt x="1" y="6"/>
                      </a:cubicBezTo>
                      <a:cubicBezTo>
                        <a:pt x="1678" y="1521"/>
                        <a:pt x="3310" y="3105"/>
                        <a:pt x="4875" y="4735"/>
                      </a:cubicBezTo>
                      <a:cubicBezTo>
                        <a:pt x="4886" y="4665"/>
                        <a:pt x="4894" y="4595"/>
                        <a:pt x="4903" y="4525"/>
                      </a:cubicBezTo>
                      <a:cubicBezTo>
                        <a:pt x="3404" y="2969"/>
                        <a:pt x="1845" y="1457"/>
                        <a:pt x="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7271;p57">
                  <a:extLst>
                    <a:ext uri="{FF2B5EF4-FFF2-40B4-BE49-F238E27FC236}">
                      <a16:creationId xmlns:a16="http://schemas.microsoft.com/office/drawing/2014/main" id="{FA7B985B-82C5-F6C5-8FC1-24CB57CCD91E}"/>
                    </a:ext>
                  </a:extLst>
                </p:cNvPr>
                <p:cNvSpPr/>
                <p:nvPr/>
              </p:nvSpPr>
              <p:spPr>
                <a:xfrm>
                  <a:off x="7089131" y="1522516"/>
                  <a:ext cx="140703" cy="127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2646" extrusionOk="0">
                      <a:moveTo>
                        <a:pt x="1" y="1"/>
                      </a:moveTo>
                      <a:cubicBezTo>
                        <a:pt x="1011" y="840"/>
                        <a:pt x="1979" y="1725"/>
                        <a:pt x="2902" y="2645"/>
                      </a:cubicBezTo>
                      <a:cubicBezTo>
                        <a:pt x="2908" y="2570"/>
                        <a:pt x="2916" y="2497"/>
                        <a:pt x="2919" y="2425"/>
                      </a:cubicBezTo>
                      <a:cubicBezTo>
                        <a:pt x="2068" y="1580"/>
                        <a:pt x="1184" y="771"/>
                        <a:pt x="26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7272;p57">
                  <a:extLst>
                    <a:ext uri="{FF2B5EF4-FFF2-40B4-BE49-F238E27FC236}">
                      <a16:creationId xmlns:a16="http://schemas.microsoft.com/office/drawing/2014/main" id="{252FAC67-CCB4-8530-746D-43371A1F1E2B}"/>
                    </a:ext>
                  </a:extLst>
                </p:cNvPr>
                <p:cNvSpPr/>
                <p:nvPr/>
              </p:nvSpPr>
              <p:spPr>
                <a:xfrm>
                  <a:off x="6554748" y="1576456"/>
                  <a:ext cx="550424" cy="58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9" h="12192" extrusionOk="0">
                      <a:moveTo>
                        <a:pt x="237" y="0"/>
                      </a:moveTo>
                      <a:cubicBezTo>
                        <a:pt x="162" y="25"/>
                        <a:pt x="81" y="53"/>
                        <a:pt x="0" y="81"/>
                      </a:cubicBezTo>
                      <a:cubicBezTo>
                        <a:pt x="5186" y="2673"/>
                        <a:pt x="9360" y="7081"/>
                        <a:pt x="11321" y="12192"/>
                      </a:cubicBezTo>
                      <a:cubicBezTo>
                        <a:pt x="11355" y="12116"/>
                        <a:pt x="11385" y="12044"/>
                        <a:pt x="11419" y="11966"/>
                      </a:cubicBezTo>
                      <a:cubicBezTo>
                        <a:pt x="10253" y="8994"/>
                        <a:pt x="8353" y="6241"/>
                        <a:pt x="5834" y="3900"/>
                      </a:cubicBezTo>
                      <a:cubicBezTo>
                        <a:pt x="4154" y="2338"/>
                        <a:pt x="2263" y="1027"/>
                        <a:pt x="2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7273;p57">
                  <a:extLst>
                    <a:ext uri="{FF2B5EF4-FFF2-40B4-BE49-F238E27FC236}">
                      <a16:creationId xmlns:a16="http://schemas.microsoft.com/office/drawing/2014/main" id="{935504E2-3555-5C7B-A076-7AF6213991D3}"/>
                    </a:ext>
                  </a:extLst>
                </p:cNvPr>
                <p:cNvSpPr/>
                <p:nvPr/>
              </p:nvSpPr>
              <p:spPr>
                <a:xfrm>
                  <a:off x="6268179" y="1799541"/>
                  <a:ext cx="138389" cy="13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" h="2855" extrusionOk="0">
                      <a:moveTo>
                        <a:pt x="1688" y="0"/>
                      </a:moveTo>
                      <a:cubicBezTo>
                        <a:pt x="1336" y="394"/>
                        <a:pt x="993" y="796"/>
                        <a:pt x="658" y="1203"/>
                      </a:cubicBezTo>
                      <a:cubicBezTo>
                        <a:pt x="466" y="1437"/>
                        <a:pt x="251" y="1454"/>
                        <a:pt x="0" y="1574"/>
                      </a:cubicBezTo>
                      <a:cubicBezTo>
                        <a:pt x="81" y="2296"/>
                        <a:pt x="686" y="2854"/>
                        <a:pt x="1428" y="2854"/>
                      </a:cubicBezTo>
                      <a:cubicBezTo>
                        <a:pt x="2224" y="2854"/>
                        <a:pt x="2871" y="2207"/>
                        <a:pt x="2871" y="1418"/>
                      </a:cubicBezTo>
                      <a:cubicBezTo>
                        <a:pt x="2871" y="709"/>
                        <a:pt x="2360" y="123"/>
                        <a:pt x="1688" y="0"/>
                      </a:cubicBezTo>
                      <a:close/>
                    </a:path>
                  </a:pathLst>
                </a:custGeom>
                <a:solidFill>
                  <a:srgbClr val="FDA1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7274;p57">
                  <a:extLst>
                    <a:ext uri="{FF2B5EF4-FFF2-40B4-BE49-F238E27FC236}">
                      <a16:creationId xmlns:a16="http://schemas.microsoft.com/office/drawing/2014/main" id="{C8682954-F421-E839-1DAD-300E8DB87797}"/>
                    </a:ext>
                  </a:extLst>
                </p:cNvPr>
                <p:cNvSpPr/>
                <p:nvPr/>
              </p:nvSpPr>
              <p:spPr>
                <a:xfrm>
                  <a:off x="5407653" y="3161286"/>
                  <a:ext cx="563632" cy="1237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3" h="25664" extrusionOk="0">
                      <a:moveTo>
                        <a:pt x="6017" y="1"/>
                      </a:moveTo>
                      <a:cubicBezTo>
                        <a:pt x="5496" y="1"/>
                        <a:pt x="4981" y="37"/>
                        <a:pt x="4478" y="123"/>
                      </a:cubicBezTo>
                      <a:cubicBezTo>
                        <a:pt x="3713" y="256"/>
                        <a:pt x="2938" y="524"/>
                        <a:pt x="2162" y="558"/>
                      </a:cubicBezTo>
                      <a:cubicBezTo>
                        <a:pt x="1975" y="789"/>
                        <a:pt x="1995" y="1121"/>
                        <a:pt x="2048" y="1414"/>
                      </a:cubicBezTo>
                      <a:cubicBezTo>
                        <a:pt x="2296" y="2873"/>
                        <a:pt x="2849" y="4433"/>
                        <a:pt x="3819" y="5560"/>
                      </a:cubicBezTo>
                      <a:cubicBezTo>
                        <a:pt x="3069" y="6578"/>
                        <a:pt x="2592" y="7610"/>
                        <a:pt x="2148" y="8796"/>
                      </a:cubicBezTo>
                      <a:cubicBezTo>
                        <a:pt x="1180" y="11404"/>
                        <a:pt x="360" y="14099"/>
                        <a:pt x="182" y="16875"/>
                      </a:cubicBezTo>
                      <a:cubicBezTo>
                        <a:pt x="0" y="19651"/>
                        <a:pt x="497" y="22536"/>
                        <a:pt x="1989" y="24882"/>
                      </a:cubicBezTo>
                      <a:cubicBezTo>
                        <a:pt x="2863" y="25312"/>
                        <a:pt x="3833" y="25457"/>
                        <a:pt x="4801" y="25557"/>
                      </a:cubicBezTo>
                      <a:cubicBezTo>
                        <a:pt x="5369" y="25618"/>
                        <a:pt x="5940" y="25663"/>
                        <a:pt x="6508" y="25663"/>
                      </a:cubicBezTo>
                      <a:cubicBezTo>
                        <a:pt x="6930" y="25663"/>
                        <a:pt x="7350" y="25638"/>
                        <a:pt x="7767" y="25577"/>
                      </a:cubicBezTo>
                      <a:cubicBezTo>
                        <a:pt x="8746" y="25429"/>
                        <a:pt x="9717" y="25060"/>
                        <a:pt x="10448" y="24391"/>
                      </a:cubicBezTo>
                      <a:cubicBezTo>
                        <a:pt x="10448" y="24391"/>
                        <a:pt x="11692" y="20466"/>
                        <a:pt x="11692" y="18315"/>
                      </a:cubicBezTo>
                      <a:cubicBezTo>
                        <a:pt x="11692" y="11410"/>
                        <a:pt x="8568" y="5649"/>
                        <a:pt x="8568" y="5649"/>
                      </a:cubicBezTo>
                      <a:cubicBezTo>
                        <a:pt x="9215" y="4980"/>
                        <a:pt x="9731" y="4171"/>
                        <a:pt x="10124" y="3328"/>
                      </a:cubicBezTo>
                      <a:cubicBezTo>
                        <a:pt x="10518" y="2488"/>
                        <a:pt x="10682" y="1504"/>
                        <a:pt x="10417" y="611"/>
                      </a:cubicBezTo>
                      <a:cubicBezTo>
                        <a:pt x="9004" y="293"/>
                        <a:pt x="7488" y="1"/>
                        <a:pt x="60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7275;p57">
                  <a:extLst>
                    <a:ext uri="{FF2B5EF4-FFF2-40B4-BE49-F238E27FC236}">
                      <a16:creationId xmlns:a16="http://schemas.microsoft.com/office/drawing/2014/main" id="{D69A4956-C4C7-63BB-54BE-8C3CA568116C}"/>
                    </a:ext>
                  </a:extLst>
                </p:cNvPr>
                <p:cNvSpPr/>
                <p:nvPr/>
              </p:nvSpPr>
              <p:spPr>
                <a:xfrm>
                  <a:off x="5477692" y="3569376"/>
                  <a:ext cx="469251" cy="794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5" h="16483" extrusionOk="0">
                      <a:moveTo>
                        <a:pt x="7781" y="5689"/>
                      </a:moveTo>
                      <a:lnTo>
                        <a:pt x="7781" y="5689"/>
                      </a:lnTo>
                      <a:cubicBezTo>
                        <a:pt x="7781" y="5689"/>
                        <a:pt x="7779" y="5689"/>
                        <a:pt x="7779" y="5691"/>
                      </a:cubicBezTo>
                      <a:lnTo>
                        <a:pt x="7779" y="5691"/>
                      </a:lnTo>
                      <a:cubicBezTo>
                        <a:pt x="7780" y="5691"/>
                        <a:pt x="7781" y="5690"/>
                        <a:pt x="7781" y="5689"/>
                      </a:cubicBezTo>
                      <a:close/>
                      <a:moveTo>
                        <a:pt x="9734" y="6548"/>
                      </a:moveTo>
                      <a:cubicBezTo>
                        <a:pt x="9728" y="6551"/>
                        <a:pt x="9723" y="6553"/>
                        <a:pt x="9717" y="6557"/>
                      </a:cubicBezTo>
                      <a:lnTo>
                        <a:pt x="9717" y="6557"/>
                      </a:lnTo>
                      <a:cubicBezTo>
                        <a:pt x="9723" y="6554"/>
                        <a:pt x="9729" y="6551"/>
                        <a:pt x="9734" y="6548"/>
                      </a:cubicBezTo>
                      <a:close/>
                      <a:moveTo>
                        <a:pt x="9726" y="6560"/>
                      </a:moveTo>
                      <a:lnTo>
                        <a:pt x="9726" y="6560"/>
                      </a:lnTo>
                      <a:cubicBezTo>
                        <a:pt x="9715" y="6566"/>
                        <a:pt x="9704" y="6572"/>
                        <a:pt x="9693" y="6578"/>
                      </a:cubicBezTo>
                      <a:lnTo>
                        <a:pt x="9693" y="6578"/>
                      </a:lnTo>
                      <a:cubicBezTo>
                        <a:pt x="9693" y="6579"/>
                        <a:pt x="9693" y="6579"/>
                        <a:pt x="9692" y="6579"/>
                      </a:cubicBezTo>
                      <a:cubicBezTo>
                        <a:pt x="9704" y="6571"/>
                        <a:pt x="9718" y="6568"/>
                        <a:pt x="9726" y="6560"/>
                      </a:cubicBezTo>
                      <a:close/>
                      <a:moveTo>
                        <a:pt x="5494" y="1"/>
                      </a:moveTo>
                      <a:lnTo>
                        <a:pt x="5494" y="9"/>
                      </a:lnTo>
                      <a:cubicBezTo>
                        <a:pt x="5491" y="9"/>
                        <a:pt x="5491" y="4"/>
                        <a:pt x="5485" y="4"/>
                      </a:cubicBezTo>
                      <a:cubicBezTo>
                        <a:pt x="5374" y="682"/>
                        <a:pt x="5159" y="1340"/>
                        <a:pt x="4844" y="1951"/>
                      </a:cubicBezTo>
                      <a:cubicBezTo>
                        <a:pt x="4713" y="2205"/>
                        <a:pt x="4562" y="2453"/>
                        <a:pt x="4350" y="2646"/>
                      </a:cubicBezTo>
                      <a:cubicBezTo>
                        <a:pt x="4319" y="2673"/>
                        <a:pt x="4280" y="2701"/>
                        <a:pt x="4238" y="2710"/>
                      </a:cubicBezTo>
                      <a:cubicBezTo>
                        <a:pt x="4227" y="2712"/>
                        <a:pt x="4217" y="2713"/>
                        <a:pt x="4206" y="2713"/>
                      </a:cubicBezTo>
                      <a:cubicBezTo>
                        <a:pt x="4094" y="2713"/>
                        <a:pt x="4010" y="2585"/>
                        <a:pt x="3959" y="2473"/>
                      </a:cubicBezTo>
                      <a:cubicBezTo>
                        <a:pt x="3778" y="2079"/>
                        <a:pt x="3597" y="1677"/>
                        <a:pt x="3415" y="1284"/>
                      </a:cubicBezTo>
                      <a:cubicBezTo>
                        <a:pt x="3378" y="1200"/>
                        <a:pt x="3310" y="1101"/>
                        <a:pt x="3225" y="1101"/>
                      </a:cubicBezTo>
                      <a:cubicBezTo>
                        <a:pt x="3215" y="1101"/>
                        <a:pt x="3204" y="1102"/>
                        <a:pt x="3192" y="1106"/>
                      </a:cubicBezTo>
                      <a:lnTo>
                        <a:pt x="3184" y="1106"/>
                      </a:lnTo>
                      <a:cubicBezTo>
                        <a:pt x="3181" y="1114"/>
                        <a:pt x="3181" y="1117"/>
                        <a:pt x="3178" y="1125"/>
                      </a:cubicBezTo>
                      <a:cubicBezTo>
                        <a:pt x="3178" y="1128"/>
                        <a:pt x="3181" y="1131"/>
                        <a:pt x="3181" y="1133"/>
                      </a:cubicBezTo>
                      <a:cubicBezTo>
                        <a:pt x="3114" y="1348"/>
                        <a:pt x="3189" y="1577"/>
                        <a:pt x="3265" y="1786"/>
                      </a:cubicBezTo>
                      <a:cubicBezTo>
                        <a:pt x="3477" y="2367"/>
                        <a:pt x="3733" y="2925"/>
                        <a:pt x="4029" y="3460"/>
                      </a:cubicBezTo>
                      <a:cubicBezTo>
                        <a:pt x="4252" y="3865"/>
                        <a:pt x="4492" y="4258"/>
                        <a:pt x="4618" y="4702"/>
                      </a:cubicBezTo>
                      <a:cubicBezTo>
                        <a:pt x="4685" y="4936"/>
                        <a:pt x="4713" y="5176"/>
                        <a:pt x="4729" y="5416"/>
                      </a:cubicBezTo>
                      <a:cubicBezTo>
                        <a:pt x="4743" y="5645"/>
                        <a:pt x="4774" y="5898"/>
                        <a:pt x="4741" y="6124"/>
                      </a:cubicBezTo>
                      <a:cubicBezTo>
                        <a:pt x="4715" y="6289"/>
                        <a:pt x="4660" y="6442"/>
                        <a:pt x="4640" y="6607"/>
                      </a:cubicBezTo>
                      <a:cubicBezTo>
                        <a:pt x="4615" y="6788"/>
                        <a:pt x="4607" y="6973"/>
                        <a:pt x="4618" y="7157"/>
                      </a:cubicBezTo>
                      <a:cubicBezTo>
                        <a:pt x="4584" y="7185"/>
                        <a:pt x="4551" y="7212"/>
                        <a:pt x="4517" y="7238"/>
                      </a:cubicBezTo>
                      <a:cubicBezTo>
                        <a:pt x="3948" y="6839"/>
                        <a:pt x="3418" y="6387"/>
                        <a:pt x="2944" y="5882"/>
                      </a:cubicBezTo>
                      <a:cubicBezTo>
                        <a:pt x="2818" y="5745"/>
                        <a:pt x="2676" y="5597"/>
                        <a:pt x="2492" y="5578"/>
                      </a:cubicBezTo>
                      <a:lnTo>
                        <a:pt x="2486" y="5578"/>
                      </a:lnTo>
                      <a:cubicBezTo>
                        <a:pt x="2445" y="5703"/>
                        <a:pt x="2523" y="5834"/>
                        <a:pt x="2598" y="5940"/>
                      </a:cubicBezTo>
                      <a:cubicBezTo>
                        <a:pt x="2955" y="6426"/>
                        <a:pt x="3418" y="6833"/>
                        <a:pt x="3943" y="7129"/>
                      </a:cubicBezTo>
                      <a:cubicBezTo>
                        <a:pt x="4043" y="7185"/>
                        <a:pt x="4197" y="7291"/>
                        <a:pt x="4347" y="7374"/>
                      </a:cubicBezTo>
                      <a:cubicBezTo>
                        <a:pt x="4118" y="7556"/>
                        <a:pt x="3890" y="7737"/>
                        <a:pt x="3658" y="7921"/>
                      </a:cubicBezTo>
                      <a:cubicBezTo>
                        <a:pt x="3580" y="7988"/>
                        <a:pt x="3496" y="8049"/>
                        <a:pt x="3415" y="8116"/>
                      </a:cubicBezTo>
                      <a:cubicBezTo>
                        <a:pt x="3304" y="8206"/>
                        <a:pt x="3192" y="8298"/>
                        <a:pt x="3109" y="8409"/>
                      </a:cubicBezTo>
                      <a:cubicBezTo>
                        <a:pt x="3086" y="8437"/>
                        <a:pt x="3067" y="8468"/>
                        <a:pt x="3050" y="8499"/>
                      </a:cubicBezTo>
                      <a:cubicBezTo>
                        <a:pt x="2899" y="8783"/>
                        <a:pt x="2969" y="9123"/>
                        <a:pt x="2916" y="9441"/>
                      </a:cubicBezTo>
                      <a:cubicBezTo>
                        <a:pt x="2885" y="9628"/>
                        <a:pt x="2804" y="9815"/>
                        <a:pt x="2690" y="9969"/>
                      </a:cubicBezTo>
                      <a:cubicBezTo>
                        <a:pt x="2673" y="9991"/>
                        <a:pt x="2651" y="10016"/>
                        <a:pt x="2631" y="10041"/>
                      </a:cubicBezTo>
                      <a:cubicBezTo>
                        <a:pt x="2606" y="10072"/>
                        <a:pt x="2578" y="10100"/>
                        <a:pt x="2548" y="10128"/>
                      </a:cubicBezTo>
                      <a:cubicBezTo>
                        <a:pt x="2450" y="10223"/>
                        <a:pt x="2344" y="10309"/>
                        <a:pt x="2249" y="10404"/>
                      </a:cubicBezTo>
                      <a:cubicBezTo>
                        <a:pt x="2124" y="10532"/>
                        <a:pt x="2021" y="10683"/>
                        <a:pt x="1928" y="10839"/>
                      </a:cubicBezTo>
                      <a:lnTo>
                        <a:pt x="1920" y="10861"/>
                      </a:lnTo>
                      <a:cubicBezTo>
                        <a:pt x="1887" y="10917"/>
                        <a:pt x="1859" y="10973"/>
                        <a:pt x="1831" y="11029"/>
                      </a:cubicBezTo>
                      <a:cubicBezTo>
                        <a:pt x="1421" y="11869"/>
                        <a:pt x="1287" y="12856"/>
                        <a:pt x="1460" y="13777"/>
                      </a:cubicBezTo>
                      <a:cubicBezTo>
                        <a:pt x="980" y="14357"/>
                        <a:pt x="497" y="14937"/>
                        <a:pt x="1" y="15509"/>
                      </a:cubicBezTo>
                      <a:cubicBezTo>
                        <a:pt x="157" y="15822"/>
                        <a:pt x="333" y="16129"/>
                        <a:pt x="520" y="16427"/>
                      </a:cubicBezTo>
                      <a:cubicBezTo>
                        <a:pt x="559" y="16447"/>
                        <a:pt x="601" y="16463"/>
                        <a:pt x="642" y="16483"/>
                      </a:cubicBezTo>
                      <a:cubicBezTo>
                        <a:pt x="891" y="15972"/>
                        <a:pt x="1223" y="15506"/>
                        <a:pt x="1619" y="15105"/>
                      </a:cubicBezTo>
                      <a:cubicBezTo>
                        <a:pt x="1839" y="14882"/>
                        <a:pt x="2101" y="14672"/>
                        <a:pt x="2411" y="14658"/>
                      </a:cubicBezTo>
                      <a:cubicBezTo>
                        <a:pt x="2420" y="14658"/>
                        <a:pt x="2428" y="14658"/>
                        <a:pt x="2437" y="14658"/>
                      </a:cubicBezTo>
                      <a:cubicBezTo>
                        <a:pt x="2904" y="14658"/>
                        <a:pt x="3262" y="15096"/>
                        <a:pt x="3711" y="15247"/>
                      </a:cubicBezTo>
                      <a:cubicBezTo>
                        <a:pt x="3826" y="15285"/>
                        <a:pt x="3944" y="15306"/>
                        <a:pt x="4062" y="15306"/>
                      </a:cubicBezTo>
                      <a:cubicBezTo>
                        <a:pt x="4075" y="15306"/>
                        <a:pt x="4088" y="15306"/>
                        <a:pt x="4102" y="15306"/>
                      </a:cubicBezTo>
                      <a:cubicBezTo>
                        <a:pt x="4495" y="15306"/>
                        <a:pt x="4897" y="15138"/>
                        <a:pt x="5262" y="14971"/>
                      </a:cubicBezTo>
                      <a:cubicBezTo>
                        <a:pt x="5887" y="14692"/>
                        <a:pt x="6515" y="14424"/>
                        <a:pt x="7143" y="14153"/>
                      </a:cubicBezTo>
                      <a:cubicBezTo>
                        <a:pt x="7170" y="14142"/>
                        <a:pt x="7198" y="14128"/>
                        <a:pt x="7226" y="14117"/>
                      </a:cubicBezTo>
                      <a:lnTo>
                        <a:pt x="7561" y="13972"/>
                      </a:lnTo>
                      <a:cubicBezTo>
                        <a:pt x="7667" y="13925"/>
                        <a:pt x="7770" y="13880"/>
                        <a:pt x="7871" y="13833"/>
                      </a:cubicBezTo>
                      <a:cubicBezTo>
                        <a:pt x="7890" y="13824"/>
                        <a:pt x="7904" y="13819"/>
                        <a:pt x="7921" y="13810"/>
                      </a:cubicBezTo>
                      <a:lnTo>
                        <a:pt x="7921" y="13810"/>
                      </a:lnTo>
                      <a:cubicBezTo>
                        <a:pt x="6986" y="13841"/>
                        <a:pt x="6124" y="14310"/>
                        <a:pt x="5268" y="14678"/>
                      </a:cubicBezTo>
                      <a:cubicBezTo>
                        <a:pt x="5075" y="14762"/>
                        <a:pt x="4880" y="14842"/>
                        <a:pt x="4674" y="14870"/>
                      </a:cubicBezTo>
                      <a:cubicBezTo>
                        <a:pt x="4609" y="14880"/>
                        <a:pt x="4543" y="14885"/>
                        <a:pt x="4477" y="14885"/>
                      </a:cubicBezTo>
                      <a:cubicBezTo>
                        <a:pt x="4186" y="14885"/>
                        <a:pt x="3892" y="14791"/>
                        <a:pt x="3658" y="14614"/>
                      </a:cubicBezTo>
                      <a:cubicBezTo>
                        <a:pt x="3477" y="14474"/>
                        <a:pt x="3335" y="14296"/>
                        <a:pt x="3170" y="14139"/>
                      </a:cubicBezTo>
                      <a:cubicBezTo>
                        <a:pt x="2871" y="13849"/>
                        <a:pt x="2504" y="13531"/>
                        <a:pt x="2087" y="13531"/>
                      </a:cubicBezTo>
                      <a:cubicBezTo>
                        <a:pt x="2084" y="13531"/>
                        <a:pt x="2080" y="13531"/>
                        <a:pt x="2076" y="13531"/>
                      </a:cubicBezTo>
                      <a:cubicBezTo>
                        <a:pt x="2037" y="13531"/>
                        <a:pt x="2021" y="13478"/>
                        <a:pt x="2021" y="13442"/>
                      </a:cubicBezTo>
                      <a:cubicBezTo>
                        <a:pt x="1981" y="12566"/>
                        <a:pt x="2277" y="11721"/>
                        <a:pt x="2804" y="11018"/>
                      </a:cubicBezTo>
                      <a:cubicBezTo>
                        <a:pt x="2813" y="11018"/>
                        <a:pt x="2816" y="11018"/>
                        <a:pt x="2821" y="11015"/>
                      </a:cubicBezTo>
                      <a:lnTo>
                        <a:pt x="2821" y="11015"/>
                      </a:lnTo>
                      <a:cubicBezTo>
                        <a:pt x="2818" y="11018"/>
                        <a:pt x="2813" y="11018"/>
                        <a:pt x="2807" y="11020"/>
                      </a:cubicBezTo>
                      <a:cubicBezTo>
                        <a:pt x="2855" y="11014"/>
                        <a:pt x="2902" y="11010"/>
                        <a:pt x="2949" y="11010"/>
                      </a:cubicBezTo>
                      <a:cubicBezTo>
                        <a:pt x="3322" y="11010"/>
                        <a:pt x="3683" y="11206"/>
                        <a:pt x="4054" y="11280"/>
                      </a:cubicBezTo>
                      <a:cubicBezTo>
                        <a:pt x="4159" y="11300"/>
                        <a:pt x="4264" y="11309"/>
                        <a:pt x="4369" y="11309"/>
                      </a:cubicBezTo>
                      <a:cubicBezTo>
                        <a:pt x="4956" y="11309"/>
                        <a:pt x="5539" y="11012"/>
                        <a:pt x="5929" y="10563"/>
                      </a:cubicBezTo>
                      <a:cubicBezTo>
                        <a:pt x="5954" y="10535"/>
                        <a:pt x="5982" y="10504"/>
                        <a:pt x="5996" y="10471"/>
                      </a:cubicBezTo>
                      <a:cubicBezTo>
                        <a:pt x="6119" y="10373"/>
                        <a:pt x="6247" y="10290"/>
                        <a:pt x="6387" y="10220"/>
                      </a:cubicBezTo>
                      <a:cubicBezTo>
                        <a:pt x="6403" y="10228"/>
                        <a:pt x="6417" y="10237"/>
                        <a:pt x="6445" y="10248"/>
                      </a:cubicBezTo>
                      <a:cubicBezTo>
                        <a:pt x="6460" y="10251"/>
                        <a:pt x="6474" y="10253"/>
                        <a:pt x="6488" y="10253"/>
                      </a:cubicBezTo>
                      <a:cubicBezTo>
                        <a:pt x="6552" y="10253"/>
                        <a:pt x="6614" y="10221"/>
                        <a:pt x="6671" y="10192"/>
                      </a:cubicBezTo>
                      <a:cubicBezTo>
                        <a:pt x="6797" y="10117"/>
                        <a:pt x="6908" y="10019"/>
                        <a:pt x="7017" y="9919"/>
                      </a:cubicBezTo>
                      <a:cubicBezTo>
                        <a:pt x="7899" y="9093"/>
                        <a:pt x="8429" y="7963"/>
                        <a:pt x="9204" y="7034"/>
                      </a:cubicBezTo>
                      <a:cubicBezTo>
                        <a:pt x="9349" y="6862"/>
                        <a:pt x="9504" y="6691"/>
                        <a:pt x="9693" y="6578"/>
                      </a:cubicBezTo>
                      <a:lnTo>
                        <a:pt x="9693" y="6578"/>
                      </a:lnTo>
                      <a:cubicBezTo>
                        <a:pt x="9702" y="6568"/>
                        <a:pt x="9710" y="6561"/>
                        <a:pt x="9717" y="6557"/>
                      </a:cubicBezTo>
                      <a:lnTo>
                        <a:pt x="9717" y="6557"/>
                      </a:lnTo>
                      <a:cubicBezTo>
                        <a:pt x="8984" y="6916"/>
                        <a:pt x="8442" y="7566"/>
                        <a:pt x="7957" y="8217"/>
                      </a:cubicBezTo>
                      <a:cubicBezTo>
                        <a:pt x="7684" y="8588"/>
                        <a:pt x="7419" y="8967"/>
                        <a:pt x="7126" y="9319"/>
                      </a:cubicBezTo>
                      <a:cubicBezTo>
                        <a:pt x="6975" y="9497"/>
                        <a:pt x="6822" y="9667"/>
                        <a:pt x="6652" y="9826"/>
                      </a:cubicBezTo>
                      <a:cubicBezTo>
                        <a:pt x="6618" y="9857"/>
                        <a:pt x="6509" y="9938"/>
                        <a:pt x="6431" y="10013"/>
                      </a:cubicBezTo>
                      <a:cubicBezTo>
                        <a:pt x="6303" y="10036"/>
                        <a:pt x="6177" y="10086"/>
                        <a:pt x="6071" y="10167"/>
                      </a:cubicBezTo>
                      <a:cubicBezTo>
                        <a:pt x="6038" y="10195"/>
                        <a:pt x="6002" y="10225"/>
                        <a:pt x="5965" y="10262"/>
                      </a:cubicBezTo>
                      <a:cubicBezTo>
                        <a:pt x="5960" y="10256"/>
                        <a:pt x="5960" y="10256"/>
                        <a:pt x="5957" y="10256"/>
                      </a:cubicBezTo>
                      <a:cubicBezTo>
                        <a:pt x="5949" y="10253"/>
                        <a:pt x="5940" y="10251"/>
                        <a:pt x="5931" y="10251"/>
                      </a:cubicBezTo>
                      <a:cubicBezTo>
                        <a:pt x="5880" y="10251"/>
                        <a:pt x="5817" y="10301"/>
                        <a:pt x="5829" y="10348"/>
                      </a:cubicBezTo>
                      <a:cubicBezTo>
                        <a:pt x="5611" y="10571"/>
                        <a:pt x="5354" y="10755"/>
                        <a:pt x="5075" y="10889"/>
                      </a:cubicBezTo>
                      <a:cubicBezTo>
                        <a:pt x="4869" y="10988"/>
                        <a:pt x="4639" y="11058"/>
                        <a:pt x="4413" y="11058"/>
                      </a:cubicBezTo>
                      <a:cubicBezTo>
                        <a:pt x="4306" y="11058"/>
                        <a:pt x="4199" y="11042"/>
                        <a:pt x="4096" y="11007"/>
                      </a:cubicBezTo>
                      <a:cubicBezTo>
                        <a:pt x="3879" y="10934"/>
                        <a:pt x="3700" y="10772"/>
                        <a:pt x="3496" y="10683"/>
                      </a:cubicBezTo>
                      <a:cubicBezTo>
                        <a:pt x="3355" y="10619"/>
                        <a:pt x="3198" y="10588"/>
                        <a:pt x="3043" y="10588"/>
                      </a:cubicBezTo>
                      <a:cubicBezTo>
                        <a:pt x="2953" y="10588"/>
                        <a:pt x="2863" y="10598"/>
                        <a:pt x="2777" y="10619"/>
                      </a:cubicBezTo>
                      <a:cubicBezTo>
                        <a:pt x="2785" y="10379"/>
                        <a:pt x="2958" y="10181"/>
                        <a:pt x="3064" y="9963"/>
                      </a:cubicBezTo>
                      <a:cubicBezTo>
                        <a:pt x="3251" y="9573"/>
                        <a:pt x="3217" y="9098"/>
                        <a:pt x="3427" y="8719"/>
                      </a:cubicBezTo>
                      <a:cubicBezTo>
                        <a:pt x="3608" y="8387"/>
                        <a:pt x="3945" y="8172"/>
                        <a:pt x="4277" y="7991"/>
                      </a:cubicBezTo>
                      <a:cubicBezTo>
                        <a:pt x="4891" y="7648"/>
                        <a:pt x="5536" y="7355"/>
                        <a:pt x="6149" y="7006"/>
                      </a:cubicBezTo>
                      <a:cubicBezTo>
                        <a:pt x="6760" y="6657"/>
                        <a:pt x="7346" y="6239"/>
                        <a:pt x="7784" y="5689"/>
                      </a:cubicBezTo>
                      <a:lnTo>
                        <a:pt x="7784" y="5689"/>
                      </a:lnTo>
                      <a:cubicBezTo>
                        <a:pt x="7781" y="5689"/>
                        <a:pt x="7781" y="5692"/>
                        <a:pt x="7779" y="5692"/>
                      </a:cubicBezTo>
                      <a:cubicBezTo>
                        <a:pt x="7779" y="5692"/>
                        <a:pt x="7779" y="5691"/>
                        <a:pt x="7779" y="5691"/>
                      </a:cubicBezTo>
                      <a:lnTo>
                        <a:pt x="7779" y="5691"/>
                      </a:lnTo>
                      <a:cubicBezTo>
                        <a:pt x="6990" y="6282"/>
                        <a:pt x="6081" y="6747"/>
                        <a:pt x="5128" y="6992"/>
                      </a:cubicBezTo>
                      <a:lnTo>
                        <a:pt x="5128" y="6998"/>
                      </a:lnTo>
                      <a:cubicBezTo>
                        <a:pt x="5117" y="7000"/>
                        <a:pt x="5106" y="7003"/>
                        <a:pt x="5100" y="7003"/>
                      </a:cubicBezTo>
                      <a:cubicBezTo>
                        <a:pt x="5017" y="6741"/>
                        <a:pt x="4997" y="6468"/>
                        <a:pt x="5008" y="6194"/>
                      </a:cubicBezTo>
                      <a:cubicBezTo>
                        <a:pt x="5017" y="5996"/>
                        <a:pt x="5064" y="5801"/>
                        <a:pt x="5059" y="5603"/>
                      </a:cubicBezTo>
                      <a:cubicBezTo>
                        <a:pt x="5050" y="5346"/>
                        <a:pt x="5008" y="5050"/>
                        <a:pt x="4919" y="4813"/>
                      </a:cubicBezTo>
                      <a:cubicBezTo>
                        <a:pt x="4838" y="4604"/>
                        <a:pt x="4718" y="4409"/>
                        <a:pt x="4615" y="4211"/>
                      </a:cubicBezTo>
                      <a:cubicBezTo>
                        <a:pt x="4436" y="3887"/>
                        <a:pt x="4277" y="3519"/>
                        <a:pt x="4364" y="3162"/>
                      </a:cubicBezTo>
                      <a:cubicBezTo>
                        <a:pt x="4439" y="2841"/>
                        <a:pt x="4696" y="2598"/>
                        <a:pt x="4891" y="2333"/>
                      </a:cubicBezTo>
                      <a:cubicBezTo>
                        <a:pt x="5301" y="1770"/>
                        <a:pt x="5452" y="1058"/>
                        <a:pt x="5591" y="375"/>
                      </a:cubicBezTo>
                      <a:cubicBezTo>
                        <a:pt x="5619" y="238"/>
                        <a:pt x="5622" y="54"/>
                        <a:pt x="5494" y="1"/>
                      </a:cubicBezTo>
                      <a:close/>
                    </a:path>
                  </a:pathLst>
                </a:custGeom>
                <a:solidFill>
                  <a:srgbClr val="B283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7276;p57">
                  <a:extLst>
                    <a:ext uri="{FF2B5EF4-FFF2-40B4-BE49-F238E27FC236}">
                      <a16:creationId xmlns:a16="http://schemas.microsoft.com/office/drawing/2014/main" id="{DF191A91-F9E9-4E64-9270-10AD5AC7ACEB}"/>
                    </a:ext>
                  </a:extLst>
                </p:cNvPr>
                <p:cNvSpPr/>
                <p:nvPr/>
              </p:nvSpPr>
              <p:spPr>
                <a:xfrm>
                  <a:off x="5577473" y="3425248"/>
                  <a:ext cx="251906" cy="5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6" h="1080" extrusionOk="0">
                      <a:moveTo>
                        <a:pt x="5204" y="0"/>
                      </a:moveTo>
                      <a:cubicBezTo>
                        <a:pt x="4662" y="318"/>
                        <a:pt x="3720" y="530"/>
                        <a:pt x="2651" y="530"/>
                      </a:cubicBezTo>
                      <a:cubicBezTo>
                        <a:pt x="1691" y="530"/>
                        <a:pt x="832" y="363"/>
                        <a:pt x="280" y="101"/>
                      </a:cubicBezTo>
                      <a:cubicBezTo>
                        <a:pt x="182" y="235"/>
                        <a:pt x="90" y="366"/>
                        <a:pt x="1" y="494"/>
                      </a:cubicBezTo>
                      <a:cubicBezTo>
                        <a:pt x="522" y="843"/>
                        <a:pt x="1510" y="1080"/>
                        <a:pt x="2651" y="1080"/>
                      </a:cubicBezTo>
                      <a:cubicBezTo>
                        <a:pt x="3739" y="1080"/>
                        <a:pt x="4690" y="865"/>
                        <a:pt x="5226" y="541"/>
                      </a:cubicBezTo>
                      <a:cubicBezTo>
                        <a:pt x="5112" y="307"/>
                        <a:pt x="5042" y="179"/>
                        <a:pt x="5042" y="179"/>
                      </a:cubicBezTo>
                      <a:cubicBezTo>
                        <a:pt x="5098" y="123"/>
                        <a:pt x="5151" y="59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7277;p57">
                  <a:extLst>
                    <a:ext uri="{FF2B5EF4-FFF2-40B4-BE49-F238E27FC236}">
                      <a16:creationId xmlns:a16="http://schemas.microsoft.com/office/drawing/2014/main" id="{D66BB828-27BB-E20E-2500-8EF7927AF564}"/>
                    </a:ext>
                  </a:extLst>
                </p:cNvPr>
                <p:cNvSpPr/>
                <p:nvPr/>
              </p:nvSpPr>
              <p:spPr>
                <a:xfrm>
                  <a:off x="5566338" y="3456435"/>
                  <a:ext cx="276779" cy="43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2" h="899" extrusionOk="0">
                      <a:moveTo>
                        <a:pt x="129" y="0"/>
                      </a:moveTo>
                      <a:cubicBezTo>
                        <a:pt x="87" y="70"/>
                        <a:pt x="45" y="145"/>
                        <a:pt x="0" y="215"/>
                      </a:cubicBezTo>
                      <a:cubicBezTo>
                        <a:pt x="1018" y="667"/>
                        <a:pt x="2120" y="899"/>
                        <a:pt x="3225" y="899"/>
                      </a:cubicBezTo>
                      <a:cubicBezTo>
                        <a:pt x="4076" y="899"/>
                        <a:pt x="4927" y="762"/>
                        <a:pt x="5742" y="489"/>
                      </a:cubicBezTo>
                      <a:cubicBezTo>
                        <a:pt x="5705" y="411"/>
                        <a:pt x="5672" y="332"/>
                        <a:pt x="5636" y="263"/>
                      </a:cubicBezTo>
                      <a:cubicBezTo>
                        <a:pt x="4858" y="521"/>
                        <a:pt x="4042" y="650"/>
                        <a:pt x="3227" y="650"/>
                      </a:cubicBezTo>
                      <a:cubicBezTo>
                        <a:pt x="2166" y="650"/>
                        <a:pt x="1106" y="432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7278;p57">
                  <a:extLst>
                    <a:ext uri="{FF2B5EF4-FFF2-40B4-BE49-F238E27FC236}">
                      <a16:creationId xmlns:a16="http://schemas.microsoft.com/office/drawing/2014/main" id="{3ACE704F-EFB4-A804-EF6C-EF2F5DEB3D2B}"/>
                    </a:ext>
                  </a:extLst>
                </p:cNvPr>
                <p:cNvSpPr/>
                <p:nvPr/>
              </p:nvSpPr>
              <p:spPr>
                <a:xfrm>
                  <a:off x="5561759" y="3388372"/>
                  <a:ext cx="295481" cy="44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0" h="933" extrusionOk="0">
                      <a:moveTo>
                        <a:pt x="0" y="1"/>
                      </a:moveTo>
                      <a:cubicBezTo>
                        <a:pt x="81" y="135"/>
                        <a:pt x="162" y="260"/>
                        <a:pt x="249" y="386"/>
                      </a:cubicBezTo>
                      <a:cubicBezTo>
                        <a:pt x="1139" y="751"/>
                        <a:pt x="2104" y="933"/>
                        <a:pt x="3075" y="933"/>
                      </a:cubicBezTo>
                      <a:cubicBezTo>
                        <a:pt x="4015" y="933"/>
                        <a:pt x="4961" y="757"/>
                        <a:pt x="5831" y="414"/>
                      </a:cubicBezTo>
                      <a:cubicBezTo>
                        <a:pt x="5937" y="283"/>
                        <a:pt x="6035" y="151"/>
                        <a:pt x="6129" y="15"/>
                      </a:cubicBezTo>
                      <a:lnTo>
                        <a:pt x="6129" y="15"/>
                      </a:lnTo>
                      <a:cubicBezTo>
                        <a:pt x="5185" y="459"/>
                        <a:pt x="4130" y="683"/>
                        <a:pt x="3075" y="683"/>
                      </a:cubicBezTo>
                      <a:cubicBezTo>
                        <a:pt x="2012" y="683"/>
                        <a:pt x="950" y="45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7279;p57">
                  <a:extLst>
                    <a:ext uri="{FF2B5EF4-FFF2-40B4-BE49-F238E27FC236}">
                      <a16:creationId xmlns:a16="http://schemas.microsoft.com/office/drawing/2014/main" id="{7B45E889-EBB8-549D-D202-BCDBCDB69C5D}"/>
                    </a:ext>
                  </a:extLst>
                </p:cNvPr>
                <p:cNvSpPr/>
                <p:nvPr/>
              </p:nvSpPr>
              <p:spPr>
                <a:xfrm>
                  <a:off x="5504590" y="3218407"/>
                  <a:ext cx="411794" cy="7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3" h="162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9" y="81"/>
                        <a:pt x="20" y="157"/>
                        <a:pt x="34" y="235"/>
                      </a:cubicBezTo>
                      <a:cubicBezTo>
                        <a:pt x="37" y="291"/>
                        <a:pt x="48" y="349"/>
                        <a:pt x="62" y="411"/>
                      </a:cubicBezTo>
                      <a:cubicBezTo>
                        <a:pt x="344" y="664"/>
                        <a:pt x="684" y="885"/>
                        <a:pt x="1066" y="1049"/>
                      </a:cubicBezTo>
                      <a:cubicBezTo>
                        <a:pt x="1792" y="1370"/>
                        <a:pt x="2567" y="1487"/>
                        <a:pt x="3164" y="1549"/>
                      </a:cubicBezTo>
                      <a:cubicBezTo>
                        <a:pt x="3613" y="1599"/>
                        <a:pt x="4043" y="1624"/>
                        <a:pt x="4448" y="1624"/>
                      </a:cubicBezTo>
                      <a:cubicBezTo>
                        <a:pt x="5223" y="1624"/>
                        <a:pt x="5921" y="1535"/>
                        <a:pt x="6562" y="1356"/>
                      </a:cubicBezTo>
                      <a:cubicBezTo>
                        <a:pt x="7307" y="1155"/>
                        <a:pt x="7979" y="823"/>
                        <a:pt x="8537" y="394"/>
                      </a:cubicBezTo>
                      <a:cubicBezTo>
                        <a:pt x="8543" y="291"/>
                        <a:pt x="8537" y="190"/>
                        <a:pt x="8529" y="84"/>
                      </a:cubicBezTo>
                      <a:cubicBezTo>
                        <a:pt x="7974" y="553"/>
                        <a:pt x="7276" y="910"/>
                        <a:pt x="6498" y="1119"/>
                      </a:cubicBezTo>
                      <a:cubicBezTo>
                        <a:pt x="5882" y="1288"/>
                        <a:pt x="5209" y="1371"/>
                        <a:pt x="4461" y="1371"/>
                      </a:cubicBezTo>
                      <a:cubicBezTo>
                        <a:pt x="4060" y="1371"/>
                        <a:pt x="3638" y="1347"/>
                        <a:pt x="3192" y="1301"/>
                      </a:cubicBezTo>
                      <a:cubicBezTo>
                        <a:pt x="2612" y="1242"/>
                        <a:pt x="1861" y="1133"/>
                        <a:pt x="1170" y="826"/>
                      </a:cubicBezTo>
                      <a:cubicBezTo>
                        <a:pt x="704" y="623"/>
                        <a:pt x="302" y="33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7280;p57">
                  <a:extLst>
                    <a:ext uri="{FF2B5EF4-FFF2-40B4-BE49-F238E27FC236}">
                      <a16:creationId xmlns:a16="http://schemas.microsoft.com/office/drawing/2014/main" id="{B58AE2F5-6534-729A-169D-E4AFF015DD81}"/>
                    </a:ext>
                  </a:extLst>
                </p:cNvPr>
                <p:cNvSpPr/>
                <p:nvPr/>
              </p:nvSpPr>
              <p:spPr>
                <a:xfrm>
                  <a:off x="5487092" y="3925454"/>
                  <a:ext cx="186206" cy="160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3" h="3340" extrusionOk="0">
                      <a:moveTo>
                        <a:pt x="1932" y="0"/>
                      </a:moveTo>
                      <a:cubicBezTo>
                        <a:pt x="1666" y="0"/>
                        <a:pt x="1401" y="139"/>
                        <a:pt x="1268" y="417"/>
                      </a:cubicBezTo>
                      <a:lnTo>
                        <a:pt x="1142" y="671"/>
                      </a:lnTo>
                      <a:lnTo>
                        <a:pt x="860" y="713"/>
                      </a:lnTo>
                      <a:cubicBezTo>
                        <a:pt x="246" y="799"/>
                        <a:pt x="1" y="1552"/>
                        <a:pt x="445" y="1985"/>
                      </a:cubicBezTo>
                      <a:lnTo>
                        <a:pt x="648" y="2183"/>
                      </a:lnTo>
                      <a:lnTo>
                        <a:pt x="598" y="2467"/>
                      </a:lnTo>
                      <a:cubicBezTo>
                        <a:pt x="519" y="2946"/>
                        <a:pt x="902" y="3339"/>
                        <a:pt x="1336" y="3339"/>
                      </a:cubicBezTo>
                      <a:cubicBezTo>
                        <a:pt x="1451" y="3339"/>
                        <a:pt x="1569" y="3312"/>
                        <a:pt x="1683" y="3251"/>
                      </a:cubicBezTo>
                      <a:lnTo>
                        <a:pt x="1934" y="3117"/>
                      </a:lnTo>
                      <a:lnTo>
                        <a:pt x="2185" y="3251"/>
                      </a:lnTo>
                      <a:cubicBezTo>
                        <a:pt x="2301" y="3312"/>
                        <a:pt x="2420" y="3340"/>
                        <a:pt x="2535" y="3340"/>
                      </a:cubicBezTo>
                      <a:cubicBezTo>
                        <a:pt x="2970" y="3340"/>
                        <a:pt x="3352" y="2948"/>
                        <a:pt x="3271" y="2467"/>
                      </a:cubicBezTo>
                      <a:lnTo>
                        <a:pt x="3220" y="2183"/>
                      </a:lnTo>
                      <a:lnTo>
                        <a:pt x="3424" y="1985"/>
                      </a:lnTo>
                      <a:cubicBezTo>
                        <a:pt x="3862" y="1555"/>
                        <a:pt x="3622" y="799"/>
                        <a:pt x="3008" y="713"/>
                      </a:cubicBezTo>
                      <a:lnTo>
                        <a:pt x="2727" y="671"/>
                      </a:lnTo>
                      <a:lnTo>
                        <a:pt x="2601" y="417"/>
                      </a:lnTo>
                      <a:cubicBezTo>
                        <a:pt x="2464" y="139"/>
                        <a:pt x="2198" y="0"/>
                        <a:pt x="19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7281;p57">
                  <a:extLst>
                    <a:ext uri="{FF2B5EF4-FFF2-40B4-BE49-F238E27FC236}">
                      <a16:creationId xmlns:a16="http://schemas.microsoft.com/office/drawing/2014/main" id="{080B1AB8-237F-9D84-D3BA-F1779B3BCEC3}"/>
                    </a:ext>
                  </a:extLst>
                </p:cNvPr>
                <p:cNvSpPr/>
                <p:nvPr/>
              </p:nvSpPr>
              <p:spPr>
                <a:xfrm>
                  <a:off x="5500685" y="3937408"/>
                  <a:ext cx="158731" cy="136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3" h="2842" extrusionOk="0">
                      <a:moveTo>
                        <a:pt x="1650" y="0"/>
                      </a:moveTo>
                      <a:cubicBezTo>
                        <a:pt x="1424" y="0"/>
                        <a:pt x="1198" y="119"/>
                        <a:pt x="1080" y="356"/>
                      </a:cubicBezTo>
                      <a:lnTo>
                        <a:pt x="972" y="571"/>
                      </a:lnTo>
                      <a:lnTo>
                        <a:pt x="732" y="607"/>
                      </a:lnTo>
                      <a:cubicBezTo>
                        <a:pt x="210" y="685"/>
                        <a:pt x="1" y="1321"/>
                        <a:pt x="377" y="1692"/>
                      </a:cubicBezTo>
                      <a:lnTo>
                        <a:pt x="553" y="1859"/>
                      </a:lnTo>
                      <a:lnTo>
                        <a:pt x="511" y="2097"/>
                      </a:lnTo>
                      <a:cubicBezTo>
                        <a:pt x="443" y="2507"/>
                        <a:pt x="770" y="2842"/>
                        <a:pt x="1139" y="2842"/>
                      </a:cubicBezTo>
                      <a:cubicBezTo>
                        <a:pt x="1237" y="2842"/>
                        <a:pt x="1338" y="2818"/>
                        <a:pt x="1435" y="2766"/>
                      </a:cubicBezTo>
                      <a:lnTo>
                        <a:pt x="1647" y="2655"/>
                      </a:lnTo>
                      <a:lnTo>
                        <a:pt x="1862" y="2766"/>
                      </a:lnTo>
                      <a:cubicBezTo>
                        <a:pt x="1959" y="2817"/>
                        <a:pt x="2059" y="2840"/>
                        <a:pt x="2156" y="2840"/>
                      </a:cubicBezTo>
                      <a:cubicBezTo>
                        <a:pt x="2527" y="2840"/>
                        <a:pt x="2853" y="2507"/>
                        <a:pt x="2785" y="2097"/>
                      </a:cubicBezTo>
                      <a:lnTo>
                        <a:pt x="2743" y="1859"/>
                      </a:lnTo>
                      <a:lnTo>
                        <a:pt x="2919" y="1692"/>
                      </a:lnTo>
                      <a:cubicBezTo>
                        <a:pt x="3293" y="1327"/>
                        <a:pt x="3089" y="679"/>
                        <a:pt x="2565" y="607"/>
                      </a:cubicBezTo>
                      <a:lnTo>
                        <a:pt x="2325" y="571"/>
                      </a:lnTo>
                      <a:lnTo>
                        <a:pt x="2216" y="356"/>
                      </a:lnTo>
                      <a:cubicBezTo>
                        <a:pt x="2101" y="119"/>
                        <a:pt x="1876" y="0"/>
                        <a:pt x="16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7282;p57">
                  <a:extLst>
                    <a:ext uri="{FF2B5EF4-FFF2-40B4-BE49-F238E27FC236}">
                      <a16:creationId xmlns:a16="http://schemas.microsoft.com/office/drawing/2014/main" id="{45CB8A9E-21DB-2C44-4B32-CB078D1309A1}"/>
                    </a:ext>
                  </a:extLst>
                </p:cNvPr>
                <p:cNvSpPr/>
                <p:nvPr/>
              </p:nvSpPr>
              <p:spPr>
                <a:xfrm>
                  <a:off x="5500830" y="3948495"/>
                  <a:ext cx="146102" cy="132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743" extrusionOk="0">
                      <a:moveTo>
                        <a:pt x="1" y="1286"/>
                      </a:moveTo>
                      <a:cubicBezTo>
                        <a:pt x="37" y="1367"/>
                        <a:pt x="87" y="1440"/>
                        <a:pt x="157" y="1510"/>
                      </a:cubicBezTo>
                      <a:lnTo>
                        <a:pt x="358" y="1710"/>
                      </a:lnTo>
                      <a:lnTo>
                        <a:pt x="310" y="1992"/>
                      </a:lnTo>
                      <a:cubicBezTo>
                        <a:pt x="307" y="2012"/>
                        <a:pt x="302" y="2031"/>
                        <a:pt x="302" y="2054"/>
                      </a:cubicBezTo>
                      <a:cubicBezTo>
                        <a:pt x="580" y="1950"/>
                        <a:pt x="907" y="1743"/>
                        <a:pt x="1210" y="1611"/>
                      </a:cubicBezTo>
                      <a:lnTo>
                        <a:pt x="1210" y="1611"/>
                      </a:lnTo>
                      <a:cubicBezTo>
                        <a:pt x="1209" y="1629"/>
                        <a:pt x="1215" y="1641"/>
                        <a:pt x="1232" y="1641"/>
                      </a:cubicBezTo>
                      <a:cubicBezTo>
                        <a:pt x="1234" y="1641"/>
                        <a:pt x="1237" y="1641"/>
                        <a:pt x="1239" y="1641"/>
                      </a:cubicBezTo>
                      <a:cubicBezTo>
                        <a:pt x="1330" y="1627"/>
                        <a:pt x="1416" y="1588"/>
                        <a:pt x="1472" y="1517"/>
                      </a:cubicBezTo>
                      <a:lnTo>
                        <a:pt x="1472" y="1517"/>
                      </a:lnTo>
                      <a:cubicBezTo>
                        <a:pt x="1472" y="1517"/>
                        <a:pt x="1472" y="1517"/>
                        <a:pt x="1472" y="1517"/>
                      </a:cubicBezTo>
                      <a:cubicBezTo>
                        <a:pt x="1470" y="1517"/>
                        <a:pt x="1469" y="1518"/>
                        <a:pt x="1468" y="1518"/>
                      </a:cubicBezTo>
                      <a:cubicBezTo>
                        <a:pt x="1385" y="1539"/>
                        <a:pt x="1298" y="1572"/>
                        <a:pt x="1210" y="1611"/>
                      </a:cubicBezTo>
                      <a:lnTo>
                        <a:pt x="1210" y="1611"/>
                      </a:lnTo>
                      <a:cubicBezTo>
                        <a:pt x="1210" y="1557"/>
                        <a:pt x="1261" y="1451"/>
                        <a:pt x="1221" y="1451"/>
                      </a:cubicBezTo>
                      <a:cubicBezTo>
                        <a:pt x="1217" y="1451"/>
                        <a:pt x="1213" y="1452"/>
                        <a:pt x="1209" y="1454"/>
                      </a:cubicBezTo>
                      <a:cubicBezTo>
                        <a:pt x="971" y="1530"/>
                        <a:pt x="828" y="1585"/>
                        <a:pt x="684" y="1585"/>
                      </a:cubicBezTo>
                      <a:cubicBezTo>
                        <a:pt x="512" y="1585"/>
                        <a:pt x="338" y="1505"/>
                        <a:pt x="1" y="1286"/>
                      </a:cubicBezTo>
                      <a:close/>
                      <a:moveTo>
                        <a:pt x="2341" y="0"/>
                      </a:moveTo>
                      <a:cubicBezTo>
                        <a:pt x="2280" y="338"/>
                        <a:pt x="2174" y="670"/>
                        <a:pt x="2040" y="979"/>
                      </a:cubicBezTo>
                      <a:cubicBezTo>
                        <a:pt x="2001" y="1069"/>
                        <a:pt x="1953" y="1158"/>
                        <a:pt x="1861" y="1186"/>
                      </a:cubicBezTo>
                      <a:cubicBezTo>
                        <a:pt x="1845" y="1191"/>
                        <a:pt x="1827" y="1194"/>
                        <a:pt x="1810" y="1194"/>
                      </a:cubicBezTo>
                      <a:cubicBezTo>
                        <a:pt x="1755" y="1194"/>
                        <a:pt x="1700" y="1169"/>
                        <a:pt x="1658" y="1133"/>
                      </a:cubicBezTo>
                      <a:cubicBezTo>
                        <a:pt x="1602" y="1085"/>
                        <a:pt x="1560" y="1027"/>
                        <a:pt x="1527" y="965"/>
                      </a:cubicBezTo>
                      <a:cubicBezTo>
                        <a:pt x="1328" y="656"/>
                        <a:pt x="1133" y="346"/>
                        <a:pt x="932" y="36"/>
                      </a:cubicBezTo>
                      <a:lnTo>
                        <a:pt x="854" y="196"/>
                      </a:lnTo>
                      <a:lnTo>
                        <a:pt x="701" y="218"/>
                      </a:lnTo>
                      <a:cubicBezTo>
                        <a:pt x="1022" y="419"/>
                        <a:pt x="1303" y="684"/>
                        <a:pt x="1462" y="1027"/>
                      </a:cubicBezTo>
                      <a:cubicBezTo>
                        <a:pt x="1538" y="1180"/>
                        <a:pt x="1580" y="1378"/>
                        <a:pt x="1474" y="1515"/>
                      </a:cubicBezTo>
                      <a:cubicBezTo>
                        <a:pt x="1473" y="1516"/>
                        <a:pt x="1472" y="1517"/>
                        <a:pt x="1472" y="1517"/>
                      </a:cubicBezTo>
                      <a:lnTo>
                        <a:pt x="1472" y="1517"/>
                      </a:lnTo>
                      <a:cubicBezTo>
                        <a:pt x="1508" y="1518"/>
                        <a:pt x="1486" y="1683"/>
                        <a:pt x="1521" y="1710"/>
                      </a:cubicBezTo>
                      <a:cubicBezTo>
                        <a:pt x="1543" y="1727"/>
                        <a:pt x="1552" y="1761"/>
                        <a:pt x="1557" y="1794"/>
                      </a:cubicBezTo>
                      <a:cubicBezTo>
                        <a:pt x="1585" y="1939"/>
                        <a:pt x="1571" y="2093"/>
                        <a:pt x="1552" y="2243"/>
                      </a:cubicBezTo>
                      <a:cubicBezTo>
                        <a:pt x="1529" y="2411"/>
                        <a:pt x="1499" y="2578"/>
                        <a:pt x="1465" y="2743"/>
                      </a:cubicBezTo>
                      <a:lnTo>
                        <a:pt x="1638" y="2651"/>
                      </a:lnTo>
                      <a:lnTo>
                        <a:pt x="1766" y="2717"/>
                      </a:lnTo>
                      <a:cubicBezTo>
                        <a:pt x="1750" y="2578"/>
                        <a:pt x="1736" y="2433"/>
                        <a:pt x="1730" y="2299"/>
                      </a:cubicBezTo>
                      <a:cubicBezTo>
                        <a:pt x="1719" y="2067"/>
                        <a:pt x="1730" y="1825"/>
                        <a:pt x="1859" y="1632"/>
                      </a:cubicBezTo>
                      <a:cubicBezTo>
                        <a:pt x="1864" y="1618"/>
                        <a:pt x="1875" y="1604"/>
                        <a:pt x="1889" y="1596"/>
                      </a:cubicBezTo>
                      <a:cubicBezTo>
                        <a:pt x="1906" y="1588"/>
                        <a:pt x="1928" y="1588"/>
                        <a:pt x="1953" y="1588"/>
                      </a:cubicBezTo>
                      <a:cubicBezTo>
                        <a:pt x="2291" y="1588"/>
                        <a:pt x="2612" y="1716"/>
                        <a:pt x="2938" y="1800"/>
                      </a:cubicBezTo>
                      <a:lnTo>
                        <a:pt x="2924" y="1719"/>
                      </a:lnTo>
                      <a:lnTo>
                        <a:pt x="3030" y="1616"/>
                      </a:lnTo>
                      <a:cubicBezTo>
                        <a:pt x="2910" y="1607"/>
                        <a:pt x="2796" y="1604"/>
                        <a:pt x="2682" y="1588"/>
                      </a:cubicBezTo>
                      <a:cubicBezTo>
                        <a:pt x="2559" y="1571"/>
                        <a:pt x="2444" y="1546"/>
                        <a:pt x="2333" y="1507"/>
                      </a:cubicBezTo>
                      <a:cubicBezTo>
                        <a:pt x="2260" y="1482"/>
                        <a:pt x="2182" y="1454"/>
                        <a:pt x="2121" y="1406"/>
                      </a:cubicBezTo>
                      <a:cubicBezTo>
                        <a:pt x="2057" y="1356"/>
                        <a:pt x="2012" y="1284"/>
                        <a:pt x="2012" y="1203"/>
                      </a:cubicBezTo>
                      <a:cubicBezTo>
                        <a:pt x="2012" y="1125"/>
                        <a:pt x="2057" y="1055"/>
                        <a:pt x="2098" y="988"/>
                      </a:cubicBezTo>
                      <a:cubicBezTo>
                        <a:pt x="2266" y="728"/>
                        <a:pt x="2436" y="474"/>
                        <a:pt x="2603" y="221"/>
                      </a:cubicBezTo>
                      <a:lnTo>
                        <a:pt x="2442" y="196"/>
                      </a:lnTo>
                      <a:lnTo>
                        <a:pt x="2341" y="0"/>
                      </a:ln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7283;p57">
                  <a:extLst>
                    <a:ext uri="{FF2B5EF4-FFF2-40B4-BE49-F238E27FC236}">
                      <a16:creationId xmlns:a16="http://schemas.microsoft.com/office/drawing/2014/main" id="{2D0FC484-8A21-B521-7538-036357584D63}"/>
                    </a:ext>
                  </a:extLst>
                </p:cNvPr>
                <p:cNvSpPr/>
                <p:nvPr/>
              </p:nvSpPr>
              <p:spPr>
                <a:xfrm>
                  <a:off x="5550190" y="3975923"/>
                  <a:ext cx="60157" cy="60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" h="1248" extrusionOk="0">
                      <a:moveTo>
                        <a:pt x="625" y="0"/>
                      </a:moveTo>
                      <a:cubicBezTo>
                        <a:pt x="282" y="0"/>
                        <a:pt x="0" y="279"/>
                        <a:pt x="0" y="625"/>
                      </a:cubicBezTo>
                      <a:cubicBezTo>
                        <a:pt x="0" y="966"/>
                        <a:pt x="282" y="1247"/>
                        <a:pt x="625" y="1247"/>
                      </a:cubicBezTo>
                      <a:cubicBezTo>
                        <a:pt x="966" y="1247"/>
                        <a:pt x="1247" y="968"/>
                        <a:pt x="1247" y="625"/>
                      </a:cubicBezTo>
                      <a:cubicBezTo>
                        <a:pt x="1247" y="279"/>
                        <a:pt x="966" y="0"/>
                        <a:pt x="6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7284;p57">
                  <a:extLst>
                    <a:ext uri="{FF2B5EF4-FFF2-40B4-BE49-F238E27FC236}">
                      <a16:creationId xmlns:a16="http://schemas.microsoft.com/office/drawing/2014/main" id="{B6383366-3313-B252-5D43-7923D4F1F8E6}"/>
                    </a:ext>
                  </a:extLst>
                </p:cNvPr>
                <p:cNvSpPr/>
                <p:nvPr/>
              </p:nvSpPr>
              <p:spPr>
                <a:xfrm>
                  <a:off x="5556505" y="3985323"/>
                  <a:ext cx="47528" cy="4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" h="860" extrusionOk="0">
                      <a:moveTo>
                        <a:pt x="491" y="1"/>
                      </a:moveTo>
                      <a:cubicBezTo>
                        <a:pt x="424" y="1"/>
                        <a:pt x="358" y="37"/>
                        <a:pt x="327" y="109"/>
                      </a:cubicBezTo>
                      <a:lnTo>
                        <a:pt x="296" y="171"/>
                      </a:lnTo>
                      <a:lnTo>
                        <a:pt x="221" y="182"/>
                      </a:lnTo>
                      <a:cubicBezTo>
                        <a:pt x="62" y="207"/>
                        <a:pt x="1" y="402"/>
                        <a:pt x="112" y="508"/>
                      </a:cubicBezTo>
                      <a:lnTo>
                        <a:pt x="165" y="561"/>
                      </a:lnTo>
                      <a:lnTo>
                        <a:pt x="151" y="634"/>
                      </a:lnTo>
                      <a:cubicBezTo>
                        <a:pt x="133" y="760"/>
                        <a:pt x="231" y="860"/>
                        <a:pt x="342" y="860"/>
                      </a:cubicBezTo>
                      <a:cubicBezTo>
                        <a:pt x="371" y="860"/>
                        <a:pt x="401" y="853"/>
                        <a:pt x="430" y="838"/>
                      </a:cubicBezTo>
                      <a:lnTo>
                        <a:pt x="494" y="801"/>
                      </a:lnTo>
                      <a:lnTo>
                        <a:pt x="556" y="838"/>
                      </a:lnTo>
                      <a:cubicBezTo>
                        <a:pt x="585" y="852"/>
                        <a:pt x="615" y="859"/>
                        <a:pt x="644" y="859"/>
                      </a:cubicBezTo>
                      <a:cubicBezTo>
                        <a:pt x="759" y="859"/>
                        <a:pt x="857" y="756"/>
                        <a:pt x="835" y="634"/>
                      </a:cubicBezTo>
                      <a:lnTo>
                        <a:pt x="821" y="561"/>
                      </a:lnTo>
                      <a:lnTo>
                        <a:pt x="874" y="508"/>
                      </a:lnTo>
                      <a:cubicBezTo>
                        <a:pt x="985" y="397"/>
                        <a:pt x="924" y="207"/>
                        <a:pt x="765" y="182"/>
                      </a:cubicBezTo>
                      <a:lnTo>
                        <a:pt x="692" y="171"/>
                      </a:lnTo>
                      <a:lnTo>
                        <a:pt x="662" y="109"/>
                      </a:lnTo>
                      <a:cubicBezTo>
                        <a:pt x="627" y="37"/>
                        <a:pt x="558" y="1"/>
                        <a:pt x="491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7285;p57">
                  <a:extLst>
                    <a:ext uri="{FF2B5EF4-FFF2-40B4-BE49-F238E27FC236}">
                      <a16:creationId xmlns:a16="http://schemas.microsoft.com/office/drawing/2014/main" id="{6E560902-5ACF-1A65-2C4A-056E42748AA2}"/>
                    </a:ext>
                  </a:extLst>
                </p:cNvPr>
                <p:cNvSpPr/>
                <p:nvPr/>
              </p:nvSpPr>
              <p:spPr>
                <a:xfrm>
                  <a:off x="5564314" y="3990288"/>
                  <a:ext cx="31380" cy="31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651" extrusionOk="0">
                      <a:moveTo>
                        <a:pt x="324" y="1"/>
                      </a:moveTo>
                      <a:cubicBezTo>
                        <a:pt x="143" y="1"/>
                        <a:pt x="0" y="146"/>
                        <a:pt x="0" y="327"/>
                      </a:cubicBezTo>
                      <a:cubicBezTo>
                        <a:pt x="0" y="509"/>
                        <a:pt x="143" y="651"/>
                        <a:pt x="324" y="651"/>
                      </a:cubicBezTo>
                      <a:cubicBezTo>
                        <a:pt x="505" y="651"/>
                        <a:pt x="650" y="503"/>
                        <a:pt x="650" y="327"/>
                      </a:cubicBezTo>
                      <a:cubicBezTo>
                        <a:pt x="650" y="149"/>
                        <a:pt x="505" y="1"/>
                        <a:pt x="324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7286;p57">
                  <a:extLst>
                    <a:ext uri="{FF2B5EF4-FFF2-40B4-BE49-F238E27FC236}">
                      <a16:creationId xmlns:a16="http://schemas.microsoft.com/office/drawing/2014/main" id="{6FECA437-DAEF-D519-AE81-23532078F079}"/>
                    </a:ext>
                  </a:extLst>
                </p:cNvPr>
                <p:cNvSpPr/>
                <p:nvPr/>
              </p:nvSpPr>
              <p:spPr>
                <a:xfrm>
                  <a:off x="5577232" y="3959919"/>
                  <a:ext cx="5929" cy="93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934" extrusionOk="0">
                      <a:moveTo>
                        <a:pt x="0" y="0"/>
                      </a:moveTo>
                      <a:lnTo>
                        <a:pt x="0" y="1934"/>
                      </a:lnTo>
                      <a:lnTo>
                        <a:pt x="123" y="1934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7287;p57">
                  <a:extLst>
                    <a:ext uri="{FF2B5EF4-FFF2-40B4-BE49-F238E27FC236}">
                      <a16:creationId xmlns:a16="http://schemas.microsoft.com/office/drawing/2014/main" id="{E192458F-53D2-ECFF-34DC-6A53AB7B7E0D}"/>
                    </a:ext>
                  </a:extLst>
                </p:cNvPr>
                <p:cNvSpPr/>
                <p:nvPr/>
              </p:nvSpPr>
              <p:spPr>
                <a:xfrm>
                  <a:off x="5575594" y="3951821"/>
                  <a:ext cx="9448" cy="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7" extrusionOk="0">
                      <a:moveTo>
                        <a:pt x="98" y="1"/>
                      </a:moveTo>
                      <a:cubicBezTo>
                        <a:pt x="43" y="1"/>
                        <a:pt x="1" y="43"/>
                        <a:pt x="1" y="99"/>
                      </a:cubicBezTo>
                      <a:cubicBezTo>
                        <a:pt x="1" y="154"/>
                        <a:pt x="45" y="196"/>
                        <a:pt x="98" y="196"/>
                      </a:cubicBezTo>
                      <a:cubicBezTo>
                        <a:pt x="154" y="196"/>
                        <a:pt x="196" y="152"/>
                        <a:pt x="196" y="99"/>
                      </a:cubicBezTo>
                      <a:cubicBezTo>
                        <a:pt x="196" y="46"/>
                        <a:pt x="151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7288;p57">
                  <a:extLst>
                    <a:ext uri="{FF2B5EF4-FFF2-40B4-BE49-F238E27FC236}">
                      <a16:creationId xmlns:a16="http://schemas.microsoft.com/office/drawing/2014/main" id="{22AF062F-7B26-B743-2223-0A5080214310}"/>
                    </a:ext>
                  </a:extLst>
                </p:cNvPr>
                <p:cNvSpPr/>
                <p:nvPr/>
              </p:nvSpPr>
              <p:spPr>
                <a:xfrm>
                  <a:off x="5578293" y="3954521"/>
                  <a:ext cx="4097" cy="4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85" extrusionOk="0">
                      <a:moveTo>
                        <a:pt x="42" y="1"/>
                      </a:moveTo>
                      <a:cubicBezTo>
                        <a:pt x="17" y="1"/>
                        <a:pt x="0" y="20"/>
                        <a:pt x="0" y="43"/>
                      </a:cubicBezTo>
                      <a:cubicBezTo>
                        <a:pt x="0" y="65"/>
                        <a:pt x="17" y="84"/>
                        <a:pt x="42" y="84"/>
                      </a:cubicBezTo>
                      <a:cubicBezTo>
                        <a:pt x="65" y="84"/>
                        <a:pt x="84" y="65"/>
                        <a:pt x="84" y="43"/>
                      </a:cubicBezTo>
                      <a:cubicBezTo>
                        <a:pt x="84" y="20"/>
                        <a:pt x="65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7289;p57">
                  <a:extLst>
                    <a:ext uri="{FF2B5EF4-FFF2-40B4-BE49-F238E27FC236}">
                      <a16:creationId xmlns:a16="http://schemas.microsoft.com/office/drawing/2014/main" id="{110A17CB-B7B0-C916-7DE8-53D1033E9E66}"/>
                    </a:ext>
                  </a:extLst>
                </p:cNvPr>
                <p:cNvSpPr/>
                <p:nvPr/>
              </p:nvSpPr>
              <p:spPr>
                <a:xfrm>
                  <a:off x="5575594" y="4051506"/>
                  <a:ext cx="9448" cy="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6" extrusionOk="0">
                      <a:moveTo>
                        <a:pt x="98" y="0"/>
                      </a:moveTo>
                      <a:cubicBezTo>
                        <a:pt x="43" y="0"/>
                        <a:pt x="1" y="45"/>
                        <a:pt x="1" y="98"/>
                      </a:cubicBezTo>
                      <a:cubicBezTo>
                        <a:pt x="1" y="154"/>
                        <a:pt x="45" y="195"/>
                        <a:pt x="98" y="195"/>
                      </a:cubicBezTo>
                      <a:cubicBezTo>
                        <a:pt x="154" y="195"/>
                        <a:pt x="196" y="151"/>
                        <a:pt x="196" y="98"/>
                      </a:cubicBezTo>
                      <a:cubicBezTo>
                        <a:pt x="196" y="45"/>
                        <a:pt x="154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7290;p57">
                  <a:extLst>
                    <a:ext uri="{FF2B5EF4-FFF2-40B4-BE49-F238E27FC236}">
                      <a16:creationId xmlns:a16="http://schemas.microsoft.com/office/drawing/2014/main" id="{990B4307-115B-2CC7-E42B-F3ABD44D4DA2}"/>
                    </a:ext>
                  </a:extLst>
                </p:cNvPr>
                <p:cNvSpPr/>
                <p:nvPr/>
              </p:nvSpPr>
              <p:spPr>
                <a:xfrm>
                  <a:off x="5578293" y="4054205"/>
                  <a:ext cx="4097" cy="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84" extrusionOk="0">
                      <a:moveTo>
                        <a:pt x="42" y="0"/>
                      </a:moveTo>
                      <a:cubicBezTo>
                        <a:pt x="17" y="0"/>
                        <a:pt x="0" y="20"/>
                        <a:pt x="0" y="42"/>
                      </a:cubicBezTo>
                      <a:cubicBezTo>
                        <a:pt x="0" y="67"/>
                        <a:pt x="17" y="84"/>
                        <a:pt x="42" y="84"/>
                      </a:cubicBezTo>
                      <a:cubicBezTo>
                        <a:pt x="65" y="84"/>
                        <a:pt x="84" y="67"/>
                        <a:pt x="84" y="42"/>
                      </a:cubicBezTo>
                      <a:cubicBezTo>
                        <a:pt x="84" y="20"/>
                        <a:pt x="65" y="0"/>
                        <a:pt x="42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7291;p57">
                  <a:extLst>
                    <a:ext uri="{FF2B5EF4-FFF2-40B4-BE49-F238E27FC236}">
                      <a16:creationId xmlns:a16="http://schemas.microsoft.com/office/drawing/2014/main" id="{4E17BBC6-D33E-6E48-5847-24AF2DAB2E67}"/>
                    </a:ext>
                  </a:extLst>
                </p:cNvPr>
                <p:cNvSpPr/>
                <p:nvPr/>
              </p:nvSpPr>
              <p:spPr>
                <a:xfrm>
                  <a:off x="5533801" y="4003206"/>
                  <a:ext cx="93079" cy="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931" y="123"/>
                      </a:lnTo>
                      <a:lnTo>
                        <a:pt x="1931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7292;p57">
                  <a:extLst>
                    <a:ext uri="{FF2B5EF4-FFF2-40B4-BE49-F238E27FC236}">
                      <a16:creationId xmlns:a16="http://schemas.microsoft.com/office/drawing/2014/main" id="{3D3BE2B2-FC55-942D-24F1-7E491E4FD9DD}"/>
                    </a:ext>
                  </a:extLst>
                </p:cNvPr>
                <p:cNvSpPr/>
                <p:nvPr/>
              </p:nvSpPr>
              <p:spPr>
                <a:xfrm>
                  <a:off x="5625484" y="4001712"/>
                  <a:ext cx="9448" cy="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7" extrusionOk="0">
                      <a:moveTo>
                        <a:pt x="98" y="1"/>
                      </a:moveTo>
                      <a:cubicBezTo>
                        <a:pt x="45" y="1"/>
                        <a:pt x="1" y="46"/>
                        <a:pt x="1" y="99"/>
                      </a:cubicBezTo>
                      <a:cubicBezTo>
                        <a:pt x="1" y="154"/>
                        <a:pt x="45" y="196"/>
                        <a:pt x="98" y="196"/>
                      </a:cubicBezTo>
                      <a:cubicBezTo>
                        <a:pt x="151" y="196"/>
                        <a:pt x="196" y="154"/>
                        <a:pt x="196" y="99"/>
                      </a:cubicBezTo>
                      <a:cubicBezTo>
                        <a:pt x="196" y="46"/>
                        <a:pt x="151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7293;p57">
                  <a:extLst>
                    <a:ext uri="{FF2B5EF4-FFF2-40B4-BE49-F238E27FC236}">
                      <a16:creationId xmlns:a16="http://schemas.microsoft.com/office/drawing/2014/main" id="{4DCDB6CA-4223-F2E6-D3DD-E46F83C4437C}"/>
                    </a:ext>
                  </a:extLst>
                </p:cNvPr>
                <p:cNvSpPr/>
                <p:nvPr/>
              </p:nvSpPr>
              <p:spPr>
                <a:xfrm>
                  <a:off x="5628183" y="4004411"/>
                  <a:ext cx="4097" cy="4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85" extrusionOk="0">
                      <a:moveTo>
                        <a:pt x="42" y="1"/>
                      </a:moveTo>
                      <a:cubicBezTo>
                        <a:pt x="20" y="1"/>
                        <a:pt x="0" y="20"/>
                        <a:pt x="0" y="43"/>
                      </a:cubicBezTo>
                      <a:cubicBezTo>
                        <a:pt x="0" y="68"/>
                        <a:pt x="20" y="84"/>
                        <a:pt x="42" y="84"/>
                      </a:cubicBezTo>
                      <a:cubicBezTo>
                        <a:pt x="65" y="84"/>
                        <a:pt x="84" y="68"/>
                        <a:pt x="84" y="43"/>
                      </a:cubicBezTo>
                      <a:cubicBezTo>
                        <a:pt x="84" y="20"/>
                        <a:pt x="65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7294;p57">
                  <a:extLst>
                    <a:ext uri="{FF2B5EF4-FFF2-40B4-BE49-F238E27FC236}">
                      <a16:creationId xmlns:a16="http://schemas.microsoft.com/office/drawing/2014/main" id="{C13575DA-8D73-5916-16DE-8B5E0F3743B9}"/>
                    </a:ext>
                  </a:extLst>
                </p:cNvPr>
                <p:cNvSpPr/>
                <p:nvPr/>
              </p:nvSpPr>
              <p:spPr>
                <a:xfrm>
                  <a:off x="5525703" y="4001712"/>
                  <a:ext cx="9592" cy="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97" extrusionOk="0">
                      <a:moveTo>
                        <a:pt x="98" y="1"/>
                      </a:moveTo>
                      <a:cubicBezTo>
                        <a:pt x="43" y="1"/>
                        <a:pt x="1" y="43"/>
                        <a:pt x="1" y="99"/>
                      </a:cubicBezTo>
                      <a:cubicBezTo>
                        <a:pt x="1" y="154"/>
                        <a:pt x="45" y="196"/>
                        <a:pt x="98" y="196"/>
                      </a:cubicBezTo>
                      <a:cubicBezTo>
                        <a:pt x="149" y="196"/>
                        <a:pt x="199" y="154"/>
                        <a:pt x="196" y="99"/>
                      </a:cubicBezTo>
                      <a:cubicBezTo>
                        <a:pt x="196" y="43"/>
                        <a:pt x="149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7295;p57">
                  <a:extLst>
                    <a:ext uri="{FF2B5EF4-FFF2-40B4-BE49-F238E27FC236}">
                      <a16:creationId xmlns:a16="http://schemas.microsoft.com/office/drawing/2014/main" id="{7B85EBEC-91B9-D56C-375E-821BECE71787}"/>
                    </a:ext>
                  </a:extLst>
                </p:cNvPr>
                <p:cNvSpPr/>
                <p:nvPr/>
              </p:nvSpPr>
              <p:spPr>
                <a:xfrm>
                  <a:off x="5528402" y="4004411"/>
                  <a:ext cx="4097" cy="4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85" extrusionOk="0">
                      <a:moveTo>
                        <a:pt x="42" y="1"/>
                      </a:moveTo>
                      <a:cubicBezTo>
                        <a:pt x="17" y="1"/>
                        <a:pt x="0" y="20"/>
                        <a:pt x="0" y="43"/>
                      </a:cubicBezTo>
                      <a:cubicBezTo>
                        <a:pt x="0" y="68"/>
                        <a:pt x="17" y="84"/>
                        <a:pt x="42" y="84"/>
                      </a:cubicBezTo>
                      <a:cubicBezTo>
                        <a:pt x="65" y="84"/>
                        <a:pt x="84" y="68"/>
                        <a:pt x="84" y="43"/>
                      </a:cubicBezTo>
                      <a:cubicBezTo>
                        <a:pt x="84" y="20"/>
                        <a:pt x="65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7296;p57">
                  <a:extLst>
                    <a:ext uri="{FF2B5EF4-FFF2-40B4-BE49-F238E27FC236}">
                      <a16:creationId xmlns:a16="http://schemas.microsoft.com/office/drawing/2014/main" id="{2A894468-23E6-5697-274A-D94407CDF5EE}"/>
                    </a:ext>
                  </a:extLst>
                </p:cNvPr>
                <p:cNvSpPr/>
                <p:nvPr/>
              </p:nvSpPr>
              <p:spPr>
                <a:xfrm>
                  <a:off x="5552745" y="3979008"/>
                  <a:ext cx="54517" cy="54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131" extrusionOk="0">
                      <a:moveTo>
                        <a:pt x="1044" y="1"/>
                      </a:moveTo>
                      <a:lnTo>
                        <a:pt x="0" y="1044"/>
                      </a:lnTo>
                      <a:lnTo>
                        <a:pt x="87" y="1130"/>
                      </a:lnTo>
                      <a:lnTo>
                        <a:pt x="1130" y="87"/>
                      </a:lnTo>
                      <a:lnTo>
                        <a:pt x="1044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7297;p57">
                  <a:extLst>
                    <a:ext uri="{FF2B5EF4-FFF2-40B4-BE49-F238E27FC236}">
                      <a16:creationId xmlns:a16="http://schemas.microsoft.com/office/drawing/2014/main" id="{4DD631FA-B23B-0A59-6690-53C207C851D3}"/>
                    </a:ext>
                  </a:extLst>
                </p:cNvPr>
                <p:cNvSpPr/>
                <p:nvPr/>
              </p:nvSpPr>
              <p:spPr>
                <a:xfrm>
                  <a:off x="5603310" y="3975827"/>
                  <a:ext cx="7857" cy="7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82" y="1"/>
                      </a:moveTo>
                      <a:cubicBezTo>
                        <a:pt x="62" y="1"/>
                        <a:pt x="42" y="8"/>
                        <a:pt x="28" y="22"/>
                      </a:cubicBezTo>
                      <a:cubicBezTo>
                        <a:pt x="0" y="55"/>
                        <a:pt x="0" y="103"/>
                        <a:pt x="28" y="131"/>
                      </a:cubicBezTo>
                      <a:cubicBezTo>
                        <a:pt x="44" y="145"/>
                        <a:pt x="64" y="152"/>
                        <a:pt x="84" y="152"/>
                      </a:cubicBezTo>
                      <a:cubicBezTo>
                        <a:pt x="104" y="152"/>
                        <a:pt x="123" y="145"/>
                        <a:pt x="137" y="131"/>
                      </a:cubicBezTo>
                      <a:cubicBezTo>
                        <a:pt x="162" y="100"/>
                        <a:pt x="162" y="55"/>
                        <a:pt x="137" y="22"/>
                      </a:cubicBezTo>
                      <a:cubicBezTo>
                        <a:pt x="122" y="8"/>
                        <a:pt x="101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7298;p57">
                  <a:extLst>
                    <a:ext uri="{FF2B5EF4-FFF2-40B4-BE49-F238E27FC236}">
                      <a16:creationId xmlns:a16="http://schemas.microsoft.com/office/drawing/2014/main" id="{9173EE5C-C983-064B-3E53-CD4209D552A8}"/>
                    </a:ext>
                  </a:extLst>
                </p:cNvPr>
                <p:cNvSpPr/>
                <p:nvPr/>
              </p:nvSpPr>
              <p:spPr>
                <a:xfrm>
                  <a:off x="5605865" y="3978044"/>
                  <a:ext cx="2748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28" y="1"/>
                      </a:moveTo>
                      <a:cubicBezTo>
                        <a:pt x="12" y="1"/>
                        <a:pt x="0" y="12"/>
                        <a:pt x="0" y="29"/>
                      </a:cubicBezTo>
                      <a:cubicBezTo>
                        <a:pt x="0" y="46"/>
                        <a:pt x="12" y="57"/>
                        <a:pt x="28" y="57"/>
                      </a:cubicBezTo>
                      <a:cubicBezTo>
                        <a:pt x="42" y="57"/>
                        <a:pt x="56" y="46"/>
                        <a:pt x="56" y="29"/>
                      </a:cubicBezTo>
                      <a:cubicBezTo>
                        <a:pt x="56" y="12"/>
                        <a:pt x="42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7299;p57">
                  <a:extLst>
                    <a:ext uri="{FF2B5EF4-FFF2-40B4-BE49-F238E27FC236}">
                      <a16:creationId xmlns:a16="http://schemas.microsoft.com/office/drawing/2014/main" id="{ACA3B79C-F749-05F8-0A34-63262C52F1D9}"/>
                    </a:ext>
                  </a:extLst>
                </p:cNvPr>
                <p:cNvSpPr/>
                <p:nvPr/>
              </p:nvSpPr>
              <p:spPr>
                <a:xfrm>
                  <a:off x="5549371" y="4029622"/>
                  <a:ext cx="8002" cy="7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52" extrusionOk="0">
                      <a:moveTo>
                        <a:pt x="81" y="1"/>
                      </a:moveTo>
                      <a:cubicBezTo>
                        <a:pt x="61" y="1"/>
                        <a:pt x="43" y="8"/>
                        <a:pt x="29" y="22"/>
                      </a:cubicBezTo>
                      <a:cubicBezTo>
                        <a:pt x="1" y="55"/>
                        <a:pt x="1" y="103"/>
                        <a:pt x="29" y="131"/>
                      </a:cubicBezTo>
                      <a:cubicBezTo>
                        <a:pt x="44" y="145"/>
                        <a:pt x="64" y="152"/>
                        <a:pt x="84" y="152"/>
                      </a:cubicBezTo>
                      <a:cubicBezTo>
                        <a:pt x="104" y="152"/>
                        <a:pt x="123" y="145"/>
                        <a:pt x="137" y="131"/>
                      </a:cubicBezTo>
                      <a:cubicBezTo>
                        <a:pt x="165" y="103"/>
                        <a:pt x="165" y="55"/>
                        <a:pt x="137" y="22"/>
                      </a:cubicBezTo>
                      <a:cubicBezTo>
                        <a:pt x="121" y="8"/>
                        <a:pt x="100" y="1"/>
                        <a:pt x="81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7300;p57">
                  <a:extLst>
                    <a:ext uri="{FF2B5EF4-FFF2-40B4-BE49-F238E27FC236}">
                      <a16:creationId xmlns:a16="http://schemas.microsoft.com/office/drawing/2014/main" id="{F50C1804-CD08-D875-E562-14B141C886C3}"/>
                    </a:ext>
                  </a:extLst>
                </p:cNvPr>
                <p:cNvSpPr/>
                <p:nvPr/>
              </p:nvSpPr>
              <p:spPr>
                <a:xfrm>
                  <a:off x="5552070" y="4031983"/>
                  <a:ext cx="2748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28" y="1"/>
                      </a:moveTo>
                      <a:cubicBezTo>
                        <a:pt x="12" y="1"/>
                        <a:pt x="0" y="15"/>
                        <a:pt x="0" y="29"/>
                      </a:cubicBezTo>
                      <a:cubicBezTo>
                        <a:pt x="0" y="45"/>
                        <a:pt x="12" y="56"/>
                        <a:pt x="28" y="56"/>
                      </a:cubicBezTo>
                      <a:cubicBezTo>
                        <a:pt x="42" y="56"/>
                        <a:pt x="56" y="45"/>
                        <a:pt x="56" y="29"/>
                      </a:cubicBezTo>
                      <a:cubicBezTo>
                        <a:pt x="56" y="15"/>
                        <a:pt x="42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7301;p57">
                  <a:extLst>
                    <a:ext uri="{FF2B5EF4-FFF2-40B4-BE49-F238E27FC236}">
                      <a16:creationId xmlns:a16="http://schemas.microsoft.com/office/drawing/2014/main" id="{BD49ADF9-0C3C-7AED-1F92-F7A9E60826E1}"/>
                    </a:ext>
                  </a:extLst>
                </p:cNvPr>
                <p:cNvSpPr/>
                <p:nvPr/>
              </p:nvSpPr>
              <p:spPr>
                <a:xfrm>
                  <a:off x="5552359" y="3979827"/>
                  <a:ext cx="54469" cy="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" h="1128" extrusionOk="0">
                      <a:moveTo>
                        <a:pt x="87" y="0"/>
                      </a:moveTo>
                      <a:lnTo>
                        <a:pt x="0" y="84"/>
                      </a:lnTo>
                      <a:lnTo>
                        <a:pt x="1043" y="1127"/>
                      </a:lnTo>
                      <a:lnTo>
                        <a:pt x="1130" y="1041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7302;p57">
                  <a:extLst>
                    <a:ext uri="{FF2B5EF4-FFF2-40B4-BE49-F238E27FC236}">
                      <a16:creationId xmlns:a16="http://schemas.microsoft.com/office/drawing/2014/main" id="{B14B0909-163A-6C1C-E562-D3C9C677C88C}"/>
                    </a:ext>
                  </a:extLst>
                </p:cNvPr>
                <p:cNvSpPr/>
                <p:nvPr/>
              </p:nvSpPr>
              <p:spPr>
                <a:xfrm>
                  <a:off x="5603310" y="4029622"/>
                  <a:ext cx="7953" cy="7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54" extrusionOk="0">
                      <a:moveTo>
                        <a:pt x="82" y="1"/>
                      </a:moveTo>
                      <a:cubicBezTo>
                        <a:pt x="62" y="1"/>
                        <a:pt x="42" y="8"/>
                        <a:pt x="28" y="22"/>
                      </a:cubicBezTo>
                      <a:cubicBezTo>
                        <a:pt x="0" y="55"/>
                        <a:pt x="0" y="103"/>
                        <a:pt x="28" y="131"/>
                      </a:cubicBezTo>
                      <a:cubicBezTo>
                        <a:pt x="42" y="146"/>
                        <a:pt x="62" y="154"/>
                        <a:pt x="82" y="154"/>
                      </a:cubicBezTo>
                      <a:cubicBezTo>
                        <a:pt x="101" y="154"/>
                        <a:pt x="122" y="146"/>
                        <a:pt x="137" y="131"/>
                      </a:cubicBezTo>
                      <a:cubicBezTo>
                        <a:pt x="165" y="100"/>
                        <a:pt x="165" y="50"/>
                        <a:pt x="137" y="22"/>
                      </a:cubicBezTo>
                      <a:cubicBezTo>
                        <a:pt x="122" y="8"/>
                        <a:pt x="101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7303;p57">
                  <a:extLst>
                    <a:ext uri="{FF2B5EF4-FFF2-40B4-BE49-F238E27FC236}">
                      <a16:creationId xmlns:a16="http://schemas.microsoft.com/office/drawing/2014/main" id="{37BAA9DE-0A29-3F88-3271-90FA1EA19CD8}"/>
                    </a:ext>
                  </a:extLst>
                </p:cNvPr>
                <p:cNvSpPr/>
                <p:nvPr/>
              </p:nvSpPr>
              <p:spPr>
                <a:xfrm>
                  <a:off x="5605865" y="4031983"/>
                  <a:ext cx="2748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28" y="1"/>
                      </a:moveTo>
                      <a:cubicBezTo>
                        <a:pt x="12" y="1"/>
                        <a:pt x="0" y="15"/>
                        <a:pt x="0" y="29"/>
                      </a:cubicBezTo>
                      <a:cubicBezTo>
                        <a:pt x="0" y="45"/>
                        <a:pt x="12" y="56"/>
                        <a:pt x="28" y="56"/>
                      </a:cubicBezTo>
                      <a:cubicBezTo>
                        <a:pt x="42" y="56"/>
                        <a:pt x="56" y="45"/>
                        <a:pt x="56" y="29"/>
                      </a:cubicBezTo>
                      <a:cubicBezTo>
                        <a:pt x="56" y="15"/>
                        <a:pt x="42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7304;p57">
                  <a:extLst>
                    <a:ext uri="{FF2B5EF4-FFF2-40B4-BE49-F238E27FC236}">
                      <a16:creationId xmlns:a16="http://schemas.microsoft.com/office/drawing/2014/main" id="{555A2641-EEB2-D534-6F6A-C54DA0B1D417}"/>
                    </a:ext>
                  </a:extLst>
                </p:cNvPr>
                <p:cNvSpPr/>
                <p:nvPr/>
              </p:nvSpPr>
              <p:spPr>
                <a:xfrm>
                  <a:off x="5549371" y="3975827"/>
                  <a:ext cx="8002" cy="7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52" extrusionOk="0">
                      <a:moveTo>
                        <a:pt x="81" y="1"/>
                      </a:moveTo>
                      <a:cubicBezTo>
                        <a:pt x="61" y="1"/>
                        <a:pt x="43" y="8"/>
                        <a:pt x="29" y="22"/>
                      </a:cubicBezTo>
                      <a:cubicBezTo>
                        <a:pt x="1" y="55"/>
                        <a:pt x="1" y="103"/>
                        <a:pt x="29" y="131"/>
                      </a:cubicBezTo>
                      <a:cubicBezTo>
                        <a:pt x="44" y="145"/>
                        <a:pt x="64" y="152"/>
                        <a:pt x="84" y="152"/>
                      </a:cubicBezTo>
                      <a:cubicBezTo>
                        <a:pt x="104" y="152"/>
                        <a:pt x="123" y="145"/>
                        <a:pt x="137" y="131"/>
                      </a:cubicBezTo>
                      <a:cubicBezTo>
                        <a:pt x="165" y="100"/>
                        <a:pt x="165" y="50"/>
                        <a:pt x="137" y="22"/>
                      </a:cubicBezTo>
                      <a:cubicBezTo>
                        <a:pt x="121" y="8"/>
                        <a:pt x="100" y="1"/>
                        <a:pt x="81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7305;p57">
                  <a:extLst>
                    <a:ext uri="{FF2B5EF4-FFF2-40B4-BE49-F238E27FC236}">
                      <a16:creationId xmlns:a16="http://schemas.microsoft.com/office/drawing/2014/main" id="{456348F8-69F7-73F7-4CE0-F41F0C0589E8}"/>
                    </a:ext>
                  </a:extLst>
                </p:cNvPr>
                <p:cNvSpPr/>
                <p:nvPr/>
              </p:nvSpPr>
              <p:spPr>
                <a:xfrm>
                  <a:off x="5552070" y="3978044"/>
                  <a:ext cx="2748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28" y="1"/>
                      </a:moveTo>
                      <a:cubicBezTo>
                        <a:pt x="12" y="1"/>
                        <a:pt x="0" y="12"/>
                        <a:pt x="0" y="29"/>
                      </a:cubicBezTo>
                      <a:cubicBezTo>
                        <a:pt x="0" y="46"/>
                        <a:pt x="12" y="57"/>
                        <a:pt x="28" y="57"/>
                      </a:cubicBezTo>
                      <a:cubicBezTo>
                        <a:pt x="42" y="57"/>
                        <a:pt x="56" y="46"/>
                        <a:pt x="56" y="29"/>
                      </a:cubicBezTo>
                      <a:cubicBezTo>
                        <a:pt x="56" y="12"/>
                        <a:pt x="42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7306;p57">
                  <a:extLst>
                    <a:ext uri="{FF2B5EF4-FFF2-40B4-BE49-F238E27FC236}">
                      <a16:creationId xmlns:a16="http://schemas.microsoft.com/office/drawing/2014/main" id="{A040DA6C-14D8-17D1-3755-6E12777DDA1E}"/>
                    </a:ext>
                  </a:extLst>
                </p:cNvPr>
                <p:cNvSpPr/>
                <p:nvPr/>
              </p:nvSpPr>
              <p:spPr>
                <a:xfrm>
                  <a:off x="5572219" y="3998241"/>
                  <a:ext cx="15521" cy="15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22" extrusionOk="0">
                      <a:moveTo>
                        <a:pt x="160" y="0"/>
                      </a:moveTo>
                      <a:cubicBezTo>
                        <a:pt x="73" y="0"/>
                        <a:pt x="1" y="73"/>
                        <a:pt x="1" y="162"/>
                      </a:cubicBezTo>
                      <a:cubicBezTo>
                        <a:pt x="1" y="249"/>
                        <a:pt x="73" y="321"/>
                        <a:pt x="160" y="321"/>
                      </a:cubicBezTo>
                      <a:cubicBezTo>
                        <a:pt x="246" y="321"/>
                        <a:pt x="322" y="249"/>
                        <a:pt x="322" y="162"/>
                      </a:cubicBezTo>
                      <a:cubicBezTo>
                        <a:pt x="322" y="70"/>
                        <a:pt x="252" y="0"/>
                        <a:pt x="160" y="0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7307;p57">
                  <a:extLst>
                    <a:ext uri="{FF2B5EF4-FFF2-40B4-BE49-F238E27FC236}">
                      <a16:creationId xmlns:a16="http://schemas.microsoft.com/office/drawing/2014/main" id="{3C9FF058-2109-E246-32E0-1C1AC4E58A6F}"/>
                    </a:ext>
                  </a:extLst>
                </p:cNvPr>
                <p:cNvSpPr/>
                <p:nvPr/>
              </p:nvSpPr>
              <p:spPr>
                <a:xfrm>
                  <a:off x="5708731" y="4020849"/>
                  <a:ext cx="170155" cy="147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3050" extrusionOk="0">
                      <a:moveTo>
                        <a:pt x="1763" y="1"/>
                      </a:moveTo>
                      <a:cubicBezTo>
                        <a:pt x="1520" y="1"/>
                        <a:pt x="1277" y="127"/>
                        <a:pt x="1153" y="380"/>
                      </a:cubicBezTo>
                      <a:lnTo>
                        <a:pt x="1038" y="611"/>
                      </a:lnTo>
                      <a:lnTo>
                        <a:pt x="782" y="650"/>
                      </a:lnTo>
                      <a:cubicBezTo>
                        <a:pt x="224" y="734"/>
                        <a:pt x="1" y="1417"/>
                        <a:pt x="405" y="1813"/>
                      </a:cubicBezTo>
                      <a:lnTo>
                        <a:pt x="589" y="1995"/>
                      </a:lnTo>
                      <a:lnTo>
                        <a:pt x="547" y="2251"/>
                      </a:lnTo>
                      <a:cubicBezTo>
                        <a:pt x="470" y="2693"/>
                        <a:pt x="822" y="3050"/>
                        <a:pt x="1219" y="3050"/>
                      </a:cubicBezTo>
                      <a:cubicBezTo>
                        <a:pt x="1324" y="3050"/>
                        <a:pt x="1431" y="3025"/>
                        <a:pt x="1535" y="2971"/>
                      </a:cubicBezTo>
                      <a:lnTo>
                        <a:pt x="1764" y="2849"/>
                      </a:lnTo>
                      <a:lnTo>
                        <a:pt x="1995" y="2971"/>
                      </a:lnTo>
                      <a:cubicBezTo>
                        <a:pt x="2098" y="3025"/>
                        <a:pt x="2205" y="3049"/>
                        <a:pt x="2309" y="3049"/>
                      </a:cubicBezTo>
                      <a:cubicBezTo>
                        <a:pt x="2706" y="3049"/>
                        <a:pt x="3060" y="2692"/>
                        <a:pt x="2980" y="2251"/>
                      </a:cubicBezTo>
                      <a:lnTo>
                        <a:pt x="2941" y="1995"/>
                      </a:lnTo>
                      <a:lnTo>
                        <a:pt x="3125" y="1813"/>
                      </a:lnTo>
                      <a:cubicBezTo>
                        <a:pt x="3530" y="1417"/>
                        <a:pt x="3306" y="731"/>
                        <a:pt x="2749" y="650"/>
                      </a:cubicBezTo>
                      <a:lnTo>
                        <a:pt x="2489" y="611"/>
                      </a:lnTo>
                      <a:lnTo>
                        <a:pt x="2375" y="380"/>
                      </a:lnTo>
                      <a:cubicBezTo>
                        <a:pt x="2249" y="127"/>
                        <a:pt x="2006" y="1"/>
                        <a:pt x="17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7308;p57">
                  <a:extLst>
                    <a:ext uri="{FF2B5EF4-FFF2-40B4-BE49-F238E27FC236}">
                      <a16:creationId xmlns:a16="http://schemas.microsoft.com/office/drawing/2014/main" id="{AFC351F7-E47F-C304-816F-4CB173F9EBF4}"/>
                    </a:ext>
                  </a:extLst>
                </p:cNvPr>
                <p:cNvSpPr/>
                <p:nvPr/>
              </p:nvSpPr>
              <p:spPr>
                <a:xfrm>
                  <a:off x="5721650" y="4031646"/>
                  <a:ext cx="144607" cy="1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587" extrusionOk="0">
                      <a:moveTo>
                        <a:pt x="1496" y="1"/>
                      </a:moveTo>
                      <a:cubicBezTo>
                        <a:pt x="1291" y="1"/>
                        <a:pt x="1086" y="108"/>
                        <a:pt x="982" y="323"/>
                      </a:cubicBezTo>
                      <a:lnTo>
                        <a:pt x="885" y="521"/>
                      </a:lnTo>
                      <a:lnTo>
                        <a:pt x="667" y="552"/>
                      </a:lnTo>
                      <a:cubicBezTo>
                        <a:pt x="193" y="619"/>
                        <a:pt x="0" y="1205"/>
                        <a:pt x="346" y="1539"/>
                      </a:cubicBezTo>
                      <a:lnTo>
                        <a:pt x="503" y="1693"/>
                      </a:lnTo>
                      <a:lnTo>
                        <a:pt x="463" y="1908"/>
                      </a:lnTo>
                      <a:cubicBezTo>
                        <a:pt x="397" y="2283"/>
                        <a:pt x="696" y="2586"/>
                        <a:pt x="1034" y="2586"/>
                      </a:cubicBezTo>
                      <a:cubicBezTo>
                        <a:pt x="1123" y="2586"/>
                        <a:pt x="1215" y="2565"/>
                        <a:pt x="1303" y="2518"/>
                      </a:cubicBezTo>
                      <a:lnTo>
                        <a:pt x="1498" y="2418"/>
                      </a:lnTo>
                      <a:lnTo>
                        <a:pt x="1697" y="2518"/>
                      </a:lnTo>
                      <a:cubicBezTo>
                        <a:pt x="1785" y="2565"/>
                        <a:pt x="1877" y="2586"/>
                        <a:pt x="1966" y="2586"/>
                      </a:cubicBezTo>
                      <a:cubicBezTo>
                        <a:pt x="2303" y="2586"/>
                        <a:pt x="2600" y="2283"/>
                        <a:pt x="2536" y="1908"/>
                      </a:cubicBezTo>
                      <a:lnTo>
                        <a:pt x="2497" y="1693"/>
                      </a:lnTo>
                      <a:lnTo>
                        <a:pt x="2653" y="1539"/>
                      </a:lnTo>
                      <a:cubicBezTo>
                        <a:pt x="2999" y="1205"/>
                        <a:pt x="2807" y="621"/>
                        <a:pt x="2333" y="552"/>
                      </a:cubicBezTo>
                      <a:lnTo>
                        <a:pt x="2115" y="521"/>
                      </a:lnTo>
                      <a:lnTo>
                        <a:pt x="2015" y="323"/>
                      </a:lnTo>
                      <a:cubicBezTo>
                        <a:pt x="1909" y="108"/>
                        <a:pt x="1702" y="1"/>
                        <a:pt x="14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7309;p57">
                  <a:extLst>
                    <a:ext uri="{FF2B5EF4-FFF2-40B4-BE49-F238E27FC236}">
                      <a16:creationId xmlns:a16="http://schemas.microsoft.com/office/drawing/2014/main" id="{3EE9B8FD-3F91-7B39-6424-7FB3742133AD}"/>
                    </a:ext>
                  </a:extLst>
                </p:cNvPr>
                <p:cNvSpPr/>
                <p:nvPr/>
              </p:nvSpPr>
              <p:spPr>
                <a:xfrm>
                  <a:off x="5721505" y="4041962"/>
                  <a:ext cx="133039" cy="120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0" h="2497" extrusionOk="0">
                      <a:moveTo>
                        <a:pt x="1333" y="1386"/>
                      </a:moveTo>
                      <a:cubicBezTo>
                        <a:pt x="1258" y="1406"/>
                        <a:pt x="1179" y="1435"/>
                        <a:pt x="1099" y="1471"/>
                      </a:cubicBezTo>
                      <a:lnTo>
                        <a:pt x="1099" y="1471"/>
                      </a:lnTo>
                      <a:cubicBezTo>
                        <a:pt x="1099" y="1484"/>
                        <a:pt x="1104" y="1493"/>
                        <a:pt x="1118" y="1493"/>
                      </a:cubicBezTo>
                      <a:cubicBezTo>
                        <a:pt x="1120" y="1493"/>
                        <a:pt x="1122" y="1493"/>
                        <a:pt x="1125" y="1493"/>
                      </a:cubicBezTo>
                      <a:cubicBezTo>
                        <a:pt x="1203" y="1479"/>
                        <a:pt x="1280" y="1443"/>
                        <a:pt x="1333" y="1386"/>
                      </a:cubicBezTo>
                      <a:close/>
                      <a:moveTo>
                        <a:pt x="1" y="1175"/>
                      </a:moveTo>
                      <a:cubicBezTo>
                        <a:pt x="34" y="1250"/>
                        <a:pt x="79" y="1320"/>
                        <a:pt x="143" y="1378"/>
                      </a:cubicBezTo>
                      <a:lnTo>
                        <a:pt x="327" y="1560"/>
                      </a:lnTo>
                      <a:lnTo>
                        <a:pt x="285" y="1816"/>
                      </a:lnTo>
                      <a:cubicBezTo>
                        <a:pt x="282" y="1833"/>
                        <a:pt x="282" y="1855"/>
                        <a:pt x="280" y="1872"/>
                      </a:cubicBezTo>
                      <a:cubicBezTo>
                        <a:pt x="530" y="1778"/>
                        <a:pt x="824" y="1591"/>
                        <a:pt x="1099" y="1471"/>
                      </a:cubicBezTo>
                      <a:lnTo>
                        <a:pt x="1099" y="1471"/>
                      </a:lnTo>
                      <a:cubicBezTo>
                        <a:pt x="1097" y="1424"/>
                        <a:pt x="1147" y="1323"/>
                        <a:pt x="1109" y="1323"/>
                      </a:cubicBezTo>
                      <a:cubicBezTo>
                        <a:pt x="1106" y="1323"/>
                        <a:pt x="1102" y="1324"/>
                        <a:pt x="1097" y="1325"/>
                      </a:cubicBezTo>
                      <a:cubicBezTo>
                        <a:pt x="882" y="1395"/>
                        <a:pt x="751" y="1445"/>
                        <a:pt x="621" y="1445"/>
                      </a:cubicBezTo>
                      <a:cubicBezTo>
                        <a:pt x="464" y="1445"/>
                        <a:pt x="307" y="1373"/>
                        <a:pt x="1" y="1175"/>
                      </a:cubicBezTo>
                      <a:close/>
                      <a:moveTo>
                        <a:pt x="2138" y="0"/>
                      </a:moveTo>
                      <a:cubicBezTo>
                        <a:pt x="2079" y="307"/>
                        <a:pt x="1987" y="606"/>
                        <a:pt x="1859" y="893"/>
                      </a:cubicBezTo>
                      <a:cubicBezTo>
                        <a:pt x="1825" y="968"/>
                        <a:pt x="1778" y="1057"/>
                        <a:pt x="1694" y="1080"/>
                      </a:cubicBezTo>
                      <a:cubicBezTo>
                        <a:pt x="1679" y="1084"/>
                        <a:pt x="1665" y="1087"/>
                        <a:pt x="1649" y="1087"/>
                      </a:cubicBezTo>
                      <a:cubicBezTo>
                        <a:pt x="1601" y="1087"/>
                        <a:pt x="1550" y="1064"/>
                        <a:pt x="1510" y="1032"/>
                      </a:cubicBezTo>
                      <a:cubicBezTo>
                        <a:pt x="1457" y="991"/>
                        <a:pt x="1423" y="935"/>
                        <a:pt x="1387" y="879"/>
                      </a:cubicBezTo>
                      <a:cubicBezTo>
                        <a:pt x="1211" y="597"/>
                        <a:pt x="1024" y="310"/>
                        <a:pt x="849" y="31"/>
                      </a:cubicBezTo>
                      <a:lnTo>
                        <a:pt x="773" y="179"/>
                      </a:lnTo>
                      <a:lnTo>
                        <a:pt x="634" y="198"/>
                      </a:lnTo>
                      <a:cubicBezTo>
                        <a:pt x="927" y="382"/>
                        <a:pt x="1181" y="625"/>
                        <a:pt x="1329" y="935"/>
                      </a:cubicBezTo>
                      <a:cubicBezTo>
                        <a:pt x="1395" y="1077"/>
                        <a:pt x="1432" y="1256"/>
                        <a:pt x="1340" y="1378"/>
                      </a:cubicBezTo>
                      <a:cubicBezTo>
                        <a:pt x="1338" y="1381"/>
                        <a:pt x="1335" y="1383"/>
                        <a:pt x="1333" y="1386"/>
                      </a:cubicBezTo>
                      <a:lnTo>
                        <a:pt x="1333" y="1386"/>
                      </a:lnTo>
                      <a:cubicBezTo>
                        <a:pt x="1335" y="1385"/>
                        <a:pt x="1338" y="1384"/>
                        <a:pt x="1340" y="1384"/>
                      </a:cubicBezTo>
                      <a:cubicBezTo>
                        <a:pt x="1341" y="1383"/>
                        <a:pt x="1342" y="1383"/>
                        <a:pt x="1344" y="1383"/>
                      </a:cubicBezTo>
                      <a:cubicBezTo>
                        <a:pt x="1380" y="1383"/>
                        <a:pt x="1358" y="1535"/>
                        <a:pt x="1390" y="1562"/>
                      </a:cubicBezTo>
                      <a:cubicBezTo>
                        <a:pt x="1412" y="1579"/>
                        <a:pt x="1421" y="1610"/>
                        <a:pt x="1426" y="1635"/>
                      </a:cubicBezTo>
                      <a:cubicBezTo>
                        <a:pt x="1454" y="1769"/>
                        <a:pt x="1437" y="1908"/>
                        <a:pt x="1421" y="2045"/>
                      </a:cubicBezTo>
                      <a:cubicBezTo>
                        <a:pt x="1398" y="2196"/>
                        <a:pt x="1373" y="2346"/>
                        <a:pt x="1342" y="2497"/>
                      </a:cubicBezTo>
                      <a:lnTo>
                        <a:pt x="1504" y="2413"/>
                      </a:lnTo>
                      <a:lnTo>
                        <a:pt x="1621" y="2477"/>
                      </a:lnTo>
                      <a:cubicBezTo>
                        <a:pt x="1605" y="2346"/>
                        <a:pt x="1594" y="2221"/>
                        <a:pt x="1588" y="2092"/>
                      </a:cubicBezTo>
                      <a:cubicBezTo>
                        <a:pt x="1577" y="1883"/>
                        <a:pt x="1588" y="1660"/>
                        <a:pt x="1705" y="1487"/>
                      </a:cubicBezTo>
                      <a:cubicBezTo>
                        <a:pt x="1711" y="1476"/>
                        <a:pt x="1722" y="1462"/>
                        <a:pt x="1733" y="1454"/>
                      </a:cubicBezTo>
                      <a:cubicBezTo>
                        <a:pt x="1750" y="1445"/>
                        <a:pt x="1772" y="1445"/>
                        <a:pt x="1789" y="1445"/>
                      </a:cubicBezTo>
                      <a:cubicBezTo>
                        <a:pt x="2096" y="1445"/>
                        <a:pt x="2389" y="1560"/>
                        <a:pt x="2690" y="1635"/>
                      </a:cubicBezTo>
                      <a:lnTo>
                        <a:pt x="2676" y="1562"/>
                      </a:lnTo>
                      <a:lnTo>
                        <a:pt x="2760" y="1468"/>
                      </a:lnTo>
                      <a:cubicBezTo>
                        <a:pt x="2651" y="1462"/>
                        <a:pt x="2545" y="1459"/>
                        <a:pt x="2442" y="1445"/>
                      </a:cubicBezTo>
                      <a:cubicBezTo>
                        <a:pt x="2333" y="1426"/>
                        <a:pt x="2224" y="1406"/>
                        <a:pt x="2121" y="1370"/>
                      </a:cubicBezTo>
                      <a:cubicBezTo>
                        <a:pt x="2051" y="1350"/>
                        <a:pt x="1984" y="1322"/>
                        <a:pt x="1928" y="1281"/>
                      </a:cubicBezTo>
                      <a:cubicBezTo>
                        <a:pt x="1873" y="1233"/>
                        <a:pt x="1831" y="1169"/>
                        <a:pt x="1831" y="1099"/>
                      </a:cubicBezTo>
                      <a:cubicBezTo>
                        <a:pt x="1831" y="1024"/>
                        <a:pt x="1870" y="963"/>
                        <a:pt x="1912" y="901"/>
                      </a:cubicBezTo>
                      <a:cubicBezTo>
                        <a:pt x="2065" y="667"/>
                        <a:pt x="2218" y="433"/>
                        <a:pt x="2375" y="198"/>
                      </a:cubicBezTo>
                      <a:lnTo>
                        <a:pt x="2224" y="179"/>
                      </a:lnTo>
                      <a:lnTo>
                        <a:pt x="2138" y="0"/>
                      </a:ln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7310;p57">
                  <a:extLst>
                    <a:ext uri="{FF2B5EF4-FFF2-40B4-BE49-F238E27FC236}">
                      <a16:creationId xmlns:a16="http://schemas.microsoft.com/office/drawing/2014/main" id="{A530F004-B9EF-257B-D100-1346CD31DF5D}"/>
                    </a:ext>
                  </a:extLst>
                </p:cNvPr>
                <p:cNvSpPr/>
                <p:nvPr/>
              </p:nvSpPr>
              <p:spPr>
                <a:xfrm>
                  <a:off x="5766431" y="4066690"/>
                  <a:ext cx="54758" cy="54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6" extrusionOk="0">
                      <a:moveTo>
                        <a:pt x="567" y="0"/>
                      </a:moveTo>
                      <a:cubicBezTo>
                        <a:pt x="257" y="0"/>
                        <a:pt x="0" y="254"/>
                        <a:pt x="0" y="567"/>
                      </a:cubicBezTo>
                      <a:cubicBezTo>
                        <a:pt x="0" y="882"/>
                        <a:pt x="254" y="1136"/>
                        <a:pt x="567" y="1136"/>
                      </a:cubicBezTo>
                      <a:cubicBezTo>
                        <a:pt x="879" y="1136"/>
                        <a:pt x="1136" y="882"/>
                        <a:pt x="1136" y="567"/>
                      </a:cubicBezTo>
                      <a:cubicBezTo>
                        <a:pt x="1136" y="254"/>
                        <a:pt x="882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7311;p57">
                  <a:extLst>
                    <a:ext uri="{FF2B5EF4-FFF2-40B4-BE49-F238E27FC236}">
                      <a16:creationId xmlns:a16="http://schemas.microsoft.com/office/drawing/2014/main" id="{783C6EEE-2902-5086-A7D8-7BAC3D795A86}"/>
                    </a:ext>
                  </a:extLst>
                </p:cNvPr>
                <p:cNvSpPr/>
                <p:nvPr/>
              </p:nvSpPr>
              <p:spPr>
                <a:xfrm>
                  <a:off x="5771540" y="4075270"/>
                  <a:ext cx="44153" cy="37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781" extrusionOk="0">
                      <a:moveTo>
                        <a:pt x="462" y="1"/>
                      </a:moveTo>
                      <a:cubicBezTo>
                        <a:pt x="399" y="1"/>
                        <a:pt x="335" y="34"/>
                        <a:pt x="299" y="101"/>
                      </a:cubicBezTo>
                      <a:lnTo>
                        <a:pt x="271" y="160"/>
                      </a:lnTo>
                      <a:lnTo>
                        <a:pt x="204" y="171"/>
                      </a:lnTo>
                      <a:cubicBezTo>
                        <a:pt x="62" y="191"/>
                        <a:pt x="0" y="366"/>
                        <a:pt x="106" y="467"/>
                      </a:cubicBezTo>
                      <a:lnTo>
                        <a:pt x="154" y="512"/>
                      </a:lnTo>
                      <a:lnTo>
                        <a:pt x="145" y="576"/>
                      </a:lnTo>
                      <a:cubicBezTo>
                        <a:pt x="126" y="690"/>
                        <a:pt x="215" y="780"/>
                        <a:pt x="317" y="780"/>
                      </a:cubicBezTo>
                      <a:cubicBezTo>
                        <a:pt x="344" y="780"/>
                        <a:pt x="372" y="774"/>
                        <a:pt x="399" y="760"/>
                      </a:cubicBezTo>
                      <a:lnTo>
                        <a:pt x="458" y="729"/>
                      </a:lnTo>
                      <a:lnTo>
                        <a:pt x="517" y="760"/>
                      </a:lnTo>
                      <a:cubicBezTo>
                        <a:pt x="544" y="774"/>
                        <a:pt x="572" y="780"/>
                        <a:pt x="599" y="780"/>
                      </a:cubicBezTo>
                      <a:cubicBezTo>
                        <a:pt x="702" y="780"/>
                        <a:pt x="791" y="688"/>
                        <a:pt x="773" y="576"/>
                      </a:cubicBezTo>
                      <a:lnTo>
                        <a:pt x="762" y="512"/>
                      </a:lnTo>
                      <a:lnTo>
                        <a:pt x="809" y="467"/>
                      </a:lnTo>
                      <a:cubicBezTo>
                        <a:pt x="915" y="366"/>
                        <a:pt x="857" y="191"/>
                        <a:pt x="712" y="171"/>
                      </a:cubicBezTo>
                      <a:lnTo>
                        <a:pt x="648" y="160"/>
                      </a:lnTo>
                      <a:lnTo>
                        <a:pt x="620" y="101"/>
                      </a:lnTo>
                      <a:cubicBezTo>
                        <a:pt x="588" y="34"/>
                        <a:pt x="526" y="1"/>
                        <a:pt x="462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7312;p57">
                  <a:extLst>
                    <a:ext uri="{FF2B5EF4-FFF2-40B4-BE49-F238E27FC236}">
                      <a16:creationId xmlns:a16="http://schemas.microsoft.com/office/drawing/2014/main" id="{646F9C33-6A34-F21D-487C-DBC6114F5339}"/>
                    </a:ext>
                  </a:extLst>
                </p:cNvPr>
                <p:cNvSpPr/>
                <p:nvPr/>
              </p:nvSpPr>
              <p:spPr>
                <a:xfrm>
                  <a:off x="5779590" y="4079994"/>
                  <a:ext cx="2829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584" extrusionOk="0">
                      <a:moveTo>
                        <a:pt x="294" y="1"/>
                      </a:moveTo>
                      <a:cubicBezTo>
                        <a:pt x="135" y="1"/>
                        <a:pt x="1" y="129"/>
                        <a:pt x="1" y="291"/>
                      </a:cubicBezTo>
                      <a:cubicBezTo>
                        <a:pt x="1" y="453"/>
                        <a:pt x="135" y="584"/>
                        <a:pt x="294" y="584"/>
                      </a:cubicBezTo>
                      <a:cubicBezTo>
                        <a:pt x="456" y="584"/>
                        <a:pt x="587" y="455"/>
                        <a:pt x="587" y="291"/>
                      </a:cubicBezTo>
                      <a:cubicBezTo>
                        <a:pt x="587" y="132"/>
                        <a:pt x="456" y="1"/>
                        <a:pt x="294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7313;p57">
                  <a:extLst>
                    <a:ext uri="{FF2B5EF4-FFF2-40B4-BE49-F238E27FC236}">
                      <a16:creationId xmlns:a16="http://schemas.microsoft.com/office/drawing/2014/main" id="{B8F4EE71-8D22-CDE5-DE72-FDAC52F27338}"/>
                    </a:ext>
                  </a:extLst>
                </p:cNvPr>
                <p:cNvSpPr/>
                <p:nvPr/>
              </p:nvSpPr>
              <p:spPr>
                <a:xfrm>
                  <a:off x="5790773" y="4052181"/>
                  <a:ext cx="5977" cy="85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1764" extrusionOk="0">
                      <a:moveTo>
                        <a:pt x="0" y="0"/>
                      </a:moveTo>
                      <a:lnTo>
                        <a:pt x="0" y="1763"/>
                      </a:lnTo>
                      <a:lnTo>
                        <a:pt x="123" y="1763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7314;p57">
                  <a:extLst>
                    <a:ext uri="{FF2B5EF4-FFF2-40B4-BE49-F238E27FC236}">
                      <a16:creationId xmlns:a16="http://schemas.microsoft.com/office/drawing/2014/main" id="{3B2251BD-AFDB-9541-815E-8D3863998169}"/>
                    </a:ext>
                  </a:extLst>
                </p:cNvPr>
                <p:cNvSpPr/>
                <p:nvPr/>
              </p:nvSpPr>
              <p:spPr>
                <a:xfrm>
                  <a:off x="5789713" y="4044998"/>
                  <a:ext cx="8484" cy="8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75" extrusionOk="0">
                      <a:moveTo>
                        <a:pt x="97" y="1"/>
                      </a:moveTo>
                      <a:cubicBezTo>
                        <a:pt x="95" y="1"/>
                        <a:pt x="92" y="1"/>
                        <a:pt x="89" y="1"/>
                      </a:cubicBezTo>
                      <a:cubicBezTo>
                        <a:pt x="39" y="1"/>
                        <a:pt x="0" y="38"/>
                        <a:pt x="0" y="88"/>
                      </a:cubicBezTo>
                      <a:cubicBezTo>
                        <a:pt x="0" y="132"/>
                        <a:pt x="42" y="174"/>
                        <a:pt x="89" y="174"/>
                      </a:cubicBezTo>
                      <a:cubicBezTo>
                        <a:pt x="134" y="174"/>
                        <a:pt x="176" y="135"/>
                        <a:pt x="176" y="88"/>
                      </a:cubicBezTo>
                      <a:cubicBezTo>
                        <a:pt x="176" y="41"/>
                        <a:pt x="13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7315;p57">
                  <a:extLst>
                    <a:ext uri="{FF2B5EF4-FFF2-40B4-BE49-F238E27FC236}">
                      <a16:creationId xmlns:a16="http://schemas.microsoft.com/office/drawing/2014/main" id="{D9219952-9814-2B39-3C26-5563F4668B53}"/>
                    </a:ext>
                  </a:extLst>
                </p:cNvPr>
                <p:cNvSpPr/>
                <p:nvPr/>
              </p:nvSpPr>
              <p:spPr>
                <a:xfrm>
                  <a:off x="5792123" y="4047457"/>
                  <a:ext cx="3519" cy="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76" extrusionOk="0">
                      <a:moveTo>
                        <a:pt x="34" y="1"/>
                      </a:moveTo>
                      <a:cubicBezTo>
                        <a:pt x="17" y="1"/>
                        <a:pt x="0" y="14"/>
                        <a:pt x="0" y="37"/>
                      </a:cubicBezTo>
                      <a:cubicBezTo>
                        <a:pt x="0" y="56"/>
                        <a:pt x="14" y="76"/>
                        <a:pt x="34" y="76"/>
                      </a:cubicBezTo>
                      <a:cubicBezTo>
                        <a:pt x="56" y="76"/>
                        <a:pt x="73" y="54"/>
                        <a:pt x="73" y="37"/>
                      </a:cubicBezTo>
                      <a:cubicBezTo>
                        <a:pt x="73" y="14"/>
                        <a:pt x="56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7316;p57">
                  <a:extLst>
                    <a:ext uri="{FF2B5EF4-FFF2-40B4-BE49-F238E27FC236}">
                      <a16:creationId xmlns:a16="http://schemas.microsoft.com/office/drawing/2014/main" id="{BAE79C16-57BE-C49E-475C-611C6F23CC09}"/>
                    </a:ext>
                  </a:extLst>
                </p:cNvPr>
                <p:cNvSpPr/>
                <p:nvPr/>
              </p:nvSpPr>
              <p:spPr>
                <a:xfrm>
                  <a:off x="5789713" y="4135814"/>
                  <a:ext cx="8484" cy="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74" extrusionOk="0">
                      <a:moveTo>
                        <a:pt x="89" y="0"/>
                      </a:moveTo>
                      <a:cubicBezTo>
                        <a:pt x="39" y="0"/>
                        <a:pt x="0" y="37"/>
                        <a:pt x="0" y="87"/>
                      </a:cubicBezTo>
                      <a:cubicBezTo>
                        <a:pt x="0" y="134"/>
                        <a:pt x="42" y="173"/>
                        <a:pt x="89" y="173"/>
                      </a:cubicBezTo>
                      <a:cubicBezTo>
                        <a:pt x="134" y="173"/>
                        <a:pt x="176" y="134"/>
                        <a:pt x="176" y="87"/>
                      </a:cubicBezTo>
                      <a:cubicBezTo>
                        <a:pt x="176" y="37"/>
                        <a:pt x="134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7317;p57">
                  <a:extLst>
                    <a:ext uri="{FF2B5EF4-FFF2-40B4-BE49-F238E27FC236}">
                      <a16:creationId xmlns:a16="http://schemas.microsoft.com/office/drawing/2014/main" id="{E2ABCF03-ECA2-DDBC-EAC7-4A16A9669AED}"/>
                    </a:ext>
                  </a:extLst>
                </p:cNvPr>
                <p:cNvSpPr/>
                <p:nvPr/>
              </p:nvSpPr>
              <p:spPr>
                <a:xfrm>
                  <a:off x="5792123" y="4138224"/>
                  <a:ext cx="3519" cy="3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71" extrusionOk="0">
                      <a:moveTo>
                        <a:pt x="34" y="1"/>
                      </a:moveTo>
                      <a:cubicBezTo>
                        <a:pt x="17" y="1"/>
                        <a:pt x="0" y="20"/>
                        <a:pt x="0" y="37"/>
                      </a:cubicBezTo>
                      <a:cubicBezTo>
                        <a:pt x="0" y="54"/>
                        <a:pt x="14" y="70"/>
                        <a:pt x="34" y="70"/>
                      </a:cubicBezTo>
                      <a:cubicBezTo>
                        <a:pt x="56" y="70"/>
                        <a:pt x="73" y="54"/>
                        <a:pt x="73" y="37"/>
                      </a:cubicBezTo>
                      <a:cubicBezTo>
                        <a:pt x="73" y="15"/>
                        <a:pt x="56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7318;p57">
                  <a:extLst>
                    <a:ext uri="{FF2B5EF4-FFF2-40B4-BE49-F238E27FC236}">
                      <a16:creationId xmlns:a16="http://schemas.microsoft.com/office/drawing/2014/main" id="{5326DAF7-36F2-C15A-CB9A-06CF480344C9}"/>
                    </a:ext>
                  </a:extLst>
                </p:cNvPr>
                <p:cNvSpPr/>
                <p:nvPr/>
              </p:nvSpPr>
              <p:spPr>
                <a:xfrm>
                  <a:off x="5751343" y="4091563"/>
                  <a:ext cx="84933" cy="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121" extrusionOk="0">
                      <a:moveTo>
                        <a:pt x="1" y="1"/>
                      </a:moveTo>
                      <a:lnTo>
                        <a:pt x="1" y="121"/>
                      </a:lnTo>
                      <a:lnTo>
                        <a:pt x="1761" y="121"/>
                      </a:lnTo>
                      <a:lnTo>
                        <a:pt x="1761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7319;p57">
                  <a:extLst>
                    <a:ext uri="{FF2B5EF4-FFF2-40B4-BE49-F238E27FC236}">
                      <a16:creationId xmlns:a16="http://schemas.microsoft.com/office/drawing/2014/main" id="{6633A483-3305-10A3-022B-3296962B0586}"/>
                    </a:ext>
                  </a:extLst>
                </p:cNvPr>
                <p:cNvSpPr/>
                <p:nvPr/>
              </p:nvSpPr>
              <p:spPr>
                <a:xfrm>
                  <a:off x="5835024" y="4090358"/>
                  <a:ext cx="8773" cy="8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77" extrusionOk="0">
                      <a:moveTo>
                        <a:pt x="87" y="0"/>
                      </a:moveTo>
                      <a:cubicBezTo>
                        <a:pt x="42" y="0"/>
                        <a:pt x="0" y="40"/>
                        <a:pt x="0" y="87"/>
                      </a:cubicBezTo>
                      <a:cubicBezTo>
                        <a:pt x="0" y="137"/>
                        <a:pt x="36" y="176"/>
                        <a:pt x="87" y="176"/>
                      </a:cubicBezTo>
                      <a:cubicBezTo>
                        <a:pt x="140" y="176"/>
                        <a:pt x="182" y="137"/>
                        <a:pt x="173" y="87"/>
                      </a:cubicBezTo>
                      <a:cubicBezTo>
                        <a:pt x="173" y="42"/>
                        <a:pt x="131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7320;p57">
                  <a:extLst>
                    <a:ext uri="{FF2B5EF4-FFF2-40B4-BE49-F238E27FC236}">
                      <a16:creationId xmlns:a16="http://schemas.microsoft.com/office/drawing/2014/main" id="{28339421-C751-ED3A-818B-AE69B082886D}"/>
                    </a:ext>
                  </a:extLst>
                </p:cNvPr>
                <p:cNvSpPr/>
                <p:nvPr/>
              </p:nvSpPr>
              <p:spPr>
                <a:xfrm>
                  <a:off x="5837434" y="4092623"/>
                  <a:ext cx="3663" cy="3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77" extrusionOk="0">
                      <a:moveTo>
                        <a:pt x="37" y="1"/>
                      </a:moveTo>
                      <a:cubicBezTo>
                        <a:pt x="20" y="1"/>
                        <a:pt x="0" y="20"/>
                        <a:pt x="0" y="37"/>
                      </a:cubicBezTo>
                      <a:cubicBezTo>
                        <a:pt x="0" y="59"/>
                        <a:pt x="20" y="76"/>
                        <a:pt x="37" y="76"/>
                      </a:cubicBezTo>
                      <a:cubicBezTo>
                        <a:pt x="62" y="76"/>
                        <a:pt x="76" y="62"/>
                        <a:pt x="76" y="37"/>
                      </a:cubicBezTo>
                      <a:cubicBezTo>
                        <a:pt x="76" y="20"/>
                        <a:pt x="53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7321;p57">
                  <a:extLst>
                    <a:ext uri="{FF2B5EF4-FFF2-40B4-BE49-F238E27FC236}">
                      <a16:creationId xmlns:a16="http://schemas.microsoft.com/office/drawing/2014/main" id="{42F8AD56-4619-3728-6D05-828D15C85826}"/>
                    </a:ext>
                  </a:extLst>
                </p:cNvPr>
                <p:cNvSpPr/>
                <p:nvPr/>
              </p:nvSpPr>
              <p:spPr>
                <a:xfrm>
                  <a:off x="5744353" y="4090358"/>
                  <a:ext cx="8387" cy="8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77" extrusionOk="0">
                      <a:moveTo>
                        <a:pt x="87" y="0"/>
                      </a:moveTo>
                      <a:cubicBezTo>
                        <a:pt x="43" y="0"/>
                        <a:pt x="1" y="40"/>
                        <a:pt x="1" y="87"/>
                      </a:cubicBezTo>
                      <a:cubicBezTo>
                        <a:pt x="1" y="137"/>
                        <a:pt x="40" y="176"/>
                        <a:pt x="87" y="176"/>
                      </a:cubicBezTo>
                      <a:cubicBezTo>
                        <a:pt x="132" y="176"/>
                        <a:pt x="174" y="137"/>
                        <a:pt x="174" y="87"/>
                      </a:cubicBezTo>
                      <a:cubicBezTo>
                        <a:pt x="174" y="42"/>
                        <a:pt x="132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7322;p57">
                  <a:extLst>
                    <a:ext uri="{FF2B5EF4-FFF2-40B4-BE49-F238E27FC236}">
                      <a16:creationId xmlns:a16="http://schemas.microsoft.com/office/drawing/2014/main" id="{7EB46EF6-9F1A-4862-E125-00AF85569B5C}"/>
                    </a:ext>
                  </a:extLst>
                </p:cNvPr>
                <p:cNvSpPr/>
                <p:nvPr/>
              </p:nvSpPr>
              <p:spPr>
                <a:xfrm>
                  <a:off x="5746908" y="4092623"/>
                  <a:ext cx="3422" cy="3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77" extrusionOk="0">
                      <a:moveTo>
                        <a:pt x="34" y="1"/>
                      </a:moveTo>
                      <a:cubicBezTo>
                        <a:pt x="18" y="1"/>
                        <a:pt x="1" y="20"/>
                        <a:pt x="1" y="37"/>
                      </a:cubicBezTo>
                      <a:cubicBezTo>
                        <a:pt x="1" y="59"/>
                        <a:pt x="18" y="76"/>
                        <a:pt x="34" y="76"/>
                      </a:cubicBezTo>
                      <a:cubicBezTo>
                        <a:pt x="51" y="76"/>
                        <a:pt x="71" y="62"/>
                        <a:pt x="71" y="37"/>
                      </a:cubicBezTo>
                      <a:cubicBezTo>
                        <a:pt x="71" y="20"/>
                        <a:pt x="51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7323;p57">
                  <a:extLst>
                    <a:ext uri="{FF2B5EF4-FFF2-40B4-BE49-F238E27FC236}">
                      <a16:creationId xmlns:a16="http://schemas.microsoft.com/office/drawing/2014/main" id="{4AD11D91-026B-6F6A-815C-8D4D3BA3A568}"/>
                    </a:ext>
                  </a:extLst>
                </p:cNvPr>
                <p:cNvSpPr/>
                <p:nvPr/>
              </p:nvSpPr>
              <p:spPr>
                <a:xfrm>
                  <a:off x="5768696" y="4069389"/>
                  <a:ext cx="50082" cy="50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39" extrusionOk="0">
                      <a:moveTo>
                        <a:pt x="952" y="0"/>
                      </a:moveTo>
                      <a:lnTo>
                        <a:pt x="1" y="952"/>
                      </a:lnTo>
                      <a:lnTo>
                        <a:pt x="85" y="1038"/>
                      </a:lnTo>
                      <a:lnTo>
                        <a:pt x="1039" y="87"/>
                      </a:ln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7324;p57">
                  <a:extLst>
                    <a:ext uri="{FF2B5EF4-FFF2-40B4-BE49-F238E27FC236}">
                      <a16:creationId xmlns:a16="http://schemas.microsoft.com/office/drawing/2014/main" id="{151D9C1A-E85C-7268-3FB8-CC3961CE7307}"/>
                    </a:ext>
                  </a:extLst>
                </p:cNvPr>
                <p:cNvSpPr/>
                <p:nvPr/>
              </p:nvSpPr>
              <p:spPr>
                <a:xfrm>
                  <a:off x="5815116" y="4066835"/>
                  <a:ext cx="6507" cy="6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35" extrusionOk="0">
                      <a:moveTo>
                        <a:pt x="67" y="0"/>
                      </a:moveTo>
                      <a:cubicBezTo>
                        <a:pt x="31" y="0"/>
                        <a:pt x="0" y="31"/>
                        <a:pt x="0" y="67"/>
                      </a:cubicBezTo>
                      <a:cubicBezTo>
                        <a:pt x="0" y="103"/>
                        <a:pt x="31" y="134"/>
                        <a:pt x="67" y="134"/>
                      </a:cubicBezTo>
                      <a:cubicBezTo>
                        <a:pt x="104" y="134"/>
                        <a:pt x="134" y="103"/>
                        <a:pt x="134" y="67"/>
                      </a:cubicBezTo>
                      <a:cubicBezTo>
                        <a:pt x="134" y="31"/>
                        <a:pt x="104" y="0"/>
                        <a:pt x="67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7325;p57">
                  <a:extLst>
                    <a:ext uri="{FF2B5EF4-FFF2-40B4-BE49-F238E27FC236}">
                      <a16:creationId xmlns:a16="http://schemas.microsoft.com/office/drawing/2014/main" id="{58C088B2-BDDD-034C-5F90-475EDF116E8A}"/>
                    </a:ext>
                  </a:extLst>
                </p:cNvPr>
                <p:cNvSpPr/>
                <p:nvPr/>
              </p:nvSpPr>
              <p:spPr>
                <a:xfrm>
                  <a:off x="5816996" y="4068714"/>
                  <a:ext cx="2748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28" y="0"/>
                      </a:moveTo>
                      <a:cubicBezTo>
                        <a:pt x="12" y="0"/>
                        <a:pt x="0" y="11"/>
                        <a:pt x="0" y="28"/>
                      </a:cubicBezTo>
                      <a:cubicBezTo>
                        <a:pt x="0" y="42"/>
                        <a:pt x="12" y="56"/>
                        <a:pt x="28" y="56"/>
                      </a:cubicBezTo>
                      <a:cubicBezTo>
                        <a:pt x="42" y="56"/>
                        <a:pt x="56" y="42"/>
                        <a:pt x="56" y="28"/>
                      </a:cubicBezTo>
                      <a:cubicBezTo>
                        <a:pt x="56" y="11"/>
                        <a:pt x="42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7326;p57">
                  <a:extLst>
                    <a:ext uri="{FF2B5EF4-FFF2-40B4-BE49-F238E27FC236}">
                      <a16:creationId xmlns:a16="http://schemas.microsoft.com/office/drawing/2014/main" id="{0BDD3FA2-FF25-7402-17F3-465A8875E4EF}"/>
                    </a:ext>
                  </a:extLst>
                </p:cNvPr>
                <p:cNvSpPr/>
                <p:nvPr/>
              </p:nvSpPr>
              <p:spPr>
                <a:xfrm>
                  <a:off x="5765611" y="4115713"/>
                  <a:ext cx="7327" cy="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40" extrusionOk="0">
                      <a:moveTo>
                        <a:pt x="77" y="0"/>
                      </a:moveTo>
                      <a:cubicBezTo>
                        <a:pt x="60" y="0"/>
                        <a:pt x="42" y="7"/>
                        <a:pt x="29" y="21"/>
                      </a:cubicBezTo>
                      <a:cubicBezTo>
                        <a:pt x="1" y="49"/>
                        <a:pt x="1" y="91"/>
                        <a:pt x="29" y="119"/>
                      </a:cubicBezTo>
                      <a:cubicBezTo>
                        <a:pt x="42" y="133"/>
                        <a:pt x="60" y="140"/>
                        <a:pt x="77" y="140"/>
                      </a:cubicBezTo>
                      <a:cubicBezTo>
                        <a:pt x="95" y="140"/>
                        <a:pt x="112" y="133"/>
                        <a:pt x="126" y="119"/>
                      </a:cubicBezTo>
                      <a:cubicBezTo>
                        <a:pt x="151" y="91"/>
                        <a:pt x="151" y="49"/>
                        <a:pt x="126" y="21"/>
                      </a:cubicBezTo>
                      <a:cubicBezTo>
                        <a:pt x="112" y="7"/>
                        <a:pt x="95" y="0"/>
                        <a:pt x="77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7327;p57">
                  <a:extLst>
                    <a:ext uri="{FF2B5EF4-FFF2-40B4-BE49-F238E27FC236}">
                      <a16:creationId xmlns:a16="http://schemas.microsoft.com/office/drawing/2014/main" id="{439822AF-8213-4144-9089-6AE7B9639BAC}"/>
                    </a:ext>
                  </a:extLst>
                </p:cNvPr>
                <p:cNvSpPr/>
                <p:nvPr/>
              </p:nvSpPr>
              <p:spPr>
                <a:xfrm>
                  <a:off x="5767925" y="4117641"/>
                  <a:ext cx="2844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57" extrusionOk="0">
                      <a:moveTo>
                        <a:pt x="29" y="1"/>
                      </a:moveTo>
                      <a:cubicBezTo>
                        <a:pt x="22" y="1"/>
                        <a:pt x="14" y="4"/>
                        <a:pt x="8" y="9"/>
                      </a:cubicBezTo>
                      <a:cubicBezTo>
                        <a:pt x="0" y="20"/>
                        <a:pt x="0" y="37"/>
                        <a:pt x="8" y="48"/>
                      </a:cubicBezTo>
                      <a:cubicBezTo>
                        <a:pt x="14" y="54"/>
                        <a:pt x="22" y="57"/>
                        <a:pt x="29" y="57"/>
                      </a:cubicBezTo>
                      <a:cubicBezTo>
                        <a:pt x="36" y="57"/>
                        <a:pt x="43" y="54"/>
                        <a:pt x="47" y="48"/>
                      </a:cubicBezTo>
                      <a:cubicBezTo>
                        <a:pt x="59" y="37"/>
                        <a:pt x="59" y="23"/>
                        <a:pt x="47" y="9"/>
                      </a:cubicBezTo>
                      <a:cubicBezTo>
                        <a:pt x="43" y="4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7328;p57">
                  <a:extLst>
                    <a:ext uri="{FF2B5EF4-FFF2-40B4-BE49-F238E27FC236}">
                      <a16:creationId xmlns:a16="http://schemas.microsoft.com/office/drawing/2014/main" id="{1AE06E86-9561-8503-7421-6E624EE91442}"/>
                    </a:ext>
                  </a:extLst>
                </p:cNvPr>
                <p:cNvSpPr/>
                <p:nvPr/>
              </p:nvSpPr>
              <p:spPr>
                <a:xfrm>
                  <a:off x="5768600" y="4069630"/>
                  <a:ext cx="50034" cy="50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" h="1039" extrusionOk="0">
                      <a:moveTo>
                        <a:pt x="87" y="1"/>
                      </a:moveTo>
                      <a:lnTo>
                        <a:pt x="0" y="87"/>
                      </a:lnTo>
                      <a:lnTo>
                        <a:pt x="951" y="1039"/>
                      </a:lnTo>
                      <a:lnTo>
                        <a:pt x="1038" y="952"/>
                      </a:lnTo>
                      <a:lnTo>
                        <a:pt x="87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7329;p57">
                  <a:extLst>
                    <a:ext uri="{FF2B5EF4-FFF2-40B4-BE49-F238E27FC236}">
                      <a16:creationId xmlns:a16="http://schemas.microsoft.com/office/drawing/2014/main" id="{43EA8258-3956-6203-CC22-4312DBDFB38B}"/>
                    </a:ext>
                  </a:extLst>
                </p:cNvPr>
                <p:cNvSpPr/>
                <p:nvPr/>
              </p:nvSpPr>
              <p:spPr>
                <a:xfrm>
                  <a:off x="5815116" y="4115906"/>
                  <a:ext cx="6507" cy="6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32" extrusionOk="0">
                      <a:moveTo>
                        <a:pt x="67" y="1"/>
                      </a:moveTo>
                      <a:cubicBezTo>
                        <a:pt x="31" y="1"/>
                        <a:pt x="0" y="31"/>
                        <a:pt x="0" y="67"/>
                      </a:cubicBezTo>
                      <a:cubicBezTo>
                        <a:pt x="0" y="104"/>
                        <a:pt x="31" y="132"/>
                        <a:pt x="67" y="132"/>
                      </a:cubicBezTo>
                      <a:cubicBezTo>
                        <a:pt x="104" y="132"/>
                        <a:pt x="134" y="104"/>
                        <a:pt x="134" y="67"/>
                      </a:cubicBezTo>
                      <a:cubicBezTo>
                        <a:pt x="134" y="31"/>
                        <a:pt x="104" y="1"/>
                        <a:pt x="67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7330;p57">
                  <a:extLst>
                    <a:ext uri="{FF2B5EF4-FFF2-40B4-BE49-F238E27FC236}">
                      <a16:creationId xmlns:a16="http://schemas.microsoft.com/office/drawing/2014/main" id="{94E2F2AE-2B1E-4762-3D10-0CAEEA27005C}"/>
                    </a:ext>
                  </a:extLst>
                </p:cNvPr>
                <p:cNvSpPr/>
                <p:nvPr/>
              </p:nvSpPr>
              <p:spPr>
                <a:xfrm>
                  <a:off x="5816996" y="4117785"/>
                  <a:ext cx="2748" cy="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28" y="1"/>
                      </a:moveTo>
                      <a:cubicBezTo>
                        <a:pt x="12" y="1"/>
                        <a:pt x="0" y="12"/>
                        <a:pt x="0" y="28"/>
                      </a:cubicBezTo>
                      <a:cubicBezTo>
                        <a:pt x="0" y="42"/>
                        <a:pt x="12" y="56"/>
                        <a:pt x="28" y="56"/>
                      </a:cubicBezTo>
                      <a:cubicBezTo>
                        <a:pt x="42" y="56"/>
                        <a:pt x="56" y="42"/>
                        <a:pt x="56" y="28"/>
                      </a:cubicBezTo>
                      <a:cubicBezTo>
                        <a:pt x="56" y="12"/>
                        <a:pt x="42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7331;p57">
                  <a:extLst>
                    <a:ext uri="{FF2B5EF4-FFF2-40B4-BE49-F238E27FC236}">
                      <a16:creationId xmlns:a16="http://schemas.microsoft.com/office/drawing/2014/main" id="{47BB57BE-A906-5D3A-5B0C-E2305BAA8B96}"/>
                    </a:ext>
                  </a:extLst>
                </p:cNvPr>
                <p:cNvSpPr/>
                <p:nvPr/>
              </p:nvSpPr>
              <p:spPr>
                <a:xfrm>
                  <a:off x="5765756" y="4066642"/>
                  <a:ext cx="7423" cy="6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138" extrusionOk="0">
                      <a:moveTo>
                        <a:pt x="77" y="0"/>
                      </a:moveTo>
                      <a:cubicBezTo>
                        <a:pt x="60" y="0"/>
                        <a:pt x="42" y="7"/>
                        <a:pt x="28" y="21"/>
                      </a:cubicBezTo>
                      <a:cubicBezTo>
                        <a:pt x="0" y="49"/>
                        <a:pt x="0" y="91"/>
                        <a:pt x="28" y="119"/>
                      </a:cubicBezTo>
                      <a:cubicBezTo>
                        <a:pt x="41" y="131"/>
                        <a:pt x="58" y="137"/>
                        <a:pt x="76" y="137"/>
                      </a:cubicBezTo>
                      <a:cubicBezTo>
                        <a:pt x="94" y="137"/>
                        <a:pt x="112" y="131"/>
                        <a:pt x="126" y="119"/>
                      </a:cubicBezTo>
                      <a:cubicBezTo>
                        <a:pt x="154" y="91"/>
                        <a:pt x="154" y="49"/>
                        <a:pt x="126" y="21"/>
                      </a:cubicBezTo>
                      <a:cubicBezTo>
                        <a:pt x="112" y="7"/>
                        <a:pt x="95" y="0"/>
                        <a:pt x="77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7332;p57">
                  <a:extLst>
                    <a:ext uri="{FF2B5EF4-FFF2-40B4-BE49-F238E27FC236}">
                      <a16:creationId xmlns:a16="http://schemas.microsoft.com/office/drawing/2014/main" id="{5486F670-B65F-0715-D976-24852BDDB105}"/>
                    </a:ext>
                  </a:extLst>
                </p:cNvPr>
                <p:cNvSpPr/>
                <p:nvPr/>
              </p:nvSpPr>
              <p:spPr>
                <a:xfrm>
                  <a:off x="5767925" y="4068811"/>
                  <a:ext cx="2844" cy="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55" extrusionOk="0">
                      <a:moveTo>
                        <a:pt x="29" y="0"/>
                      </a:moveTo>
                      <a:cubicBezTo>
                        <a:pt x="22" y="0"/>
                        <a:pt x="14" y="2"/>
                        <a:pt x="8" y="7"/>
                      </a:cubicBezTo>
                      <a:cubicBezTo>
                        <a:pt x="0" y="18"/>
                        <a:pt x="0" y="35"/>
                        <a:pt x="8" y="46"/>
                      </a:cubicBezTo>
                      <a:cubicBezTo>
                        <a:pt x="17" y="51"/>
                        <a:pt x="24" y="54"/>
                        <a:pt x="31" y="54"/>
                      </a:cubicBezTo>
                      <a:cubicBezTo>
                        <a:pt x="38" y="54"/>
                        <a:pt x="43" y="51"/>
                        <a:pt x="47" y="46"/>
                      </a:cubicBezTo>
                      <a:cubicBezTo>
                        <a:pt x="59" y="35"/>
                        <a:pt x="59" y="18"/>
                        <a:pt x="47" y="7"/>
                      </a:cubicBezTo>
                      <a:cubicBezTo>
                        <a:pt x="43" y="2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7333;p57">
                  <a:extLst>
                    <a:ext uri="{FF2B5EF4-FFF2-40B4-BE49-F238E27FC236}">
                      <a16:creationId xmlns:a16="http://schemas.microsoft.com/office/drawing/2014/main" id="{B934C7EE-3750-E34B-2DBC-2DAF8ED27B52}"/>
                    </a:ext>
                  </a:extLst>
                </p:cNvPr>
                <p:cNvSpPr/>
                <p:nvPr/>
              </p:nvSpPr>
              <p:spPr>
                <a:xfrm>
                  <a:off x="5786869" y="4087128"/>
                  <a:ext cx="13882" cy="13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88" extrusionOk="0">
                      <a:moveTo>
                        <a:pt x="143" y="0"/>
                      </a:moveTo>
                      <a:cubicBezTo>
                        <a:pt x="65" y="0"/>
                        <a:pt x="0" y="65"/>
                        <a:pt x="0" y="143"/>
                      </a:cubicBezTo>
                      <a:cubicBezTo>
                        <a:pt x="0" y="224"/>
                        <a:pt x="65" y="288"/>
                        <a:pt x="143" y="288"/>
                      </a:cubicBezTo>
                      <a:cubicBezTo>
                        <a:pt x="224" y="288"/>
                        <a:pt x="288" y="224"/>
                        <a:pt x="288" y="143"/>
                      </a:cubicBezTo>
                      <a:cubicBezTo>
                        <a:pt x="288" y="65"/>
                        <a:pt x="224" y="0"/>
                        <a:pt x="143" y="0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7334;p57">
                  <a:extLst>
                    <a:ext uri="{FF2B5EF4-FFF2-40B4-BE49-F238E27FC236}">
                      <a16:creationId xmlns:a16="http://schemas.microsoft.com/office/drawing/2014/main" id="{DE0453B2-F36C-4B97-1536-C0E360CEA7DC}"/>
                    </a:ext>
                  </a:extLst>
                </p:cNvPr>
                <p:cNvSpPr/>
                <p:nvPr/>
              </p:nvSpPr>
              <p:spPr>
                <a:xfrm>
                  <a:off x="5827745" y="3907185"/>
                  <a:ext cx="113276" cy="97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2026" extrusionOk="0">
                      <a:moveTo>
                        <a:pt x="1177" y="0"/>
                      </a:moveTo>
                      <a:cubicBezTo>
                        <a:pt x="1015" y="0"/>
                        <a:pt x="853" y="83"/>
                        <a:pt x="768" y="249"/>
                      </a:cubicBezTo>
                      <a:lnTo>
                        <a:pt x="690" y="402"/>
                      </a:lnTo>
                      <a:lnTo>
                        <a:pt x="519" y="428"/>
                      </a:lnTo>
                      <a:cubicBezTo>
                        <a:pt x="146" y="483"/>
                        <a:pt x="1" y="941"/>
                        <a:pt x="268" y="1203"/>
                      </a:cubicBezTo>
                      <a:lnTo>
                        <a:pt x="391" y="1323"/>
                      </a:lnTo>
                      <a:lnTo>
                        <a:pt x="363" y="1496"/>
                      </a:lnTo>
                      <a:cubicBezTo>
                        <a:pt x="312" y="1788"/>
                        <a:pt x="547" y="2025"/>
                        <a:pt x="812" y="2025"/>
                      </a:cubicBezTo>
                      <a:cubicBezTo>
                        <a:pt x="881" y="2025"/>
                        <a:pt x="953" y="2009"/>
                        <a:pt x="1022" y="1973"/>
                      </a:cubicBezTo>
                      <a:lnTo>
                        <a:pt x="1175" y="1892"/>
                      </a:lnTo>
                      <a:lnTo>
                        <a:pt x="1328" y="1973"/>
                      </a:lnTo>
                      <a:cubicBezTo>
                        <a:pt x="1397" y="2009"/>
                        <a:pt x="1469" y="2025"/>
                        <a:pt x="1538" y="2025"/>
                      </a:cubicBezTo>
                      <a:cubicBezTo>
                        <a:pt x="1803" y="2025"/>
                        <a:pt x="2038" y="1788"/>
                        <a:pt x="1987" y="1496"/>
                      </a:cubicBezTo>
                      <a:lnTo>
                        <a:pt x="1959" y="1323"/>
                      </a:lnTo>
                      <a:lnTo>
                        <a:pt x="2082" y="1203"/>
                      </a:lnTo>
                      <a:cubicBezTo>
                        <a:pt x="2350" y="938"/>
                        <a:pt x="2204" y="481"/>
                        <a:pt x="1831" y="428"/>
                      </a:cubicBezTo>
                      <a:lnTo>
                        <a:pt x="1660" y="402"/>
                      </a:lnTo>
                      <a:lnTo>
                        <a:pt x="1582" y="249"/>
                      </a:lnTo>
                      <a:cubicBezTo>
                        <a:pt x="1500" y="83"/>
                        <a:pt x="1339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7335;p57">
                  <a:extLst>
                    <a:ext uri="{FF2B5EF4-FFF2-40B4-BE49-F238E27FC236}">
                      <a16:creationId xmlns:a16="http://schemas.microsoft.com/office/drawing/2014/main" id="{7C4F37AC-BA71-B3E0-1F8D-280A375268E9}"/>
                    </a:ext>
                  </a:extLst>
                </p:cNvPr>
                <p:cNvSpPr/>
                <p:nvPr/>
              </p:nvSpPr>
              <p:spPr>
                <a:xfrm>
                  <a:off x="5835940" y="3914319"/>
                  <a:ext cx="96598" cy="83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729" extrusionOk="0">
                      <a:moveTo>
                        <a:pt x="1007" y="1"/>
                      </a:moveTo>
                      <a:cubicBezTo>
                        <a:pt x="868" y="1"/>
                        <a:pt x="727" y="73"/>
                        <a:pt x="651" y="218"/>
                      </a:cubicBezTo>
                      <a:lnTo>
                        <a:pt x="587" y="349"/>
                      </a:lnTo>
                      <a:lnTo>
                        <a:pt x="444" y="372"/>
                      </a:lnTo>
                      <a:cubicBezTo>
                        <a:pt x="129" y="416"/>
                        <a:pt x="1" y="807"/>
                        <a:pt x="232" y="1030"/>
                      </a:cubicBezTo>
                      <a:lnTo>
                        <a:pt x="335" y="1130"/>
                      </a:lnTo>
                      <a:lnTo>
                        <a:pt x="310" y="1276"/>
                      </a:lnTo>
                      <a:cubicBezTo>
                        <a:pt x="266" y="1525"/>
                        <a:pt x="465" y="1729"/>
                        <a:pt x="689" y="1729"/>
                      </a:cubicBezTo>
                      <a:cubicBezTo>
                        <a:pt x="748" y="1729"/>
                        <a:pt x="809" y="1714"/>
                        <a:pt x="868" y="1683"/>
                      </a:cubicBezTo>
                      <a:lnTo>
                        <a:pt x="1002" y="1613"/>
                      </a:lnTo>
                      <a:lnTo>
                        <a:pt x="1133" y="1683"/>
                      </a:lnTo>
                      <a:cubicBezTo>
                        <a:pt x="1191" y="1713"/>
                        <a:pt x="1250" y="1726"/>
                        <a:pt x="1308" y="1726"/>
                      </a:cubicBezTo>
                      <a:cubicBezTo>
                        <a:pt x="1533" y="1726"/>
                        <a:pt x="1733" y="1524"/>
                        <a:pt x="1691" y="1276"/>
                      </a:cubicBezTo>
                      <a:lnTo>
                        <a:pt x="1669" y="1130"/>
                      </a:lnTo>
                      <a:lnTo>
                        <a:pt x="1772" y="1030"/>
                      </a:lnTo>
                      <a:cubicBezTo>
                        <a:pt x="2004" y="807"/>
                        <a:pt x="1873" y="416"/>
                        <a:pt x="1560" y="372"/>
                      </a:cubicBezTo>
                      <a:lnTo>
                        <a:pt x="1418" y="349"/>
                      </a:lnTo>
                      <a:lnTo>
                        <a:pt x="1354" y="218"/>
                      </a:lnTo>
                      <a:cubicBezTo>
                        <a:pt x="1284" y="73"/>
                        <a:pt x="1147" y="1"/>
                        <a:pt x="1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7336;p57">
                  <a:extLst>
                    <a:ext uri="{FF2B5EF4-FFF2-40B4-BE49-F238E27FC236}">
                      <a16:creationId xmlns:a16="http://schemas.microsoft.com/office/drawing/2014/main" id="{F26242AD-A48A-DFCB-7C9F-0CCBE23896CD}"/>
                    </a:ext>
                  </a:extLst>
                </p:cNvPr>
                <p:cNvSpPr/>
                <p:nvPr/>
              </p:nvSpPr>
              <p:spPr>
                <a:xfrm>
                  <a:off x="5836084" y="3920923"/>
                  <a:ext cx="88789" cy="8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1669" extrusionOk="0">
                      <a:moveTo>
                        <a:pt x="0" y="781"/>
                      </a:moveTo>
                      <a:lnTo>
                        <a:pt x="0" y="781"/>
                      </a:lnTo>
                      <a:cubicBezTo>
                        <a:pt x="23" y="832"/>
                        <a:pt x="53" y="876"/>
                        <a:pt x="98" y="918"/>
                      </a:cubicBezTo>
                      <a:lnTo>
                        <a:pt x="221" y="1041"/>
                      </a:lnTo>
                      <a:lnTo>
                        <a:pt x="193" y="1211"/>
                      </a:lnTo>
                      <a:cubicBezTo>
                        <a:pt x="190" y="1225"/>
                        <a:pt x="190" y="1236"/>
                        <a:pt x="190" y="1250"/>
                      </a:cubicBezTo>
                      <a:cubicBezTo>
                        <a:pt x="355" y="1186"/>
                        <a:pt x="551" y="1061"/>
                        <a:pt x="733" y="980"/>
                      </a:cubicBezTo>
                      <a:lnTo>
                        <a:pt x="733" y="980"/>
                      </a:lnTo>
                      <a:cubicBezTo>
                        <a:pt x="735" y="987"/>
                        <a:pt x="738" y="991"/>
                        <a:pt x="747" y="991"/>
                      </a:cubicBezTo>
                      <a:cubicBezTo>
                        <a:pt x="748" y="991"/>
                        <a:pt x="749" y="991"/>
                        <a:pt x="751" y="991"/>
                      </a:cubicBezTo>
                      <a:cubicBezTo>
                        <a:pt x="805" y="985"/>
                        <a:pt x="857" y="961"/>
                        <a:pt x="890" y="922"/>
                      </a:cubicBezTo>
                      <a:lnTo>
                        <a:pt x="890" y="922"/>
                      </a:lnTo>
                      <a:cubicBezTo>
                        <a:pt x="840" y="935"/>
                        <a:pt x="787" y="956"/>
                        <a:pt x="733" y="980"/>
                      </a:cubicBezTo>
                      <a:lnTo>
                        <a:pt x="733" y="980"/>
                      </a:lnTo>
                      <a:cubicBezTo>
                        <a:pt x="728" y="951"/>
                        <a:pt x="765" y="878"/>
                        <a:pt x="741" y="878"/>
                      </a:cubicBezTo>
                      <a:cubicBezTo>
                        <a:pt x="739" y="878"/>
                        <a:pt x="737" y="878"/>
                        <a:pt x="734" y="879"/>
                      </a:cubicBezTo>
                      <a:cubicBezTo>
                        <a:pt x="590" y="927"/>
                        <a:pt x="502" y="961"/>
                        <a:pt x="415" y="961"/>
                      </a:cubicBezTo>
                      <a:cubicBezTo>
                        <a:pt x="310" y="961"/>
                        <a:pt x="204" y="912"/>
                        <a:pt x="0" y="781"/>
                      </a:cubicBezTo>
                      <a:close/>
                      <a:moveTo>
                        <a:pt x="1426" y="0"/>
                      </a:moveTo>
                      <a:cubicBezTo>
                        <a:pt x="1390" y="207"/>
                        <a:pt x="1326" y="408"/>
                        <a:pt x="1242" y="597"/>
                      </a:cubicBezTo>
                      <a:cubicBezTo>
                        <a:pt x="1217" y="650"/>
                        <a:pt x="1189" y="706"/>
                        <a:pt x="1133" y="723"/>
                      </a:cubicBezTo>
                      <a:cubicBezTo>
                        <a:pt x="1123" y="726"/>
                        <a:pt x="1112" y="728"/>
                        <a:pt x="1102" y="728"/>
                      </a:cubicBezTo>
                      <a:cubicBezTo>
                        <a:pt x="1070" y="728"/>
                        <a:pt x="1038" y="713"/>
                        <a:pt x="1013" y="692"/>
                      </a:cubicBezTo>
                      <a:cubicBezTo>
                        <a:pt x="977" y="664"/>
                        <a:pt x="952" y="628"/>
                        <a:pt x="929" y="589"/>
                      </a:cubicBezTo>
                      <a:cubicBezTo>
                        <a:pt x="807" y="402"/>
                        <a:pt x="687" y="212"/>
                        <a:pt x="567" y="25"/>
                      </a:cubicBezTo>
                      <a:lnTo>
                        <a:pt x="517" y="123"/>
                      </a:lnTo>
                      <a:lnTo>
                        <a:pt x="425" y="137"/>
                      </a:lnTo>
                      <a:cubicBezTo>
                        <a:pt x="620" y="260"/>
                        <a:pt x="787" y="419"/>
                        <a:pt x="888" y="625"/>
                      </a:cubicBezTo>
                      <a:cubicBezTo>
                        <a:pt x="932" y="720"/>
                        <a:pt x="957" y="837"/>
                        <a:pt x="893" y="918"/>
                      </a:cubicBezTo>
                      <a:cubicBezTo>
                        <a:pt x="892" y="919"/>
                        <a:pt x="891" y="921"/>
                        <a:pt x="890" y="922"/>
                      </a:cubicBezTo>
                      <a:lnTo>
                        <a:pt x="890" y="922"/>
                      </a:lnTo>
                      <a:cubicBezTo>
                        <a:pt x="891" y="921"/>
                        <a:pt x="892" y="921"/>
                        <a:pt x="893" y="921"/>
                      </a:cubicBezTo>
                      <a:cubicBezTo>
                        <a:pt x="894" y="921"/>
                        <a:pt x="895" y="921"/>
                        <a:pt x="895" y="921"/>
                      </a:cubicBezTo>
                      <a:cubicBezTo>
                        <a:pt x="920" y="921"/>
                        <a:pt x="908" y="1019"/>
                        <a:pt x="924" y="1041"/>
                      </a:cubicBezTo>
                      <a:cubicBezTo>
                        <a:pt x="938" y="1049"/>
                        <a:pt x="943" y="1072"/>
                        <a:pt x="949" y="1091"/>
                      </a:cubicBezTo>
                      <a:cubicBezTo>
                        <a:pt x="966" y="1183"/>
                        <a:pt x="957" y="1272"/>
                        <a:pt x="943" y="1365"/>
                      </a:cubicBezTo>
                      <a:cubicBezTo>
                        <a:pt x="929" y="1465"/>
                        <a:pt x="910" y="1565"/>
                        <a:pt x="890" y="1669"/>
                      </a:cubicBezTo>
                      <a:lnTo>
                        <a:pt x="999" y="1613"/>
                      </a:lnTo>
                      <a:lnTo>
                        <a:pt x="1075" y="1649"/>
                      </a:lnTo>
                      <a:cubicBezTo>
                        <a:pt x="1063" y="1563"/>
                        <a:pt x="1058" y="1479"/>
                        <a:pt x="1049" y="1395"/>
                      </a:cubicBezTo>
                      <a:cubicBezTo>
                        <a:pt x="1044" y="1256"/>
                        <a:pt x="1049" y="1105"/>
                        <a:pt x="1128" y="991"/>
                      </a:cubicBezTo>
                      <a:cubicBezTo>
                        <a:pt x="1133" y="985"/>
                        <a:pt x="1139" y="974"/>
                        <a:pt x="1144" y="971"/>
                      </a:cubicBezTo>
                      <a:cubicBezTo>
                        <a:pt x="1155" y="963"/>
                        <a:pt x="1169" y="963"/>
                        <a:pt x="1183" y="963"/>
                      </a:cubicBezTo>
                      <a:cubicBezTo>
                        <a:pt x="1390" y="963"/>
                        <a:pt x="1580" y="1041"/>
                        <a:pt x="1783" y="1091"/>
                      </a:cubicBezTo>
                      <a:lnTo>
                        <a:pt x="1775" y="1044"/>
                      </a:lnTo>
                      <a:lnTo>
                        <a:pt x="1842" y="985"/>
                      </a:lnTo>
                      <a:cubicBezTo>
                        <a:pt x="1772" y="980"/>
                        <a:pt x="1699" y="977"/>
                        <a:pt x="1630" y="966"/>
                      </a:cubicBezTo>
                      <a:cubicBezTo>
                        <a:pt x="1557" y="957"/>
                        <a:pt x="1487" y="938"/>
                        <a:pt x="1418" y="918"/>
                      </a:cubicBezTo>
                      <a:cubicBezTo>
                        <a:pt x="1370" y="904"/>
                        <a:pt x="1326" y="887"/>
                        <a:pt x="1287" y="854"/>
                      </a:cubicBezTo>
                      <a:cubicBezTo>
                        <a:pt x="1250" y="823"/>
                        <a:pt x="1225" y="781"/>
                        <a:pt x="1225" y="734"/>
                      </a:cubicBezTo>
                      <a:cubicBezTo>
                        <a:pt x="1225" y="684"/>
                        <a:pt x="1253" y="642"/>
                        <a:pt x="1278" y="600"/>
                      </a:cubicBezTo>
                      <a:cubicBezTo>
                        <a:pt x="1379" y="447"/>
                        <a:pt x="1482" y="290"/>
                        <a:pt x="1585" y="137"/>
                      </a:cubicBezTo>
                      <a:lnTo>
                        <a:pt x="1487" y="123"/>
                      </a:lnTo>
                      <a:lnTo>
                        <a:pt x="1426" y="0"/>
                      </a:ln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7337;p57">
                  <a:extLst>
                    <a:ext uri="{FF2B5EF4-FFF2-40B4-BE49-F238E27FC236}">
                      <a16:creationId xmlns:a16="http://schemas.microsoft.com/office/drawing/2014/main" id="{432FB710-F3F9-9BF4-20F3-BF6CD8575C6E}"/>
                    </a:ext>
                  </a:extLst>
                </p:cNvPr>
                <p:cNvSpPr/>
                <p:nvPr/>
              </p:nvSpPr>
              <p:spPr>
                <a:xfrm>
                  <a:off x="5866212" y="3937746"/>
                  <a:ext cx="36634" cy="3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759" extrusionOk="0">
                      <a:moveTo>
                        <a:pt x="380" y="0"/>
                      </a:moveTo>
                      <a:cubicBezTo>
                        <a:pt x="171" y="0"/>
                        <a:pt x="0" y="170"/>
                        <a:pt x="0" y="379"/>
                      </a:cubicBezTo>
                      <a:cubicBezTo>
                        <a:pt x="0" y="589"/>
                        <a:pt x="171" y="759"/>
                        <a:pt x="380" y="759"/>
                      </a:cubicBezTo>
                      <a:cubicBezTo>
                        <a:pt x="589" y="759"/>
                        <a:pt x="759" y="589"/>
                        <a:pt x="759" y="379"/>
                      </a:cubicBezTo>
                      <a:cubicBezTo>
                        <a:pt x="759" y="170"/>
                        <a:pt x="58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7338;p57">
                  <a:extLst>
                    <a:ext uri="{FF2B5EF4-FFF2-40B4-BE49-F238E27FC236}">
                      <a16:creationId xmlns:a16="http://schemas.microsoft.com/office/drawing/2014/main" id="{ADB2BC69-F7BE-CB6C-A587-DA24C8D57684}"/>
                    </a:ext>
                  </a:extLst>
                </p:cNvPr>
                <p:cNvSpPr/>
                <p:nvPr/>
              </p:nvSpPr>
              <p:spPr>
                <a:xfrm>
                  <a:off x="5869682" y="3943482"/>
                  <a:ext cx="29259" cy="2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523" extrusionOk="0">
                      <a:moveTo>
                        <a:pt x="307" y="0"/>
                      </a:moveTo>
                      <a:cubicBezTo>
                        <a:pt x="264" y="0"/>
                        <a:pt x="220" y="22"/>
                        <a:pt x="193" y="65"/>
                      </a:cubicBezTo>
                      <a:lnTo>
                        <a:pt x="177" y="107"/>
                      </a:lnTo>
                      <a:lnTo>
                        <a:pt x="135" y="115"/>
                      </a:lnTo>
                      <a:cubicBezTo>
                        <a:pt x="40" y="129"/>
                        <a:pt x="1" y="247"/>
                        <a:pt x="71" y="313"/>
                      </a:cubicBezTo>
                      <a:lnTo>
                        <a:pt x="101" y="344"/>
                      </a:lnTo>
                      <a:lnTo>
                        <a:pt x="96" y="386"/>
                      </a:lnTo>
                      <a:cubicBezTo>
                        <a:pt x="83" y="461"/>
                        <a:pt x="141" y="522"/>
                        <a:pt x="209" y="522"/>
                      </a:cubicBezTo>
                      <a:cubicBezTo>
                        <a:pt x="227" y="522"/>
                        <a:pt x="245" y="518"/>
                        <a:pt x="263" y="509"/>
                      </a:cubicBezTo>
                      <a:lnTo>
                        <a:pt x="302" y="486"/>
                      </a:lnTo>
                      <a:lnTo>
                        <a:pt x="344" y="509"/>
                      </a:lnTo>
                      <a:cubicBezTo>
                        <a:pt x="361" y="518"/>
                        <a:pt x="380" y="522"/>
                        <a:pt x="397" y="522"/>
                      </a:cubicBezTo>
                      <a:cubicBezTo>
                        <a:pt x="464" y="522"/>
                        <a:pt x="525" y="461"/>
                        <a:pt x="511" y="386"/>
                      </a:cubicBezTo>
                      <a:lnTo>
                        <a:pt x="503" y="344"/>
                      </a:lnTo>
                      <a:lnTo>
                        <a:pt x="537" y="313"/>
                      </a:lnTo>
                      <a:cubicBezTo>
                        <a:pt x="606" y="247"/>
                        <a:pt x="570" y="129"/>
                        <a:pt x="472" y="115"/>
                      </a:cubicBezTo>
                      <a:lnTo>
                        <a:pt x="431" y="107"/>
                      </a:lnTo>
                      <a:lnTo>
                        <a:pt x="414" y="65"/>
                      </a:lnTo>
                      <a:cubicBezTo>
                        <a:pt x="392" y="22"/>
                        <a:pt x="350" y="0"/>
                        <a:pt x="307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7339;p57">
                  <a:extLst>
                    <a:ext uri="{FF2B5EF4-FFF2-40B4-BE49-F238E27FC236}">
                      <a16:creationId xmlns:a16="http://schemas.microsoft.com/office/drawing/2014/main" id="{77B8E23D-8A60-DF5D-97ED-4C398FCD9B4D}"/>
                    </a:ext>
                  </a:extLst>
                </p:cNvPr>
                <p:cNvSpPr/>
                <p:nvPr/>
              </p:nvSpPr>
              <p:spPr>
                <a:xfrm>
                  <a:off x="5875081" y="3946615"/>
                  <a:ext cx="18895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" h="391" extrusionOk="0">
                      <a:moveTo>
                        <a:pt x="201" y="0"/>
                      </a:moveTo>
                      <a:cubicBezTo>
                        <a:pt x="199" y="0"/>
                        <a:pt x="198" y="0"/>
                        <a:pt x="196" y="0"/>
                      </a:cubicBezTo>
                      <a:cubicBezTo>
                        <a:pt x="87" y="0"/>
                        <a:pt x="1" y="89"/>
                        <a:pt x="1" y="195"/>
                      </a:cubicBezTo>
                      <a:cubicBezTo>
                        <a:pt x="1" y="304"/>
                        <a:pt x="87" y="391"/>
                        <a:pt x="196" y="391"/>
                      </a:cubicBezTo>
                      <a:cubicBezTo>
                        <a:pt x="305" y="391"/>
                        <a:pt x="391" y="304"/>
                        <a:pt x="391" y="195"/>
                      </a:cubicBezTo>
                      <a:cubicBezTo>
                        <a:pt x="391" y="86"/>
                        <a:pt x="307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7340;p57">
                  <a:extLst>
                    <a:ext uri="{FF2B5EF4-FFF2-40B4-BE49-F238E27FC236}">
                      <a16:creationId xmlns:a16="http://schemas.microsoft.com/office/drawing/2014/main" id="{33046E36-070B-D17F-A36A-2F76C82B5ADB}"/>
                    </a:ext>
                  </a:extLst>
                </p:cNvPr>
                <p:cNvSpPr/>
                <p:nvPr/>
              </p:nvSpPr>
              <p:spPr>
                <a:xfrm>
                  <a:off x="5881540" y="3928057"/>
                  <a:ext cx="5977" cy="5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1172" extrusionOk="0">
                      <a:moveTo>
                        <a:pt x="0" y="0"/>
                      </a:moveTo>
                      <a:lnTo>
                        <a:pt x="0" y="1172"/>
                      </a:lnTo>
                      <a:lnTo>
                        <a:pt x="123" y="1172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7341;p57">
                  <a:extLst>
                    <a:ext uri="{FF2B5EF4-FFF2-40B4-BE49-F238E27FC236}">
                      <a16:creationId xmlns:a16="http://schemas.microsoft.com/office/drawing/2014/main" id="{DCC05754-56AA-DA66-3434-4F6E2D932A01}"/>
                    </a:ext>
                  </a:extLst>
                </p:cNvPr>
                <p:cNvSpPr/>
                <p:nvPr/>
              </p:nvSpPr>
              <p:spPr>
                <a:xfrm>
                  <a:off x="5881685" y="3923044"/>
                  <a:ext cx="5833" cy="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21" extrusionOk="0">
                      <a:moveTo>
                        <a:pt x="59" y="1"/>
                      </a:moveTo>
                      <a:cubicBezTo>
                        <a:pt x="28" y="1"/>
                        <a:pt x="0" y="29"/>
                        <a:pt x="0" y="60"/>
                      </a:cubicBezTo>
                      <a:cubicBezTo>
                        <a:pt x="0" y="93"/>
                        <a:pt x="28" y="121"/>
                        <a:pt x="59" y="121"/>
                      </a:cubicBezTo>
                      <a:cubicBezTo>
                        <a:pt x="90" y="121"/>
                        <a:pt x="120" y="93"/>
                        <a:pt x="120" y="60"/>
                      </a:cubicBezTo>
                      <a:cubicBezTo>
                        <a:pt x="120" y="29"/>
                        <a:pt x="95" y="1"/>
                        <a:pt x="59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7342;p57">
                  <a:extLst>
                    <a:ext uri="{FF2B5EF4-FFF2-40B4-BE49-F238E27FC236}">
                      <a16:creationId xmlns:a16="http://schemas.microsoft.com/office/drawing/2014/main" id="{E4EEFA73-B3AE-B67C-DAFB-4AE63A44405B}"/>
                    </a:ext>
                  </a:extLst>
                </p:cNvPr>
                <p:cNvSpPr/>
                <p:nvPr/>
              </p:nvSpPr>
              <p:spPr>
                <a:xfrm>
                  <a:off x="5883420" y="3924827"/>
                  <a:ext cx="2314" cy="2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8" extrusionOk="0">
                      <a:moveTo>
                        <a:pt x="23" y="0"/>
                      </a:moveTo>
                      <a:cubicBezTo>
                        <a:pt x="9" y="0"/>
                        <a:pt x="1" y="11"/>
                        <a:pt x="1" y="23"/>
                      </a:cubicBezTo>
                      <a:cubicBezTo>
                        <a:pt x="1" y="36"/>
                        <a:pt x="9" y="48"/>
                        <a:pt x="23" y="48"/>
                      </a:cubicBezTo>
                      <a:cubicBezTo>
                        <a:pt x="37" y="48"/>
                        <a:pt x="48" y="36"/>
                        <a:pt x="48" y="23"/>
                      </a:cubicBezTo>
                      <a:cubicBezTo>
                        <a:pt x="48" y="11"/>
                        <a:pt x="37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7343;p57">
                  <a:extLst>
                    <a:ext uri="{FF2B5EF4-FFF2-40B4-BE49-F238E27FC236}">
                      <a16:creationId xmlns:a16="http://schemas.microsoft.com/office/drawing/2014/main" id="{C12D5A88-6AE9-6459-0EB2-B8A6315EB7C4}"/>
                    </a:ext>
                  </a:extLst>
                </p:cNvPr>
                <p:cNvSpPr/>
                <p:nvPr/>
              </p:nvSpPr>
              <p:spPr>
                <a:xfrm>
                  <a:off x="5881685" y="3983828"/>
                  <a:ext cx="5833" cy="5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19" extrusionOk="0">
                      <a:moveTo>
                        <a:pt x="59" y="1"/>
                      </a:moveTo>
                      <a:cubicBezTo>
                        <a:pt x="28" y="1"/>
                        <a:pt x="0" y="29"/>
                        <a:pt x="0" y="60"/>
                      </a:cubicBezTo>
                      <a:cubicBezTo>
                        <a:pt x="0" y="90"/>
                        <a:pt x="28" y="118"/>
                        <a:pt x="59" y="118"/>
                      </a:cubicBezTo>
                      <a:cubicBezTo>
                        <a:pt x="90" y="118"/>
                        <a:pt x="120" y="90"/>
                        <a:pt x="120" y="60"/>
                      </a:cubicBezTo>
                      <a:cubicBezTo>
                        <a:pt x="120" y="23"/>
                        <a:pt x="95" y="1"/>
                        <a:pt x="59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7344;p57">
                  <a:extLst>
                    <a:ext uri="{FF2B5EF4-FFF2-40B4-BE49-F238E27FC236}">
                      <a16:creationId xmlns:a16="http://schemas.microsoft.com/office/drawing/2014/main" id="{32858CB0-F6F3-2969-B336-7701844F7494}"/>
                    </a:ext>
                  </a:extLst>
                </p:cNvPr>
                <p:cNvSpPr/>
                <p:nvPr/>
              </p:nvSpPr>
              <p:spPr>
                <a:xfrm>
                  <a:off x="5883420" y="3985467"/>
                  <a:ext cx="2314" cy="2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8" extrusionOk="0">
                      <a:moveTo>
                        <a:pt x="23" y="0"/>
                      </a:moveTo>
                      <a:cubicBezTo>
                        <a:pt x="9" y="0"/>
                        <a:pt x="1" y="12"/>
                        <a:pt x="1" y="26"/>
                      </a:cubicBezTo>
                      <a:cubicBezTo>
                        <a:pt x="1" y="39"/>
                        <a:pt x="9" y="48"/>
                        <a:pt x="23" y="48"/>
                      </a:cubicBezTo>
                      <a:cubicBezTo>
                        <a:pt x="37" y="48"/>
                        <a:pt x="48" y="39"/>
                        <a:pt x="48" y="26"/>
                      </a:cubicBezTo>
                      <a:cubicBezTo>
                        <a:pt x="48" y="12"/>
                        <a:pt x="37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7345;p57">
                  <a:extLst>
                    <a:ext uri="{FF2B5EF4-FFF2-40B4-BE49-F238E27FC236}">
                      <a16:creationId xmlns:a16="http://schemas.microsoft.com/office/drawing/2014/main" id="{6C1F50C1-A256-71B4-0C1C-01CD049D4C49}"/>
                    </a:ext>
                  </a:extLst>
                </p:cNvPr>
                <p:cNvSpPr/>
                <p:nvPr/>
              </p:nvSpPr>
              <p:spPr>
                <a:xfrm>
                  <a:off x="5856234" y="3953171"/>
                  <a:ext cx="56542" cy="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124" extrusionOk="0">
                      <a:moveTo>
                        <a:pt x="1" y="1"/>
                      </a:moveTo>
                      <a:lnTo>
                        <a:pt x="1" y="124"/>
                      </a:lnTo>
                      <a:lnTo>
                        <a:pt x="1173" y="124"/>
                      </a:lnTo>
                      <a:lnTo>
                        <a:pt x="1173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7346;p57">
                  <a:extLst>
                    <a:ext uri="{FF2B5EF4-FFF2-40B4-BE49-F238E27FC236}">
                      <a16:creationId xmlns:a16="http://schemas.microsoft.com/office/drawing/2014/main" id="{4338D07C-22AB-91D7-DAAC-CF61DE27425E}"/>
                    </a:ext>
                  </a:extLst>
                </p:cNvPr>
                <p:cNvSpPr/>
                <p:nvPr/>
              </p:nvSpPr>
              <p:spPr>
                <a:xfrm>
                  <a:off x="5912053" y="3953316"/>
                  <a:ext cx="5833" cy="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21" extrusionOk="0">
                      <a:moveTo>
                        <a:pt x="62" y="1"/>
                      </a:moveTo>
                      <a:cubicBezTo>
                        <a:pt x="29" y="1"/>
                        <a:pt x="1" y="29"/>
                        <a:pt x="1" y="62"/>
                      </a:cubicBezTo>
                      <a:cubicBezTo>
                        <a:pt x="1" y="93"/>
                        <a:pt x="29" y="121"/>
                        <a:pt x="62" y="121"/>
                      </a:cubicBezTo>
                      <a:cubicBezTo>
                        <a:pt x="93" y="121"/>
                        <a:pt x="121" y="93"/>
                        <a:pt x="121" y="62"/>
                      </a:cubicBezTo>
                      <a:cubicBezTo>
                        <a:pt x="121" y="29"/>
                        <a:pt x="93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7347;p57">
                  <a:extLst>
                    <a:ext uri="{FF2B5EF4-FFF2-40B4-BE49-F238E27FC236}">
                      <a16:creationId xmlns:a16="http://schemas.microsoft.com/office/drawing/2014/main" id="{09E1A1CC-C3EA-AA20-CC65-D14FA312F810}"/>
                    </a:ext>
                  </a:extLst>
                </p:cNvPr>
                <p:cNvSpPr/>
                <p:nvPr/>
              </p:nvSpPr>
              <p:spPr>
                <a:xfrm>
                  <a:off x="5913788" y="3955051"/>
                  <a:ext cx="2362" cy="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49" extrusionOk="0">
                      <a:moveTo>
                        <a:pt x="26" y="1"/>
                      </a:moveTo>
                      <a:cubicBezTo>
                        <a:pt x="12" y="1"/>
                        <a:pt x="1" y="12"/>
                        <a:pt x="1" y="23"/>
                      </a:cubicBezTo>
                      <a:cubicBezTo>
                        <a:pt x="1" y="37"/>
                        <a:pt x="12" y="48"/>
                        <a:pt x="26" y="48"/>
                      </a:cubicBezTo>
                      <a:cubicBezTo>
                        <a:pt x="37" y="48"/>
                        <a:pt x="48" y="37"/>
                        <a:pt x="48" y="23"/>
                      </a:cubicBezTo>
                      <a:cubicBezTo>
                        <a:pt x="48" y="12"/>
                        <a:pt x="37" y="1"/>
                        <a:pt x="26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7348;p57">
                  <a:extLst>
                    <a:ext uri="{FF2B5EF4-FFF2-40B4-BE49-F238E27FC236}">
                      <a16:creationId xmlns:a16="http://schemas.microsoft.com/office/drawing/2014/main" id="{DBA1BFFB-41D5-393B-B696-AFBE035F2301}"/>
                    </a:ext>
                  </a:extLst>
                </p:cNvPr>
                <p:cNvSpPr/>
                <p:nvPr/>
              </p:nvSpPr>
              <p:spPr>
                <a:xfrm>
                  <a:off x="5851413" y="3953316"/>
                  <a:ext cx="5833" cy="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21" extrusionOk="0">
                      <a:moveTo>
                        <a:pt x="59" y="1"/>
                      </a:moveTo>
                      <a:cubicBezTo>
                        <a:pt x="28" y="1"/>
                        <a:pt x="1" y="29"/>
                        <a:pt x="1" y="62"/>
                      </a:cubicBezTo>
                      <a:cubicBezTo>
                        <a:pt x="1" y="93"/>
                        <a:pt x="28" y="121"/>
                        <a:pt x="59" y="121"/>
                      </a:cubicBezTo>
                      <a:cubicBezTo>
                        <a:pt x="90" y="121"/>
                        <a:pt x="120" y="93"/>
                        <a:pt x="120" y="62"/>
                      </a:cubicBezTo>
                      <a:cubicBezTo>
                        <a:pt x="120" y="29"/>
                        <a:pt x="90" y="1"/>
                        <a:pt x="59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7349;p57">
                  <a:extLst>
                    <a:ext uri="{FF2B5EF4-FFF2-40B4-BE49-F238E27FC236}">
                      <a16:creationId xmlns:a16="http://schemas.microsoft.com/office/drawing/2014/main" id="{0E285BD8-B5ED-FA0E-301F-755EA3C43D88}"/>
                    </a:ext>
                  </a:extLst>
                </p:cNvPr>
                <p:cNvSpPr/>
                <p:nvPr/>
              </p:nvSpPr>
              <p:spPr>
                <a:xfrm>
                  <a:off x="5853148" y="3955051"/>
                  <a:ext cx="2362" cy="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49" extrusionOk="0">
                      <a:moveTo>
                        <a:pt x="23" y="1"/>
                      </a:moveTo>
                      <a:cubicBezTo>
                        <a:pt x="9" y="1"/>
                        <a:pt x="1" y="12"/>
                        <a:pt x="1" y="26"/>
                      </a:cubicBezTo>
                      <a:cubicBezTo>
                        <a:pt x="1" y="40"/>
                        <a:pt x="9" y="48"/>
                        <a:pt x="23" y="48"/>
                      </a:cubicBezTo>
                      <a:cubicBezTo>
                        <a:pt x="37" y="48"/>
                        <a:pt x="48" y="40"/>
                        <a:pt x="48" y="26"/>
                      </a:cubicBezTo>
                      <a:cubicBezTo>
                        <a:pt x="48" y="12"/>
                        <a:pt x="37" y="1"/>
                        <a:pt x="23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7350;p57">
                  <a:extLst>
                    <a:ext uri="{FF2B5EF4-FFF2-40B4-BE49-F238E27FC236}">
                      <a16:creationId xmlns:a16="http://schemas.microsoft.com/office/drawing/2014/main" id="{C41F96EA-DE41-A9E5-B1E9-11E3811675EE}"/>
                    </a:ext>
                  </a:extLst>
                </p:cNvPr>
                <p:cNvSpPr/>
                <p:nvPr/>
              </p:nvSpPr>
              <p:spPr>
                <a:xfrm>
                  <a:off x="5866886" y="3938806"/>
                  <a:ext cx="34754" cy="34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721" extrusionOk="0">
                      <a:moveTo>
                        <a:pt x="636" y="0"/>
                      </a:moveTo>
                      <a:lnTo>
                        <a:pt x="0" y="634"/>
                      </a:lnTo>
                      <a:lnTo>
                        <a:pt x="87" y="720"/>
                      </a:lnTo>
                      <a:lnTo>
                        <a:pt x="720" y="87"/>
                      </a:lnTo>
                      <a:lnTo>
                        <a:pt x="636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7351;p57">
                  <a:extLst>
                    <a:ext uri="{FF2B5EF4-FFF2-40B4-BE49-F238E27FC236}">
                      <a16:creationId xmlns:a16="http://schemas.microsoft.com/office/drawing/2014/main" id="{AD651EC0-6A62-6A5B-31B6-1600B9BCCA7B}"/>
                    </a:ext>
                  </a:extLst>
                </p:cNvPr>
                <p:cNvSpPr/>
                <p:nvPr/>
              </p:nvSpPr>
              <p:spPr>
                <a:xfrm>
                  <a:off x="5898604" y="3937794"/>
                  <a:ext cx="4772" cy="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" h="90" extrusionOk="0">
                      <a:moveTo>
                        <a:pt x="51" y="0"/>
                      </a:moveTo>
                      <a:cubicBezTo>
                        <a:pt x="39" y="0"/>
                        <a:pt x="27" y="5"/>
                        <a:pt x="17" y="13"/>
                      </a:cubicBezTo>
                      <a:cubicBezTo>
                        <a:pt x="1" y="30"/>
                        <a:pt x="1" y="58"/>
                        <a:pt x="17" y="77"/>
                      </a:cubicBezTo>
                      <a:cubicBezTo>
                        <a:pt x="27" y="86"/>
                        <a:pt x="39" y="90"/>
                        <a:pt x="51" y="90"/>
                      </a:cubicBezTo>
                      <a:cubicBezTo>
                        <a:pt x="62" y="90"/>
                        <a:pt x="73" y="86"/>
                        <a:pt x="82" y="77"/>
                      </a:cubicBezTo>
                      <a:cubicBezTo>
                        <a:pt x="98" y="63"/>
                        <a:pt x="98" y="30"/>
                        <a:pt x="82" y="13"/>
                      </a:cubicBezTo>
                      <a:cubicBezTo>
                        <a:pt x="73" y="5"/>
                        <a:pt x="62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7352;p57">
                  <a:extLst>
                    <a:ext uri="{FF2B5EF4-FFF2-40B4-BE49-F238E27FC236}">
                      <a16:creationId xmlns:a16="http://schemas.microsoft.com/office/drawing/2014/main" id="{AEB47B78-95F9-007C-D61C-A0DBB1BBBC88}"/>
                    </a:ext>
                  </a:extLst>
                </p:cNvPr>
                <p:cNvSpPr/>
                <p:nvPr/>
              </p:nvSpPr>
              <p:spPr>
                <a:xfrm>
                  <a:off x="5899954" y="3938951"/>
                  <a:ext cx="1928" cy="1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40" extrusionOk="0">
                      <a:moveTo>
                        <a:pt x="19" y="0"/>
                      </a:moveTo>
                      <a:cubicBezTo>
                        <a:pt x="15" y="0"/>
                        <a:pt x="12" y="2"/>
                        <a:pt x="9" y="6"/>
                      </a:cubicBezTo>
                      <a:cubicBezTo>
                        <a:pt x="1" y="17"/>
                        <a:pt x="1" y="28"/>
                        <a:pt x="9" y="34"/>
                      </a:cubicBezTo>
                      <a:cubicBezTo>
                        <a:pt x="15" y="38"/>
                        <a:pt x="19" y="40"/>
                        <a:pt x="24" y="40"/>
                      </a:cubicBezTo>
                      <a:cubicBezTo>
                        <a:pt x="29" y="40"/>
                        <a:pt x="33" y="38"/>
                        <a:pt x="37" y="34"/>
                      </a:cubicBezTo>
                      <a:cubicBezTo>
                        <a:pt x="40" y="28"/>
                        <a:pt x="40" y="14"/>
                        <a:pt x="37" y="6"/>
                      </a:cubicBezTo>
                      <a:cubicBezTo>
                        <a:pt x="31" y="3"/>
                        <a:pt x="25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7353;p57">
                  <a:extLst>
                    <a:ext uri="{FF2B5EF4-FFF2-40B4-BE49-F238E27FC236}">
                      <a16:creationId xmlns:a16="http://schemas.microsoft.com/office/drawing/2014/main" id="{8571140F-46A5-E397-D694-2FB6B3FB3D16}"/>
                    </a:ext>
                  </a:extLst>
                </p:cNvPr>
                <p:cNvSpPr/>
                <p:nvPr/>
              </p:nvSpPr>
              <p:spPr>
                <a:xfrm>
                  <a:off x="5865826" y="3970621"/>
                  <a:ext cx="5013" cy="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89" extrusionOk="0">
                      <a:moveTo>
                        <a:pt x="50" y="0"/>
                      </a:moveTo>
                      <a:cubicBezTo>
                        <a:pt x="39" y="0"/>
                        <a:pt x="28" y="4"/>
                        <a:pt x="20" y="13"/>
                      </a:cubicBezTo>
                      <a:cubicBezTo>
                        <a:pt x="0" y="29"/>
                        <a:pt x="0" y="57"/>
                        <a:pt x="20" y="74"/>
                      </a:cubicBezTo>
                      <a:cubicBezTo>
                        <a:pt x="28" y="84"/>
                        <a:pt x="39" y="89"/>
                        <a:pt x="50" y="89"/>
                      </a:cubicBezTo>
                      <a:cubicBezTo>
                        <a:pt x="61" y="89"/>
                        <a:pt x="73" y="84"/>
                        <a:pt x="81" y="74"/>
                      </a:cubicBezTo>
                      <a:cubicBezTo>
                        <a:pt x="103" y="57"/>
                        <a:pt x="103" y="27"/>
                        <a:pt x="81" y="13"/>
                      </a:cubicBezTo>
                      <a:cubicBezTo>
                        <a:pt x="73" y="4"/>
                        <a:pt x="61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7354;p57">
                  <a:extLst>
                    <a:ext uri="{FF2B5EF4-FFF2-40B4-BE49-F238E27FC236}">
                      <a16:creationId xmlns:a16="http://schemas.microsoft.com/office/drawing/2014/main" id="{05E58302-23A9-1DA1-3A6D-FFCD443EF449}"/>
                    </a:ext>
                  </a:extLst>
                </p:cNvPr>
                <p:cNvSpPr/>
                <p:nvPr/>
              </p:nvSpPr>
              <p:spPr>
                <a:xfrm>
                  <a:off x="5867272" y="3971826"/>
                  <a:ext cx="1928" cy="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9" extrusionOk="0">
                      <a:moveTo>
                        <a:pt x="18" y="0"/>
                      </a:moveTo>
                      <a:cubicBezTo>
                        <a:pt x="13" y="0"/>
                        <a:pt x="9" y="2"/>
                        <a:pt x="6" y="4"/>
                      </a:cubicBezTo>
                      <a:cubicBezTo>
                        <a:pt x="1" y="16"/>
                        <a:pt x="1" y="27"/>
                        <a:pt x="6" y="32"/>
                      </a:cubicBezTo>
                      <a:cubicBezTo>
                        <a:pt x="12" y="37"/>
                        <a:pt x="17" y="39"/>
                        <a:pt x="22" y="39"/>
                      </a:cubicBezTo>
                      <a:cubicBezTo>
                        <a:pt x="27" y="39"/>
                        <a:pt x="31" y="37"/>
                        <a:pt x="34" y="32"/>
                      </a:cubicBezTo>
                      <a:cubicBezTo>
                        <a:pt x="40" y="21"/>
                        <a:pt x="40" y="13"/>
                        <a:pt x="34" y="4"/>
                      </a:cubicBezTo>
                      <a:cubicBezTo>
                        <a:pt x="29" y="2"/>
                        <a:pt x="23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7355;p57">
                  <a:extLst>
                    <a:ext uri="{FF2B5EF4-FFF2-40B4-BE49-F238E27FC236}">
                      <a16:creationId xmlns:a16="http://schemas.microsoft.com/office/drawing/2014/main" id="{EF937AD6-4E00-51A3-C4BA-2CBBD31F0DC9}"/>
                    </a:ext>
                  </a:extLst>
                </p:cNvPr>
                <p:cNvSpPr/>
                <p:nvPr/>
              </p:nvSpPr>
              <p:spPr>
                <a:xfrm>
                  <a:off x="5866597" y="3939337"/>
                  <a:ext cx="34754" cy="34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721" extrusionOk="0">
                      <a:moveTo>
                        <a:pt x="87" y="1"/>
                      </a:moveTo>
                      <a:lnTo>
                        <a:pt x="1" y="87"/>
                      </a:lnTo>
                      <a:lnTo>
                        <a:pt x="637" y="720"/>
                      </a:lnTo>
                      <a:lnTo>
                        <a:pt x="721" y="634"/>
                      </a:lnTo>
                      <a:lnTo>
                        <a:pt x="87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7356;p57">
                  <a:extLst>
                    <a:ext uri="{FF2B5EF4-FFF2-40B4-BE49-F238E27FC236}">
                      <a16:creationId xmlns:a16="http://schemas.microsoft.com/office/drawing/2014/main" id="{E7B0F67A-F323-C134-57B5-3048790F4A2E}"/>
                    </a:ext>
                  </a:extLst>
                </p:cNvPr>
                <p:cNvSpPr/>
                <p:nvPr/>
              </p:nvSpPr>
              <p:spPr>
                <a:xfrm>
                  <a:off x="5898604" y="3970621"/>
                  <a:ext cx="4772" cy="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" h="89" extrusionOk="0">
                      <a:moveTo>
                        <a:pt x="51" y="0"/>
                      </a:moveTo>
                      <a:cubicBezTo>
                        <a:pt x="39" y="0"/>
                        <a:pt x="27" y="4"/>
                        <a:pt x="17" y="13"/>
                      </a:cubicBezTo>
                      <a:cubicBezTo>
                        <a:pt x="1" y="29"/>
                        <a:pt x="1" y="57"/>
                        <a:pt x="17" y="74"/>
                      </a:cubicBezTo>
                      <a:cubicBezTo>
                        <a:pt x="26" y="84"/>
                        <a:pt x="38" y="89"/>
                        <a:pt x="50" y="89"/>
                      </a:cubicBezTo>
                      <a:cubicBezTo>
                        <a:pt x="61" y="89"/>
                        <a:pt x="73" y="84"/>
                        <a:pt x="82" y="74"/>
                      </a:cubicBezTo>
                      <a:cubicBezTo>
                        <a:pt x="98" y="57"/>
                        <a:pt x="98" y="29"/>
                        <a:pt x="82" y="13"/>
                      </a:cubicBezTo>
                      <a:cubicBezTo>
                        <a:pt x="73" y="4"/>
                        <a:pt x="62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7357;p57">
                  <a:extLst>
                    <a:ext uri="{FF2B5EF4-FFF2-40B4-BE49-F238E27FC236}">
                      <a16:creationId xmlns:a16="http://schemas.microsoft.com/office/drawing/2014/main" id="{5B9E1D7E-826D-4691-CE34-D3FEAC83CBF6}"/>
                    </a:ext>
                  </a:extLst>
                </p:cNvPr>
                <p:cNvSpPr/>
                <p:nvPr/>
              </p:nvSpPr>
              <p:spPr>
                <a:xfrm>
                  <a:off x="5899954" y="3971826"/>
                  <a:ext cx="2073" cy="1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35" extrusionOk="0">
                      <a:moveTo>
                        <a:pt x="21" y="0"/>
                      </a:moveTo>
                      <a:cubicBezTo>
                        <a:pt x="16" y="0"/>
                        <a:pt x="12" y="2"/>
                        <a:pt x="9" y="4"/>
                      </a:cubicBezTo>
                      <a:cubicBezTo>
                        <a:pt x="1" y="16"/>
                        <a:pt x="1" y="27"/>
                        <a:pt x="9" y="32"/>
                      </a:cubicBezTo>
                      <a:cubicBezTo>
                        <a:pt x="12" y="34"/>
                        <a:pt x="16" y="34"/>
                        <a:pt x="21" y="34"/>
                      </a:cubicBezTo>
                      <a:cubicBezTo>
                        <a:pt x="26" y="34"/>
                        <a:pt x="31" y="34"/>
                        <a:pt x="37" y="32"/>
                      </a:cubicBezTo>
                      <a:cubicBezTo>
                        <a:pt x="42" y="21"/>
                        <a:pt x="42" y="13"/>
                        <a:pt x="37" y="4"/>
                      </a:cubicBezTo>
                      <a:cubicBezTo>
                        <a:pt x="31" y="2"/>
                        <a:pt x="26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7358;p57">
                  <a:extLst>
                    <a:ext uri="{FF2B5EF4-FFF2-40B4-BE49-F238E27FC236}">
                      <a16:creationId xmlns:a16="http://schemas.microsoft.com/office/drawing/2014/main" id="{0E656AE5-FE2E-FDC1-5DED-106F87DFE239}"/>
                    </a:ext>
                  </a:extLst>
                </p:cNvPr>
                <p:cNvSpPr/>
                <p:nvPr/>
              </p:nvSpPr>
              <p:spPr>
                <a:xfrm>
                  <a:off x="5865826" y="3937794"/>
                  <a:ext cx="4868" cy="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92" extrusionOk="0">
                      <a:moveTo>
                        <a:pt x="50" y="0"/>
                      </a:moveTo>
                      <a:cubicBezTo>
                        <a:pt x="39" y="0"/>
                        <a:pt x="28" y="5"/>
                        <a:pt x="20" y="13"/>
                      </a:cubicBezTo>
                      <a:cubicBezTo>
                        <a:pt x="0" y="30"/>
                        <a:pt x="0" y="58"/>
                        <a:pt x="20" y="77"/>
                      </a:cubicBezTo>
                      <a:cubicBezTo>
                        <a:pt x="28" y="87"/>
                        <a:pt x="39" y="92"/>
                        <a:pt x="50" y="92"/>
                      </a:cubicBezTo>
                      <a:cubicBezTo>
                        <a:pt x="61" y="92"/>
                        <a:pt x="73" y="87"/>
                        <a:pt x="81" y="77"/>
                      </a:cubicBezTo>
                      <a:cubicBezTo>
                        <a:pt x="100" y="58"/>
                        <a:pt x="100" y="30"/>
                        <a:pt x="81" y="13"/>
                      </a:cubicBezTo>
                      <a:cubicBezTo>
                        <a:pt x="73" y="5"/>
                        <a:pt x="61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7359;p57">
                  <a:extLst>
                    <a:ext uri="{FF2B5EF4-FFF2-40B4-BE49-F238E27FC236}">
                      <a16:creationId xmlns:a16="http://schemas.microsoft.com/office/drawing/2014/main" id="{D5606646-98A4-E00F-1B2D-80E4DE6A2593}"/>
                    </a:ext>
                  </a:extLst>
                </p:cNvPr>
                <p:cNvSpPr/>
                <p:nvPr/>
              </p:nvSpPr>
              <p:spPr>
                <a:xfrm>
                  <a:off x="5867417" y="3939047"/>
                  <a:ext cx="1639" cy="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8" extrusionOk="0">
                      <a:moveTo>
                        <a:pt x="17" y="1"/>
                      </a:moveTo>
                      <a:cubicBezTo>
                        <a:pt x="9" y="1"/>
                        <a:pt x="1" y="9"/>
                        <a:pt x="1" y="18"/>
                      </a:cubicBezTo>
                      <a:cubicBezTo>
                        <a:pt x="1" y="29"/>
                        <a:pt x="9" y="37"/>
                        <a:pt x="17" y="37"/>
                      </a:cubicBezTo>
                      <a:cubicBezTo>
                        <a:pt x="26" y="37"/>
                        <a:pt x="34" y="29"/>
                        <a:pt x="34" y="18"/>
                      </a:cubicBezTo>
                      <a:cubicBezTo>
                        <a:pt x="34" y="9"/>
                        <a:pt x="26" y="1"/>
                        <a:pt x="17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7360;p57">
                  <a:extLst>
                    <a:ext uri="{FF2B5EF4-FFF2-40B4-BE49-F238E27FC236}">
                      <a16:creationId xmlns:a16="http://schemas.microsoft.com/office/drawing/2014/main" id="{0BB99A06-4EC3-C1E5-A18C-06CFDB30EE5B}"/>
                    </a:ext>
                  </a:extLst>
                </p:cNvPr>
                <p:cNvSpPr/>
                <p:nvPr/>
              </p:nvSpPr>
              <p:spPr>
                <a:xfrm>
                  <a:off x="5879660" y="3951291"/>
                  <a:ext cx="9448" cy="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7" extrusionOk="0">
                      <a:moveTo>
                        <a:pt x="98" y="1"/>
                      </a:moveTo>
                      <a:cubicBezTo>
                        <a:pt x="42" y="1"/>
                        <a:pt x="0" y="43"/>
                        <a:pt x="0" y="98"/>
                      </a:cubicBezTo>
                      <a:cubicBezTo>
                        <a:pt x="0" y="154"/>
                        <a:pt x="42" y="196"/>
                        <a:pt x="98" y="196"/>
                      </a:cubicBezTo>
                      <a:cubicBezTo>
                        <a:pt x="154" y="196"/>
                        <a:pt x="196" y="151"/>
                        <a:pt x="196" y="98"/>
                      </a:cubicBezTo>
                      <a:cubicBezTo>
                        <a:pt x="196" y="48"/>
                        <a:pt x="154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7361;p57">
                  <a:extLst>
                    <a:ext uri="{FF2B5EF4-FFF2-40B4-BE49-F238E27FC236}">
                      <a16:creationId xmlns:a16="http://schemas.microsoft.com/office/drawing/2014/main" id="{63EC67EE-8E0C-611F-8950-415FB0B4EB94}"/>
                    </a:ext>
                  </a:extLst>
                </p:cNvPr>
                <p:cNvSpPr/>
                <p:nvPr/>
              </p:nvSpPr>
              <p:spPr>
                <a:xfrm>
                  <a:off x="5408183" y="3187219"/>
                  <a:ext cx="563487" cy="121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25125" extrusionOk="0">
                      <a:moveTo>
                        <a:pt x="10058" y="0"/>
                      </a:moveTo>
                      <a:cubicBezTo>
                        <a:pt x="9921" y="1116"/>
                        <a:pt x="9611" y="2179"/>
                        <a:pt x="8903" y="3033"/>
                      </a:cubicBezTo>
                      <a:cubicBezTo>
                        <a:pt x="7954" y="4176"/>
                        <a:pt x="6446" y="4690"/>
                        <a:pt x="4942" y="4690"/>
                      </a:cubicBezTo>
                      <a:cubicBezTo>
                        <a:pt x="4548" y="4690"/>
                        <a:pt x="4155" y="4655"/>
                        <a:pt x="3772" y="4587"/>
                      </a:cubicBezTo>
                      <a:cubicBezTo>
                        <a:pt x="3661" y="4564"/>
                        <a:pt x="3538" y="4545"/>
                        <a:pt x="3423" y="4534"/>
                      </a:cubicBezTo>
                      <a:lnTo>
                        <a:pt x="3423" y="4534"/>
                      </a:lnTo>
                      <a:cubicBezTo>
                        <a:pt x="3543" y="4704"/>
                        <a:pt x="3669" y="4871"/>
                        <a:pt x="3803" y="5025"/>
                      </a:cubicBezTo>
                      <a:cubicBezTo>
                        <a:pt x="3546" y="5373"/>
                        <a:pt x="3320" y="5730"/>
                        <a:pt x="3117" y="6088"/>
                      </a:cubicBezTo>
                      <a:cubicBezTo>
                        <a:pt x="3161" y="6124"/>
                        <a:pt x="3211" y="6152"/>
                        <a:pt x="3259" y="6182"/>
                      </a:cubicBezTo>
                      <a:cubicBezTo>
                        <a:pt x="3627" y="6394"/>
                        <a:pt x="4048" y="6475"/>
                        <a:pt x="4467" y="6559"/>
                      </a:cubicBezTo>
                      <a:cubicBezTo>
                        <a:pt x="5304" y="6724"/>
                        <a:pt x="6143" y="6888"/>
                        <a:pt x="6980" y="7047"/>
                      </a:cubicBezTo>
                      <a:cubicBezTo>
                        <a:pt x="7279" y="7106"/>
                        <a:pt x="7580" y="7167"/>
                        <a:pt x="7845" y="7307"/>
                      </a:cubicBezTo>
                      <a:cubicBezTo>
                        <a:pt x="8506" y="7658"/>
                        <a:pt x="8808" y="8425"/>
                        <a:pt x="9028" y="9140"/>
                      </a:cubicBezTo>
                      <a:cubicBezTo>
                        <a:pt x="9726" y="11402"/>
                        <a:pt x="10127" y="13754"/>
                        <a:pt x="10214" y="16117"/>
                      </a:cubicBezTo>
                      <a:cubicBezTo>
                        <a:pt x="10267" y="17523"/>
                        <a:pt x="10203" y="18960"/>
                        <a:pt x="9703" y="20274"/>
                      </a:cubicBezTo>
                      <a:cubicBezTo>
                        <a:pt x="9207" y="21590"/>
                        <a:pt x="8219" y="22779"/>
                        <a:pt x="6891" y="23228"/>
                      </a:cubicBezTo>
                      <a:cubicBezTo>
                        <a:pt x="6521" y="23354"/>
                        <a:pt x="6133" y="23415"/>
                        <a:pt x="5743" y="23415"/>
                      </a:cubicBezTo>
                      <a:cubicBezTo>
                        <a:pt x="4603" y="23415"/>
                        <a:pt x="3455" y="22896"/>
                        <a:pt x="2746" y="21998"/>
                      </a:cubicBezTo>
                      <a:cubicBezTo>
                        <a:pt x="2221" y="21334"/>
                        <a:pt x="1939" y="20516"/>
                        <a:pt x="1736" y="19699"/>
                      </a:cubicBezTo>
                      <a:cubicBezTo>
                        <a:pt x="1373" y="18237"/>
                        <a:pt x="1236" y="16725"/>
                        <a:pt x="1167" y="15219"/>
                      </a:cubicBezTo>
                      <a:cubicBezTo>
                        <a:pt x="1105" y="13924"/>
                        <a:pt x="1088" y="12624"/>
                        <a:pt x="1111" y="11327"/>
                      </a:cubicBezTo>
                      <a:lnTo>
                        <a:pt x="1111" y="11327"/>
                      </a:lnTo>
                      <a:cubicBezTo>
                        <a:pt x="636" y="12964"/>
                        <a:pt x="285" y="14635"/>
                        <a:pt x="176" y="16337"/>
                      </a:cubicBezTo>
                      <a:cubicBezTo>
                        <a:pt x="0" y="19113"/>
                        <a:pt x="491" y="21995"/>
                        <a:pt x="1984" y="24344"/>
                      </a:cubicBezTo>
                      <a:cubicBezTo>
                        <a:pt x="2863" y="24774"/>
                        <a:pt x="3834" y="24919"/>
                        <a:pt x="4799" y="25022"/>
                      </a:cubicBezTo>
                      <a:cubicBezTo>
                        <a:pt x="5367" y="25080"/>
                        <a:pt x="5939" y="25125"/>
                        <a:pt x="6508" y="25125"/>
                      </a:cubicBezTo>
                      <a:cubicBezTo>
                        <a:pt x="6927" y="25125"/>
                        <a:pt x="7346" y="25100"/>
                        <a:pt x="7762" y="25039"/>
                      </a:cubicBezTo>
                      <a:cubicBezTo>
                        <a:pt x="8744" y="24891"/>
                        <a:pt x="9712" y="24522"/>
                        <a:pt x="10443" y="23853"/>
                      </a:cubicBezTo>
                      <a:cubicBezTo>
                        <a:pt x="10443" y="23853"/>
                        <a:pt x="11690" y="19930"/>
                        <a:pt x="11690" y="17777"/>
                      </a:cubicBezTo>
                      <a:cubicBezTo>
                        <a:pt x="11681" y="10872"/>
                        <a:pt x="8557" y="5117"/>
                        <a:pt x="8557" y="5117"/>
                      </a:cubicBezTo>
                      <a:cubicBezTo>
                        <a:pt x="9207" y="4447"/>
                        <a:pt x="9723" y="3638"/>
                        <a:pt x="10113" y="2793"/>
                      </a:cubicBezTo>
                      <a:cubicBezTo>
                        <a:pt x="10507" y="1950"/>
                        <a:pt x="10669" y="968"/>
                        <a:pt x="10406" y="76"/>
                      </a:cubicBezTo>
                      <a:cubicBezTo>
                        <a:pt x="10292" y="48"/>
                        <a:pt x="10172" y="25"/>
                        <a:pt x="1005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7362;p57">
                  <a:extLst>
                    <a:ext uri="{FF2B5EF4-FFF2-40B4-BE49-F238E27FC236}">
                      <a16:creationId xmlns:a16="http://schemas.microsoft.com/office/drawing/2014/main" id="{22932941-A7A9-7C65-AAF5-1A3E3F067BB0}"/>
                    </a:ext>
                  </a:extLst>
                </p:cNvPr>
                <p:cNvSpPr/>
                <p:nvPr/>
              </p:nvSpPr>
              <p:spPr>
                <a:xfrm>
                  <a:off x="5536886" y="3770095"/>
                  <a:ext cx="98044" cy="83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" h="1742" extrusionOk="0">
                      <a:moveTo>
                        <a:pt x="1026" y="1"/>
                      </a:moveTo>
                      <a:cubicBezTo>
                        <a:pt x="885" y="1"/>
                        <a:pt x="742" y="72"/>
                        <a:pt x="664" y="214"/>
                      </a:cubicBezTo>
                      <a:lnTo>
                        <a:pt x="597" y="348"/>
                      </a:lnTo>
                      <a:lnTo>
                        <a:pt x="449" y="367"/>
                      </a:lnTo>
                      <a:cubicBezTo>
                        <a:pt x="129" y="418"/>
                        <a:pt x="0" y="811"/>
                        <a:pt x="235" y="1034"/>
                      </a:cubicBezTo>
                      <a:lnTo>
                        <a:pt x="343" y="1137"/>
                      </a:lnTo>
                      <a:lnTo>
                        <a:pt x="318" y="1285"/>
                      </a:lnTo>
                      <a:cubicBezTo>
                        <a:pt x="276" y="1537"/>
                        <a:pt x="477" y="1741"/>
                        <a:pt x="705" y="1741"/>
                      </a:cubicBezTo>
                      <a:cubicBezTo>
                        <a:pt x="765" y="1741"/>
                        <a:pt x="827" y="1727"/>
                        <a:pt x="887" y="1695"/>
                      </a:cubicBezTo>
                      <a:lnTo>
                        <a:pt x="1018" y="1626"/>
                      </a:lnTo>
                      <a:lnTo>
                        <a:pt x="1152" y="1695"/>
                      </a:lnTo>
                      <a:cubicBezTo>
                        <a:pt x="1212" y="1727"/>
                        <a:pt x="1274" y="1741"/>
                        <a:pt x="1334" y="1741"/>
                      </a:cubicBezTo>
                      <a:cubicBezTo>
                        <a:pt x="1560" y="1741"/>
                        <a:pt x="1761" y="1537"/>
                        <a:pt x="1719" y="1285"/>
                      </a:cubicBezTo>
                      <a:lnTo>
                        <a:pt x="1696" y="1137"/>
                      </a:lnTo>
                      <a:lnTo>
                        <a:pt x="1802" y="1034"/>
                      </a:lnTo>
                      <a:cubicBezTo>
                        <a:pt x="2034" y="808"/>
                        <a:pt x="1908" y="412"/>
                        <a:pt x="1588" y="367"/>
                      </a:cubicBezTo>
                      <a:lnTo>
                        <a:pt x="1443" y="348"/>
                      </a:lnTo>
                      <a:lnTo>
                        <a:pt x="1376" y="214"/>
                      </a:lnTo>
                      <a:cubicBezTo>
                        <a:pt x="1306" y="72"/>
                        <a:pt x="1167" y="1"/>
                        <a:pt x="10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7363;p57">
                  <a:extLst>
                    <a:ext uri="{FF2B5EF4-FFF2-40B4-BE49-F238E27FC236}">
                      <a16:creationId xmlns:a16="http://schemas.microsoft.com/office/drawing/2014/main" id="{993B4E4B-3681-B2F7-3201-1E50F93EB0CA}"/>
                    </a:ext>
                  </a:extLst>
                </p:cNvPr>
                <p:cNvSpPr/>
                <p:nvPr/>
              </p:nvSpPr>
              <p:spPr>
                <a:xfrm>
                  <a:off x="5544936" y="3776361"/>
                  <a:ext cx="83149" cy="71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" h="1485" extrusionOk="0">
                      <a:moveTo>
                        <a:pt x="862" y="0"/>
                      </a:moveTo>
                      <a:cubicBezTo>
                        <a:pt x="743" y="0"/>
                        <a:pt x="626" y="62"/>
                        <a:pt x="567" y="184"/>
                      </a:cubicBezTo>
                      <a:lnTo>
                        <a:pt x="511" y="296"/>
                      </a:lnTo>
                      <a:lnTo>
                        <a:pt x="386" y="313"/>
                      </a:lnTo>
                      <a:cubicBezTo>
                        <a:pt x="112" y="355"/>
                        <a:pt x="1" y="692"/>
                        <a:pt x="201" y="882"/>
                      </a:cubicBezTo>
                      <a:lnTo>
                        <a:pt x="291" y="971"/>
                      </a:lnTo>
                      <a:lnTo>
                        <a:pt x="271" y="1097"/>
                      </a:lnTo>
                      <a:cubicBezTo>
                        <a:pt x="232" y="1311"/>
                        <a:pt x="403" y="1484"/>
                        <a:pt x="596" y="1484"/>
                      </a:cubicBezTo>
                      <a:cubicBezTo>
                        <a:pt x="647" y="1484"/>
                        <a:pt x="700" y="1472"/>
                        <a:pt x="751" y="1445"/>
                      </a:cubicBezTo>
                      <a:lnTo>
                        <a:pt x="863" y="1384"/>
                      </a:lnTo>
                      <a:lnTo>
                        <a:pt x="974" y="1445"/>
                      </a:lnTo>
                      <a:cubicBezTo>
                        <a:pt x="1025" y="1472"/>
                        <a:pt x="1078" y="1484"/>
                        <a:pt x="1129" y="1484"/>
                      </a:cubicBezTo>
                      <a:cubicBezTo>
                        <a:pt x="1323" y="1484"/>
                        <a:pt x="1492" y="1309"/>
                        <a:pt x="1457" y="1097"/>
                      </a:cubicBezTo>
                      <a:lnTo>
                        <a:pt x="1435" y="971"/>
                      </a:lnTo>
                      <a:lnTo>
                        <a:pt x="1527" y="882"/>
                      </a:lnTo>
                      <a:cubicBezTo>
                        <a:pt x="1725" y="687"/>
                        <a:pt x="1613" y="355"/>
                        <a:pt x="1340" y="313"/>
                      </a:cubicBezTo>
                      <a:lnTo>
                        <a:pt x="1214" y="296"/>
                      </a:lnTo>
                      <a:lnTo>
                        <a:pt x="1158" y="184"/>
                      </a:lnTo>
                      <a:cubicBezTo>
                        <a:pt x="1098" y="62"/>
                        <a:pt x="980" y="0"/>
                        <a:pt x="8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7364;p57">
                  <a:extLst>
                    <a:ext uri="{FF2B5EF4-FFF2-40B4-BE49-F238E27FC236}">
                      <a16:creationId xmlns:a16="http://schemas.microsoft.com/office/drawing/2014/main" id="{48132EB3-9F99-F7F2-17E9-E64BBBC2FCBD}"/>
                    </a:ext>
                  </a:extLst>
                </p:cNvPr>
                <p:cNvSpPr/>
                <p:nvPr/>
              </p:nvSpPr>
              <p:spPr>
                <a:xfrm>
                  <a:off x="5544792" y="3782145"/>
                  <a:ext cx="76594" cy="68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1426" extrusionOk="0">
                      <a:moveTo>
                        <a:pt x="1" y="670"/>
                      </a:moveTo>
                      <a:cubicBezTo>
                        <a:pt x="18" y="712"/>
                        <a:pt x="45" y="748"/>
                        <a:pt x="84" y="787"/>
                      </a:cubicBezTo>
                      <a:lnTo>
                        <a:pt x="193" y="893"/>
                      </a:lnTo>
                      <a:lnTo>
                        <a:pt x="168" y="1038"/>
                      </a:lnTo>
                      <a:cubicBezTo>
                        <a:pt x="165" y="1049"/>
                        <a:pt x="165" y="1060"/>
                        <a:pt x="165" y="1069"/>
                      </a:cubicBezTo>
                      <a:cubicBezTo>
                        <a:pt x="309" y="1013"/>
                        <a:pt x="475" y="908"/>
                        <a:pt x="633" y="839"/>
                      </a:cubicBezTo>
                      <a:lnTo>
                        <a:pt x="633" y="839"/>
                      </a:lnTo>
                      <a:cubicBezTo>
                        <a:pt x="633" y="848"/>
                        <a:pt x="636" y="854"/>
                        <a:pt x="645" y="854"/>
                      </a:cubicBezTo>
                      <a:cubicBezTo>
                        <a:pt x="646" y="854"/>
                        <a:pt x="647" y="854"/>
                        <a:pt x="648" y="854"/>
                      </a:cubicBezTo>
                      <a:cubicBezTo>
                        <a:pt x="698" y="851"/>
                        <a:pt x="743" y="829"/>
                        <a:pt x="771" y="790"/>
                      </a:cubicBezTo>
                      <a:cubicBezTo>
                        <a:pt x="771" y="789"/>
                        <a:pt x="772" y="788"/>
                        <a:pt x="773" y="787"/>
                      </a:cubicBezTo>
                      <a:lnTo>
                        <a:pt x="773" y="787"/>
                      </a:lnTo>
                      <a:cubicBezTo>
                        <a:pt x="728" y="800"/>
                        <a:pt x="681" y="817"/>
                        <a:pt x="633" y="839"/>
                      </a:cubicBezTo>
                      <a:lnTo>
                        <a:pt x="633" y="839"/>
                      </a:lnTo>
                      <a:cubicBezTo>
                        <a:pt x="633" y="811"/>
                        <a:pt x="660" y="755"/>
                        <a:pt x="638" y="755"/>
                      </a:cubicBezTo>
                      <a:cubicBezTo>
                        <a:pt x="636" y="755"/>
                        <a:pt x="634" y="756"/>
                        <a:pt x="631" y="756"/>
                      </a:cubicBezTo>
                      <a:cubicBezTo>
                        <a:pt x="508" y="796"/>
                        <a:pt x="433" y="825"/>
                        <a:pt x="357" y="825"/>
                      </a:cubicBezTo>
                      <a:cubicBezTo>
                        <a:pt x="266" y="825"/>
                        <a:pt x="175" y="784"/>
                        <a:pt x="1" y="670"/>
                      </a:cubicBezTo>
                      <a:close/>
                      <a:moveTo>
                        <a:pt x="1228" y="0"/>
                      </a:moveTo>
                      <a:cubicBezTo>
                        <a:pt x="1192" y="176"/>
                        <a:pt x="1142" y="349"/>
                        <a:pt x="1067" y="511"/>
                      </a:cubicBezTo>
                      <a:cubicBezTo>
                        <a:pt x="1050" y="558"/>
                        <a:pt x="1022" y="606"/>
                        <a:pt x="974" y="620"/>
                      </a:cubicBezTo>
                      <a:cubicBezTo>
                        <a:pt x="965" y="622"/>
                        <a:pt x="956" y="623"/>
                        <a:pt x="947" y="623"/>
                      </a:cubicBezTo>
                      <a:cubicBezTo>
                        <a:pt x="918" y="623"/>
                        <a:pt x="892" y="611"/>
                        <a:pt x="868" y="592"/>
                      </a:cubicBezTo>
                      <a:cubicBezTo>
                        <a:pt x="841" y="567"/>
                        <a:pt x="815" y="536"/>
                        <a:pt x="799" y="505"/>
                      </a:cubicBezTo>
                      <a:cubicBezTo>
                        <a:pt x="695" y="341"/>
                        <a:pt x="592" y="182"/>
                        <a:pt x="489" y="17"/>
                      </a:cubicBezTo>
                      <a:lnTo>
                        <a:pt x="447" y="103"/>
                      </a:lnTo>
                      <a:lnTo>
                        <a:pt x="366" y="115"/>
                      </a:lnTo>
                      <a:cubicBezTo>
                        <a:pt x="534" y="223"/>
                        <a:pt x="682" y="357"/>
                        <a:pt x="765" y="536"/>
                      </a:cubicBezTo>
                      <a:cubicBezTo>
                        <a:pt x="801" y="616"/>
                        <a:pt x="826" y="718"/>
                        <a:pt x="773" y="787"/>
                      </a:cubicBezTo>
                      <a:lnTo>
                        <a:pt x="773" y="787"/>
                      </a:lnTo>
                      <a:cubicBezTo>
                        <a:pt x="773" y="787"/>
                        <a:pt x="773" y="787"/>
                        <a:pt x="774" y="787"/>
                      </a:cubicBezTo>
                      <a:cubicBezTo>
                        <a:pt x="774" y="787"/>
                        <a:pt x="775" y="787"/>
                        <a:pt x="775" y="787"/>
                      </a:cubicBezTo>
                      <a:cubicBezTo>
                        <a:pt x="795" y="787"/>
                        <a:pt x="785" y="874"/>
                        <a:pt x="801" y="887"/>
                      </a:cubicBezTo>
                      <a:cubicBezTo>
                        <a:pt x="815" y="899"/>
                        <a:pt x="821" y="915"/>
                        <a:pt x="821" y="929"/>
                      </a:cubicBezTo>
                      <a:cubicBezTo>
                        <a:pt x="835" y="1007"/>
                        <a:pt x="827" y="1088"/>
                        <a:pt x="815" y="1164"/>
                      </a:cubicBezTo>
                      <a:cubicBezTo>
                        <a:pt x="807" y="1250"/>
                        <a:pt x="788" y="1339"/>
                        <a:pt x="771" y="1426"/>
                      </a:cubicBezTo>
                      <a:lnTo>
                        <a:pt x="863" y="1376"/>
                      </a:lnTo>
                      <a:lnTo>
                        <a:pt x="927" y="1412"/>
                      </a:lnTo>
                      <a:cubicBezTo>
                        <a:pt x="919" y="1339"/>
                        <a:pt x="910" y="1264"/>
                        <a:pt x="910" y="1192"/>
                      </a:cubicBezTo>
                      <a:cubicBezTo>
                        <a:pt x="905" y="1069"/>
                        <a:pt x="910" y="943"/>
                        <a:pt x="977" y="843"/>
                      </a:cubicBezTo>
                      <a:cubicBezTo>
                        <a:pt x="983" y="837"/>
                        <a:pt x="988" y="829"/>
                        <a:pt x="994" y="826"/>
                      </a:cubicBezTo>
                      <a:cubicBezTo>
                        <a:pt x="1005" y="818"/>
                        <a:pt x="1016" y="818"/>
                        <a:pt x="1025" y="818"/>
                      </a:cubicBezTo>
                      <a:cubicBezTo>
                        <a:pt x="1203" y="818"/>
                        <a:pt x="1371" y="885"/>
                        <a:pt x="1541" y="926"/>
                      </a:cubicBezTo>
                      <a:lnTo>
                        <a:pt x="1535" y="885"/>
                      </a:lnTo>
                      <a:lnTo>
                        <a:pt x="1588" y="840"/>
                      </a:lnTo>
                      <a:cubicBezTo>
                        <a:pt x="1524" y="834"/>
                        <a:pt x="1465" y="832"/>
                        <a:pt x="1407" y="826"/>
                      </a:cubicBezTo>
                      <a:cubicBezTo>
                        <a:pt x="1343" y="818"/>
                        <a:pt x="1284" y="804"/>
                        <a:pt x="1220" y="784"/>
                      </a:cubicBezTo>
                      <a:cubicBezTo>
                        <a:pt x="1181" y="770"/>
                        <a:pt x="1145" y="756"/>
                        <a:pt x="1114" y="731"/>
                      </a:cubicBezTo>
                      <a:cubicBezTo>
                        <a:pt x="1080" y="703"/>
                        <a:pt x="1058" y="670"/>
                        <a:pt x="1058" y="628"/>
                      </a:cubicBezTo>
                      <a:cubicBezTo>
                        <a:pt x="1058" y="586"/>
                        <a:pt x="1080" y="547"/>
                        <a:pt x="1103" y="516"/>
                      </a:cubicBezTo>
                      <a:cubicBezTo>
                        <a:pt x="1189" y="382"/>
                        <a:pt x="1281" y="246"/>
                        <a:pt x="1368" y="115"/>
                      </a:cubicBezTo>
                      <a:lnTo>
                        <a:pt x="1281" y="101"/>
                      </a:lnTo>
                      <a:lnTo>
                        <a:pt x="1228" y="0"/>
                      </a:ln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7365;p57">
                  <a:extLst>
                    <a:ext uri="{FF2B5EF4-FFF2-40B4-BE49-F238E27FC236}">
                      <a16:creationId xmlns:a16="http://schemas.microsoft.com/office/drawing/2014/main" id="{00E7DA6B-AC40-207A-77B8-03BB9693920B}"/>
                    </a:ext>
                  </a:extLst>
                </p:cNvPr>
                <p:cNvSpPr/>
                <p:nvPr/>
              </p:nvSpPr>
              <p:spPr>
                <a:xfrm>
                  <a:off x="5570484" y="3796269"/>
                  <a:ext cx="31669" cy="3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656" extrusionOk="0">
                      <a:moveTo>
                        <a:pt x="330" y="0"/>
                      </a:moveTo>
                      <a:cubicBezTo>
                        <a:pt x="149" y="0"/>
                        <a:pt x="1" y="145"/>
                        <a:pt x="1" y="327"/>
                      </a:cubicBezTo>
                      <a:cubicBezTo>
                        <a:pt x="1" y="508"/>
                        <a:pt x="149" y="656"/>
                        <a:pt x="330" y="656"/>
                      </a:cubicBezTo>
                      <a:cubicBezTo>
                        <a:pt x="511" y="656"/>
                        <a:pt x="656" y="508"/>
                        <a:pt x="656" y="327"/>
                      </a:cubicBezTo>
                      <a:cubicBezTo>
                        <a:pt x="656" y="145"/>
                        <a:pt x="511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7366;p57">
                  <a:extLst>
                    <a:ext uri="{FF2B5EF4-FFF2-40B4-BE49-F238E27FC236}">
                      <a16:creationId xmlns:a16="http://schemas.microsoft.com/office/drawing/2014/main" id="{BCB432EE-AF21-657B-FE81-AE4102CD70DC}"/>
                    </a:ext>
                  </a:extLst>
                </p:cNvPr>
                <p:cNvSpPr/>
                <p:nvPr/>
              </p:nvSpPr>
              <p:spPr>
                <a:xfrm>
                  <a:off x="5574003" y="3801282"/>
                  <a:ext cx="25065" cy="21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" h="452" extrusionOk="0">
                      <a:moveTo>
                        <a:pt x="258" y="1"/>
                      </a:moveTo>
                      <a:cubicBezTo>
                        <a:pt x="223" y="1"/>
                        <a:pt x="189" y="19"/>
                        <a:pt x="173" y="55"/>
                      </a:cubicBezTo>
                      <a:lnTo>
                        <a:pt x="156" y="91"/>
                      </a:lnTo>
                      <a:lnTo>
                        <a:pt x="117" y="97"/>
                      </a:lnTo>
                      <a:cubicBezTo>
                        <a:pt x="34" y="111"/>
                        <a:pt x="0" y="209"/>
                        <a:pt x="62" y="267"/>
                      </a:cubicBezTo>
                      <a:lnTo>
                        <a:pt x="89" y="295"/>
                      </a:lnTo>
                      <a:lnTo>
                        <a:pt x="81" y="334"/>
                      </a:lnTo>
                      <a:cubicBezTo>
                        <a:pt x="70" y="399"/>
                        <a:pt x="121" y="451"/>
                        <a:pt x="180" y="451"/>
                      </a:cubicBezTo>
                      <a:cubicBezTo>
                        <a:pt x="195" y="451"/>
                        <a:pt x="211" y="448"/>
                        <a:pt x="226" y="440"/>
                      </a:cubicBezTo>
                      <a:lnTo>
                        <a:pt x="260" y="421"/>
                      </a:lnTo>
                      <a:lnTo>
                        <a:pt x="296" y="440"/>
                      </a:lnTo>
                      <a:cubicBezTo>
                        <a:pt x="310" y="448"/>
                        <a:pt x="325" y="451"/>
                        <a:pt x="340" y="451"/>
                      </a:cubicBezTo>
                      <a:cubicBezTo>
                        <a:pt x="397" y="451"/>
                        <a:pt x="449" y="401"/>
                        <a:pt x="438" y="334"/>
                      </a:cubicBezTo>
                      <a:lnTo>
                        <a:pt x="430" y="295"/>
                      </a:lnTo>
                      <a:lnTo>
                        <a:pt x="458" y="267"/>
                      </a:lnTo>
                      <a:cubicBezTo>
                        <a:pt x="519" y="209"/>
                        <a:pt x="486" y="108"/>
                        <a:pt x="402" y="97"/>
                      </a:cubicBezTo>
                      <a:lnTo>
                        <a:pt x="366" y="91"/>
                      </a:lnTo>
                      <a:lnTo>
                        <a:pt x="346" y="55"/>
                      </a:lnTo>
                      <a:cubicBezTo>
                        <a:pt x="328" y="19"/>
                        <a:pt x="292" y="1"/>
                        <a:pt x="25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7367;p57">
                  <a:extLst>
                    <a:ext uri="{FF2B5EF4-FFF2-40B4-BE49-F238E27FC236}">
                      <a16:creationId xmlns:a16="http://schemas.microsoft.com/office/drawing/2014/main" id="{C2469D46-922C-F0F8-69DE-1C171EEDC9BA}"/>
                    </a:ext>
                  </a:extLst>
                </p:cNvPr>
                <p:cNvSpPr/>
                <p:nvPr/>
              </p:nvSpPr>
              <p:spPr>
                <a:xfrm>
                  <a:off x="5578293" y="3803933"/>
                  <a:ext cx="16196" cy="16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335" extrusionOk="0">
                      <a:moveTo>
                        <a:pt x="168" y="0"/>
                      </a:moveTo>
                      <a:cubicBezTo>
                        <a:pt x="73" y="0"/>
                        <a:pt x="0" y="73"/>
                        <a:pt x="0" y="168"/>
                      </a:cubicBezTo>
                      <a:cubicBezTo>
                        <a:pt x="0" y="262"/>
                        <a:pt x="73" y="335"/>
                        <a:pt x="168" y="335"/>
                      </a:cubicBezTo>
                      <a:cubicBezTo>
                        <a:pt x="260" y="335"/>
                        <a:pt x="335" y="262"/>
                        <a:pt x="335" y="168"/>
                      </a:cubicBezTo>
                      <a:cubicBezTo>
                        <a:pt x="335" y="73"/>
                        <a:pt x="263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7368;p57">
                  <a:extLst>
                    <a:ext uri="{FF2B5EF4-FFF2-40B4-BE49-F238E27FC236}">
                      <a16:creationId xmlns:a16="http://schemas.microsoft.com/office/drawing/2014/main" id="{C915A873-96C2-EFFF-7D66-A353A5BFE5CD}"/>
                    </a:ext>
                  </a:extLst>
                </p:cNvPr>
                <p:cNvSpPr/>
                <p:nvPr/>
              </p:nvSpPr>
              <p:spPr>
                <a:xfrm>
                  <a:off x="5585572" y="3788074"/>
                  <a:ext cx="1639" cy="48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1010" extrusionOk="0">
                      <a:moveTo>
                        <a:pt x="0" y="0"/>
                      </a:moveTo>
                      <a:lnTo>
                        <a:pt x="0" y="1010"/>
                      </a:lnTo>
                      <a:lnTo>
                        <a:pt x="34" y="101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7369;p57">
                  <a:extLst>
                    <a:ext uri="{FF2B5EF4-FFF2-40B4-BE49-F238E27FC236}">
                      <a16:creationId xmlns:a16="http://schemas.microsoft.com/office/drawing/2014/main" id="{F411AFC5-74B8-1EE0-E726-0DE74A07263C}"/>
                    </a:ext>
                  </a:extLst>
                </p:cNvPr>
                <p:cNvSpPr/>
                <p:nvPr/>
              </p:nvSpPr>
              <p:spPr>
                <a:xfrm>
                  <a:off x="5583933" y="3783736"/>
                  <a:ext cx="5158" cy="5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104" extrusionOk="0">
                      <a:moveTo>
                        <a:pt x="54" y="1"/>
                      </a:moveTo>
                      <a:cubicBezTo>
                        <a:pt x="26" y="1"/>
                        <a:pt x="1" y="23"/>
                        <a:pt x="1" y="54"/>
                      </a:cubicBezTo>
                      <a:cubicBezTo>
                        <a:pt x="1" y="82"/>
                        <a:pt x="26" y="104"/>
                        <a:pt x="54" y="104"/>
                      </a:cubicBezTo>
                      <a:cubicBezTo>
                        <a:pt x="82" y="104"/>
                        <a:pt x="107" y="82"/>
                        <a:pt x="107" y="54"/>
                      </a:cubicBezTo>
                      <a:cubicBezTo>
                        <a:pt x="107" y="23"/>
                        <a:pt x="82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7370;p57">
                  <a:extLst>
                    <a:ext uri="{FF2B5EF4-FFF2-40B4-BE49-F238E27FC236}">
                      <a16:creationId xmlns:a16="http://schemas.microsoft.com/office/drawing/2014/main" id="{879AADD8-D5F7-898D-A5CF-A8D9FC11D14D}"/>
                    </a:ext>
                  </a:extLst>
                </p:cNvPr>
                <p:cNvSpPr/>
                <p:nvPr/>
              </p:nvSpPr>
              <p:spPr>
                <a:xfrm>
                  <a:off x="5585572" y="3785230"/>
                  <a:ext cx="2025" cy="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43" extrusionOk="0">
                      <a:moveTo>
                        <a:pt x="20" y="0"/>
                      </a:moveTo>
                      <a:cubicBezTo>
                        <a:pt x="8" y="0"/>
                        <a:pt x="0" y="12"/>
                        <a:pt x="0" y="23"/>
                      </a:cubicBezTo>
                      <a:cubicBezTo>
                        <a:pt x="0" y="34"/>
                        <a:pt x="8" y="42"/>
                        <a:pt x="20" y="42"/>
                      </a:cubicBezTo>
                      <a:cubicBezTo>
                        <a:pt x="31" y="42"/>
                        <a:pt x="42" y="34"/>
                        <a:pt x="42" y="23"/>
                      </a:cubicBezTo>
                      <a:cubicBezTo>
                        <a:pt x="42" y="12"/>
                        <a:pt x="31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7371;p57">
                  <a:extLst>
                    <a:ext uri="{FF2B5EF4-FFF2-40B4-BE49-F238E27FC236}">
                      <a16:creationId xmlns:a16="http://schemas.microsoft.com/office/drawing/2014/main" id="{A101E050-0112-A597-7B31-457DE57EBA4C}"/>
                    </a:ext>
                  </a:extLst>
                </p:cNvPr>
                <p:cNvSpPr/>
                <p:nvPr/>
              </p:nvSpPr>
              <p:spPr>
                <a:xfrm>
                  <a:off x="5583933" y="3835796"/>
                  <a:ext cx="5158" cy="5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107" extrusionOk="0">
                      <a:moveTo>
                        <a:pt x="54" y="0"/>
                      </a:moveTo>
                      <a:cubicBezTo>
                        <a:pt x="26" y="0"/>
                        <a:pt x="1" y="26"/>
                        <a:pt x="1" y="53"/>
                      </a:cubicBezTo>
                      <a:cubicBezTo>
                        <a:pt x="1" y="84"/>
                        <a:pt x="26" y="106"/>
                        <a:pt x="54" y="106"/>
                      </a:cubicBezTo>
                      <a:cubicBezTo>
                        <a:pt x="82" y="106"/>
                        <a:pt x="107" y="84"/>
                        <a:pt x="107" y="53"/>
                      </a:cubicBezTo>
                      <a:cubicBezTo>
                        <a:pt x="107" y="26"/>
                        <a:pt x="82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7372;p57">
                  <a:extLst>
                    <a:ext uri="{FF2B5EF4-FFF2-40B4-BE49-F238E27FC236}">
                      <a16:creationId xmlns:a16="http://schemas.microsoft.com/office/drawing/2014/main" id="{1874A350-226C-9751-363F-FCA14890AF8F}"/>
                    </a:ext>
                  </a:extLst>
                </p:cNvPr>
                <p:cNvSpPr/>
                <p:nvPr/>
              </p:nvSpPr>
              <p:spPr>
                <a:xfrm>
                  <a:off x="5585572" y="3837386"/>
                  <a:ext cx="2025" cy="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43" extrusionOk="0">
                      <a:moveTo>
                        <a:pt x="20" y="1"/>
                      </a:moveTo>
                      <a:cubicBezTo>
                        <a:pt x="8" y="1"/>
                        <a:pt x="0" y="9"/>
                        <a:pt x="0" y="20"/>
                      </a:cubicBezTo>
                      <a:cubicBezTo>
                        <a:pt x="0" y="32"/>
                        <a:pt x="8" y="43"/>
                        <a:pt x="20" y="43"/>
                      </a:cubicBezTo>
                      <a:cubicBezTo>
                        <a:pt x="31" y="43"/>
                        <a:pt x="42" y="32"/>
                        <a:pt x="42" y="20"/>
                      </a:cubicBezTo>
                      <a:cubicBezTo>
                        <a:pt x="42" y="9"/>
                        <a:pt x="31" y="1"/>
                        <a:pt x="20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7373;p57">
                  <a:extLst>
                    <a:ext uri="{FF2B5EF4-FFF2-40B4-BE49-F238E27FC236}">
                      <a16:creationId xmlns:a16="http://schemas.microsoft.com/office/drawing/2014/main" id="{70A8FCF9-DF4A-8955-0A81-71B5FFCE930C}"/>
                    </a:ext>
                  </a:extLst>
                </p:cNvPr>
                <p:cNvSpPr/>
                <p:nvPr/>
              </p:nvSpPr>
              <p:spPr>
                <a:xfrm>
                  <a:off x="5562145" y="3811308"/>
                  <a:ext cx="48588" cy="1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37" extrusionOk="0">
                      <a:moveTo>
                        <a:pt x="1" y="1"/>
                      </a:moveTo>
                      <a:lnTo>
                        <a:pt x="1" y="37"/>
                      </a:lnTo>
                      <a:lnTo>
                        <a:pt x="1008" y="37"/>
                      </a:lnTo>
                      <a:lnTo>
                        <a:pt x="1008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7374;p57">
                  <a:extLst>
                    <a:ext uri="{FF2B5EF4-FFF2-40B4-BE49-F238E27FC236}">
                      <a16:creationId xmlns:a16="http://schemas.microsoft.com/office/drawing/2014/main" id="{2B3FEF1A-02DF-014C-39A7-F5F75755C1EC}"/>
                    </a:ext>
                  </a:extLst>
                </p:cNvPr>
                <p:cNvSpPr/>
                <p:nvPr/>
              </p:nvSpPr>
              <p:spPr>
                <a:xfrm>
                  <a:off x="5610011" y="3809814"/>
                  <a:ext cx="5158" cy="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105" extrusionOk="0">
                      <a:moveTo>
                        <a:pt x="54" y="1"/>
                      </a:moveTo>
                      <a:cubicBezTo>
                        <a:pt x="23" y="1"/>
                        <a:pt x="1" y="23"/>
                        <a:pt x="1" y="51"/>
                      </a:cubicBezTo>
                      <a:cubicBezTo>
                        <a:pt x="1" y="82"/>
                        <a:pt x="23" y="104"/>
                        <a:pt x="54" y="104"/>
                      </a:cubicBezTo>
                      <a:cubicBezTo>
                        <a:pt x="82" y="104"/>
                        <a:pt x="107" y="82"/>
                        <a:pt x="107" y="51"/>
                      </a:cubicBezTo>
                      <a:cubicBezTo>
                        <a:pt x="107" y="23"/>
                        <a:pt x="82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7375;p57">
                  <a:extLst>
                    <a:ext uri="{FF2B5EF4-FFF2-40B4-BE49-F238E27FC236}">
                      <a16:creationId xmlns:a16="http://schemas.microsoft.com/office/drawing/2014/main" id="{62B82AD1-DA30-A7DA-6EE4-0BD0E69565C5}"/>
                    </a:ext>
                  </a:extLst>
                </p:cNvPr>
                <p:cNvSpPr/>
                <p:nvPr/>
              </p:nvSpPr>
              <p:spPr>
                <a:xfrm>
                  <a:off x="5611505" y="3811308"/>
                  <a:ext cx="2073" cy="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43" extrusionOk="0">
                      <a:moveTo>
                        <a:pt x="23" y="1"/>
                      </a:moveTo>
                      <a:cubicBezTo>
                        <a:pt x="9" y="1"/>
                        <a:pt x="1" y="12"/>
                        <a:pt x="1" y="20"/>
                      </a:cubicBezTo>
                      <a:cubicBezTo>
                        <a:pt x="1" y="37"/>
                        <a:pt x="12" y="42"/>
                        <a:pt x="23" y="42"/>
                      </a:cubicBezTo>
                      <a:cubicBezTo>
                        <a:pt x="34" y="42"/>
                        <a:pt x="42" y="31"/>
                        <a:pt x="42" y="20"/>
                      </a:cubicBezTo>
                      <a:cubicBezTo>
                        <a:pt x="42" y="6"/>
                        <a:pt x="34" y="1"/>
                        <a:pt x="23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7376;p57">
                  <a:extLst>
                    <a:ext uri="{FF2B5EF4-FFF2-40B4-BE49-F238E27FC236}">
                      <a16:creationId xmlns:a16="http://schemas.microsoft.com/office/drawing/2014/main" id="{C3464EFD-B97E-3CF9-6A49-43D3D9363593}"/>
                    </a:ext>
                  </a:extLst>
                </p:cNvPr>
                <p:cNvSpPr/>
                <p:nvPr/>
              </p:nvSpPr>
              <p:spPr>
                <a:xfrm>
                  <a:off x="5557999" y="3809814"/>
                  <a:ext cx="5013" cy="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05" extrusionOk="0">
                      <a:moveTo>
                        <a:pt x="50" y="1"/>
                      </a:moveTo>
                      <a:cubicBezTo>
                        <a:pt x="23" y="1"/>
                        <a:pt x="0" y="23"/>
                        <a:pt x="0" y="51"/>
                      </a:cubicBezTo>
                      <a:cubicBezTo>
                        <a:pt x="0" y="82"/>
                        <a:pt x="23" y="104"/>
                        <a:pt x="50" y="104"/>
                      </a:cubicBezTo>
                      <a:cubicBezTo>
                        <a:pt x="81" y="104"/>
                        <a:pt x="103" y="82"/>
                        <a:pt x="103" y="51"/>
                      </a:cubicBezTo>
                      <a:cubicBezTo>
                        <a:pt x="103" y="23"/>
                        <a:pt x="81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7377;p57">
                  <a:extLst>
                    <a:ext uri="{FF2B5EF4-FFF2-40B4-BE49-F238E27FC236}">
                      <a16:creationId xmlns:a16="http://schemas.microsoft.com/office/drawing/2014/main" id="{612E978E-CE90-4B3A-8534-06CD88D79F87}"/>
                    </a:ext>
                  </a:extLst>
                </p:cNvPr>
                <p:cNvSpPr/>
                <p:nvPr/>
              </p:nvSpPr>
              <p:spPr>
                <a:xfrm>
                  <a:off x="5559445" y="3811308"/>
                  <a:ext cx="2073" cy="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43" extrusionOk="0">
                      <a:moveTo>
                        <a:pt x="20" y="1"/>
                      </a:moveTo>
                      <a:cubicBezTo>
                        <a:pt x="9" y="1"/>
                        <a:pt x="1" y="9"/>
                        <a:pt x="1" y="20"/>
                      </a:cubicBezTo>
                      <a:cubicBezTo>
                        <a:pt x="1" y="34"/>
                        <a:pt x="9" y="42"/>
                        <a:pt x="20" y="42"/>
                      </a:cubicBezTo>
                      <a:cubicBezTo>
                        <a:pt x="32" y="42"/>
                        <a:pt x="43" y="34"/>
                        <a:pt x="43" y="20"/>
                      </a:cubicBezTo>
                      <a:cubicBezTo>
                        <a:pt x="43" y="9"/>
                        <a:pt x="32" y="1"/>
                        <a:pt x="20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7378;p57">
                  <a:extLst>
                    <a:ext uri="{FF2B5EF4-FFF2-40B4-BE49-F238E27FC236}">
                      <a16:creationId xmlns:a16="http://schemas.microsoft.com/office/drawing/2014/main" id="{41613FFE-4B07-0220-A6CA-416A73CD6DA1}"/>
                    </a:ext>
                  </a:extLst>
                </p:cNvPr>
                <p:cNvSpPr/>
                <p:nvPr/>
              </p:nvSpPr>
              <p:spPr>
                <a:xfrm>
                  <a:off x="5572894" y="3798004"/>
                  <a:ext cx="27475" cy="2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" h="573" extrusionOk="0">
                      <a:moveTo>
                        <a:pt x="545" y="0"/>
                      </a:moveTo>
                      <a:lnTo>
                        <a:pt x="1" y="547"/>
                      </a:lnTo>
                      <a:lnTo>
                        <a:pt x="26" y="572"/>
                      </a:lnTo>
                      <a:lnTo>
                        <a:pt x="570" y="26"/>
                      </a:lnTo>
                      <a:lnTo>
                        <a:pt x="545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7379;p57">
                  <a:extLst>
                    <a:ext uri="{FF2B5EF4-FFF2-40B4-BE49-F238E27FC236}">
                      <a16:creationId xmlns:a16="http://schemas.microsoft.com/office/drawing/2014/main" id="{FB7395A9-CFC5-0D19-FE55-ECCFF191E16F}"/>
                    </a:ext>
                  </a:extLst>
                </p:cNvPr>
                <p:cNvSpPr/>
                <p:nvPr/>
              </p:nvSpPr>
              <p:spPr>
                <a:xfrm>
                  <a:off x="5598345" y="3796173"/>
                  <a:ext cx="4338" cy="4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85" extrusionOk="0">
                      <a:moveTo>
                        <a:pt x="46" y="1"/>
                      </a:moveTo>
                      <a:cubicBezTo>
                        <a:pt x="36" y="1"/>
                        <a:pt x="25" y="5"/>
                        <a:pt x="17" y="13"/>
                      </a:cubicBezTo>
                      <a:cubicBezTo>
                        <a:pt x="0" y="30"/>
                        <a:pt x="0" y="52"/>
                        <a:pt x="17" y="72"/>
                      </a:cubicBezTo>
                      <a:cubicBezTo>
                        <a:pt x="25" y="80"/>
                        <a:pt x="35" y="84"/>
                        <a:pt x="45" y="84"/>
                      </a:cubicBezTo>
                      <a:cubicBezTo>
                        <a:pt x="55" y="84"/>
                        <a:pt x="64" y="80"/>
                        <a:pt x="73" y="72"/>
                      </a:cubicBezTo>
                      <a:cubicBezTo>
                        <a:pt x="89" y="58"/>
                        <a:pt x="89" y="30"/>
                        <a:pt x="73" y="13"/>
                      </a:cubicBezTo>
                      <a:cubicBezTo>
                        <a:pt x="66" y="5"/>
                        <a:pt x="56" y="1"/>
                        <a:pt x="46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7380;p57">
                  <a:extLst>
                    <a:ext uri="{FF2B5EF4-FFF2-40B4-BE49-F238E27FC236}">
                      <a16:creationId xmlns:a16="http://schemas.microsoft.com/office/drawing/2014/main" id="{4F03A57B-9AB2-0E20-F404-DFF0E5D74692}"/>
                    </a:ext>
                  </a:extLst>
                </p:cNvPr>
                <p:cNvSpPr/>
                <p:nvPr/>
              </p:nvSpPr>
              <p:spPr>
                <a:xfrm>
                  <a:off x="5599695" y="3797474"/>
                  <a:ext cx="1783" cy="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32" extrusionOk="0">
                      <a:moveTo>
                        <a:pt x="18" y="1"/>
                      </a:moveTo>
                      <a:cubicBezTo>
                        <a:pt x="13" y="1"/>
                        <a:pt x="9" y="3"/>
                        <a:pt x="6" y="6"/>
                      </a:cubicBezTo>
                      <a:cubicBezTo>
                        <a:pt x="0" y="9"/>
                        <a:pt x="3" y="20"/>
                        <a:pt x="6" y="25"/>
                      </a:cubicBezTo>
                      <a:cubicBezTo>
                        <a:pt x="7" y="30"/>
                        <a:pt x="11" y="32"/>
                        <a:pt x="15" y="32"/>
                      </a:cubicBezTo>
                      <a:cubicBezTo>
                        <a:pt x="19" y="32"/>
                        <a:pt x="24" y="30"/>
                        <a:pt x="28" y="25"/>
                      </a:cubicBezTo>
                      <a:cubicBezTo>
                        <a:pt x="36" y="23"/>
                        <a:pt x="36" y="11"/>
                        <a:pt x="28" y="6"/>
                      </a:cubicBezTo>
                      <a:cubicBezTo>
                        <a:pt x="25" y="2"/>
                        <a:pt x="22" y="1"/>
                        <a:pt x="18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7381;p57">
                  <a:extLst>
                    <a:ext uri="{FF2B5EF4-FFF2-40B4-BE49-F238E27FC236}">
                      <a16:creationId xmlns:a16="http://schemas.microsoft.com/office/drawing/2014/main" id="{857AB025-360F-029A-802D-179303898ABC}"/>
                    </a:ext>
                  </a:extLst>
                </p:cNvPr>
                <p:cNvSpPr/>
                <p:nvPr/>
              </p:nvSpPr>
              <p:spPr>
                <a:xfrm>
                  <a:off x="5570339" y="3824227"/>
                  <a:ext cx="4097" cy="4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85" extrusionOk="0">
                      <a:moveTo>
                        <a:pt x="43" y="0"/>
                      </a:moveTo>
                      <a:cubicBezTo>
                        <a:pt x="20" y="0"/>
                        <a:pt x="1" y="20"/>
                        <a:pt x="1" y="42"/>
                      </a:cubicBezTo>
                      <a:cubicBezTo>
                        <a:pt x="1" y="67"/>
                        <a:pt x="20" y="84"/>
                        <a:pt x="43" y="84"/>
                      </a:cubicBezTo>
                      <a:cubicBezTo>
                        <a:pt x="65" y="84"/>
                        <a:pt x="85" y="67"/>
                        <a:pt x="85" y="42"/>
                      </a:cubicBezTo>
                      <a:cubicBezTo>
                        <a:pt x="85" y="20"/>
                        <a:pt x="65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7382;p57">
                  <a:extLst>
                    <a:ext uri="{FF2B5EF4-FFF2-40B4-BE49-F238E27FC236}">
                      <a16:creationId xmlns:a16="http://schemas.microsoft.com/office/drawing/2014/main" id="{B727091B-7CA4-1AD0-424E-7E77D82DDA45}"/>
                    </a:ext>
                  </a:extLst>
                </p:cNvPr>
                <p:cNvSpPr/>
                <p:nvPr/>
              </p:nvSpPr>
              <p:spPr>
                <a:xfrm>
                  <a:off x="5571544" y="3825673"/>
                  <a:ext cx="1687" cy="1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33" extrusionOk="0">
                      <a:moveTo>
                        <a:pt x="20" y="0"/>
                      </a:moveTo>
                      <a:cubicBezTo>
                        <a:pt x="16" y="0"/>
                        <a:pt x="11" y="3"/>
                        <a:pt x="7" y="7"/>
                      </a:cubicBezTo>
                      <a:cubicBezTo>
                        <a:pt x="1" y="10"/>
                        <a:pt x="1" y="21"/>
                        <a:pt x="7" y="26"/>
                      </a:cubicBezTo>
                      <a:cubicBezTo>
                        <a:pt x="9" y="30"/>
                        <a:pt x="13" y="33"/>
                        <a:pt x="17" y="33"/>
                      </a:cubicBezTo>
                      <a:cubicBezTo>
                        <a:pt x="21" y="33"/>
                        <a:pt x="25" y="30"/>
                        <a:pt x="29" y="26"/>
                      </a:cubicBezTo>
                      <a:cubicBezTo>
                        <a:pt x="34" y="21"/>
                        <a:pt x="34" y="10"/>
                        <a:pt x="29" y="7"/>
                      </a:cubicBezTo>
                      <a:cubicBezTo>
                        <a:pt x="27" y="3"/>
                        <a:pt x="24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7383;p57">
                  <a:extLst>
                    <a:ext uri="{FF2B5EF4-FFF2-40B4-BE49-F238E27FC236}">
                      <a16:creationId xmlns:a16="http://schemas.microsoft.com/office/drawing/2014/main" id="{A1F8EC22-A82A-3C70-0DD3-2C12B30B1272}"/>
                    </a:ext>
                  </a:extLst>
                </p:cNvPr>
                <p:cNvSpPr/>
                <p:nvPr/>
              </p:nvSpPr>
              <p:spPr>
                <a:xfrm>
                  <a:off x="5572508" y="3798679"/>
                  <a:ext cx="27475" cy="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" h="570" extrusionOk="0">
                      <a:moveTo>
                        <a:pt x="23" y="0"/>
                      </a:moveTo>
                      <a:lnTo>
                        <a:pt x="1" y="23"/>
                      </a:lnTo>
                      <a:lnTo>
                        <a:pt x="545" y="570"/>
                      </a:lnTo>
                      <a:lnTo>
                        <a:pt x="570" y="544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7384;p57">
                  <a:extLst>
                    <a:ext uri="{FF2B5EF4-FFF2-40B4-BE49-F238E27FC236}">
                      <a16:creationId xmlns:a16="http://schemas.microsoft.com/office/drawing/2014/main" id="{5A7BE5B6-FA47-5AED-2C4E-50E69A808BB5}"/>
                    </a:ext>
                  </a:extLst>
                </p:cNvPr>
                <p:cNvSpPr/>
                <p:nvPr/>
              </p:nvSpPr>
              <p:spPr>
                <a:xfrm>
                  <a:off x="5598442" y="3824420"/>
                  <a:ext cx="4386" cy="3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81" extrusionOk="0">
                      <a:moveTo>
                        <a:pt x="47" y="1"/>
                      </a:moveTo>
                      <a:cubicBezTo>
                        <a:pt x="37" y="1"/>
                        <a:pt x="26" y="5"/>
                        <a:pt x="18" y="13"/>
                      </a:cubicBezTo>
                      <a:cubicBezTo>
                        <a:pt x="1" y="30"/>
                        <a:pt x="1" y="52"/>
                        <a:pt x="18" y="72"/>
                      </a:cubicBezTo>
                      <a:cubicBezTo>
                        <a:pt x="23" y="77"/>
                        <a:pt x="33" y="80"/>
                        <a:pt x="43" y="80"/>
                      </a:cubicBezTo>
                      <a:cubicBezTo>
                        <a:pt x="54" y="80"/>
                        <a:pt x="65" y="77"/>
                        <a:pt x="73" y="72"/>
                      </a:cubicBezTo>
                      <a:cubicBezTo>
                        <a:pt x="90" y="52"/>
                        <a:pt x="90" y="33"/>
                        <a:pt x="73" y="13"/>
                      </a:cubicBezTo>
                      <a:cubicBezTo>
                        <a:pt x="66" y="5"/>
                        <a:pt x="57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7385;p57">
                  <a:extLst>
                    <a:ext uri="{FF2B5EF4-FFF2-40B4-BE49-F238E27FC236}">
                      <a16:creationId xmlns:a16="http://schemas.microsoft.com/office/drawing/2014/main" id="{B68E18B8-E58F-ABC8-1CAB-63C467FEB716}"/>
                    </a:ext>
                  </a:extLst>
                </p:cNvPr>
                <p:cNvSpPr/>
                <p:nvPr/>
              </p:nvSpPr>
              <p:spPr>
                <a:xfrm>
                  <a:off x="5599695" y="3825673"/>
                  <a:ext cx="1639" cy="1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3" extrusionOk="0">
                      <a:moveTo>
                        <a:pt x="17" y="0"/>
                      </a:moveTo>
                      <a:cubicBezTo>
                        <a:pt x="13" y="0"/>
                        <a:pt x="8" y="3"/>
                        <a:pt x="6" y="7"/>
                      </a:cubicBezTo>
                      <a:cubicBezTo>
                        <a:pt x="0" y="10"/>
                        <a:pt x="0" y="21"/>
                        <a:pt x="6" y="26"/>
                      </a:cubicBezTo>
                      <a:cubicBezTo>
                        <a:pt x="8" y="30"/>
                        <a:pt x="13" y="33"/>
                        <a:pt x="17" y="33"/>
                      </a:cubicBezTo>
                      <a:cubicBezTo>
                        <a:pt x="21" y="33"/>
                        <a:pt x="25" y="30"/>
                        <a:pt x="28" y="26"/>
                      </a:cubicBezTo>
                      <a:cubicBezTo>
                        <a:pt x="34" y="23"/>
                        <a:pt x="34" y="12"/>
                        <a:pt x="28" y="7"/>
                      </a:cubicBezTo>
                      <a:cubicBezTo>
                        <a:pt x="25" y="3"/>
                        <a:pt x="21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7386;p57">
                  <a:extLst>
                    <a:ext uri="{FF2B5EF4-FFF2-40B4-BE49-F238E27FC236}">
                      <a16:creationId xmlns:a16="http://schemas.microsoft.com/office/drawing/2014/main" id="{C8B68B58-2FF9-83D6-566E-CFC29EF02FE7}"/>
                    </a:ext>
                  </a:extLst>
                </p:cNvPr>
                <p:cNvSpPr/>
                <p:nvPr/>
              </p:nvSpPr>
              <p:spPr>
                <a:xfrm>
                  <a:off x="5570339" y="3796124"/>
                  <a:ext cx="4097" cy="4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85" extrusionOk="0">
                      <a:moveTo>
                        <a:pt x="43" y="0"/>
                      </a:moveTo>
                      <a:cubicBezTo>
                        <a:pt x="20" y="0"/>
                        <a:pt x="1" y="20"/>
                        <a:pt x="1" y="42"/>
                      </a:cubicBezTo>
                      <a:cubicBezTo>
                        <a:pt x="1" y="67"/>
                        <a:pt x="20" y="84"/>
                        <a:pt x="43" y="84"/>
                      </a:cubicBezTo>
                      <a:cubicBezTo>
                        <a:pt x="65" y="84"/>
                        <a:pt x="85" y="67"/>
                        <a:pt x="85" y="42"/>
                      </a:cubicBezTo>
                      <a:cubicBezTo>
                        <a:pt x="85" y="20"/>
                        <a:pt x="65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7387;p57">
                  <a:extLst>
                    <a:ext uri="{FF2B5EF4-FFF2-40B4-BE49-F238E27FC236}">
                      <a16:creationId xmlns:a16="http://schemas.microsoft.com/office/drawing/2014/main" id="{216C2ECB-2B4D-0995-162C-8F0BD1F83949}"/>
                    </a:ext>
                  </a:extLst>
                </p:cNvPr>
                <p:cNvSpPr/>
                <p:nvPr/>
              </p:nvSpPr>
              <p:spPr>
                <a:xfrm>
                  <a:off x="5571544" y="3797474"/>
                  <a:ext cx="1687" cy="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32" extrusionOk="0">
                      <a:moveTo>
                        <a:pt x="21" y="1"/>
                      </a:moveTo>
                      <a:cubicBezTo>
                        <a:pt x="17" y="1"/>
                        <a:pt x="11" y="3"/>
                        <a:pt x="7" y="6"/>
                      </a:cubicBezTo>
                      <a:cubicBezTo>
                        <a:pt x="1" y="9"/>
                        <a:pt x="1" y="20"/>
                        <a:pt x="7" y="25"/>
                      </a:cubicBezTo>
                      <a:cubicBezTo>
                        <a:pt x="11" y="30"/>
                        <a:pt x="16" y="32"/>
                        <a:pt x="20" y="32"/>
                      </a:cubicBezTo>
                      <a:cubicBezTo>
                        <a:pt x="24" y="32"/>
                        <a:pt x="27" y="30"/>
                        <a:pt x="29" y="25"/>
                      </a:cubicBezTo>
                      <a:cubicBezTo>
                        <a:pt x="34" y="23"/>
                        <a:pt x="34" y="11"/>
                        <a:pt x="29" y="6"/>
                      </a:cubicBezTo>
                      <a:cubicBezTo>
                        <a:pt x="28" y="2"/>
                        <a:pt x="25" y="1"/>
                        <a:pt x="21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7388;p57">
                  <a:extLst>
                    <a:ext uri="{FF2B5EF4-FFF2-40B4-BE49-F238E27FC236}">
                      <a16:creationId xmlns:a16="http://schemas.microsoft.com/office/drawing/2014/main" id="{9676332B-41A5-6EAB-9E5D-AC005FD1268D}"/>
                    </a:ext>
                  </a:extLst>
                </p:cNvPr>
                <p:cNvSpPr/>
                <p:nvPr/>
              </p:nvSpPr>
              <p:spPr>
                <a:xfrm>
                  <a:off x="5582342" y="3807934"/>
                  <a:ext cx="8098" cy="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69" extrusionOk="0">
                      <a:moveTo>
                        <a:pt x="84" y="1"/>
                      </a:moveTo>
                      <a:cubicBezTo>
                        <a:pt x="36" y="1"/>
                        <a:pt x="0" y="37"/>
                        <a:pt x="0" y="85"/>
                      </a:cubicBezTo>
                      <a:cubicBezTo>
                        <a:pt x="0" y="132"/>
                        <a:pt x="36" y="168"/>
                        <a:pt x="84" y="168"/>
                      </a:cubicBezTo>
                      <a:cubicBezTo>
                        <a:pt x="128" y="168"/>
                        <a:pt x="168" y="132"/>
                        <a:pt x="168" y="85"/>
                      </a:cubicBezTo>
                      <a:cubicBezTo>
                        <a:pt x="168" y="37"/>
                        <a:pt x="128" y="1"/>
                        <a:pt x="84" y="1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7389;p57">
                  <a:extLst>
                    <a:ext uri="{FF2B5EF4-FFF2-40B4-BE49-F238E27FC236}">
                      <a16:creationId xmlns:a16="http://schemas.microsoft.com/office/drawing/2014/main" id="{F073AAD7-1D5A-73E7-FE64-32F1084F6318}"/>
                    </a:ext>
                  </a:extLst>
                </p:cNvPr>
                <p:cNvSpPr/>
                <p:nvPr/>
              </p:nvSpPr>
              <p:spPr>
                <a:xfrm>
                  <a:off x="5580173" y="3567255"/>
                  <a:ext cx="112890" cy="97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022" extrusionOk="0">
                      <a:moveTo>
                        <a:pt x="1169" y="0"/>
                      </a:moveTo>
                      <a:cubicBezTo>
                        <a:pt x="1007" y="0"/>
                        <a:pt x="846" y="84"/>
                        <a:pt x="765" y="251"/>
                      </a:cubicBezTo>
                      <a:lnTo>
                        <a:pt x="690" y="405"/>
                      </a:lnTo>
                      <a:lnTo>
                        <a:pt x="519" y="430"/>
                      </a:lnTo>
                      <a:cubicBezTo>
                        <a:pt x="146" y="480"/>
                        <a:pt x="1" y="938"/>
                        <a:pt x="268" y="1200"/>
                      </a:cubicBezTo>
                      <a:lnTo>
                        <a:pt x="391" y="1323"/>
                      </a:lnTo>
                      <a:lnTo>
                        <a:pt x="363" y="1493"/>
                      </a:lnTo>
                      <a:cubicBezTo>
                        <a:pt x="312" y="1782"/>
                        <a:pt x="545" y="2019"/>
                        <a:pt x="809" y="2019"/>
                      </a:cubicBezTo>
                      <a:cubicBezTo>
                        <a:pt x="878" y="2019"/>
                        <a:pt x="950" y="2003"/>
                        <a:pt x="1019" y="1967"/>
                      </a:cubicBezTo>
                      <a:lnTo>
                        <a:pt x="1172" y="1886"/>
                      </a:lnTo>
                      <a:lnTo>
                        <a:pt x="1323" y="1967"/>
                      </a:lnTo>
                      <a:cubicBezTo>
                        <a:pt x="1393" y="2005"/>
                        <a:pt x="1465" y="2022"/>
                        <a:pt x="1536" y="2022"/>
                      </a:cubicBezTo>
                      <a:cubicBezTo>
                        <a:pt x="1799" y="2022"/>
                        <a:pt x="2030" y="1783"/>
                        <a:pt x="1981" y="1493"/>
                      </a:cubicBezTo>
                      <a:lnTo>
                        <a:pt x="1951" y="1323"/>
                      </a:lnTo>
                      <a:lnTo>
                        <a:pt x="2073" y="1200"/>
                      </a:lnTo>
                      <a:cubicBezTo>
                        <a:pt x="2341" y="938"/>
                        <a:pt x="2196" y="480"/>
                        <a:pt x="1822" y="430"/>
                      </a:cubicBezTo>
                      <a:lnTo>
                        <a:pt x="1652" y="405"/>
                      </a:lnTo>
                      <a:lnTo>
                        <a:pt x="1577" y="251"/>
                      </a:lnTo>
                      <a:cubicBezTo>
                        <a:pt x="1493" y="84"/>
                        <a:pt x="1331" y="0"/>
                        <a:pt x="11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7390;p57">
                  <a:extLst>
                    <a:ext uri="{FF2B5EF4-FFF2-40B4-BE49-F238E27FC236}">
                      <a16:creationId xmlns:a16="http://schemas.microsoft.com/office/drawing/2014/main" id="{C065F68E-B184-577A-D791-35871565C4C7}"/>
                    </a:ext>
                  </a:extLst>
                </p:cNvPr>
                <p:cNvSpPr/>
                <p:nvPr/>
              </p:nvSpPr>
              <p:spPr>
                <a:xfrm>
                  <a:off x="5587837" y="3574437"/>
                  <a:ext cx="96598" cy="8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725" extrusionOk="0">
                      <a:moveTo>
                        <a:pt x="1008" y="0"/>
                      </a:moveTo>
                      <a:cubicBezTo>
                        <a:pt x="870" y="0"/>
                        <a:pt x="729" y="72"/>
                        <a:pt x="651" y="214"/>
                      </a:cubicBezTo>
                      <a:lnTo>
                        <a:pt x="586" y="348"/>
                      </a:lnTo>
                      <a:lnTo>
                        <a:pt x="444" y="367"/>
                      </a:lnTo>
                      <a:cubicBezTo>
                        <a:pt x="129" y="412"/>
                        <a:pt x="1" y="803"/>
                        <a:pt x="232" y="1026"/>
                      </a:cubicBezTo>
                      <a:lnTo>
                        <a:pt x="335" y="1126"/>
                      </a:lnTo>
                      <a:lnTo>
                        <a:pt x="310" y="1271"/>
                      </a:lnTo>
                      <a:cubicBezTo>
                        <a:pt x="266" y="1520"/>
                        <a:pt x="464" y="1724"/>
                        <a:pt x="689" y="1724"/>
                      </a:cubicBezTo>
                      <a:cubicBezTo>
                        <a:pt x="748" y="1724"/>
                        <a:pt x="809" y="1710"/>
                        <a:pt x="868" y="1679"/>
                      </a:cubicBezTo>
                      <a:lnTo>
                        <a:pt x="1002" y="1609"/>
                      </a:lnTo>
                      <a:lnTo>
                        <a:pt x="1133" y="1679"/>
                      </a:lnTo>
                      <a:cubicBezTo>
                        <a:pt x="1192" y="1708"/>
                        <a:pt x="1252" y="1722"/>
                        <a:pt x="1310" y="1722"/>
                      </a:cubicBezTo>
                      <a:cubicBezTo>
                        <a:pt x="1536" y="1722"/>
                        <a:pt x="1733" y="1519"/>
                        <a:pt x="1691" y="1271"/>
                      </a:cubicBezTo>
                      <a:lnTo>
                        <a:pt x="1669" y="1126"/>
                      </a:lnTo>
                      <a:lnTo>
                        <a:pt x="1772" y="1026"/>
                      </a:lnTo>
                      <a:cubicBezTo>
                        <a:pt x="2004" y="800"/>
                        <a:pt x="1872" y="412"/>
                        <a:pt x="1560" y="367"/>
                      </a:cubicBezTo>
                      <a:lnTo>
                        <a:pt x="1418" y="348"/>
                      </a:lnTo>
                      <a:lnTo>
                        <a:pt x="1354" y="214"/>
                      </a:lnTo>
                      <a:cubicBezTo>
                        <a:pt x="1284" y="72"/>
                        <a:pt x="1147" y="0"/>
                        <a:pt x="10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7391;p57">
                  <a:extLst>
                    <a:ext uri="{FF2B5EF4-FFF2-40B4-BE49-F238E27FC236}">
                      <a16:creationId xmlns:a16="http://schemas.microsoft.com/office/drawing/2014/main" id="{54D53EBE-C309-53B9-C08E-ED00C20FD6DC}"/>
                    </a:ext>
                  </a:extLst>
                </p:cNvPr>
                <p:cNvSpPr/>
                <p:nvPr/>
              </p:nvSpPr>
              <p:spPr>
                <a:xfrm>
                  <a:off x="5588126" y="3581089"/>
                  <a:ext cx="88644" cy="8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1661" extrusionOk="0">
                      <a:moveTo>
                        <a:pt x="0" y="776"/>
                      </a:moveTo>
                      <a:cubicBezTo>
                        <a:pt x="22" y="826"/>
                        <a:pt x="53" y="871"/>
                        <a:pt x="98" y="910"/>
                      </a:cubicBezTo>
                      <a:lnTo>
                        <a:pt x="221" y="1033"/>
                      </a:lnTo>
                      <a:lnTo>
                        <a:pt x="193" y="1203"/>
                      </a:lnTo>
                      <a:cubicBezTo>
                        <a:pt x="190" y="1217"/>
                        <a:pt x="190" y="1228"/>
                        <a:pt x="190" y="1242"/>
                      </a:cubicBezTo>
                      <a:cubicBezTo>
                        <a:pt x="355" y="1178"/>
                        <a:pt x="550" y="1052"/>
                        <a:pt x="732" y="971"/>
                      </a:cubicBezTo>
                      <a:lnTo>
                        <a:pt x="732" y="971"/>
                      </a:lnTo>
                      <a:cubicBezTo>
                        <a:pt x="733" y="980"/>
                        <a:pt x="737" y="986"/>
                        <a:pt x="746" y="986"/>
                      </a:cubicBezTo>
                      <a:cubicBezTo>
                        <a:pt x="748" y="986"/>
                        <a:pt x="749" y="986"/>
                        <a:pt x="751" y="985"/>
                      </a:cubicBezTo>
                      <a:cubicBezTo>
                        <a:pt x="806" y="980"/>
                        <a:pt x="859" y="955"/>
                        <a:pt x="893" y="913"/>
                      </a:cubicBezTo>
                      <a:lnTo>
                        <a:pt x="893" y="913"/>
                      </a:lnTo>
                      <a:cubicBezTo>
                        <a:pt x="841" y="926"/>
                        <a:pt x="787" y="947"/>
                        <a:pt x="732" y="971"/>
                      </a:cubicBezTo>
                      <a:lnTo>
                        <a:pt x="732" y="971"/>
                      </a:lnTo>
                      <a:cubicBezTo>
                        <a:pt x="730" y="941"/>
                        <a:pt x="764" y="872"/>
                        <a:pt x="741" y="872"/>
                      </a:cubicBezTo>
                      <a:cubicBezTo>
                        <a:pt x="739" y="872"/>
                        <a:pt x="737" y="873"/>
                        <a:pt x="734" y="874"/>
                      </a:cubicBezTo>
                      <a:cubicBezTo>
                        <a:pt x="589" y="921"/>
                        <a:pt x="502" y="956"/>
                        <a:pt x="413" y="956"/>
                      </a:cubicBezTo>
                      <a:cubicBezTo>
                        <a:pt x="308" y="956"/>
                        <a:pt x="203" y="908"/>
                        <a:pt x="0" y="776"/>
                      </a:cubicBezTo>
                      <a:close/>
                      <a:moveTo>
                        <a:pt x="1423" y="1"/>
                      </a:moveTo>
                      <a:cubicBezTo>
                        <a:pt x="1387" y="201"/>
                        <a:pt x="1322" y="405"/>
                        <a:pt x="1239" y="592"/>
                      </a:cubicBezTo>
                      <a:cubicBezTo>
                        <a:pt x="1214" y="645"/>
                        <a:pt x="1186" y="701"/>
                        <a:pt x="1130" y="718"/>
                      </a:cubicBezTo>
                      <a:cubicBezTo>
                        <a:pt x="1120" y="721"/>
                        <a:pt x="1109" y="723"/>
                        <a:pt x="1099" y="723"/>
                      </a:cubicBezTo>
                      <a:cubicBezTo>
                        <a:pt x="1067" y="723"/>
                        <a:pt x="1035" y="708"/>
                        <a:pt x="1010" y="687"/>
                      </a:cubicBezTo>
                      <a:cubicBezTo>
                        <a:pt x="974" y="659"/>
                        <a:pt x="949" y="623"/>
                        <a:pt x="926" y="586"/>
                      </a:cubicBezTo>
                      <a:cubicBezTo>
                        <a:pt x="804" y="397"/>
                        <a:pt x="684" y="210"/>
                        <a:pt x="566" y="20"/>
                      </a:cubicBezTo>
                      <a:lnTo>
                        <a:pt x="516" y="118"/>
                      </a:lnTo>
                      <a:lnTo>
                        <a:pt x="424" y="132"/>
                      </a:lnTo>
                      <a:cubicBezTo>
                        <a:pt x="619" y="254"/>
                        <a:pt x="787" y="413"/>
                        <a:pt x="887" y="620"/>
                      </a:cubicBezTo>
                      <a:cubicBezTo>
                        <a:pt x="932" y="715"/>
                        <a:pt x="957" y="832"/>
                        <a:pt x="893" y="913"/>
                      </a:cubicBezTo>
                      <a:cubicBezTo>
                        <a:pt x="894" y="913"/>
                        <a:pt x="894" y="913"/>
                        <a:pt x="895" y="913"/>
                      </a:cubicBezTo>
                      <a:cubicBezTo>
                        <a:pt x="920" y="913"/>
                        <a:pt x="905" y="1011"/>
                        <a:pt x="926" y="1033"/>
                      </a:cubicBezTo>
                      <a:cubicBezTo>
                        <a:pt x="940" y="1041"/>
                        <a:pt x="943" y="1063"/>
                        <a:pt x="949" y="1083"/>
                      </a:cubicBezTo>
                      <a:cubicBezTo>
                        <a:pt x="968" y="1172"/>
                        <a:pt x="957" y="1264"/>
                        <a:pt x="943" y="1356"/>
                      </a:cubicBezTo>
                      <a:cubicBezTo>
                        <a:pt x="929" y="1457"/>
                        <a:pt x="912" y="1557"/>
                        <a:pt x="890" y="1660"/>
                      </a:cubicBezTo>
                      <a:lnTo>
                        <a:pt x="999" y="1605"/>
                      </a:lnTo>
                      <a:lnTo>
                        <a:pt x="1074" y="1647"/>
                      </a:lnTo>
                      <a:cubicBezTo>
                        <a:pt x="1066" y="1557"/>
                        <a:pt x="1057" y="1479"/>
                        <a:pt x="1052" y="1390"/>
                      </a:cubicBezTo>
                      <a:cubicBezTo>
                        <a:pt x="1044" y="1250"/>
                        <a:pt x="1052" y="1103"/>
                        <a:pt x="1127" y="985"/>
                      </a:cubicBezTo>
                      <a:cubicBezTo>
                        <a:pt x="1136" y="980"/>
                        <a:pt x="1138" y="969"/>
                        <a:pt x="1144" y="966"/>
                      </a:cubicBezTo>
                      <a:cubicBezTo>
                        <a:pt x="1155" y="957"/>
                        <a:pt x="1169" y="957"/>
                        <a:pt x="1183" y="957"/>
                      </a:cubicBezTo>
                      <a:cubicBezTo>
                        <a:pt x="1387" y="957"/>
                        <a:pt x="1582" y="1036"/>
                        <a:pt x="1780" y="1089"/>
                      </a:cubicBezTo>
                      <a:lnTo>
                        <a:pt x="1772" y="1038"/>
                      </a:lnTo>
                      <a:lnTo>
                        <a:pt x="1839" y="980"/>
                      </a:lnTo>
                      <a:cubicBezTo>
                        <a:pt x="1769" y="977"/>
                        <a:pt x="1696" y="971"/>
                        <a:pt x="1627" y="963"/>
                      </a:cubicBezTo>
                      <a:cubicBezTo>
                        <a:pt x="1554" y="952"/>
                        <a:pt x="1484" y="935"/>
                        <a:pt x="1415" y="913"/>
                      </a:cubicBezTo>
                      <a:cubicBezTo>
                        <a:pt x="1367" y="899"/>
                        <a:pt x="1322" y="882"/>
                        <a:pt x="1283" y="851"/>
                      </a:cubicBezTo>
                      <a:cubicBezTo>
                        <a:pt x="1247" y="818"/>
                        <a:pt x="1222" y="776"/>
                        <a:pt x="1222" y="729"/>
                      </a:cubicBezTo>
                      <a:cubicBezTo>
                        <a:pt x="1222" y="678"/>
                        <a:pt x="1250" y="637"/>
                        <a:pt x="1275" y="595"/>
                      </a:cubicBezTo>
                      <a:cubicBezTo>
                        <a:pt x="1375" y="441"/>
                        <a:pt x="1479" y="285"/>
                        <a:pt x="1582" y="132"/>
                      </a:cubicBezTo>
                      <a:lnTo>
                        <a:pt x="1484" y="118"/>
                      </a:lnTo>
                      <a:lnTo>
                        <a:pt x="1423" y="1"/>
                      </a:ln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7392;p57">
                  <a:extLst>
                    <a:ext uri="{FF2B5EF4-FFF2-40B4-BE49-F238E27FC236}">
                      <a16:creationId xmlns:a16="http://schemas.microsoft.com/office/drawing/2014/main" id="{720BB07A-0E70-615E-D669-D0DE23C83812}"/>
                    </a:ext>
                  </a:extLst>
                </p:cNvPr>
                <p:cNvSpPr/>
                <p:nvPr/>
              </p:nvSpPr>
              <p:spPr>
                <a:xfrm>
                  <a:off x="5618109" y="3597623"/>
                  <a:ext cx="36730" cy="3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" h="763" extrusionOk="0">
                      <a:moveTo>
                        <a:pt x="380" y="1"/>
                      </a:moveTo>
                      <a:cubicBezTo>
                        <a:pt x="170" y="1"/>
                        <a:pt x="0" y="174"/>
                        <a:pt x="0" y="383"/>
                      </a:cubicBezTo>
                      <a:cubicBezTo>
                        <a:pt x="0" y="592"/>
                        <a:pt x="170" y="762"/>
                        <a:pt x="380" y="762"/>
                      </a:cubicBezTo>
                      <a:cubicBezTo>
                        <a:pt x="589" y="762"/>
                        <a:pt x="762" y="592"/>
                        <a:pt x="762" y="383"/>
                      </a:cubicBezTo>
                      <a:cubicBezTo>
                        <a:pt x="762" y="168"/>
                        <a:pt x="58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7393;p57">
                  <a:extLst>
                    <a:ext uri="{FF2B5EF4-FFF2-40B4-BE49-F238E27FC236}">
                      <a16:creationId xmlns:a16="http://schemas.microsoft.com/office/drawing/2014/main" id="{970442DB-FDF3-C96E-CF29-AEF46BACDD9F}"/>
                    </a:ext>
                  </a:extLst>
                </p:cNvPr>
                <p:cNvSpPr/>
                <p:nvPr/>
              </p:nvSpPr>
              <p:spPr>
                <a:xfrm>
                  <a:off x="5621580" y="3603359"/>
                  <a:ext cx="29114" cy="2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523" extrusionOk="0">
                      <a:moveTo>
                        <a:pt x="309" y="1"/>
                      </a:moveTo>
                      <a:cubicBezTo>
                        <a:pt x="266" y="1"/>
                        <a:pt x="221" y="23"/>
                        <a:pt x="193" y="66"/>
                      </a:cubicBezTo>
                      <a:lnTo>
                        <a:pt x="177" y="108"/>
                      </a:lnTo>
                      <a:lnTo>
                        <a:pt x="135" y="116"/>
                      </a:lnTo>
                      <a:cubicBezTo>
                        <a:pt x="40" y="130"/>
                        <a:pt x="1" y="247"/>
                        <a:pt x="71" y="314"/>
                      </a:cubicBezTo>
                      <a:lnTo>
                        <a:pt x="101" y="345"/>
                      </a:lnTo>
                      <a:lnTo>
                        <a:pt x="96" y="387"/>
                      </a:lnTo>
                      <a:cubicBezTo>
                        <a:pt x="82" y="462"/>
                        <a:pt x="141" y="523"/>
                        <a:pt x="209" y="523"/>
                      </a:cubicBezTo>
                      <a:cubicBezTo>
                        <a:pt x="227" y="523"/>
                        <a:pt x="245" y="519"/>
                        <a:pt x="263" y="509"/>
                      </a:cubicBezTo>
                      <a:lnTo>
                        <a:pt x="302" y="490"/>
                      </a:lnTo>
                      <a:lnTo>
                        <a:pt x="344" y="509"/>
                      </a:lnTo>
                      <a:cubicBezTo>
                        <a:pt x="361" y="519"/>
                        <a:pt x="379" y="523"/>
                        <a:pt x="397" y="523"/>
                      </a:cubicBezTo>
                      <a:cubicBezTo>
                        <a:pt x="464" y="523"/>
                        <a:pt x="525" y="462"/>
                        <a:pt x="511" y="387"/>
                      </a:cubicBezTo>
                      <a:lnTo>
                        <a:pt x="503" y="345"/>
                      </a:lnTo>
                      <a:lnTo>
                        <a:pt x="534" y="314"/>
                      </a:lnTo>
                      <a:cubicBezTo>
                        <a:pt x="603" y="247"/>
                        <a:pt x="570" y="130"/>
                        <a:pt x="472" y="116"/>
                      </a:cubicBezTo>
                      <a:lnTo>
                        <a:pt x="430" y="108"/>
                      </a:lnTo>
                      <a:lnTo>
                        <a:pt x="414" y="66"/>
                      </a:lnTo>
                      <a:cubicBezTo>
                        <a:pt x="393" y="23"/>
                        <a:pt x="352" y="1"/>
                        <a:pt x="309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7394;p57">
                  <a:extLst>
                    <a:ext uri="{FF2B5EF4-FFF2-40B4-BE49-F238E27FC236}">
                      <a16:creationId xmlns:a16="http://schemas.microsoft.com/office/drawing/2014/main" id="{AC86D160-9567-B07D-6D79-860018209547}"/>
                    </a:ext>
                  </a:extLst>
                </p:cNvPr>
                <p:cNvSpPr/>
                <p:nvPr/>
              </p:nvSpPr>
              <p:spPr>
                <a:xfrm>
                  <a:off x="5626978" y="3606492"/>
                  <a:ext cx="18847" cy="1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" h="395" extrusionOk="0">
                      <a:moveTo>
                        <a:pt x="196" y="1"/>
                      </a:moveTo>
                      <a:cubicBezTo>
                        <a:pt x="87" y="1"/>
                        <a:pt x="0" y="90"/>
                        <a:pt x="0" y="199"/>
                      </a:cubicBezTo>
                      <a:cubicBezTo>
                        <a:pt x="0" y="305"/>
                        <a:pt x="87" y="394"/>
                        <a:pt x="196" y="394"/>
                      </a:cubicBezTo>
                      <a:cubicBezTo>
                        <a:pt x="304" y="394"/>
                        <a:pt x="391" y="305"/>
                        <a:pt x="391" y="199"/>
                      </a:cubicBezTo>
                      <a:cubicBezTo>
                        <a:pt x="391" y="90"/>
                        <a:pt x="304" y="1"/>
                        <a:pt x="196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7395;p57">
                  <a:extLst>
                    <a:ext uri="{FF2B5EF4-FFF2-40B4-BE49-F238E27FC236}">
                      <a16:creationId xmlns:a16="http://schemas.microsoft.com/office/drawing/2014/main" id="{6C945CF6-B94D-FABA-1433-9F6B13E0CA6F}"/>
                    </a:ext>
                  </a:extLst>
                </p:cNvPr>
                <p:cNvSpPr/>
                <p:nvPr/>
              </p:nvSpPr>
              <p:spPr>
                <a:xfrm>
                  <a:off x="5635558" y="3588079"/>
                  <a:ext cx="2073" cy="5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1170" extrusionOk="0">
                      <a:moveTo>
                        <a:pt x="1" y="1"/>
                      </a:moveTo>
                      <a:lnTo>
                        <a:pt x="1" y="1170"/>
                      </a:lnTo>
                      <a:lnTo>
                        <a:pt x="43" y="1170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7396;p57">
                  <a:extLst>
                    <a:ext uri="{FF2B5EF4-FFF2-40B4-BE49-F238E27FC236}">
                      <a16:creationId xmlns:a16="http://schemas.microsoft.com/office/drawing/2014/main" id="{ABB84699-6296-01DB-EE86-E9DE18057343}"/>
                    </a:ext>
                  </a:extLst>
                </p:cNvPr>
                <p:cNvSpPr/>
                <p:nvPr/>
              </p:nvSpPr>
              <p:spPr>
                <a:xfrm>
                  <a:off x="5633679" y="3583210"/>
                  <a:ext cx="5833" cy="5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19" extrusionOk="0">
                      <a:moveTo>
                        <a:pt x="70" y="1"/>
                      </a:moveTo>
                      <a:cubicBezTo>
                        <a:pt x="67" y="1"/>
                        <a:pt x="65" y="1"/>
                        <a:pt x="62" y="1"/>
                      </a:cubicBezTo>
                      <a:cubicBezTo>
                        <a:pt x="29" y="1"/>
                        <a:pt x="1" y="29"/>
                        <a:pt x="1" y="60"/>
                      </a:cubicBezTo>
                      <a:cubicBezTo>
                        <a:pt x="1" y="90"/>
                        <a:pt x="29" y="118"/>
                        <a:pt x="62" y="118"/>
                      </a:cubicBezTo>
                      <a:cubicBezTo>
                        <a:pt x="93" y="118"/>
                        <a:pt x="121" y="90"/>
                        <a:pt x="121" y="60"/>
                      </a:cubicBezTo>
                      <a:cubicBezTo>
                        <a:pt x="121" y="29"/>
                        <a:pt x="97" y="1"/>
                        <a:pt x="70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7397;p57">
                  <a:extLst>
                    <a:ext uri="{FF2B5EF4-FFF2-40B4-BE49-F238E27FC236}">
                      <a16:creationId xmlns:a16="http://schemas.microsoft.com/office/drawing/2014/main" id="{2101EF91-B294-96FB-1AA5-364D1BDB3732}"/>
                    </a:ext>
                  </a:extLst>
                </p:cNvPr>
                <p:cNvSpPr/>
                <p:nvPr/>
              </p:nvSpPr>
              <p:spPr>
                <a:xfrm>
                  <a:off x="5635317" y="3584849"/>
                  <a:ext cx="2314" cy="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51" extrusionOk="0">
                      <a:moveTo>
                        <a:pt x="23" y="1"/>
                      </a:moveTo>
                      <a:cubicBezTo>
                        <a:pt x="9" y="1"/>
                        <a:pt x="0" y="12"/>
                        <a:pt x="0" y="26"/>
                      </a:cubicBezTo>
                      <a:cubicBezTo>
                        <a:pt x="0" y="40"/>
                        <a:pt x="9" y="51"/>
                        <a:pt x="23" y="51"/>
                      </a:cubicBezTo>
                      <a:cubicBezTo>
                        <a:pt x="37" y="51"/>
                        <a:pt x="48" y="40"/>
                        <a:pt x="48" y="26"/>
                      </a:cubicBezTo>
                      <a:cubicBezTo>
                        <a:pt x="48" y="12"/>
                        <a:pt x="37" y="1"/>
                        <a:pt x="23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7398;p57">
                  <a:extLst>
                    <a:ext uri="{FF2B5EF4-FFF2-40B4-BE49-F238E27FC236}">
                      <a16:creationId xmlns:a16="http://schemas.microsoft.com/office/drawing/2014/main" id="{03EEE38D-CBC7-628F-83CE-25A87D0F9979}"/>
                    </a:ext>
                  </a:extLst>
                </p:cNvPr>
                <p:cNvSpPr/>
                <p:nvPr/>
              </p:nvSpPr>
              <p:spPr>
                <a:xfrm>
                  <a:off x="5633679" y="3643609"/>
                  <a:ext cx="5833" cy="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18" extrusionOk="0">
                      <a:moveTo>
                        <a:pt x="66" y="1"/>
                      </a:moveTo>
                      <a:cubicBezTo>
                        <a:pt x="65" y="1"/>
                        <a:pt x="64" y="1"/>
                        <a:pt x="62" y="1"/>
                      </a:cubicBezTo>
                      <a:cubicBezTo>
                        <a:pt x="29" y="1"/>
                        <a:pt x="1" y="29"/>
                        <a:pt x="1" y="59"/>
                      </a:cubicBezTo>
                      <a:cubicBezTo>
                        <a:pt x="1" y="90"/>
                        <a:pt x="29" y="118"/>
                        <a:pt x="62" y="118"/>
                      </a:cubicBezTo>
                      <a:cubicBezTo>
                        <a:pt x="93" y="118"/>
                        <a:pt x="121" y="90"/>
                        <a:pt x="121" y="59"/>
                      </a:cubicBezTo>
                      <a:cubicBezTo>
                        <a:pt x="121" y="30"/>
                        <a:pt x="95" y="1"/>
                        <a:pt x="66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7399;p57">
                  <a:extLst>
                    <a:ext uri="{FF2B5EF4-FFF2-40B4-BE49-F238E27FC236}">
                      <a16:creationId xmlns:a16="http://schemas.microsoft.com/office/drawing/2014/main" id="{E3F91FF0-1B34-2007-320A-31759C2EA80D}"/>
                    </a:ext>
                  </a:extLst>
                </p:cNvPr>
                <p:cNvSpPr/>
                <p:nvPr/>
              </p:nvSpPr>
              <p:spPr>
                <a:xfrm>
                  <a:off x="5635317" y="3645248"/>
                  <a:ext cx="2314" cy="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51" extrusionOk="0">
                      <a:moveTo>
                        <a:pt x="23" y="0"/>
                      </a:moveTo>
                      <a:cubicBezTo>
                        <a:pt x="9" y="0"/>
                        <a:pt x="0" y="11"/>
                        <a:pt x="0" y="25"/>
                      </a:cubicBezTo>
                      <a:cubicBezTo>
                        <a:pt x="0" y="39"/>
                        <a:pt x="9" y="50"/>
                        <a:pt x="23" y="50"/>
                      </a:cubicBezTo>
                      <a:cubicBezTo>
                        <a:pt x="37" y="50"/>
                        <a:pt x="48" y="39"/>
                        <a:pt x="48" y="25"/>
                      </a:cubicBezTo>
                      <a:cubicBezTo>
                        <a:pt x="48" y="11"/>
                        <a:pt x="37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7400;p57">
                  <a:extLst>
                    <a:ext uri="{FF2B5EF4-FFF2-40B4-BE49-F238E27FC236}">
                      <a16:creationId xmlns:a16="http://schemas.microsoft.com/office/drawing/2014/main" id="{F74B7BD1-A070-BC7D-F4F7-FFE39F576BC1}"/>
                    </a:ext>
                  </a:extLst>
                </p:cNvPr>
                <p:cNvSpPr/>
                <p:nvPr/>
              </p:nvSpPr>
              <p:spPr>
                <a:xfrm>
                  <a:off x="5608420" y="3615121"/>
                  <a:ext cx="56252" cy="2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" h="43" extrusionOk="0">
                      <a:moveTo>
                        <a:pt x="0" y="0"/>
                      </a:moveTo>
                      <a:lnTo>
                        <a:pt x="0" y="42"/>
                      </a:lnTo>
                      <a:lnTo>
                        <a:pt x="1167" y="42"/>
                      </a:lnTo>
                      <a:lnTo>
                        <a:pt x="1167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7401;p57">
                  <a:extLst>
                    <a:ext uri="{FF2B5EF4-FFF2-40B4-BE49-F238E27FC236}">
                      <a16:creationId xmlns:a16="http://schemas.microsoft.com/office/drawing/2014/main" id="{C04D0EF1-8F37-CF1E-28CE-F0196EDB888E}"/>
                    </a:ext>
                  </a:extLst>
                </p:cNvPr>
                <p:cNvSpPr/>
                <p:nvPr/>
              </p:nvSpPr>
              <p:spPr>
                <a:xfrm>
                  <a:off x="5663806" y="3613385"/>
                  <a:ext cx="5833" cy="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18" extrusionOk="0">
                      <a:moveTo>
                        <a:pt x="59" y="0"/>
                      </a:moveTo>
                      <a:cubicBezTo>
                        <a:pt x="29" y="0"/>
                        <a:pt x="1" y="28"/>
                        <a:pt x="1" y="59"/>
                      </a:cubicBezTo>
                      <a:cubicBezTo>
                        <a:pt x="1" y="89"/>
                        <a:pt x="29" y="117"/>
                        <a:pt x="59" y="117"/>
                      </a:cubicBezTo>
                      <a:cubicBezTo>
                        <a:pt x="96" y="117"/>
                        <a:pt x="121" y="92"/>
                        <a:pt x="118" y="59"/>
                      </a:cubicBezTo>
                      <a:cubicBezTo>
                        <a:pt x="118" y="28"/>
                        <a:pt x="90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7402;p57">
                  <a:extLst>
                    <a:ext uri="{FF2B5EF4-FFF2-40B4-BE49-F238E27FC236}">
                      <a16:creationId xmlns:a16="http://schemas.microsoft.com/office/drawing/2014/main" id="{6AB7EF05-47BB-A649-1277-C9AEF41E5381}"/>
                    </a:ext>
                  </a:extLst>
                </p:cNvPr>
                <p:cNvSpPr/>
                <p:nvPr/>
              </p:nvSpPr>
              <p:spPr>
                <a:xfrm>
                  <a:off x="5665589" y="3614976"/>
                  <a:ext cx="2314" cy="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51" extrusionOk="0">
                      <a:moveTo>
                        <a:pt x="22" y="1"/>
                      </a:moveTo>
                      <a:cubicBezTo>
                        <a:pt x="8" y="1"/>
                        <a:pt x="0" y="12"/>
                        <a:pt x="0" y="26"/>
                      </a:cubicBezTo>
                      <a:cubicBezTo>
                        <a:pt x="0" y="40"/>
                        <a:pt x="8" y="51"/>
                        <a:pt x="22" y="51"/>
                      </a:cubicBezTo>
                      <a:cubicBezTo>
                        <a:pt x="36" y="51"/>
                        <a:pt x="47" y="40"/>
                        <a:pt x="47" y="26"/>
                      </a:cubicBezTo>
                      <a:cubicBezTo>
                        <a:pt x="47" y="12"/>
                        <a:pt x="36" y="1"/>
                        <a:pt x="22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7403;p57">
                  <a:extLst>
                    <a:ext uri="{FF2B5EF4-FFF2-40B4-BE49-F238E27FC236}">
                      <a16:creationId xmlns:a16="http://schemas.microsoft.com/office/drawing/2014/main" id="{E29952EA-184B-F645-7C0E-3360ED83A40B}"/>
                    </a:ext>
                  </a:extLst>
                </p:cNvPr>
                <p:cNvSpPr/>
                <p:nvPr/>
              </p:nvSpPr>
              <p:spPr>
                <a:xfrm>
                  <a:off x="5603455" y="3613385"/>
                  <a:ext cx="5833" cy="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18" extrusionOk="0">
                      <a:moveTo>
                        <a:pt x="62" y="0"/>
                      </a:moveTo>
                      <a:cubicBezTo>
                        <a:pt x="28" y="0"/>
                        <a:pt x="0" y="28"/>
                        <a:pt x="0" y="59"/>
                      </a:cubicBezTo>
                      <a:cubicBezTo>
                        <a:pt x="0" y="89"/>
                        <a:pt x="28" y="117"/>
                        <a:pt x="62" y="117"/>
                      </a:cubicBezTo>
                      <a:cubicBezTo>
                        <a:pt x="95" y="117"/>
                        <a:pt x="120" y="92"/>
                        <a:pt x="120" y="59"/>
                      </a:cubicBezTo>
                      <a:cubicBezTo>
                        <a:pt x="120" y="28"/>
                        <a:pt x="92" y="0"/>
                        <a:pt x="62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7404;p57">
                  <a:extLst>
                    <a:ext uri="{FF2B5EF4-FFF2-40B4-BE49-F238E27FC236}">
                      <a16:creationId xmlns:a16="http://schemas.microsoft.com/office/drawing/2014/main" id="{C58DC42A-42C1-E51F-80E9-E4DA79D04773}"/>
                    </a:ext>
                  </a:extLst>
                </p:cNvPr>
                <p:cNvSpPr/>
                <p:nvPr/>
              </p:nvSpPr>
              <p:spPr>
                <a:xfrm>
                  <a:off x="5605190" y="3614976"/>
                  <a:ext cx="2314" cy="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51" extrusionOk="0">
                      <a:moveTo>
                        <a:pt x="26" y="1"/>
                      </a:moveTo>
                      <a:cubicBezTo>
                        <a:pt x="12" y="1"/>
                        <a:pt x="0" y="12"/>
                        <a:pt x="0" y="26"/>
                      </a:cubicBezTo>
                      <a:cubicBezTo>
                        <a:pt x="0" y="40"/>
                        <a:pt x="12" y="51"/>
                        <a:pt x="26" y="51"/>
                      </a:cubicBezTo>
                      <a:cubicBezTo>
                        <a:pt x="37" y="51"/>
                        <a:pt x="48" y="40"/>
                        <a:pt x="48" y="26"/>
                      </a:cubicBezTo>
                      <a:cubicBezTo>
                        <a:pt x="48" y="12"/>
                        <a:pt x="37" y="1"/>
                        <a:pt x="26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7405;p57">
                  <a:extLst>
                    <a:ext uri="{FF2B5EF4-FFF2-40B4-BE49-F238E27FC236}">
                      <a16:creationId xmlns:a16="http://schemas.microsoft.com/office/drawing/2014/main" id="{9EEF4341-844F-C4A4-6626-7E4B13BED5B2}"/>
                    </a:ext>
                  </a:extLst>
                </p:cNvPr>
                <p:cNvSpPr/>
                <p:nvPr/>
              </p:nvSpPr>
              <p:spPr>
                <a:xfrm>
                  <a:off x="5620374" y="3600178"/>
                  <a:ext cx="31910" cy="3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62" extrusionOk="0">
                      <a:moveTo>
                        <a:pt x="631" y="1"/>
                      </a:moveTo>
                      <a:lnTo>
                        <a:pt x="1" y="631"/>
                      </a:lnTo>
                      <a:lnTo>
                        <a:pt x="31" y="662"/>
                      </a:lnTo>
                      <a:lnTo>
                        <a:pt x="662" y="31"/>
                      </a:lnTo>
                      <a:lnTo>
                        <a:pt x="631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7406;p57">
                  <a:extLst>
                    <a:ext uri="{FF2B5EF4-FFF2-40B4-BE49-F238E27FC236}">
                      <a16:creationId xmlns:a16="http://schemas.microsoft.com/office/drawing/2014/main" id="{AC3C889E-A2EC-940C-44BF-30482F2C54C7}"/>
                    </a:ext>
                  </a:extLst>
                </p:cNvPr>
                <p:cNvSpPr/>
                <p:nvPr/>
              </p:nvSpPr>
              <p:spPr>
                <a:xfrm>
                  <a:off x="5650791" y="3597623"/>
                  <a:ext cx="4338" cy="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93" extrusionOk="0">
                      <a:moveTo>
                        <a:pt x="45" y="1"/>
                      </a:moveTo>
                      <a:cubicBezTo>
                        <a:pt x="20" y="1"/>
                        <a:pt x="0" y="23"/>
                        <a:pt x="0" y="45"/>
                      </a:cubicBezTo>
                      <a:cubicBezTo>
                        <a:pt x="0" y="70"/>
                        <a:pt x="20" y="93"/>
                        <a:pt x="45" y="93"/>
                      </a:cubicBezTo>
                      <a:cubicBezTo>
                        <a:pt x="70" y="93"/>
                        <a:pt x="89" y="70"/>
                        <a:pt x="89" y="45"/>
                      </a:cubicBezTo>
                      <a:cubicBezTo>
                        <a:pt x="89" y="23"/>
                        <a:pt x="70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7407;p57">
                  <a:extLst>
                    <a:ext uri="{FF2B5EF4-FFF2-40B4-BE49-F238E27FC236}">
                      <a16:creationId xmlns:a16="http://schemas.microsoft.com/office/drawing/2014/main" id="{4562C9F0-A2E4-DEDB-10B4-ABE3BB9D85E2}"/>
                    </a:ext>
                  </a:extLst>
                </p:cNvPr>
                <p:cNvSpPr/>
                <p:nvPr/>
              </p:nvSpPr>
              <p:spPr>
                <a:xfrm>
                  <a:off x="5651707" y="3598876"/>
                  <a:ext cx="2217" cy="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41" extrusionOk="0">
                      <a:moveTo>
                        <a:pt x="20" y="1"/>
                      </a:moveTo>
                      <a:cubicBezTo>
                        <a:pt x="15" y="1"/>
                        <a:pt x="12" y="3"/>
                        <a:pt x="9" y="8"/>
                      </a:cubicBezTo>
                      <a:cubicBezTo>
                        <a:pt x="1" y="17"/>
                        <a:pt x="1" y="28"/>
                        <a:pt x="9" y="36"/>
                      </a:cubicBezTo>
                      <a:cubicBezTo>
                        <a:pt x="13" y="39"/>
                        <a:pt x="18" y="40"/>
                        <a:pt x="23" y="40"/>
                      </a:cubicBezTo>
                      <a:cubicBezTo>
                        <a:pt x="28" y="40"/>
                        <a:pt x="33" y="39"/>
                        <a:pt x="37" y="36"/>
                      </a:cubicBezTo>
                      <a:cubicBezTo>
                        <a:pt x="45" y="28"/>
                        <a:pt x="45" y="14"/>
                        <a:pt x="37" y="8"/>
                      </a:cubicBezTo>
                      <a:cubicBezTo>
                        <a:pt x="31" y="4"/>
                        <a:pt x="25" y="1"/>
                        <a:pt x="20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7408;p57">
                  <a:extLst>
                    <a:ext uri="{FF2B5EF4-FFF2-40B4-BE49-F238E27FC236}">
                      <a16:creationId xmlns:a16="http://schemas.microsoft.com/office/drawing/2014/main" id="{E45FD715-BA49-0FBD-D91D-373003B75A09}"/>
                    </a:ext>
                  </a:extLst>
                </p:cNvPr>
                <p:cNvSpPr/>
                <p:nvPr/>
              </p:nvSpPr>
              <p:spPr>
                <a:xfrm>
                  <a:off x="5618109" y="3630305"/>
                  <a:ext cx="4338" cy="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90" extrusionOk="0">
                      <a:moveTo>
                        <a:pt x="45" y="1"/>
                      </a:moveTo>
                      <a:cubicBezTo>
                        <a:pt x="20" y="1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70" y="90"/>
                        <a:pt x="90" y="70"/>
                        <a:pt x="90" y="45"/>
                      </a:cubicBezTo>
                      <a:cubicBezTo>
                        <a:pt x="90" y="20"/>
                        <a:pt x="70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7409;p57">
                  <a:extLst>
                    <a:ext uri="{FF2B5EF4-FFF2-40B4-BE49-F238E27FC236}">
                      <a16:creationId xmlns:a16="http://schemas.microsoft.com/office/drawing/2014/main" id="{4259D89D-7089-6FCD-CF02-711A0A7687B9}"/>
                    </a:ext>
                  </a:extLst>
                </p:cNvPr>
                <p:cNvSpPr/>
                <p:nvPr/>
              </p:nvSpPr>
              <p:spPr>
                <a:xfrm>
                  <a:off x="5619169" y="3631606"/>
                  <a:ext cx="2073" cy="1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37" extrusionOk="0">
                      <a:moveTo>
                        <a:pt x="19" y="0"/>
                      </a:moveTo>
                      <a:cubicBezTo>
                        <a:pt x="15" y="0"/>
                        <a:pt x="10" y="2"/>
                        <a:pt x="6" y="4"/>
                      </a:cubicBezTo>
                      <a:cubicBezTo>
                        <a:pt x="1" y="15"/>
                        <a:pt x="1" y="27"/>
                        <a:pt x="6" y="32"/>
                      </a:cubicBezTo>
                      <a:cubicBezTo>
                        <a:pt x="12" y="35"/>
                        <a:pt x="17" y="36"/>
                        <a:pt x="22" y="36"/>
                      </a:cubicBezTo>
                      <a:cubicBezTo>
                        <a:pt x="27" y="36"/>
                        <a:pt x="31" y="35"/>
                        <a:pt x="34" y="32"/>
                      </a:cubicBezTo>
                      <a:cubicBezTo>
                        <a:pt x="42" y="27"/>
                        <a:pt x="42" y="15"/>
                        <a:pt x="34" y="4"/>
                      </a:cubicBezTo>
                      <a:cubicBezTo>
                        <a:pt x="28" y="2"/>
                        <a:pt x="24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7410;p57">
                  <a:extLst>
                    <a:ext uri="{FF2B5EF4-FFF2-40B4-BE49-F238E27FC236}">
                      <a16:creationId xmlns:a16="http://schemas.microsoft.com/office/drawing/2014/main" id="{B5236E81-7AC3-9F98-EBFF-9799D76556AF}"/>
                    </a:ext>
                  </a:extLst>
                </p:cNvPr>
                <p:cNvSpPr/>
                <p:nvPr/>
              </p:nvSpPr>
              <p:spPr>
                <a:xfrm>
                  <a:off x="5620133" y="3600322"/>
                  <a:ext cx="31910" cy="3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62" extrusionOk="0">
                      <a:moveTo>
                        <a:pt x="31" y="0"/>
                      </a:moveTo>
                      <a:lnTo>
                        <a:pt x="0" y="31"/>
                      </a:lnTo>
                      <a:lnTo>
                        <a:pt x="633" y="662"/>
                      </a:lnTo>
                      <a:lnTo>
                        <a:pt x="661" y="634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7411;p57">
                  <a:extLst>
                    <a:ext uri="{FF2B5EF4-FFF2-40B4-BE49-F238E27FC236}">
                      <a16:creationId xmlns:a16="http://schemas.microsoft.com/office/drawing/2014/main" id="{C436D5C2-278B-10BD-1898-EC3C6F7B9412}"/>
                    </a:ext>
                  </a:extLst>
                </p:cNvPr>
                <p:cNvSpPr/>
                <p:nvPr/>
              </p:nvSpPr>
              <p:spPr>
                <a:xfrm>
                  <a:off x="5650791" y="3630305"/>
                  <a:ext cx="4338" cy="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90" extrusionOk="0">
                      <a:moveTo>
                        <a:pt x="45" y="1"/>
                      </a:moveTo>
                      <a:cubicBezTo>
                        <a:pt x="20" y="1"/>
                        <a:pt x="0" y="20"/>
                        <a:pt x="0" y="45"/>
                      </a:cubicBezTo>
                      <a:cubicBezTo>
                        <a:pt x="0" y="70"/>
                        <a:pt x="20" y="90"/>
                        <a:pt x="45" y="90"/>
                      </a:cubicBezTo>
                      <a:cubicBezTo>
                        <a:pt x="70" y="90"/>
                        <a:pt x="89" y="70"/>
                        <a:pt x="89" y="45"/>
                      </a:cubicBezTo>
                      <a:cubicBezTo>
                        <a:pt x="89" y="20"/>
                        <a:pt x="70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7412;p57">
                  <a:extLst>
                    <a:ext uri="{FF2B5EF4-FFF2-40B4-BE49-F238E27FC236}">
                      <a16:creationId xmlns:a16="http://schemas.microsoft.com/office/drawing/2014/main" id="{D3173154-ECB5-2222-E2E7-C93C7F2923DB}"/>
                    </a:ext>
                  </a:extLst>
                </p:cNvPr>
                <p:cNvSpPr/>
                <p:nvPr/>
              </p:nvSpPr>
              <p:spPr>
                <a:xfrm>
                  <a:off x="5652140" y="3631655"/>
                  <a:ext cx="1639" cy="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4" extrusionOk="0">
                      <a:moveTo>
                        <a:pt x="17" y="1"/>
                      </a:moveTo>
                      <a:cubicBezTo>
                        <a:pt x="6" y="1"/>
                        <a:pt x="0" y="9"/>
                        <a:pt x="0" y="17"/>
                      </a:cubicBezTo>
                      <a:cubicBezTo>
                        <a:pt x="0" y="26"/>
                        <a:pt x="6" y="34"/>
                        <a:pt x="17" y="34"/>
                      </a:cubicBezTo>
                      <a:cubicBezTo>
                        <a:pt x="25" y="34"/>
                        <a:pt x="34" y="26"/>
                        <a:pt x="34" y="17"/>
                      </a:cubicBezTo>
                      <a:cubicBezTo>
                        <a:pt x="34" y="9"/>
                        <a:pt x="25" y="1"/>
                        <a:pt x="17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7413;p57">
                  <a:extLst>
                    <a:ext uri="{FF2B5EF4-FFF2-40B4-BE49-F238E27FC236}">
                      <a16:creationId xmlns:a16="http://schemas.microsoft.com/office/drawing/2014/main" id="{2BBC5CA4-95BA-8586-C34B-288F29998520}"/>
                    </a:ext>
                  </a:extLst>
                </p:cNvPr>
                <p:cNvSpPr/>
                <p:nvPr/>
              </p:nvSpPr>
              <p:spPr>
                <a:xfrm>
                  <a:off x="5618109" y="3597623"/>
                  <a:ext cx="4338" cy="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93" extrusionOk="0">
                      <a:moveTo>
                        <a:pt x="45" y="1"/>
                      </a:moveTo>
                      <a:cubicBezTo>
                        <a:pt x="20" y="1"/>
                        <a:pt x="0" y="23"/>
                        <a:pt x="0" y="45"/>
                      </a:cubicBezTo>
                      <a:cubicBezTo>
                        <a:pt x="0" y="70"/>
                        <a:pt x="20" y="93"/>
                        <a:pt x="45" y="93"/>
                      </a:cubicBezTo>
                      <a:cubicBezTo>
                        <a:pt x="70" y="93"/>
                        <a:pt x="90" y="70"/>
                        <a:pt x="90" y="45"/>
                      </a:cubicBezTo>
                      <a:cubicBezTo>
                        <a:pt x="90" y="23"/>
                        <a:pt x="70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7414;p57">
                  <a:extLst>
                    <a:ext uri="{FF2B5EF4-FFF2-40B4-BE49-F238E27FC236}">
                      <a16:creationId xmlns:a16="http://schemas.microsoft.com/office/drawing/2014/main" id="{98CDAC9C-0EB3-AF18-8A50-AC7E9558DEE8}"/>
                    </a:ext>
                  </a:extLst>
                </p:cNvPr>
                <p:cNvSpPr/>
                <p:nvPr/>
              </p:nvSpPr>
              <p:spPr>
                <a:xfrm>
                  <a:off x="5619314" y="3598924"/>
                  <a:ext cx="2169" cy="1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40" extrusionOk="0">
                      <a:moveTo>
                        <a:pt x="19" y="1"/>
                      </a:moveTo>
                      <a:cubicBezTo>
                        <a:pt x="14" y="1"/>
                        <a:pt x="10" y="3"/>
                        <a:pt x="6" y="7"/>
                      </a:cubicBezTo>
                      <a:cubicBezTo>
                        <a:pt x="0" y="16"/>
                        <a:pt x="0" y="27"/>
                        <a:pt x="6" y="35"/>
                      </a:cubicBezTo>
                      <a:cubicBezTo>
                        <a:pt x="10" y="38"/>
                        <a:pt x="14" y="39"/>
                        <a:pt x="19" y="39"/>
                      </a:cubicBezTo>
                      <a:cubicBezTo>
                        <a:pt x="23" y="39"/>
                        <a:pt x="28" y="38"/>
                        <a:pt x="34" y="35"/>
                      </a:cubicBezTo>
                      <a:cubicBezTo>
                        <a:pt x="42" y="24"/>
                        <a:pt x="45" y="13"/>
                        <a:pt x="34" y="7"/>
                      </a:cubicBezTo>
                      <a:cubicBezTo>
                        <a:pt x="28" y="3"/>
                        <a:pt x="23" y="1"/>
                        <a:pt x="19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7415;p57">
                  <a:extLst>
                    <a:ext uri="{FF2B5EF4-FFF2-40B4-BE49-F238E27FC236}">
                      <a16:creationId xmlns:a16="http://schemas.microsoft.com/office/drawing/2014/main" id="{8A69318D-41F7-8B0A-D029-B3C76904C3AF}"/>
                    </a:ext>
                  </a:extLst>
                </p:cNvPr>
                <p:cNvSpPr/>
                <p:nvPr/>
              </p:nvSpPr>
              <p:spPr>
                <a:xfrm>
                  <a:off x="5631702" y="3611361"/>
                  <a:ext cx="9448" cy="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6" extrusionOk="0">
                      <a:moveTo>
                        <a:pt x="98" y="0"/>
                      </a:moveTo>
                      <a:cubicBezTo>
                        <a:pt x="42" y="0"/>
                        <a:pt x="0" y="39"/>
                        <a:pt x="0" y="98"/>
                      </a:cubicBezTo>
                      <a:cubicBezTo>
                        <a:pt x="0" y="154"/>
                        <a:pt x="42" y="196"/>
                        <a:pt x="98" y="196"/>
                      </a:cubicBezTo>
                      <a:cubicBezTo>
                        <a:pt x="153" y="196"/>
                        <a:pt x="195" y="148"/>
                        <a:pt x="195" y="98"/>
                      </a:cubicBezTo>
                      <a:cubicBezTo>
                        <a:pt x="195" y="45"/>
                        <a:pt x="153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7416;p57">
                  <a:extLst>
                    <a:ext uri="{FF2B5EF4-FFF2-40B4-BE49-F238E27FC236}">
                      <a16:creationId xmlns:a16="http://schemas.microsoft.com/office/drawing/2014/main" id="{B6DBE023-6600-14A2-87D0-A39B6FAD91A3}"/>
                    </a:ext>
                  </a:extLst>
                </p:cNvPr>
                <p:cNvSpPr/>
                <p:nvPr/>
              </p:nvSpPr>
              <p:spPr>
                <a:xfrm>
                  <a:off x="5781615" y="3652045"/>
                  <a:ext cx="63242" cy="54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" h="1131" extrusionOk="0">
                      <a:moveTo>
                        <a:pt x="659" y="1"/>
                      </a:moveTo>
                      <a:cubicBezTo>
                        <a:pt x="568" y="1"/>
                        <a:pt x="478" y="48"/>
                        <a:pt x="430" y="141"/>
                      </a:cubicBezTo>
                      <a:lnTo>
                        <a:pt x="388" y="230"/>
                      </a:lnTo>
                      <a:lnTo>
                        <a:pt x="291" y="241"/>
                      </a:lnTo>
                      <a:cubicBezTo>
                        <a:pt x="84" y="272"/>
                        <a:pt x="1" y="526"/>
                        <a:pt x="151" y="671"/>
                      </a:cubicBezTo>
                      <a:lnTo>
                        <a:pt x="221" y="738"/>
                      </a:lnTo>
                      <a:lnTo>
                        <a:pt x="204" y="833"/>
                      </a:lnTo>
                      <a:cubicBezTo>
                        <a:pt x="176" y="998"/>
                        <a:pt x="306" y="1131"/>
                        <a:pt x="452" y="1131"/>
                      </a:cubicBezTo>
                      <a:cubicBezTo>
                        <a:pt x="491" y="1131"/>
                        <a:pt x="531" y="1121"/>
                        <a:pt x="570" y="1101"/>
                      </a:cubicBezTo>
                      <a:lnTo>
                        <a:pt x="656" y="1056"/>
                      </a:lnTo>
                      <a:lnTo>
                        <a:pt x="746" y="1101"/>
                      </a:lnTo>
                      <a:cubicBezTo>
                        <a:pt x="783" y="1120"/>
                        <a:pt x="822" y="1129"/>
                        <a:pt x="860" y="1129"/>
                      </a:cubicBezTo>
                      <a:cubicBezTo>
                        <a:pt x="1007" y="1129"/>
                        <a:pt x="1138" y="995"/>
                        <a:pt x="1111" y="833"/>
                      </a:cubicBezTo>
                      <a:lnTo>
                        <a:pt x="1094" y="738"/>
                      </a:lnTo>
                      <a:lnTo>
                        <a:pt x="1164" y="671"/>
                      </a:lnTo>
                      <a:cubicBezTo>
                        <a:pt x="1312" y="526"/>
                        <a:pt x="1228" y="272"/>
                        <a:pt x="1024" y="241"/>
                      </a:cubicBezTo>
                      <a:lnTo>
                        <a:pt x="927" y="230"/>
                      </a:lnTo>
                      <a:lnTo>
                        <a:pt x="885" y="141"/>
                      </a:lnTo>
                      <a:cubicBezTo>
                        <a:pt x="839" y="48"/>
                        <a:pt x="749" y="1"/>
                        <a:pt x="6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7417;p57">
                  <a:extLst>
                    <a:ext uri="{FF2B5EF4-FFF2-40B4-BE49-F238E27FC236}">
                      <a16:creationId xmlns:a16="http://schemas.microsoft.com/office/drawing/2014/main" id="{4AC0418F-4082-C9FF-8E7C-EC59A48DAFDF}"/>
                    </a:ext>
                  </a:extLst>
                </p:cNvPr>
                <p:cNvSpPr/>
                <p:nvPr/>
              </p:nvSpPr>
              <p:spPr>
                <a:xfrm>
                  <a:off x="5786339" y="3656045"/>
                  <a:ext cx="54083" cy="46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960" extrusionOk="0">
                      <a:moveTo>
                        <a:pt x="559" y="1"/>
                      </a:moveTo>
                      <a:cubicBezTo>
                        <a:pt x="483" y="1"/>
                        <a:pt x="408" y="41"/>
                        <a:pt x="371" y="122"/>
                      </a:cubicBezTo>
                      <a:lnTo>
                        <a:pt x="332" y="195"/>
                      </a:lnTo>
                      <a:lnTo>
                        <a:pt x="251" y="206"/>
                      </a:lnTo>
                      <a:cubicBezTo>
                        <a:pt x="73" y="231"/>
                        <a:pt x="0" y="446"/>
                        <a:pt x="129" y="571"/>
                      </a:cubicBezTo>
                      <a:lnTo>
                        <a:pt x="190" y="627"/>
                      </a:lnTo>
                      <a:lnTo>
                        <a:pt x="176" y="708"/>
                      </a:lnTo>
                      <a:cubicBezTo>
                        <a:pt x="154" y="845"/>
                        <a:pt x="265" y="959"/>
                        <a:pt x="390" y="959"/>
                      </a:cubicBezTo>
                      <a:cubicBezTo>
                        <a:pt x="422" y="959"/>
                        <a:pt x="456" y="951"/>
                        <a:pt x="488" y="934"/>
                      </a:cubicBezTo>
                      <a:lnTo>
                        <a:pt x="564" y="895"/>
                      </a:lnTo>
                      <a:lnTo>
                        <a:pt x="636" y="934"/>
                      </a:lnTo>
                      <a:cubicBezTo>
                        <a:pt x="670" y="952"/>
                        <a:pt x="705" y="960"/>
                        <a:pt x="738" y="960"/>
                      </a:cubicBezTo>
                      <a:cubicBezTo>
                        <a:pt x="863" y="960"/>
                        <a:pt x="971" y="849"/>
                        <a:pt x="949" y="708"/>
                      </a:cubicBezTo>
                      <a:lnTo>
                        <a:pt x="935" y="627"/>
                      </a:lnTo>
                      <a:lnTo>
                        <a:pt x="996" y="571"/>
                      </a:lnTo>
                      <a:cubicBezTo>
                        <a:pt x="1122" y="449"/>
                        <a:pt x="1052" y="234"/>
                        <a:pt x="873" y="206"/>
                      </a:cubicBezTo>
                      <a:lnTo>
                        <a:pt x="793" y="195"/>
                      </a:lnTo>
                      <a:lnTo>
                        <a:pt x="754" y="122"/>
                      </a:lnTo>
                      <a:cubicBezTo>
                        <a:pt x="713" y="41"/>
                        <a:pt x="636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7418;p57">
                  <a:extLst>
                    <a:ext uri="{FF2B5EF4-FFF2-40B4-BE49-F238E27FC236}">
                      <a16:creationId xmlns:a16="http://schemas.microsoft.com/office/drawing/2014/main" id="{779F6634-7776-014D-D5FF-6EDE8AD47916}"/>
                    </a:ext>
                  </a:extLst>
                </p:cNvPr>
                <p:cNvSpPr/>
                <p:nvPr/>
              </p:nvSpPr>
              <p:spPr>
                <a:xfrm>
                  <a:off x="5786049" y="3660143"/>
                  <a:ext cx="49938" cy="44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922" extrusionOk="0">
                      <a:moveTo>
                        <a:pt x="1" y="439"/>
                      </a:moveTo>
                      <a:lnTo>
                        <a:pt x="1" y="439"/>
                      </a:lnTo>
                      <a:cubicBezTo>
                        <a:pt x="15" y="467"/>
                        <a:pt x="29" y="489"/>
                        <a:pt x="51" y="511"/>
                      </a:cubicBezTo>
                      <a:lnTo>
                        <a:pt x="121" y="578"/>
                      </a:lnTo>
                      <a:lnTo>
                        <a:pt x="104" y="670"/>
                      </a:lnTo>
                      <a:cubicBezTo>
                        <a:pt x="104" y="679"/>
                        <a:pt x="101" y="684"/>
                        <a:pt x="101" y="693"/>
                      </a:cubicBezTo>
                      <a:cubicBezTo>
                        <a:pt x="197" y="658"/>
                        <a:pt x="307" y="585"/>
                        <a:pt x="410" y="541"/>
                      </a:cubicBezTo>
                      <a:lnTo>
                        <a:pt x="410" y="541"/>
                      </a:lnTo>
                      <a:cubicBezTo>
                        <a:pt x="409" y="550"/>
                        <a:pt x="409" y="557"/>
                        <a:pt x="416" y="557"/>
                      </a:cubicBezTo>
                      <a:cubicBezTo>
                        <a:pt x="417" y="557"/>
                        <a:pt x="418" y="557"/>
                        <a:pt x="419" y="556"/>
                      </a:cubicBezTo>
                      <a:cubicBezTo>
                        <a:pt x="447" y="553"/>
                        <a:pt x="478" y="539"/>
                        <a:pt x="494" y="514"/>
                      </a:cubicBezTo>
                      <a:cubicBezTo>
                        <a:pt x="495" y="513"/>
                        <a:pt x="496" y="512"/>
                        <a:pt x="497" y="511"/>
                      </a:cubicBezTo>
                      <a:lnTo>
                        <a:pt x="497" y="511"/>
                      </a:lnTo>
                      <a:cubicBezTo>
                        <a:pt x="496" y="511"/>
                        <a:pt x="496" y="511"/>
                        <a:pt x="496" y="511"/>
                      </a:cubicBezTo>
                      <a:cubicBezTo>
                        <a:pt x="495" y="511"/>
                        <a:pt x="495" y="511"/>
                        <a:pt x="494" y="511"/>
                      </a:cubicBezTo>
                      <a:cubicBezTo>
                        <a:pt x="467" y="518"/>
                        <a:pt x="439" y="528"/>
                        <a:pt x="410" y="541"/>
                      </a:cubicBezTo>
                      <a:lnTo>
                        <a:pt x="410" y="541"/>
                      </a:lnTo>
                      <a:cubicBezTo>
                        <a:pt x="413" y="522"/>
                        <a:pt x="424" y="494"/>
                        <a:pt x="413" y="494"/>
                      </a:cubicBezTo>
                      <a:cubicBezTo>
                        <a:pt x="411" y="494"/>
                        <a:pt x="410" y="494"/>
                        <a:pt x="408" y="495"/>
                      </a:cubicBezTo>
                      <a:cubicBezTo>
                        <a:pt x="327" y="520"/>
                        <a:pt x="277" y="539"/>
                        <a:pt x="228" y="539"/>
                      </a:cubicBezTo>
                      <a:cubicBezTo>
                        <a:pt x="170" y="539"/>
                        <a:pt x="112" y="512"/>
                        <a:pt x="1" y="439"/>
                      </a:cubicBezTo>
                      <a:close/>
                      <a:moveTo>
                        <a:pt x="799" y="1"/>
                      </a:moveTo>
                      <a:cubicBezTo>
                        <a:pt x="779" y="118"/>
                        <a:pt x="743" y="224"/>
                        <a:pt x="695" y="333"/>
                      </a:cubicBezTo>
                      <a:cubicBezTo>
                        <a:pt x="681" y="361"/>
                        <a:pt x="667" y="397"/>
                        <a:pt x="631" y="403"/>
                      </a:cubicBezTo>
                      <a:cubicBezTo>
                        <a:pt x="625" y="405"/>
                        <a:pt x="619" y="406"/>
                        <a:pt x="614" y="406"/>
                      </a:cubicBezTo>
                      <a:cubicBezTo>
                        <a:pt x="595" y="406"/>
                        <a:pt x="578" y="397"/>
                        <a:pt x="561" y="386"/>
                      </a:cubicBezTo>
                      <a:cubicBezTo>
                        <a:pt x="545" y="369"/>
                        <a:pt x="531" y="347"/>
                        <a:pt x="517" y="330"/>
                      </a:cubicBezTo>
                      <a:cubicBezTo>
                        <a:pt x="450" y="224"/>
                        <a:pt x="383" y="118"/>
                        <a:pt x="313" y="15"/>
                      </a:cubicBezTo>
                      <a:lnTo>
                        <a:pt x="285" y="68"/>
                      </a:lnTo>
                      <a:lnTo>
                        <a:pt x="232" y="76"/>
                      </a:lnTo>
                      <a:cubicBezTo>
                        <a:pt x="341" y="146"/>
                        <a:pt x="436" y="232"/>
                        <a:pt x="492" y="347"/>
                      </a:cubicBezTo>
                      <a:cubicBezTo>
                        <a:pt x="516" y="399"/>
                        <a:pt x="533" y="467"/>
                        <a:pt x="497" y="511"/>
                      </a:cubicBezTo>
                      <a:lnTo>
                        <a:pt x="497" y="511"/>
                      </a:lnTo>
                      <a:cubicBezTo>
                        <a:pt x="510" y="514"/>
                        <a:pt x="503" y="568"/>
                        <a:pt x="511" y="573"/>
                      </a:cubicBezTo>
                      <a:cubicBezTo>
                        <a:pt x="520" y="581"/>
                        <a:pt x="522" y="592"/>
                        <a:pt x="525" y="601"/>
                      </a:cubicBezTo>
                      <a:cubicBezTo>
                        <a:pt x="536" y="654"/>
                        <a:pt x="534" y="704"/>
                        <a:pt x="522" y="754"/>
                      </a:cubicBezTo>
                      <a:cubicBezTo>
                        <a:pt x="517" y="810"/>
                        <a:pt x="506" y="866"/>
                        <a:pt x="494" y="922"/>
                      </a:cubicBezTo>
                      <a:lnTo>
                        <a:pt x="553" y="891"/>
                      </a:lnTo>
                      <a:lnTo>
                        <a:pt x="595" y="916"/>
                      </a:lnTo>
                      <a:cubicBezTo>
                        <a:pt x="589" y="866"/>
                        <a:pt x="587" y="821"/>
                        <a:pt x="581" y="774"/>
                      </a:cubicBezTo>
                      <a:cubicBezTo>
                        <a:pt x="578" y="696"/>
                        <a:pt x="581" y="612"/>
                        <a:pt x="623" y="551"/>
                      </a:cubicBezTo>
                      <a:cubicBezTo>
                        <a:pt x="628" y="542"/>
                        <a:pt x="631" y="542"/>
                        <a:pt x="634" y="539"/>
                      </a:cubicBezTo>
                      <a:cubicBezTo>
                        <a:pt x="642" y="537"/>
                        <a:pt x="648" y="531"/>
                        <a:pt x="656" y="531"/>
                      </a:cubicBezTo>
                      <a:cubicBezTo>
                        <a:pt x="771" y="531"/>
                        <a:pt x="879" y="573"/>
                        <a:pt x="991" y="606"/>
                      </a:cubicBezTo>
                      <a:lnTo>
                        <a:pt x="983" y="578"/>
                      </a:lnTo>
                      <a:lnTo>
                        <a:pt x="1036" y="542"/>
                      </a:lnTo>
                      <a:cubicBezTo>
                        <a:pt x="994" y="539"/>
                        <a:pt x="955" y="539"/>
                        <a:pt x="919" y="537"/>
                      </a:cubicBezTo>
                      <a:cubicBezTo>
                        <a:pt x="877" y="528"/>
                        <a:pt x="838" y="517"/>
                        <a:pt x="799" y="509"/>
                      </a:cubicBezTo>
                      <a:cubicBezTo>
                        <a:pt x="773" y="500"/>
                        <a:pt x="746" y="489"/>
                        <a:pt x="726" y="472"/>
                      </a:cubicBezTo>
                      <a:cubicBezTo>
                        <a:pt x="704" y="456"/>
                        <a:pt x="687" y="433"/>
                        <a:pt x="687" y="405"/>
                      </a:cubicBezTo>
                      <a:cubicBezTo>
                        <a:pt x="687" y="378"/>
                        <a:pt x="704" y="355"/>
                        <a:pt x="715" y="333"/>
                      </a:cubicBezTo>
                      <a:cubicBezTo>
                        <a:pt x="771" y="246"/>
                        <a:pt x="829" y="160"/>
                        <a:pt x="885" y="76"/>
                      </a:cubicBezTo>
                      <a:lnTo>
                        <a:pt x="829" y="68"/>
                      </a:lnTo>
                      <a:lnTo>
                        <a:pt x="799" y="1"/>
                      </a:ln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7419;p57">
                  <a:extLst>
                    <a:ext uri="{FF2B5EF4-FFF2-40B4-BE49-F238E27FC236}">
                      <a16:creationId xmlns:a16="http://schemas.microsoft.com/office/drawing/2014/main" id="{B973800D-A76F-FAFE-FA54-E8C9CDF35659}"/>
                    </a:ext>
                  </a:extLst>
                </p:cNvPr>
                <p:cNvSpPr/>
                <p:nvPr/>
              </p:nvSpPr>
              <p:spPr>
                <a:xfrm>
                  <a:off x="5803017" y="3669060"/>
                  <a:ext cx="20631" cy="20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" h="427" extrusionOk="0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5"/>
                      </a:cubicBezTo>
                      <a:cubicBezTo>
                        <a:pt x="0" y="332"/>
                        <a:pt x="95" y="427"/>
                        <a:pt x="212" y="427"/>
                      </a:cubicBezTo>
                      <a:cubicBezTo>
                        <a:pt x="332" y="427"/>
                        <a:pt x="427" y="332"/>
                        <a:pt x="427" y="215"/>
                      </a:cubicBezTo>
                      <a:cubicBezTo>
                        <a:pt x="427" y="98"/>
                        <a:pt x="327" y="3"/>
                        <a:pt x="212" y="0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7420;p57">
                  <a:extLst>
                    <a:ext uri="{FF2B5EF4-FFF2-40B4-BE49-F238E27FC236}">
                      <a16:creationId xmlns:a16="http://schemas.microsoft.com/office/drawing/2014/main" id="{6553235D-BB35-3AAF-DA25-03FC33253FBE}"/>
                    </a:ext>
                  </a:extLst>
                </p:cNvPr>
                <p:cNvSpPr/>
                <p:nvPr/>
              </p:nvSpPr>
              <p:spPr>
                <a:xfrm>
                  <a:off x="5805283" y="3672435"/>
                  <a:ext cx="15907" cy="13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88" extrusionOk="0">
                      <a:moveTo>
                        <a:pt x="166" y="1"/>
                      </a:moveTo>
                      <a:cubicBezTo>
                        <a:pt x="144" y="1"/>
                        <a:pt x="121" y="12"/>
                        <a:pt x="109" y="36"/>
                      </a:cubicBezTo>
                      <a:lnTo>
                        <a:pt x="98" y="58"/>
                      </a:lnTo>
                      <a:lnTo>
                        <a:pt x="76" y="61"/>
                      </a:lnTo>
                      <a:cubicBezTo>
                        <a:pt x="23" y="67"/>
                        <a:pt x="1" y="131"/>
                        <a:pt x="40" y="170"/>
                      </a:cubicBezTo>
                      <a:lnTo>
                        <a:pt x="56" y="187"/>
                      </a:lnTo>
                      <a:lnTo>
                        <a:pt x="51" y="212"/>
                      </a:lnTo>
                      <a:cubicBezTo>
                        <a:pt x="42" y="253"/>
                        <a:pt x="77" y="288"/>
                        <a:pt x="117" y="288"/>
                      </a:cubicBezTo>
                      <a:cubicBezTo>
                        <a:pt x="126" y="288"/>
                        <a:pt x="136" y="286"/>
                        <a:pt x="146" y="282"/>
                      </a:cubicBezTo>
                      <a:lnTo>
                        <a:pt x="165" y="270"/>
                      </a:lnTo>
                      <a:lnTo>
                        <a:pt x="188" y="282"/>
                      </a:lnTo>
                      <a:cubicBezTo>
                        <a:pt x="197" y="286"/>
                        <a:pt x="206" y="288"/>
                        <a:pt x="215" y="288"/>
                      </a:cubicBezTo>
                      <a:cubicBezTo>
                        <a:pt x="253" y="288"/>
                        <a:pt x="286" y="253"/>
                        <a:pt x="280" y="212"/>
                      </a:cubicBezTo>
                      <a:lnTo>
                        <a:pt x="274" y="187"/>
                      </a:lnTo>
                      <a:lnTo>
                        <a:pt x="291" y="170"/>
                      </a:lnTo>
                      <a:cubicBezTo>
                        <a:pt x="330" y="134"/>
                        <a:pt x="310" y="67"/>
                        <a:pt x="257" y="61"/>
                      </a:cubicBezTo>
                      <a:lnTo>
                        <a:pt x="232" y="58"/>
                      </a:lnTo>
                      <a:lnTo>
                        <a:pt x="221" y="36"/>
                      </a:lnTo>
                      <a:cubicBezTo>
                        <a:pt x="211" y="12"/>
                        <a:pt x="189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7421;p57">
                  <a:extLst>
                    <a:ext uri="{FF2B5EF4-FFF2-40B4-BE49-F238E27FC236}">
                      <a16:creationId xmlns:a16="http://schemas.microsoft.com/office/drawing/2014/main" id="{F1AF7521-CC8D-51B2-CDEB-14637BEF45A6}"/>
                    </a:ext>
                  </a:extLst>
                </p:cNvPr>
                <p:cNvSpPr/>
                <p:nvPr/>
              </p:nvSpPr>
              <p:spPr>
                <a:xfrm>
                  <a:off x="5807982" y="3674170"/>
                  <a:ext cx="10556" cy="1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18" extrusionOk="0">
                      <a:moveTo>
                        <a:pt x="109" y="0"/>
                      </a:moveTo>
                      <a:cubicBezTo>
                        <a:pt x="51" y="0"/>
                        <a:pt x="0" y="45"/>
                        <a:pt x="0" y="109"/>
                      </a:cubicBezTo>
                      <a:cubicBezTo>
                        <a:pt x="0" y="167"/>
                        <a:pt x="51" y="218"/>
                        <a:pt x="109" y="218"/>
                      </a:cubicBezTo>
                      <a:cubicBezTo>
                        <a:pt x="171" y="218"/>
                        <a:pt x="218" y="170"/>
                        <a:pt x="218" y="109"/>
                      </a:cubicBezTo>
                      <a:cubicBezTo>
                        <a:pt x="218" y="50"/>
                        <a:pt x="171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7422;p57">
                  <a:extLst>
                    <a:ext uri="{FF2B5EF4-FFF2-40B4-BE49-F238E27FC236}">
                      <a16:creationId xmlns:a16="http://schemas.microsoft.com/office/drawing/2014/main" id="{5E9215F0-97FA-447A-735F-62DA28173032}"/>
                    </a:ext>
                  </a:extLst>
                </p:cNvPr>
                <p:cNvSpPr/>
                <p:nvPr/>
              </p:nvSpPr>
              <p:spPr>
                <a:xfrm>
                  <a:off x="5812706" y="3663662"/>
                  <a:ext cx="1109" cy="31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654" extrusionOk="0">
                      <a:moveTo>
                        <a:pt x="0" y="0"/>
                      </a:moveTo>
                      <a:lnTo>
                        <a:pt x="0" y="653"/>
                      </a:lnTo>
                      <a:lnTo>
                        <a:pt x="22" y="65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7423;p57">
                  <a:extLst>
                    <a:ext uri="{FF2B5EF4-FFF2-40B4-BE49-F238E27FC236}">
                      <a16:creationId xmlns:a16="http://schemas.microsoft.com/office/drawing/2014/main" id="{182823FD-67CE-D23C-D223-BC3B56CCC675}"/>
                    </a:ext>
                  </a:extLst>
                </p:cNvPr>
                <p:cNvSpPr/>
                <p:nvPr/>
              </p:nvSpPr>
              <p:spPr>
                <a:xfrm>
                  <a:off x="5811742" y="3661251"/>
                  <a:ext cx="3133" cy="2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2" extrusionOk="0">
                      <a:moveTo>
                        <a:pt x="31" y="0"/>
                      </a:moveTo>
                      <a:cubicBezTo>
                        <a:pt x="14" y="0"/>
                        <a:pt x="1" y="14"/>
                        <a:pt x="1" y="31"/>
                      </a:cubicBezTo>
                      <a:cubicBezTo>
                        <a:pt x="1" y="48"/>
                        <a:pt x="14" y="62"/>
                        <a:pt x="31" y="62"/>
                      </a:cubicBezTo>
                      <a:cubicBezTo>
                        <a:pt x="48" y="62"/>
                        <a:pt x="65" y="48"/>
                        <a:pt x="65" y="31"/>
                      </a:cubicBezTo>
                      <a:cubicBezTo>
                        <a:pt x="65" y="14"/>
                        <a:pt x="48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7424;p57">
                  <a:extLst>
                    <a:ext uri="{FF2B5EF4-FFF2-40B4-BE49-F238E27FC236}">
                      <a16:creationId xmlns:a16="http://schemas.microsoft.com/office/drawing/2014/main" id="{318F532D-A27A-C260-B359-6006246A669A}"/>
                    </a:ext>
                  </a:extLst>
                </p:cNvPr>
                <p:cNvSpPr/>
                <p:nvPr/>
              </p:nvSpPr>
              <p:spPr>
                <a:xfrm>
                  <a:off x="5812561" y="3662023"/>
                  <a:ext cx="1398" cy="1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9" extrusionOk="0">
                      <a:moveTo>
                        <a:pt x="14" y="1"/>
                      </a:moveTo>
                      <a:cubicBezTo>
                        <a:pt x="6" y="1"/>
                        <a:pt x="0" y="7"/>
                        <a:pt x="0" y="15"/>
                      </a:cubicBezTo>
                      <a:cubicBezTo>
                        <a:pt x="0" y="23"/>
                        <a:pt x="6" y="29"/>
                        <a:pt x="14" y="29"/>
                      </a:cubicBezTo>
                      <a:cubicBezTo>
                        <a:pt x="23" y="29"/>
                        <a:pt x="28" y="23"/>
                        <a:pt x="28" y="15"/>
                      </a:cubicBezTo>
                      <a:cubicBezTo>
                        <a:pt x="28" y="7"/>
                        <a:pt x="23" y="1"/>
                        <a:pt x="14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7425;p57">
                  <a:extLst>
                    <a:ext uri="{FF2B5EF4-FFF2-40B4-BE49-F238E27FC236}">
                      <a16:creationId xmlns:a16="http://schemas.microsoft.com/office/drawing/2014/main" id="{C5D435FE-8F46-18D6-185A-6812517DCA93}"/>
                    </a:ext>
                  </a:extLst>
                </p:cNvPr>
                <p:cNvSpPr/>
                <p:nvPr/>
              </p:nvSpPr>
              <p:spPr>
                <a:xfrm>
                  <a:off x="5811886" y="3694849"/>
                  <a:ext cx="3133" cy="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3" extrusionOk="0">
                      <a:moveTo>
                        <a:pt x="34" y="1"/>
                      </a:moveTo>
                      <a:cubicBezTo>
                        <a:pt x="20" y="1"/>
                        <a:pt x="0" y="15"/>
                        <a:pt x="0" y="31"/>
                      </a:cubicBezTo>
                      <a:cubicBezTo>
                        <a:pt x="0" y="45"/>
                        <a:pt x="20" y="62"/>
                        <a:pt x="34" y="62"/>
                      </a:cubicBezTo>
                      <a:cubicBezTo>
                        <a:pt x="48" y="62"/>
                        <a:pt x="64" y="48"/>
                        <a:pt x="64" y="31"/>
                      </a:cubicBezTo>
                      <a:cubicBezTo>
                        <a:pt x="64" y="15"/>
                        <a:pt x="48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7426;p57">
                  <a:extLst>
                    <a:ext uri="{FF2B5EF4-FFF2-40B4-BE49-F238E27FC236}">
                      <a16:creationId xmlns:a16="http://schemas.microsoft.com/office/drawing/2014/main" id="{5073119B-3E94-8FC2-0C71-A91581D84EB5}"/>
                    </a:ext>
                  </a:extLst>
                </p:cNvPr>
                <p:cNvSpPr/>
                <p:nvPr/>
              </p:nvSpPr>
              <p:spPr>
                <a:xfrm>
                  <a:off x="5812561" y="3695669"/>
                  <a:ext cx="1398" cy="1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9" extrusionOk="0">
                      <a:moveTo>
                        <a:pt x="14" y="0"/>
                      </a:moveTo>
                      <a:cubicBezTo>
                        <a:pt x="9" y="0"/>
                        <a:pt x="0" y="9"/>
                        <a:pt x="0" y="14"/>
                      </a:cubicBezTo>
                      <a:cubicBezTo>
                        <a:pt x="0" y="23"/>
                        <a:pt x="9" y="28"/>
                        <a:pt x="14" y="28"/>
                      </a:cubicBezTo>
                      <a:cubicBezTo>
                        <a:pt x="23" y="28"/>
                        <a:pt x="28" y="23"/>
                        <a:pt x="28" y="14"/>
                      </a:cubicBezTo>
                      <a:cubicBezTo>
                        <a:pt x="28" y="9"/>
                        <a:pt x="23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7427;p57">
                  <a:extLst>
                    <a:ext uri="{FF2B5EF4-FFF2-40B4-BE49-F238E27FC236}">
                      <a16:creationId xmlns:a16="http://schemas.microsoft.com/office/drawing/2014/main" id="{76F65FF6-D16B-764E-3BFF-F1315C276127}"/>
                    </a:ext>
                  </a:extLst>
                </p:cNvPr>
                <p:cNvSpPr/>
                <p:nvPr/>
              </p:nvSpPr>
              <p:spPr>
                <a:xfrm>
                  <a:off x="5797618" y="3678846"/>
                  <a:ext cx="31524" cy="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1" extrusionOk="0">
                      <a:moveTo>
                        <a:pt x="1" y="1"/>
                      </a:moveTo>
                      <a:lnTo>
                        <a:pt x="1" y="20"/>
                      </a:lnTo>
                      <a:lnTo>
                        <a:pt x="653" y="20"/>
                      </a:lnTo>
                      <a:lnTo>
                        <a:pt x="653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7428;p57">
                  <a:extLst>
                    <a:ext uri="{FF2B5EF4-FFF2-40B4-BE49-F238E27FC236}">
                      <a16:creationId xmlns:a16="http://schemas.microsoft.com/office/drawing/2014/main" id="{9C00B401-14AD-8FDB-24CE-8F1383CD348B}"/>
                    </a:ext>
                  </a:extLst>
                </p:cNvPr>
                <p:cNvSpPr/>
                <p:nvPr/>
              </p:nvSpPr>
              <p:spPr>
                <a:xfrm>
                  <a:off x="5828709" y="3678026"/>
                  <a:ext cx="3133" cy="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3" extrusionOk="0">
                      <a:moveTo>
                        <a:pt x="34" y="1"/>
                      </a:moveTo>
                      <a:cubicBezTo>
                        <a:pt x="20" y="1"/>
                        <a:pt x="0" y="18"/>
                        <a:pt x="0" y="32"/>
                      </a:cubicBezTo>
                      <a:cubicBezTo>
                        <a:pt x="0" y="46"/>
                        <a:pt x="14" y="62"/>
                        <a:pt x="34" y="62"/>
                      </a:cubicBezTo>
                      <a:cubicBezTo>
                        <a:pt x="50" y="62"/>
                        <a:pt x="64" y="46"/>
                        <a:pt x="64" y="32"/>
                      </a:cubicBezTo>
                      <a:cubicBezTo>
                        <a:pt x="64" y="18"/>
                        <a:pt x="50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7429;p57">
                  <a:extLst>
                    <a:ext uri="{FF2B5EF4-FFF2-40B4-BE49-F238E27FC236}">
                      <a16:creationId xmlns:a16="http://schemas.microsoft.com/office/drawing/2014/main" id="{E4F7467A-1698-E18C-1F24-3C1730AAF6EC}"/>
                    </a:ext>
                  </a:extLst>
                </p:cNvPr>
                <p:cNvSpPr/>
                <p:nvPr/>
              </p:nvSpPr>
              <p:spPr>
                <a:xfrm>
                  <a:off x="5829625" y="3678846"/>
                  <a:ext cx="1398" cy="1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9" extrusionOk="0">
                      <a:moveTo>
                        <a:pt x="15" y="1"/>
                      </a:moveTo>
                      <a:cubicBezTo>
                        <a:pt x="6" y="1"/>
                        <a:pt x="1" y="9"/>
                        <a:pt x="1" y="15"/>
                      </a:cubicBezTo>
                      <a:cubicBezTo>
                        <a:pt x="1" y="23"/>
                        <a:pt x="6" y="29"/>
                        <a:pt x="15" y="29"/>
                      </a:cubicBezTo>
                      <a:cubicBezTo>
                        <a:pt x="20" y="29"/>
                        <a:pt x="28" y="23"/>
                        <a:pt x="26" y="15"/>
                      </a:cubicBezTo>
                      <a:cubicBezTo>
                        <a:pt x="26" y="9"/>
                        <a:pt x="20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7430;p57">
                  <a:extLst>
                    <a:ext uri="{FF2B5EF4-FFF2-40B4-BE49-F238E27FC236}">
                      <a16:creationId xmlns:a16="http://schemas.microsoft.com/office/drawing/2014/main" id="{4C39890A-BD2B-E3E1-B45E-EEB7FB8A0086}"/>
                    </a:ext>
                  </a:extLst>
                </p:cNvPr>
                <p:cNvSpPr/>
                <p:nvPr/>
              </p:nvSpPr>
              <p:spPr>
                <a:xfrm>
                  <a:off x="5794919" y="3678026"/>
                  <a:ext cx="3133" cy="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3" extrusionOk="0">
                      <a:moveTo>
                        <a:pt x="32" y="1"/>
                      </a:moveTo>
                      <a:cubicBezTo>
                        <a:pt x="18" y="1"/>
                        <a:pt x="1" y="18"/>
                        <a:pt x="1" y="32"/>
                      </a:cubicBezTo>
                      <a:cubicBezTo>
                        <a:pt x="1" y="46"/>
                        <a:pt x="15" y="62"/>
                        <a:pt x="32" y="62"/>
                      </a:cubicBezTo>
                      <a:cubicBezTo>
                        <a:pt x="51" y="62"/>
                        <a:pt x="65" y="46"/>
                        <a:pt x="65" y="32"/>
                      </a:cubicBezTo>
                      <a:cubicBezTo>
                        <a:pt x="65" y="18"/>
                        <a:pt x="51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7431;p57">
                  <a:extLst>
                    <a:ext uri="{FF2B5EF4-FFF2-40B4-BE49-F238E27FC236}">
                      <a16:creationId xmlns:a16="http://schemas.microsoft.com/office/drawing/2014/main" id="{62BEA6C8-C4BF-07D3-2FCF-EC489896034E}"/>
                    </a:ext>
                  </a:extLst>
                </p:cNvPr>
                <p:cNvSpPr/>
                <p:nvPr/>
              </p:nvSpPr>
              <p:spPr>
                <a:xfrm>
                  <a:off x="5795738" y="3678846"/>
                  <a:ext cx="1398" cy="1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9" extrusionOk="0">
                      <a:moveTo>
                        <a:pt x="15" y="1"/>
                      </a:moveTo>
                      <a:cubicBezTo>
                        <a:pt x="9" y="1"/>
                        <a:pt x="1" y="9"/>
                        <a:pt x="1" y="15"/>
                      </a:cubicBezTo>
                      <a:cubicBezTo>
                        <a:pt x="1" y="23"/>
                        <a:pt x="9" y="29"/>
                        <a:pt x="15" y="29"/>
                      </a:cubicBezTo>
                      <a:cubicBezTo>
                        <a:pt x="23" y="29"/>
                        <a:pt x="28" y="23"/>
                        <a:pt x="28" y="15"/>
                      </a:cubicBezTo>
                      <a:cubicBezTo>
                        <a:pt x="28" y="9"/>
                        <a:pt x="23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7432;p57">
                  <a:extLst>
                    <a:ext uri="{FF2B5EF4-FFF2-40B4-BE49-F238E27FC236}">
                      <a16:creationId xmlns:a16="http://schemas.microsoft.com/office/drawing/2014/main" id="{8CB212FF-F927-C93C-6D46-69FF7B981358}"/>
                    </a:ext>
                  </a:extLst>
                </p:cNvPr>
                <p:cNvSpPr/>
                <p:nvPr/>
              </p:nvSpPr>
              <p:spPr>
                <a:xfrm>
                  <a:off x="5804222" y="3670506"/>
                  <a:ext cx="17787" cy="17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69" extrusionOk="0">
                      <a:moveTo>
                        <a:pt x="355" y="1"/>
                      </a:moveTo>
                      <a:lnTo>
                        <a:pt x="0" y="352"/>
                      </a:lnTo>
                      <a:lnTo>
                        <a:pt x="17" y="369"/>
                      </a:lnTo>
                      <a:lnTo>
                        <a:pt x="369" y="15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7433;p57">
                  <a:extLst>
                    <a:ext uri="{FF2B5EF4-FFF2-40B4-BE49-F238E27FC236}">
                      <a16:creationId xmlns:a16="http://schemas.microsoft.com/office/drawing/2014/main" id="{116E0468-438F-1F6E-1B02-D781E56271B0}"/>
                    </a:ext>
                  </a:extLst>
                </p:cNvPr>
                <p:cNvSpPr/>
                <p:nvPr/>
              </p:nvSpPr>
              <p:spPr>
                <a:xfrm>
                  <a:off x="5821045" y="3669157"/>
                  <a:ext cx="2699" cy="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54" extrusionOk="0">
                      <a:moveTo>
                        <a:pt x="29" y="1"/>
                      </a:moveTo>
                      <a:cubicBezTo>
                        <a:pt x="22" y="1"/>
                        <a:pt x="15" y="4"/>
                        <a:pt x="11" y="9"/>
                      </a:cubicBezTo>
                      <a:cubicBezTo>
                        <a:pt x="0" y="18"/>
                        <a:pt x="0" y="34"/>
                        <a:pt x="11" y="45"/>
                      </a:cubicBezTo>
                      <a:cubicBezTo>
                        <a:pt x="14" y="51"/>
                        <a:pt x="20" y="54"/>
                        <a:pt x="26" y="54"/>
                      </a:cubicBezTo>
                      <a:cubicBezTo>
                        <a:pt x="32" y="54"/>
                        <a:pt x="39" y="51"/>
                        <a:pt x="45" y="45"/>
                      </a:cubicBezTo>
                      <a:cubicBezTo>
                        <a:pt x="56" y="34"/>
                        <a:pt x="56" y="18"/>
                        <a:pt x="45" y="9"/>
                      </a:cubicBezTo>
                      <a:cubicBezTo>
                        <a:pt x="42" y="4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7434;p57">
                  <a:extLst>
                    <a:ext uri="{FF2B5EF4-FFF2-40B4-BE49-F238E27FC236}">
                      <a16:creationId xmlns:a16="http://schemas.microsoft.com/office/drawing/2014/main" id="{728BAABC-E071-1A1B-80FA-68785466FEE1}"/>
                    </a:ext>
                  </a:extLst>
                </p:cNvPr>
                <p:cNvSpPr/>
                <p:nvPr/>
              </p:nvSpPr>
              <p:spPr>
                <a:xfrm>
                  <a:off x="5821961" y="3669976"/>
                  <a:ext cx="1109" cy="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1" extrusionOk="0">
                      <a:moveTo>
                        <a:pt x="12" y="1"/>
                      </a:moveTo>
                      <a:cubicBezTo>
                        <a:pt x="6" y="1"/>
                        <a:pt x="1" y="3"/>
                        <a:pt x="1" y="9"/>
                      </a:cubicBezTo>
                      <a:cubicBezTo>
                        <a:pt x="1" y="17"/>
                        <a:pt x="6" y="20"/>
                        <a:pt x="12" y="20"/>
                      </a:cubicBezTo>
                      <a:cubicBezTo>
                        <a:pt x="17" y="20"/>
                        <a:pt x="23" y="17"/>
                        <a:pt x="23" y="9"/>
                      </a:cubicBezTo>
                      <a:cubicBezTo>
                        <a:pt x="23" y="3"/>
                        <a:pt x="17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7435;p57">
                  <a:extLst>
                    <a:ext uri="{FF2B5EF4-FFF2-40B4-BE49-F238E27FC236}">
                      <a16:creationId xmlns:a16="http://schemas.microsoft.com/office/drawing/2014/main" id="{F15F02F6-BF4D-1632-CC36-4058A662EA81}"/>
                    </a:ext>
                  </a:extLst>
                </p:cNvPr>
                <p:cNvSpPr/>
                <p:nvPr/>
              </p:nvSpPr>
              <p:spPr>
                <a:xfrm>
                  <a:off x="5802872" y="3687329"/>
                  <a:ext cx="2748" cy="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4" extrusionOk="0">
                      <a:moveTo>
                        <a:pt x="29" y="0"/>
                      </a:moveTo>
                      <a:cubicBezTo>
                        <a:pt x="23" y="0"/>
                        <a:pt x="16" y="3"/>
                        <a:pt x="12" y="9"/>
                      </a:cubicBezTo>
                      <a:cubicBezTo>
                        <a:pt x="0" y="17"/>
                        <a:pt x="0" y="34"/>
                        <a:pt x="12" y="45"/>
                      </a:cubicBezTo>
                      <a:cubicBezTo>
                        <a:pt x="14" y="51"/>
                        <a:pt x="20" y="53"/>
                        <a:pt x="26" y="53"/>
                      </a:cubicBezTo>
                      <a:cubicBezTo>
                        <a:pt x="32" y="53"/>
                        <a:pt x="39" y="51"/>
                        <a:pt x="45" y="45"/>
                      </a:cubicBezTo>
                      <a:cubicBezTo>
                        <a:pt x="56" y="34"/>
                        <a:pt x="56" y="17"/>
                        <a:pt x="45" y="9"/>
                      </a:cubicBezTo>
                      <a:cubicBezTo>
                        <a:pt x="42" y="3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7436;p57">
                  <a:extLst>
                    <a:ext uri="{FF2B5EF4-FFF2-40B4-BE49-F238E27FC236}">
                      <a16:creationId xmlns:a16="http://schemas.microsoft.com/office/drawing/2014/main" id="{9E027A85-228B-B50F-8289-3E449FBA5F93}"/>
                    </a:ext>
                  </a:extLst>
                </p:cNvPr>
                <p:cNvSpPr/>
                <p:nvPr/>
              </p:nvSpPr>
              <p:spPr>
                <a:xfrm>
                  <a:off x="5803692" y="3688149"/>
                  <a:ext cx="1109" cy="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0" extrusionOk="0">
                      <a:moveTo>
                        <a:pt x="11" y="0"/>
                      </a:moveTo>
                      <a:cubicBezTo>
                        <a:pt x="6" y="0"/>
                        <a:pt x="0" y="3"/>
                        <a:pt x="0" y="11"/>
                      </a:cubicBezTo>
                      <a:cubicBezTo>
                        <a:pt x="0" y="17"/>
                        <a:pt x="6" y="20"/>
                        <a:pt x="11" y="20"/>
                      </a:cubicBezTo>
                      <a:cubicBezTo>
                        <a:pt x="17" y="20"/>
                        <a:pt x="22" y="17"/>
                        <a:pt x="22" y="11"/>
                      </a:cubicBezTo>
                      <a:cubicBezTo>
                        <a:pt x="22" y="3"/>
                        <a:pt x="17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7437;p57">
                  <a:extLst>
                    <a:ext uri="{FF2B5EF4-FFF2-40B4-BE49-F238E27FC236}">
                      <a16:creationId xmlns:a16="http://schemas.microsoft.com/office/drawing/2014/main" id="{6C15797E-FA71-0514-A1BF-AC04C4445E42}"/>
                    </a:ext>
                  </a:extLst>
                </p:cNvPr>
                <p:cNvSpPr/>
                <p:nvPr/>
              </p:nvSpPr>
              <p:spPr>
                <a:xfrm>
                  <a:off x="5804367" y="3670506"/>
                  <a:ext cx="17642" cy="17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69" extrusionOk="0">
                      <a:moveTo>
                        <a:pt x="14" y="1"/>
                      </a:moveTo>
                      <a:lnTo>
                        <a:pt x="0" y="17"/>
                      </a:lnTo>
                      <a:lnTo>
                        <a:pt x="352" y="369"/>
                      </a:lnTo>
                      <a:lnTo>
                        <a:pt x="366" y="355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7438;p57">
                  <a:extLst>
                    <a:ext uri="{FF2B5EF4-FFF2-40B4-BE49-F238E27FC236}">
                      <a16:creationId xmlns:a16="http://schemas.microsoft.com/office/drawing/2014/main" id="{884A57B0-5B99-AFC6-C338-E653F1F799C0}"/>
                    </a:ext>
                  </a:extLst>
                </p:cNvPr>
                <p:cNvSpPr/>
                <p:nvPr/>
              </p:nvSpPr>
              <p:spPr>
                <a:xfrm>
                  <a:off x="5821045" y="3687329"/>
                  <a:ext cx="2699" cy="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54" extrusionOk="0">
                      <a:moveTo>
                        <a:pt x="29" y="0"/>
                      </a:moveTo>
                      <a:cubicBezTo>
                        <a:pt x="22" y="0"/>
                        <a:pt x="15" y="3"/>
                        <a:pt x="11" y="9"/>
                      </a:cubicBezTo>
                      <a:cubicBezTo>
                        <a:pt x="0" y="17"/>
                        <a:pt x="0" y="34"/>
                        <a:pt x="11" y="45"/>
                      </a:cubicBezTo>
                      <a:cubicBezTo>
                        <a:pt x="15" y="51"/>
                        <a:pt x="22" y="53"/>
                        <a:pt x="29" y="53"/>
                      </a:cubicBezTo>
                      <a:cubicBezTo>
                        <a:pt x="36" y="53"/>
                        <a:pt x="42" y="51"/>
                        <a:pt x="45" y="45"/>
                      </a:cubicBezTo>
                      <a:cubicBezTo>
                        <a:pt x="56" y="37"/>
                        <a:pt x="56" y="20"/>
                        <a:pt x="45" y="9"/>
                      </a:cubicBezTo>
                      <a:cubicBezTo>
                        <a:pt x="42" y="3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7439;p57">
                  <a:extLst>
                    <a:ext uri="{FF2B5EF4-FFF2-40B4-BE49-F238E27FC236}">
                      <a16:creationId xmlns:a16="http://schemas.microsoft.com/office/drawing/2014/main" id="{9719B5B6-C80C-07E1-5166-1FE3A7A66D31}"/>
                    </a:ext>
                  </a:extLst>
                </p:cNvPr>
                <p:cNvSpPr/>
                <p:nvPr/>
              </p:nvSpPr>
              <p:spPr>
                <a:xfrm>
                  <a:off x="5821961" y="3688149"/>
                  <a:ext cx="1109" cy="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0" extrusionOk="0">
                      <a:moveTo>
                        <a:pt x="12" y="0"/>
                      </a:moveTo>
                      <a:cubicBezTo>
                        <a:pt x="6" y="0"/>
                        <a:pt x="1" y="3"/>
                        <a:pt x="1" y="11"/>
                      </a:cubicBezTo>
                      <a:cubicBezTo>
                        <a:pt x="1" y="17"/>
                        <a:pt x="6" y="20"/>
                        <a:pt x="12" y="20"/>
                      </a:cubicBezTo>
                      <a:cubicBezTo>
                        <a:pt x="17" y="20"/>
                        <a:pt x="23" y="17"/>
                        <a:pt x="23" y="11"/>
                      </a:cubicBezTo>
                      <a:cubicBezTo>
                        <a:pt x="23" y="3"/>
                        <a:pt x="17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7440;p57">
                  <a:extLst>
                    <a:ext uri="{FF2B5EF4-FFF2-40B4-BE49-F238E27FC236}">
                      <a16:creationId xmlns:a16="http://schemas.microsoft.com/office/drawing/2014/main" id="{6198D66A-ED61-6B65-17A7-9ED205AB8059}"/>
                    </a:ext>
                  </a:extLst>
                </p:cNvPr>
                <p:cNvSpPr/>
                <p:nvPr/>
              </p:nvSpPr>
              <p:spPr>
                <a:xfrm>
                  <a:off x="5802872" y="3669157"/>
                  <a:ext cx="2748" cy="2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0" extrusionOk="0">
                      <a:moveTo>
                        <a:pt x="29" y="1"/>
                      </a:moveTo>
                      <a:cubicBezTo>
                        <a:pt x="23" y="1"/>
                        <a:pt x="16" y="4"/>
                        <a:pt x="12" y="9"/>
                      </a:cubicBezTo>
                      <a:cubicBezTo>
                        <a:pt x="0" y="18"/>
                        <a:pt x="0" y="34"/>
                        <a:pt x="12" y="45"/>
                      </a:cubicBezTo>
                      <a:cubicBezTo>
                        <a:pt x="16" y="48"/>
                        <a:pt x="21" y="50"/>
                        <a:pt x="27" y="50"/>
                      </a:cubicBezTo>
                      <a:cubicBezTo>
                        <a:pt x="33" y="50"/>
                        <a:pt x="39" y="48"/>
                        <a:pt x="45" y="45"/>
                      </a:cubicBezTo>
                      <a:cubicBezTo>
                        <a:pt x="56" y="37"/>
                        <a:pt x="56" y="20"/>
                        <a:pt x="45" y="9"/>
                      </a:cubicBezTo>
                      <a:cubicBezTo>
                        <a:pt x="42" y="4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FFEC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7441;p57">
                  <a:extLst>
                    <a:ext uri="{FF2B5EF4-FFF2-40B4-BE49-F238E27FC236}">
                      <a16:creationId xmlns:a16="http://schemas.microsoft.com/office/drawing/2014/main" id="{83520BEE-2F57-DF12-E75C-6165A7534EEF}"/>
                    </a:ext>
                  </a:extLst>
                </p:cNvPr>
                <p:cNvSpPr/>
                <p:nvPr/>
              </p:nvSpPr>
              <p:spPr>
                <a:xfrm>
                  <a:off x="5803692" y="3669976"/>
                  <a:ext cx="1109" cy="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1" extrusionOk="0">
                      <a:moveTo>
                        <a:pt x="11" y="1"/>
                      </a:moveTo>
                      <a:cubicBezTo>
                        <a:pt x="6" y="1"/>
                        <a:pt x="0" y="3"/>
                        <a:pt x="0" y="9"/>
                      </a:cubicBezTo>
                      <a:cubicBezTo>
                        <a:pt x="0" y="17"/>
                        <a:pt x="6" y="20"/>
                        <a:pt x="11" y="20"/>
                      </a:cubicBezTo>
                      <a:cubicBezTo>
                        <a:pt x="17" y="20"/>
                        <a:pt x="22" y="17"/>
                        <a:pt x="22" y="9"/>
                      </a:cubicBezTo>
                      <a:cubicBezTo>
                        <a:pt x="22" y="3"/>
                        <a:pt x="17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EF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7442;p57">
                  <a:extLst>
                    <a:ext uri="{FF2B5EF4-FFF2-40B4-BE49-F238E27FC236}">
                      <a16:creationId xmlns:a16="http://schemas.microsoft.com/office/drawing/2014/main" id="{896AF7D7-5F21-1B09-1321-6550FCFE2744}"/>
                    </a:ext>
                  </a:extLst>
                </p:cNvPr>
                <p:cNvSpPr/>
                <p:nvPr/>
              </p:nvSpPr>
              <p:spPr>
                <a:xfrm>
                  <a:off x="5810922" y="3676821"/>
                  <a:ext cx="5061" cy="5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107" extrusionOk="0">
                      <a:moveTo>
                        <a:pt x="58" y="1"/>
                      </a:moveTo>
                      <a:cubicBezTo>
                        <a:pt x="57" y="1"/>
                        <a:pt x="55" y="1"/>
                        <a:pt x="54" y="1"/>
                      </a:cubicBezTo>
                      <a:cubicBezTo>
                        <a:pt x="23" y="1"/>
                        <a:pt x="1" y="26"/>
                        <a:pt x="1" y="54"/>
                      </a:cubicBezTo>
                      <a:cubicBezTo>
                        <a:pt x="1" y="82"/>
                        <a:pt x="23" y="107"/>
                        <a:pt x="54" y="107"/>
                      </a:cubicBezTo>
                      <a:cubicBezTo>
                        <a:pt x="82" y="107"/>
                        <a:pt x="104" y="82"/>
                        <a:pt x="104" y="54"/>
                      </a:cubicBezTo>
                      <a:cubicBezTo>
                        <a:pt x="104" y="25"/>
                        <a:pt x="84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E281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7443;p57">
                  <a:extLst>
                    <a:ext uri="{FF2B5EF4-FFF2-40B4-BE49-F238E27FC236}">
                      <a16:creationId xmlns:a16="http://schemas.microsoft.com/office/drawing/2014/main" id="{45F383DE-26A8-BD0A-80CB-A509EA98F57B}"/>
                    </a:ext>
                  </a:extLst>
                </p:cNvPr>
                <p:cNvSpPr/>
                <p:nvPr/>
              </p:nvSpPr>
              <p:spPr>
                <a:xfrm>
                  <a:off x="5507820" y="3139595"/>
                  <a:ext cx="407504" cy="111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4" h="2303" extrusionOk="0">
                      <a:moveTo>
                        <a:pt x="4227" y="1"/>
                      </a:moveTo>
                      <a:cubicBezTo>
                        <a:pt x="1892" y="1"/>
                        <a:pt x="1" y="517"/>
                        <a:pt x="1" y="1153"/>
                      </a:cubicBezTo>
                      <a:cubicBezTo>
                        <a:pt x="1" y="1786"/>
                        <a:pt x="1892" y="2302"/>
                        <a:pt x="4227" y="2302"/>
                      </a:cubicBezTo>
                      <a:cubicBezTo>
                        <a:pt x="6562" y="2302"/>
                        <a:pt x="8454" y="1786"/>
                        <a:pt x="8454" y="1153"/>
                      </a:cubicBezTo>
                      <a:cubicBezTo>
                        <a:pt x="8454" y="517"/>
                        <a:pt x="6562" y="1"/>
                        <a:pt x="42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7444;p57">
                  <a:extLst>
                    <a:ext uri="{FF2B5EF4-FFF2-40B4-BE49-F238E27FC236}">
                      <a16:creationId xmlns:a16="http://schemas.microsoft.com/office/drawing/2014/main" id="{3E402540-7118-F0E0-C2E0-D9948C89F34E}"/>
                    </a:ext>
                  </a:extLst>
                </p:cNvPr>
                <p:cNvSpPr/>
                <p:nvPr/>
              </p:nvSpPr>
              <p:spPr>
                <a:xfrm>
                  <a:off x="5562820" y="3215033"/>
                  <a:ext cx="297940" cy="35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1" h="735" extrusionOk="0">
                      <a:moveTo>
                        <a:pt x="3089" y="1"/>
                      </a:moveTo>
                      <a:cubicBezTo>
                        <a:pt x="1870" y="1"/>
                        <a:pt x="768" y="146"/>
                        <a:pt x="1" y="369"/>
                      </a:cubicBezTo>
                      <a:cubicBezTo>
                        <a:pt x="771" y="589"/>
                        <a:pt x="1870" y="734"/>
                        <a:pt x="3089" y="734"/>
                      </a:cubicBezTo>
                      <a:cubicBezTo>
                        <a:pt x="4311" y="734"/>
                        <a:pt x="5410" y="595"/>
                        <a:pt x="6180" y="369"/>
                      </a:cubicBezTo>
                      <a:cubicBezTo>
                        <a:pt x="5410" y="146"/>
                        <a:pt x="4311" y="1"/>
                        <a:pt x="3089" y="1"/>
                      </a:cubicBezTo>
                      <a:close/>
                    </a:path>
                  </a:pathLst>
                </a:custGeom>
                <a:solidFill>
                  <a:srgbClr val="FBD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7445;p57">
                  <a:extLst>
                    <a:ext uri="{FF2B5EF4-FFF2-40B4-BE49-F238E27FC236}">
                      <a16:creationId xmlns:a16="http://schemas.microsoft.com/office/drawing/2014/main" id="{837151E9-33C9-F7EF-A711-E52B4FA6A2A1}"/>
                    </a:ext>
                  </a:extLst>
                </p:cNvPr>
                <p:cNvSpPr/>
                <p:nvPr/>
              </p:nvSpPr>
              <p:spPr>
                <a:xfrm>
                  <a:off x="5560940" y="3210743"/>
                  <a:ext cx="248580" cy="29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7" h="615" extrusionOk="0">
                      <a:moveTo>
                        <a:pt x="2578" y="0"/>
                      </a:moveTo>
                      <a:cubicBezTo>
                        <a:pt x="1560" y="0"/>
                        <a:pt x="642" y="118"/>
                        <a:pt x="1" y="307"/>
                      </a:cubicBezTo>
                      <a:cubicBezTo>
                        <a:pt x="642" y="494"/>
                        <a:pt x="1560" y="614"/>
                        <a:pt x="2578" y="614"/>
                      </a:cubicBezTo>
                      <a:cubicBezTo>
                        <a:pt x="3597" y="614"/>
                        <a:pt x="4509" y="494"/>
                        <a:pt x="5156" y="307"/>
                      </a:cubicBezTo>
                      <a:cubicBezTo>
                        <a:pt x="4514" y="118"/>
                        <a:pt x="3597" y="0"/>
                        <a:pt x="257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7446;p57">
                  <a:extLst>
                    <a:ext uri="{FF2B5EF4-FFF2-40B4-BE49-F238E27FC236}">
                      <a16:creationId xmlns:a16="http://schemas.microsoft.com/office/drawing/2014/main" id="{0045DAE0-D110-8A49-7DD6-918A5D8832D3}"/>
                    </a:ext>
                  </a:extLst>
                </p:cNvPr>
                <p:cNvSpPr/>
                <p:nvPr/>
              </p:nvSpPr>
              <p:spPr>
                <a:xfrm>
                  <a:off x="5392324" y="2345251"/>
                  <a:ext cx="353565" cy="89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5" h="18489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0" y="3"/>
                        <a:pt x="20" y="6"/>
                        <a:pt x="30" y="9"/>
                      </a:cubicBezTo>
                      <a:lnTo>
                        <a:pt x="30" y="9"/>
                      </a:lnTo>
                      <a:cubicBezTo>
                        <a:pt x="20" y="5"/>
                        <a:pt x="11" y="3"/>
                        <a:pt x="0" y="0"/>
                      </a:cubicBezTo>
                      <a:close/>
                      <a:moveTo>
                        <a:pt x="30" y="9"/>
                      </a:moveTo>
                      <a:lnTo>
                        <a:pt x="30" y="9"/>
                      </a:lnTo>
                      <a:cubicBezTo>
                        <a:pt x="33" y="11"/>
                        <a:pt x="36" y="12"/>
                        <a:pt x="39" y="14"/>
                      </a:cubicBezTo>
                      <a:cubicBezTo>
                        <a:pt x="720" y="1510"/>
                        <a:pt x="1401" y="3008"/>
                        <a:pt x="2079" y="4506"/>
                      </a:cubicBezTo>
                      <a:cubicBezTo>
                        <a:pt x="4171" y="9109"/>
                        <a:pt x="6274" y="13280"/>
                        <a:pt x="6846" y="18488"/>
                      </a:cubicBezTo>
                      <a:cubicBezTo>
                        <a:pt x="6919" y="18486"/>
                        <a:pt x="6994" y="18483"/>
                        <a:pt x="7067" y="18474"/>
                      </a:cubicBezTo>
                      <a:cubicBezTo>
                        <a:pt x="7156" y="18463"/>
                        <a:pt x="7248" y="18449"/>
                        <a:pt x="7335" y="18421"/>
                      </a:cubicBezTo>
                      <a:cubicBezTo>
                        <a:pt x="7329" y="18385"/>
                        <a:pt x="7321" y="18349"/>
                        <a:pt x="7318" y="18310"/>
                      </a:cubicBezTo>
                      <a:cubicBezTo>
                        <a:pt x="6244" y="12038"/>
                        <a:pt x="3359" y="6244"/>
                        <a:pt x="514" y="558"/>
                      </a:cubicBezTo>
                      <a:cubicBezTo>
                        <a:pt x="404" y="334"/>
                        <a:pt x="256" y="86"/>
                        <a:pt x="30" y="9"/>
                      </a:cubicBezTo>
                      <a:close/>
                    </a:path>
                  </a:pathLst>
                </a:custGeom>
                <a:solidFill>
                  <a:srgbClr val="B18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7447;p57">
                  <a:extLst>
                    <a:ext uri="{FF2B5EF4-FFF2-40B4-BE49-F238E27FC236}">
                      <a16:creationId xmlns:a16="http://schemas.microsoft.com/office/drawing/2014/main" id="{EA6F57D9-AC74-D774-CE16-8EAEAC20911B}"/>
                    </a:ext>
                  </a:extLst>
                </p:cNvPr>
                <p:cNvSpPr/>
                <p:nvPr/>
              </p:nvSpPr>
              <p:spPr>
                <a:xfrm>
                  <a:off x="5388275" y="2344287"/>
                  <a:ext cx="3953" cy="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2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8" y="6"/>
                        <a:pt x="56" y="12"/>
                        <a:pt x="81" y="20"/>
                      </a:cubicBezTo>
                      <a:cubicBezTo>
                        <a:pt x="56" y="12"/>
                        <a:pt x="34" y="6"/>
                        <a:pt x="0" y="1"/>
                      </a:cubicBezTo>
                      <a:close/>
                    </a:path>
                  </a:pathLst>
                </a:custGeom>
                <a:solidFill>
                  <a:srgbClr val="B18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7448;p57">
                  <a:extLst>
                    <a:ext uri="{FF2B5EF4-FFF2-40B4-BE49-F238E27FC236}">
                      <a16:creationId xmlns:a16="http://schemas.microsoft.com/office/drawing/2014/main" id="{022CE9AA-E851-7B15-1224-3EF5F27FED7C}"/>
                    </a:ext>
                  </a:extLst>
                </p:cNvPr>
                <p:cNvSpPr/>
                <p:nvPr/>
              </p:nvSpPr>
              <p:spPr>
                <a:xfrm>
                  <a:off x="5379406" y="2344287"/>
                  <a:ext cx="342961" cy="892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5" h="18513" extrusionOk="0">
                      <a:moveTo>
                        <a:pt x="190" y="1"/>
                      </a:moveTo>
                      <a:cubicBezTo>
                        <a:pt x="0" y="333"/>
                        <a:pt x="157" y="749"/>
                        <a:pt x="316" y="1097"/>
                      </a:cubicBezTo>
                      <a:cubicBezTo>
                        <a:pt x="1814" y="4361"/>
                        <a:pt x="3555" y="7519"/>
                        <a:pt x="4855" y="10873"/>
                      </a:cubicBezTo>
                      <a:cubicBezTo>
                        <a:pt x="5644" y="12890"/>
                        <a:pt x="6266" y="14990"/>
                        <a:pt x="6565" y="17139"/>
                      </a:cubicBezTo>
                      <a:cubicBezTo>
                        <a:pt x="6626" y="17590"/>
                        <a:pt x="6643" y="18048"/>
                        <a:pt x="6654" y="18506"/>
                      </a:cubicBezTo>
                      <a:cubicBezTo>
                        <a:pt x="6737" y="18510"/>
                        <a:pt x="6822" y="18512"/>
                        <a:pt x="6906" y="18512"/>
                      </a:cubicBezTo>
                      <a:cubicBezTo>
                        <a:pt x="6976" y="18512"/>
                        <a:pt x="7045" y="18511"/>
                        <a:pt x="7114" y="18508"/>
                      </a:cubicBezTo>
                      <a:cubicBezTo>
                        <a:pt x="6542" y="13294"/>
                        <a:pt x="4439" y="9129"/>
                        <a:pt x="2347" y="4526"/>
                      </a:cubicBezTo>
                      <a:cubicBezTo>
                        <a:pt x="1669" y="3028"/>
                        <a:pt x="988" y="1530"/>
                        <a:pt x="307" y="32"/>
                      </a:cubicBezTo>
                      <a:cubicBezTo>
                        <a:pt x="293" y="26"/>
                        <a:pt x="282" y="26"/>
                        <a:pt x="268" y="18"/>
                      </a:cubicBezTo>
                      <a:cubicBezTo>
                        <a:pt x="240" y="12"/>
                        <a:pt x="218" y="4"/>
                        <a:pt x="190" y="1"/>
                      </a:cubicBezTo>
                      <a:close/>
                    </a:path>
                  </a:pathLst>
                </a:custGeom>
                <a:solidFill>
                  <a:srgbClr val="B18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7449;p57">
                  <a:extLst>
                    <a:ext uri="{FF2B5EF4-FFF2-40B4-BE49-F238E27FC236}">
                      <a16:creationId xmlns:a16="http://schemas.microsoft.com/office/drawing/2014/main" id="{C308EFAC-72F5-E941-82E9-E27139062645}"/>
                    </a:ext>
                  </a:extLst>
                </p:cNvPr>
                <p:cNvSpPr/>
                <p:nvPr/>
              </p:nvSpPr>
              <p:spPr>
                <a:xfrm>
                  <a:off x="5379406" y="2344287"/>
                  <a:ext cx="343105" cy="892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8" h="18517" extrusionOk="0">
                      <a:moveTo>
                        <a:pt x="190" y="1"/>
                      </a:moveTo>
                      <a:lnTo>
                        <a:pt x="190" y="1"/>
                      </a:lnTo>
                      <a:cubicBezTo>
                        <a:pt x="0" y="333"/>
                        <a:pt x="157" y="749"/>
                        <a:pt x="316" y="1097"/>
                      </a:cubicBezTo>
                      <a:cubicBezTo>
                        <a:pt x="1814" y="4361"/>
                        <a:pt x="3555" y="7519"/>
                        <a:pt x="4855" y="10873"/>
                      </a:cubicBezTo>
                      <a:cubicBezTo>
                        <a:pt x="5644" y="12890"/>
                        <a:pt x="6266" y="14990"/>
                        <a:pt x="6565" y="17139"/>
                      </a:cubicBezTo>
                      <a:cubicBezTo>
                        <a:pt x="6626" y="17590"/>
                        <a:pt x="6643" y="18048"/>
                        <a:pt x="6654" y="18506"/>
                      </a:cubicBezTo>
                      <a:cubicBezTo>
                        <a:pt x="6735" y="18513"/>
                        <a:pt x="6817" y="18516"/>
                        <a:pt x="6899" y="18516"/>
                      </a:cubicBezTo>
                      <a:cubicBezTo>
                        <a:pt x="6972" y="18516"/>
                        <a:pt x="7045" y="18514"/>
                        <a:pt x="7117" y="18508"/>
                      </a:cubicBezTo>
                      <a:cubicBezTo>
                        <a:pt x="6852" y="16109"/>
                        <a:pt x="6263" y="13933"/>
                        <a:pt x="5505" y="11835"/>
                      </a:cubicBezTo>
                      <a:cubicBezTo>
                        <a:pt x="4612" y="9369"/>
                        <a:pt x="3476" y="7012"/>
                        <a:pt x="2347" y="4526"/>
                      </a:cubicBezTo>
                      <a:cubicBezTo>
                        <a:pt x="1669" y="3028"/>
                        <a:pt x="988" y="1530"/>
                        <a:pt x="307" y="34"/>
                      </a:cubicBezTo>
                      <a:cubicBezTo>
                        <a:pt x="293" y="26"/>
                        <a:pt x="282" y="26"/>
                        <a:pt x="268" y="20"/>
                      </a:cubicBezTo>
                      <a:cubicBezTo>
                        <a:pt x="240" y="12"/>
                        <a:pt x="218" y="6"/>
                        <a:pt x="19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7450;p57">
                  <a:extLst>
                    <a:ext uri="{FF2B5EF4-FFF2-40B4-BE49-F238E27FC236}">
                      <a16:creationId xmlns:a16="http://schemas.microsoft.com/office/drawing/2014/main" id="{C0980BE4-09F0-4E02-0613-66729229818E}"/>
                    </a:ext>
                  </a:extLst>
                </p:cNvPr>
                <p:cNvSpPr/>
                <p:nvPr/>
              </p:nvSpPr>
              <p:spPr>
                <a:xfrm>
                  <a:off x="5605190" y="2436018"/>
                  <a:ext cx="194352" cy="382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2" h="7941" extrusionOk="0">
                      <a:moveTo>
                        <a:pt x="4032" y="1"/>
                      </a:moveTo>
                      <a:lnTo>
                        <a:pt x="4032" y="1"/>
                      </a:lnTo>
                      <a:cubicBezTo>
                        <a:pt x="3895" y="112"/>
                        <a:pt x="3783" y="288"/>
                        <a:pt x="3663" y="492"/>
                      </a:cubicBezTo>
                      <a:cubicBezTo>
                        <a:pt x="2408" y="2651"/>
                        <a:pt x="1231" y="4975"/>
                        <a:pt x="148" y="7427"/>
                      </a:cubicBezTo>
                      <a:cubicBezTo>
                        <a:pt x="76" y="7594"/>
                        <a:pt x="0" y="7834"/>
                        <a:pt x="62" y="7940"/>
                      </a:cubicBezTo>
                      <a:cubicBezTo>
                        <a:pt x="288" y="7857"/>
                        <a:pt x="503" y="7505"/>
                        <a:pt x="695" y="7165"/>
                      </a:cubicBezTo>
                      <a:cubicBezTo>
                        <a:pt x="1323" y="6049"/>
                        <a:pt x="1920" y="4883"/>
                        <a:pt x="2497" y="3672"/>
                      </a:cubicBezTo>
                      <a:cubicBezTo>
                        <a:pt x="2905" y="2810"/>
                        <a:pt x="3920" y="1005"/>
                        <a:pt x="4032" y="1"/>
                      </a:cubicBezTo>
                      <a:close/>
                    </a:path>
                  </a:pathLst>
                </a:custGeom>
                <a:solidFill>
                  <a:srgbClr val="B18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7451;p57">
                  <a:extLst>
                    <a:ext uri="{FF2B5EF4-FFF2-40B4-BE49-F238E27FC236}">
                      <a16:creationId xmlns:a16="http://schemas.microsoft.com/office/drawing/2014/main" id="{5DC23115-CB2F-9E69-562A-54F312368158}"/>
                    </a:ext>
                  </a:extLst>
                </p:cNvPr>
                <p:cNvSpPr/>
                <p:nvPr/>
              </p:nvSpPr>
              <p:spPr>
                <a:xfrm>
                  <a:off x="5607360" y="2436163"/>
                  <a:ext cx="192183" cy="382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" h="7941" extrusionOk="0">
                      <a:moveTo>
                        <a:pt x="3987" y="0"/>
                      </a:moveTo>
                      <a:lnTo>
                        <a:pt x="3987" y="0"/>
                      </a:lnTo>
                      <a:cubicBezTo>
                        <a:pt x="3973" y="11"/>
                        <a:pt x="3962" y="25"/>
                        <a:pt x="3948" y="39"/>
                      </a:cubicBezTo>
                      <a:cubicBezTo>
                        <a:pt x="3518" y="1063"/>
                        <a:pt x="3007" y="2054"/>
                        <a:pt x="2497" y="3044"/>
                      </a:cubicBezTo>
                      <a:cubicBezTo>
                        <a:pt x="1663" y="4659"/>
                        <a:pt x="829" y="6275"/>
                        <a:pt x="0" y="7887"/>
                      </a:cubicBezTo>
                      <a:cubicBezTo>
                        <a:pt x="3" y="7909"/>
                        <a:pt x="11" y="7923"/>
                        <a:pt x="17" y="7940"/>
                      </a:cubicBezTo>
                      <a:cubicBezTo>
                        <a:pt x="243" y="7859"/>
                        <a:pt x="460" y="7505"/>
                        <a:pt x="650" y="7167"/>
                      </a:cubicBezTo>
                      <a:cubicBezTo>
                        <a:pt x="1278" y="6051"/>
                        <a:pt x="1880" y="4882"/>
                        <a:pt x="2452" y="3672"/>
                      </a:cubicBezTo>
                      <a:cubicBezTo>
                        <a:pt x="2860" y="2810"/>
                        <a:pt x="3869" y="1005"/>
                        <a:pt x="398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7452;p57">
                  <a:extLst>
                    <a:ext uri="{FF2B5EF4-FFF2-40B4-BE49-F238E27FC236}">
                      <a16:creationId xmlns:a16="http://schemas.microsoft.com/office/drawing/2014/main" id="{355E5CA4-B0D8-0543-3166-0050A0909E7C}"/>
                    </a:ext>
                  </a:extLst>
                </p:cNvPr>
                <p:cNvSpPr/>
                <p:nvPr/>
              </p:nvSpPr>
              <p:spPr>
                <a:xfrm>
                  <a:off x="5532162" y="2038389"/>
                  <a:ext cx="169914" cy="708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4689" extrusionOk="0">
                      <a:moveTo>
                        <a:pt x="2771" y="0"/>
                      </a:moveTo>
                      <a:lnTo>
                        <a:pt x="2771" y="0"/>
                      </a:lnTo>
                      <a:cubicBezTo>
                        <a:pt x="2573" y="2302"/>
                        <a:pt x="2372" y="4617"/>
                        <a:pt x="1797" y="6855"/>
                      </a:cubicBezTo>
                      <a:cubicBezTo>
                        <a:pt x="1435" y="8244"/>
                        <a:pt x="935" y="9597"/>
                        <a:pt x="662" y="11011"/>
                      </a:cubicBezTo>
                      <a:cubicBezTo>
                        <a:pt x="511" y="11773"/>
                        <a:pt x="1" y="14404"/>
                        <a:pt x="1080" y="14688"/>
                      </a:cubicBezTo>
                      <a:cubicBezTo>
                        <a:pt x="1211" y="13452"/>
                        <a:pt x="997" y="12211"/>
                        <a:pt x="1236" y="10936"/>
                      </a:cubicBezTo>
                      <a:cubicBezTo>
                        <a:pt x="1479" y="9647"/>
                        <a:pt x="1881" y="8395"/>
                        <a:pt x="2255" y="7142"/>
                      </a:cubicBezTo>
                      <a:cubicBezTo>
                        <a:pt x="2941" y="4818"/>
                        <a:pt x="3524" y="2307"/>
                        <a:pt x="2771" y="0"/>
                      </a:cubicBezTo>
                      <a:close/>
                    </a:path>
                  </a:pathLst>
                </a:custGeom>
                <a:solidFill>
                  <a:srgbClr val="B18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7453;p57">
                  <a:extLst>
                    <a:ext uri="{FF2B5EF4-FFF2-40B4-BE49-F238E27FC236}">
                      <a16:creationId xmlns:a16="http://schemas.microsoft.com/office/drawing/2014/main" id="{C33F2519-2804-9302-425C-F689CCE6DE39}"/>
                    </a:ext>
                  </a:extLst>
                </p:cNvPr>
                <p:cNvSpPr/>
                <p:nvPr/>
              </p:nvSpPr>
              <p:spPr>
                <a:xfrm>
                  <a:off x="5562579" y="2043739"/>
                  <a:ext cx="138148" cy="70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6" h="14575" extrusionOk="0">
                      <a:moveTo>
                        <a:pt x="2168" y="1"/>
                      </a:moveTo>
                      <a:cubicBezTo>
                        <a:pt x="2307" y="2034"/>
                        <a:pt x="2196" y="4088"/>
                        <a:pt x="1643" y="6038"/>
                      </a:cubicBezTo>
                      <a:cubicBezTo>
                        <a:pt x="1091" y="8005"/>
                        <a:pt x="432" y="9868"/>
                        <a:pt x="179" y="11835"/>
                      </a:cubicBezTo>
                      <a:cubicBezTo>
                        <a:pt x="78" y="12613"/>
                        <a:pt x="0" y="13417"/>
                        <a:pt x="0" y="14209"/>
                      </a:cubicBezTo>
                      <a:cubicBezTo>
                        <a:pt x="103" y="14390"/>
                        <a:pt x="246" y="14522"/>
                        <a:pt x="444" y="14575"/>
                      </a:cubicBezTo>
                      <a:cubicBezTo>
                        <a:pt x="578" y="13336"/>
                        <a:pt x="357" y="12100"/>
                        <a:pt x="600" y="10822"/>
                      </a:cubicBezTo>
                      <a:cubicBezTo>
                        <a:pt x="845" y="9536"/>
                        <a:pt x="1247" y="8286"/>
                        <a:pt x="1618" y="7031"/>
                      </a:cubicBezTo>
                      <a:cubicBezTo>
                        <a:pt x="2296" y="4743"/>
                        <a:pt x="2865" y="2274"/>
                        <a:pt x="216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7454;p57">
                  <a:extLst>
                    <a:ext uri="{FF2B5EF4-FFF2-40B4-BE49-F238E27FC236}">
                      <a16:creationId xmlns:a16="http://schemas.microsoft.com/office/drawing/2014/main" id="{AB1CD64A-5A54-FB3D-8D7D-4D1EC0266E43}"/>
                    </a:ext>
                  </a:extLst>
                </p:cNvPr>
                <p:cNvSpPr/>
                <p:nvPr/>
              </p:nvSpPr>
              <p:spPr>
                <a:xfrm>
                  <a:off x="5710081" y="2333682"/>
                  <a:ext cx="212766" cy="215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4480" extrusionOk="0">
                      <a:moveTo>
                        <a:pt x="2855" y="1"/>
                      </a:moveTo>
                      <a:cubicBezTo>
                        <a:pt x="2806" y="1"/>
                        <a:pt x="2757" y="8"/>
                        <a:pt x="2709" y="23"/>
                      </a:cubicBezTo>
                      <a:cubicBezTo>
                        <a:pt x="2573" y="67"/>
                        <a:pt x="2458" y="168"/>
                        <a:pt x="2349" y="268"/>
                      </a:cubicBezTo>
                      <a:cubicBezTo>
                        <a:pt x="2255" y="355"/>
                        <a:pt x="2165" y="439"/>
                        <a:pt x="2093" y="539"/>
                      </a:cubicBezTo>
                      <a:cubicBezTo>
                        <a:pt x="2093" y="542"/>
                        <a:pt x="2090" y="547"/>
                        <a:pt x="2084" y="550"/>
                      </a:cubicBezTo>
                      <a:cubicBezTo>
                        <a:pt x="2079" y="564"/>
                        <a:pt x="2070" y="575"/>
                        <a:pt x="2062" y="589"/>
                      </a:cubicBezTo>
                      <a:cubicBezTo>
                        <a:pt x="2057" y="595"/>
                        <a:pt x="2054" y="606"/>
                        <a:pt x="2048" y="611"/>
                      </a:cubicBezTo>
                      <a:cubicBezTo>
                        <a:pt x="2040" y="620"/>
                        <a:pt x="2037" y="631"/>
                        <a:pt x="2029" y="639"/>
                      </a:cubicBezTo>
                      <a:cubicBezTo>
                        <a:pt x="2020" y="662"/>
                        <a:pt x="2009" y="678"/>
                        <a:pt x="2001" y="701"/>
                      </a:cubicBezTo>
                      <a:cubicBezTo>
                        <a:pt x="1987" y="731"/>
                        <a:pt x="1978" y="765"/>
                        <a:pt x="1970" y="798"/>
                      </a:cubicBezTo>
                      <a:cubicBezTo>
                        <a:pt x="1967" y="818"/>
                        <a:pt x="1964" y="832"/>
                        <a:pt x="1959" y="849"/>
                      </a:cubicBezTo>
                      <a:cubicBezTo>
                        <a:pt x="1942" y="938"/>
                        <a:pt x="1942" y="1024"/>
                        <a:pt x="1939" y="1108"/>
                      </a:cubicBezTo>
                      <a:cubicBezTo>
                        <a:pt x="1939" y="1150"/>
                        <a:pt x="1937" y="1197"/>
                        <a:pt x="1931" y="1253"/>
                      </a:cubicBezTo>
                      <a:cubicBezTo>
                        <a:pt x="1853" y="1027"/>
                        <a:pt x="1699" y="821"/>
                        <a:pt x="1471" y="737"/>
                      </a:cubicBezTo>
                      <a:cubicBezTo>
                        <a:pt x="1357" y="696"/>
                        <a:pt x="1239" y="688"/>
                        <a:pt x="1119" y="688"/>
                      </a:cubicBezTo>
                      <a:cubicBezTo>
                        <a:pt x="1031" y="688"/>
                        <a:pt x="943" y="692"/>
                        <a:pt x="855" y="692"/>
                      </a:cubicBezTo>
                      <a:cubicBezTo>
                        <a:pt x="789" y="692"/>
                        <a:pt x="724" y="690"/>
                        <a:pt x="659" y="681"/>
                      </a:cubicBezTo>
                      <a:cubicBezTo>
                        <a:pt x="596" y="673"/>
                        <a:pt x="533" y="660"/>
                        <a:pt x="471" y="660"/>
                      </a:cubicBezTo>
                      <a:cubicBezTo>
                        <a:pt x="451" y="660"/>
                        <a:pt x="430" y="661"/>
                        <a:pt x="411" y="664"/>
                      </a:cubicBezTo>
                      <a:cubicBezTo>
                        <a:pt x="226" y="701"/>
                        <a:pt x="123" y="913"/>
                        <a:pt x="159" y="1094"/>
                      </a:cubicBezTo>
                      <a:cubicBezTo>
                        <a:pt x="187" y="1278"/>
                        <a:pt x="310" y="1432"/>
                        <a:pt x="444" y="1563"/>
                      </a:cubicBezTo>
                      <a:cubicBezTo>
                        <a:pt x="600" y="1725"/>
                        <a:pt x="770" y="1867"/>
                        <a:pt x="960" y="1992"/>
                      </a:cubicBezTo>
                      <a:cubicBezTo>
                        <a:pt x="952" y="1992"/>
                        <a:pt x="949" y="1992"/>
                        <a:pt x="941" y="1995"/>
                      </a:cubicBezTo>
                      <a:cubicBezTo>
                        <a:pt x="938" y="1995"/>
                        <a:pt x="935" y="2001"/>
                        <a:pt x="932" y="2001"/>
                      </a:cubicBezTo>
                      <a:cubicBezTo>
                        <a:pt x="907" y="2006"/>
                        <a:pt x="879" y="2009"/>
                        <a:pt x="854" y="2018"/>
                      </a:cubicBezTo>
                      <a:cubicBezTo>
                        <a:pt x="854" y="2020"/>
                        <a:pt x="854" y="2020"/>
                        <a:pt x="851" y="2020"/>
                      </a:cubicBezTo>
                      <a:cubicBezTo>
                        <a:pt x="656" y="2065"/>
                        <a:pt x="466" y="2146"/>
                        <a:pt x="391" y="2324"/>
                      </a:cubicBezTo>
                      <a:cubicBezTo>
                        <a:pt x="349" y="2419"/>
                        <a:pt x="346" y="2534"/>
                        <a:pt x="279" y="2615"/>
                      </a:cubicBezTo>
                      <a:cubicBezTo>
                        <a:pt x="215" y="2690"/>
                        <a:pt x="109" y="2718"/>
                        <a:pt x="53" y="2799"/>
                      </a:cubicBezTo>
                      <a:cubicBezTo>
                        <a:pt x="0" y="2868"/>
                        <a:pt x="6" y="2977"/>
                        <a:pt x="56" y="3050"/>
                      </a:cubicBezTo>
                      <a:cubicBezTo>
                        <a:pt x="104" y="3122"/>
                        <a:pt x="187" y="3167"/>
                        <a:pt x="279" y="3181"/>
                      </a:cubicBezTo>
                      <a:cubicBezTo>
                        <a:pt x="341" y="3189"/>
                        <a:pt x="408" y="3186"/>
                        <a:pt x="466" y="3206"/>
                      </a:cubicBezTo>
                      <a:cubicBezTo>
                        <a:pt x="634" y="3270"/>
                        <a:pt x="670" y="3524"/>
                        <a:pt x="840" y="3583"/>
                      </a:cubicBezTo>
                      <a:cubicBezTo>
                        <a:pt x="864" y="3591"/>
                        <a:pt x="887" y="3595"/>
                        <a:pt x="911" y="3595"/>
                      </a:cubicBezTo>
                      <a:cubicBezTo>
                        <a:pt x="1002" y="3595"/>
                        <a:pt x="1096" y="3540"/>
                        <a:pt x="1175" y="3485"/>
                      </a:cubicBezTo>
                      <a:cubicBezTo>
                        <a:pt x="1178" y="3482"/>
                        <a:pt x="1183" y="3482"/>
                        <a:pt x="1186" y="3479"/>
                      </a:cubicBezTo>
                      <a:cubicBezTo>
                        <a:pt x="1287" y="3404"/>
                        <a:pt x="1384" y="3329"/>
                        <a:pt x="1479" y="3245"/>
                      </a:cubicBezTo>
                      <a:cubicBezTo>
                        <a:pt x="1490" y="3237"/>
                        <a:pt x="1496" y="3231"/>
                        <a:pt x="1504" y="3223"/>
                      </a:cubicBezTo>
                      <a:cubicBezTo>
                        <a:pt x="1540" y="3186"/>
                        <a:pt x="1579" y="3150"/>
                        <a:pt x="1616" y="3117"/>
                      </a:cubicBezTo>
                      <a:lnTo>
                        <a:pt x="1616" y="3117"/>
                      </a:lnTo>
                      <a:cubicBezTo>
                        <a:pt x="1602" y="3167"/>
                        <a:pt x="1591" y="3220"/>
                        <a:pt x="1579" y="3273"/>
                      </a:cubicBezTo>
                      <a:cubicBezTo>
                        <a:pt x="1579" y="3276"/>
                        <a:pt x="1577" y="3281"/>
                        <a:pt x="1577" y="3284"/>
                      </a:cubicBezTo>
                      <a:cubicBezTo>
                        <a:pt x="1574" y="3318"/>
                        <a:pt x="1566" y="3357"/>
                        <a:pt x="1563" y="3396"/>
                      </a:cubicBezTo>
                      <a:cubicBezTo>
                        <a:pt x="1560" y="3401"/>
                        <a:pt x="1560" y="3407"/>
                        <a:pt x="1560" y="3410"/>
                      </a:cubicBezTo>
                      <a:cubicBezTo>
                        <a:pt x="1538" y="3666"/>
                        <a:pt x="1582" y="3929"/>
                        <a:pt x="1694" y="4163"/>
                      </a:cubicBezTo>
                      <a:cubicBezTo>
                        <a:pt x="1772" y="4320"/>
                        <a:pt x="1916" y="4479"/>
                        <a:pt x="2080" y="4479"/>
                      </a:cubicBezTo>
                      <a:cubicBezTo>
                        <a:pt x="2103" y="4479"/>
                        <a:pt x="2125" y="4476"/>
                        <a:pt x="2149" y="4470"/>
                      </a:cubicBezTo>
                      <a:cubicBezTo>
                        <a:pt x="2316" y="4422"/>
                        <a:pt x="2391" y="4235"/>
                        <a:pt x="2503" y="4104"/>
                      </a:cubicBezTo>
                      <a:cubicBezTo>
                        <a:pt x="2628" y="3956"/>
                        <a:pt x="2835" y="3859"/>
                        <a:pt x="2893" y="3677"/>
                      </a:cubicBezTo>
                      <a:lnTo>
                        <a:pt x="2905" y="3647"/>
                      </a:lnTo>
                      <a:cubicBezTo>
                        <a:pt x="2913" y="3610"/>
                        <a:pt x="2916" y="3577"/>
                        <a:pt x="2913" y="3546"/>
                      </a:cubicBezTo>
                      <a:cubicBezTo>
                        <a:pt x="2907" y="3513"/>
                        <a:pt x="2905" y="3479"/>
                        <a:pt x="2893" y="3446"/>
                      </a:cubicBezTo>
                      <a:cubicBezTo>
                        <a:pt x="2877" y="3382"/>
                        <a:pt x="2846" y="3318"/>
                        <a:pt x="2818" y="3256"/>
                      </a:cubicBezTo>
                      <a:cubicBezTo>
                        <a:pt x="2779" y="3175"/>
                        <a:pt x="2740" y="3092"/>
                        <a:pt x="2704" y="3011"/>
                      </a:cubicBezTo>
                      <a:cubicBezTo>
                        <a:pt x="2693" y="2988"/>
                        <a:pt x="2681" y="2958"/>
                        <a:pt x="2667" y="2935"/>
                      </a:cubicBezTo>
                      <a:lnTo>
                        <a:pt x="2668" y="2935"/>
                      </a:lnTo>
                      <a:cubicBezTo>
                        <a:pt x="2679" y="2941"/>
                        <a:pt x="2693" y="2952"/>
                        <a:pt x="2704" y="2963"/>
                      </a:cubicBezTo>
                      <a:cubicBezTo>
                        <a:pt x="2779" y="3027"/>
                        <a:pt x="2860" y="3094"/>
                        <a:pt x="2935" y="3161"/>
                      </a:cubicBezTo>
                      <a:cubicBezTo>
                        <a:pt x="2991" y="3206"/>
                        <a:pt x="3044" y="3251"/>
                        <a:pt x="3100" y="3301"/>
                      </a:cubicBezTo>
                      <a:cubicBezTo>
                        <a:pt x="3198" y="3385"/>
                        <a:pt x="3304" y="3468"/>
                        <a:pt x="3424" y="3507"/>
                      </a:cubicBezTo>
                      <a:cubicBezTo>
                        <a:pt x="3474" y="3523"/>
                        <a:pt x="3524" y="3530"/>
                        <a:pt x="3574" y="3530"/>
                      </a:cubicBezTo>
                      <a:cubicBezTo>
                        <a:pt x="3815" y="3530"/>
                        <a:pt x="4050" y="3366"/>
                        <a:pt x="4205" y="3170"/>
                      </a:cubicBezTo>
                      <a:cubicBezTo>
                        <a:pt x="4294" y="3053"/>
                        <a:pt x="4372" y="2924"/>
                        <a:pt x="4386" y="2782"/>
                      </a:cubicBezTo>
                      <a:cubicBezTo>
                        <a:pt x="4414" y="2517"/>
                        <a:pt x="4230" y="2283"/>
                        <a:pt x="3995" y="2146"/>
                      </a:cubicBezTo>
                      <a:cubicBezTo>
                        <a:pt x="3979" y="2137"/>
                        <a:pt x="3962" y="2129"/>
                        <a:pt x="3945" y="2118"/>
                      </a:cubicBezTo>
                      <a:cubicBezTo>
                        <a:pt x="3923" y="2112"/>
                        <a:pt x="3906" y="2101"/>
                        <a:pt x="3889" y="2096"/>
                      </a:cubicBezTo>
                      <a:cubicBezTo>
                        <a:pt x="3707" y="2016"/>
                        <a:pt x="3516" y="1983"/>
                        <a:pt x="3321" y="1983"/>
                      </a:cubicBezTo>
                      <a:cubicBezTo>
                        <a:pt x="3299" y="1983"/>
                        <a:pt x="3276" y="1983"/>
                        <a:pt x="3253" y="1984"/>
                      </a:cubicBezTo>
                      <a:cubicBezTo>
                        <a:pt x="3281" y="1965"/>
                        <a:pt x="3312" y="1951"/>
                        <a:pt x="3337" y="1937"/>
                      </a:cubicBezTo>
                      <a:cubicBezTo>
                        <a:pt x="3449" y="1875"/>
                        <a:pt x="3563" y="1783"/>
                        <a:pt x="3560" y="1663"/>
                      </a:cubicBezTo>
                      <a:cubicBezTo>
                        <a:pt x="3560" y="1649"/>
                        <a:pt x="3560" y="1638"/>
                        <a:pt x="3557" y="1627"/>
                      </a:cubicBezTo>
                      <a:cubicBezTo>
                        <a:pt x="3557" y="1624"/>
                        <a:pt x="3552" y="1621"/>
                        <a:pt x="3552" y="1616"/>
                      </a:cubicBezTo>
                      <a:cubicBezTo>
                        <a:pt x="3552" y="1610"/>
                        <a:pt x="3549" y="1599"/>
                        <a:pt x="3546" y="1593"/>
                      </a:cubicBezTo>
                      <a:cubicBezTo>
                        <a:pt x="3546" y="1588"/>
                        <a:pt x="3546" y="1585"/>
                        <a:pt x="3543" y="1582"/>
                      </a:cubicBezTo>
                      <a:cubicBezTo>
                        <a:pt x="3541" y="1571"/>
                        <a:pt x="3535" y="1566"/>
                        <a:pt x="3530" y="1554"/>
                      </a:cubicBezTo>
                      <a:cubicBezTo>
                        <a:pt x="3524" y="1554"/>
                        <a:pt x="3524" y="1554"/>
                        <a:pt x="3524" y="1552"/>
                      </a:cubicBezTo>
                      <a:cubicBezTo>
                        <a:pt x="3504" y="1513"/>
                        <a:pt x="3479" y="1476"/>
                        <a:pt x="3460" y="1440"/>
                      </a:cubicBezTo>
                      <a:cubicBezTo>
                        <a:pt x="3449" y="1421"/>
                        <a:pt x="3437" y="1404"/>
                        <a:pt x="3432" y="1384"/>
                      </a:cubicBezTo>
                      <a:cubicBezTo>
                        <a:pt x="3379" y="1248"/>
                        <a:pt x="3437" y="1097"/>
                        <a:pt x="3471" y="955"/>
                      </a:cubicBezTo>
                      <a:cubicBezTo>
                        <a:pt x="3518" y="717"/>
                        <a:pt x="3490" y="455"/>
                        <a:pt x="3348" y="260"/>
                      </a:cubicBezTo>
                      <a:cubicBezTo>
                        <a:pt x="3233" y="105"/>
                        <a:pt x="3044" y="1"/>
                        <a:pt x="28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7455;p57">
                  <a:extLst>
                    <a:ext uri="{FF2B5EF4-FFF2-40B4-BE49-F238E27FC236}">
                      <a16:creationId xmlns:a16="http://schemas.microsoft.com/office/drawing/2014/main" id="{625F2D3D-FE21-5692-A07D-E4A54F3FCEDD}"/>
                    </a:ext>
                  </a:extLst>
                </p:cNvPr>
                <p:cNvSpPr/>
                <p:nvPr/>
              </p:nvSpPr>
              <p:spPr>
                <a:xfrm>
                  <a:off x="5800992" y="2350023"/>
                  <a:ext cx="70617" cy="92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" h="1916" extrusionOk="0">
                      <a:moveTo>
                        <a:pt x="865" y="1"/>
                      </a:moveTo>
                      <a:cubicBezTo>
                        <a:pt x="823" y="1"/>
                        <a:pt x="782" y="7"/>
                        <a:pt x="742" y="19"/>
                      </a:cubicBezTo>
                      <a:cubicBezTo>
                        <a:pt x="625" y="52"/>
                        <a:pt x="530" y="141"/>
                        <a:pt x="436" y="225"/>
                      </a:cubicBezTo>
                      <a:cubicBezTo>
                        <a:pt x="321" y="328"/>
                        <a:pt x="198" y="440"/>
                        <a:pt x="140" y="588"/>
                      </a:cubicBezTo>
                      <a:cubicBezTo>
                        <a:pt x="98" y="697"/>
                        <a:pt x="90" y="814"/>
                        <a:pt x="87" y="928"/>
                      </a:cubicBezTo>
                      <a:cubicBezTo>
                        <a:pt x="84" y="1171"/>
                        <a:pt x="0" y="1779"/>
                        <a:pt x="285" y="1885"/>
                      </a:cubicBezTo>
                      <a:cubicBezTo>
                        <a:pt x="338" y="1906"/>
                        <a:pt x="398" y="1916"/>
                        <a:pt x="463" y="1916"/>
                      </a:cubicBezTo>
                      <a:cubicBezTo>
                        <a:pt x="736" y="1916"/>
                        <a:pt x="1085" y="1752"/>
                        <a:pt x="1273" y="1648"/>
                      </a:cubicBezTo>
                      <a:cubicBezTo>
                        <a:pt x="1367" y="1595"/>
                        <a:pt x="1465" y="1520"/>
                        <a:pt x="1462" y="1413"/>
                      </a:cubicBezTo>
                      <a:cubicBezTo>
                        <a:pt x="1457" y="1327"/>
                        <a:pt x="1387" y="1260"/>
                        <a:pt x="1356" y="1176"/>
                      </a:cubicBezTo>
                      <a:cubicBezTo>
                        <a:pt x="1314" y="1062"/>
                        <a:pt x="1365" y="934"/>
                        <a:pt x="1387" y="811"/>
                      </a:cubicBezTo>
                      <a:cubicBezTo>
                        <a:pt x="1429" y="607"/>
                        <a:pt x="1406" y="390"/>
                        <a:pt x="1284" y="222"/>
                      </a:cubicBezTo>
                      <a:cubicBezTo>
                        <a:pt x="1186" y="87"/>
                        <a:pt x="1025" y="1"/>
                        <a:pt x="8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7456;p57">
                  <a:extLst>
                    <a:ext uri="{FF2B5EF4-FFF2-40B4-BE49-F238E27FC236}">
                      <a16:creationId xmlns:a16="http://schemas.microsoft.com/office/drawing/2014/main" id="{447C8B04-E7C5-2E8C-1D65-53C48BE28F17}"/>
                    </a:ext>
                  </a:extLst>
                </p:cNvPr>
                <p:cNvSpPr/>
                <p:nvPr/>
              </p:nvSpPr>
              <p:spPr>
                <a:xfrm>
                  <a:off x="5814586" y="2400251"/>
                  <a:ext cx="36345" cy="36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747" extrusionOk="0">
                      <a:moveTo>
                        <a:pt x="713" y="1"/>
                      </a:moveTo>
                      <a:cubicBezTo>
                        <a:pt x="700" y="1"/>
                        <a:pt x="688" y="8"/>
                        <a:pt x="681" y="20"/>
                      </a:cubicBezTo>
                      <a:cubicBezTo>
                        <a:pt x="536" y="296"/>
                        <a:pt x="301" y="528"/>
                        <a:pt x="25" y="678"/>
                      </a:cubicBezTo>
                      <a:cubicBezTo>
                        <a:pt x="8" y="690"/>
                        <a:pt x="0" y="709"/>
                        <a:pt x="11" y="729"/>
                      </a:cubicBezTo>
                      <a:cubicBezTo>
                        <a:pt x="17" y="737"/>
                        <a:pt x="28" y="743"/>
                        <a:pt x="36" y="745"/>
                      </a:cubicBezTo>
                      <a:cubicBezTo>
                        <a:pt x="38" y="746"/>
                        <a:pt x="40" y="746"/>
                        <a:pt x="42" y="746"/>
                      </a:cubicBezTo>
                      <a:cubicBezTo>
                        <a:pt x="48" y="746"/>
                        <a:pt x="55" y="745"/>
                        <a:pt x="59" y="743"/>
                      </a:cubicBezTo>
                      <a:cubicBezTo>
                        <a:pt x="346" y="589"/>
                        <a:pt x="589" y="341"/>
                        <a:pt x="745" y="53"/>
                      </a:cubicBezTo>
                      <a:cubicBezTo>
                        <a:pt x="753" y="37"/>
                        <a:pt x="748" y="17"/>
                        <a:pt x="731" y="6"/>
                      </a:cubicBezTo>
                      <a:cubicBezTo>
                        <a:pt x="725" y="3"/>
                        <a:pt x="719" y="1"/>
                        <a:pt x="713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7457;p57">
                  <a:extLst>
                    <a:ext uri="{FF2B5EF4-FFF2-40B4-BE49-F238E27FC236}">
                      <a16:creationId xmlns:a16="http://schemas.microsoft.com/office/drawing/2014/main" id="{DDA7C24B-5353-0537-194D-923BE9E913A4}"/>
                    </a:ext>
                  </a:extLst>
                </p:cNvPr>
                <p:cNvSpPr/>
                <p:nvPr/>
              </p:nvSpPr>
              <p:spPr>
                <a:xfrm>
                  <a:off x="5817815" y="2398661"/>
                  <a:ext cx="11038" cy="36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756" extrusionOk="0">
                      <a:moveTo>
                        <a:pt x="193" y="1"/>
                      </a:moveTo>
                      <a:cubicBezTo>
                        <a:pt x="179" y="1"/>
                        <a:pt x="165" y="7"/>
                        <a:pt x="156" y="20"/>
                      </a:cubicBezTo>
                      <a:cubicBezTo>
                        <a:pt x="53" y="240"/>
                        <a:pt x="0" y="485"/>
                        <a:pt x="3" y="725"/>
                      </a:cubicBezTo>
                      <a:cubicBezTo>
                        <a:pt x="8" y="739"/>
                        <a:pt x="20" y="753"/>
                        <a:pt x="36" y="756"/>
                      </a:cubicBezTo>
                      <a:lnTo>
                        <a:pt x="42" y="756"/>
                      </a:lnTo>
                      <a:cubicBezTo>
                        <a:pt x="64" y="756"/>
                        <a:pt x="78" y="739"/>
                        <a:pt x="78" y="723"/>
                      </a:cubicBezTo>
                      <a:cubicBezTo>
                        <a:pt x="73" y="488"/>
                        <a:pt x="126" y="259"/>
                        <a:pt x="223" y="50"/>
                      </a:cubicBezTo>
                      <a:cubicBezTo>
                        <a:pt x="229" y="31"/>
                        <a:pt x="223" y="11"/>
                        <a:pt x="207" y="3"/>
                      </a:cubicBezTo>
                      <a:cubicBezTo>
                        <a:pt x="202" y="1"/>
                        <a:pt x="198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7458;p57">
                  <a:extLst>
                    <a:ext uri="{FF2B5EF4-FFF2-40B4-BE49-F238E27FC236}">
                      <a16:creationId xmlns:a16="http://schemas.microsoft.com/office/drawing/2014/main" id="{3A0FFB08-5F3E-CBF9-C7BF-2DA1516277A9}"/>
                    </a:ext>
                  </a:extLst>
                </p:cNvPr>
                <p:cNvSpPr/>
                <p:nvPr/>
              </p:nvSpPr>
              <p:spPr>
                <a:xfrm>
                  <a:off x="5809187" y="2374221"/>
                  <a:ext cx="47672" cy="6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0" extrusionOk="0">
                      <a:moveTo>
                        <a:pt x="586" y="0"/>
                      </a:moveTo>
                      <a:cubicBezTo>
                        <a:pt x="557" y="0"/>
                        <a:pt x="528" y="4"/>
                        <a:pt x="500" y="13"/>
                      </a:cubicBezTo>
                      <a:cubicBezTo>
                        <a:pt x="419" y="35"/>
                        <a:pt x="358" y="91"/>
                        <a:pt x="293" y="153"/>
                      </a:cubicBezTo>
                      <a:cubicBezTo>
                        <a:pt x="218" y="222"/>
                        <a:pt x="134" y="298"/>
                        <a:pt x="95" y="395"/>
                      </a:cubicBezTo>
                      <a:cubicBezTo>
                        <a:pt x="67" y="468"/>
                        <a:pt x="65" y="549"/>
                        <a:pt x="62" y="627"/>
                      </a:cubicBezTo>
                      <a:cubicBezTo>
                        <a:pt x="56" y="786"/>
                        <a:pt x="1" y="1199"/>
                        <a:pt x="196" y="1271"/>
                      </a:cubicBezTo>
                      <a:cubicBezTo>
                        <a:pt x="228" y="1284"/>
                        <a:pt x="265" y="1289"/>
                        <a:pt x="305" y="1289"/>
                      </a:cubicBezTo>
                      <a:cubicBezTo>
                        <a:pt x="488" y="1289"/>
                        <a:pt x="732" y="1175"/>
                        <a:pt x="860" y="1104"/>
                      </a:cubicBezTo>
                      <a:cubicBezTo>
                        <a:pt x="921" y="1068"/>
                        <a:pt x="988" y="1018"/>
                        <a:pt x="985" y="948"/>
                      </a:cubicBezTo>
                      <a:cubicBezTo>
                        <a:pt x="983" y="886"/>
                        <a:pt x="932" y="842"/>
                        <a:pt x="916" y="789"/>
                      </a:cubicBezTo>
                      <a:cubicBezTo>
                        <a:pt x="888" y="713"/>
                        <a:pt x="918" y="627"/>
                        <a:pt x="935" y="546"/>
                      </a:cubicBezTo>
                      <a:cubicBezTo>
                        <a:pt x="963" y="409"/>
                        <a:pt x="946" y="259"/>
                        <a:pt x="865" y="147"/>
                      </a:cubicBezTo>
                      <a:cubicBezTo>
                        <a:pt x="804" y="59"/>
                        <a:pt x="695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7459;p57">
                  <a:extLst>
                    <a:ext uri="{FF2B5EF4-FFF2-40B4-BE49-F238E27FC236}">
                      <a16:creationId xmlns:a16="http://schemas.microsoft.com/office/drawing/2014/main" id="{F56D922F-76AB-CED9-A0A8-C9CDCF4A2A84}"/>
                    </a:ext>
                  </a:extLst>
                </p:cNvPr>
                <p:cNvSpPr/>
                <p:nvPr/>
              </p:nvSpPr>
              <p:spPr>
                <a:xfrm>
                  <a:off x="5812947" y="2431150"/>
                  <a:ext cx="93513" cy="6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" h="1313" extrusionOk="0">
                      <a:moveTo>
                        <a:pt x="990" y="1"/>
                      </a:moveTo>
                      <a:cubicBezTo>
                        <a:pt x="870" y="1"/>
                        <a:pt x="749" y="14"/>
                        <a:pt x="631" y="37"/>
                      </a:cubicBezTo>
                      <a:cubicBezTo>
                        <a:pt x="489" y="68"/>
                        <a:pt x="1" y="138"/>
                        <a:pt x="40" y="367"/>
                      </a:cubicBezTo>
                      <a:cubicBezTo>
                        <a:pt x="54" y="459"/>
                        <a:pt x="132" y="534"/>
                        <a:pt x="207" y="595"/>
                      </a:cubicBezTo>
                      <a:cubicBezTo>
                        <a:pt x="296" y="676"/>
                        <a:pt x="391" y="752"/>
                        <a:pt x="480" y="830"/>
                      </a:cubicBezTo>
                      <a:cubicBezTo>
                        <a:pt x="592" y="925"/>
                        <a:pt x="709" y="1017"/>
                        <a:pt x="821" y="1114"/>
                      </a:cubicBezTo>
                      <a:cubicBezTo>
                        <a:pt x="905" y="1190"/>
                        <a:pt x="991" y="1262"/>
                        <a:pt x="1094" y="1293"/>
                      </a:cubicBezTo>
                      <a:cubicBezTo>
                        <a:pt x="1137" y="1306"/>
                        <a:pt x="1180" y="1313"/>
                        <a:pt x="1223" y="1313"/>
                      </a:cubicBezTo>
                      <a:cubicBezTo>
                        <a:pt x="1426" y="1313"/>
                        <a:pt x="1625" y="1172"/>
                        <a:pt x="1758" y="1008"/>
                      </a:cubicBezTo>
                      <a:cubicBezTo>
                        <a:pt x="1834" y="913"/>
                        <a:pt x="1898" y="802"/>
                        <a:pt x="1912" y="679"/>
                      </a:cubicBezTo>
                      <a:cubicBezTo>
                        <a:pt x="1940" y="425"/>
                        <a:pt x="1728" y="199"/>
                        <a:pt x="1490" y="96"/>
                      </a:cubicBezTo>
                      <a:cubicBezTo>
                        <a:pt x="1331" y="29"/>
                        <a:pt x="1161" y="1"/>
                        <a:pt x="9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7460;p57">
                  <a:extLst>
                    <a:ext uri="{FF2B5EF4-FFF2-40B4-BE49-F238E27FC236}">
                      <a16:creationId xmlns:a16="http://schemas.microsoft.com/office/drawing/2014/main" id="{B034BEBF-7E42-2831-841B-56ECD794C5A7}"/>
                    </a:ext>
                  </a:extLst>
                </p:cNvPr>
                <p:cNvSpPr/>
                <p:nvPr/>
              </p:nvSpPr>
              <p:spPr>
                <a:xfrm>
                  <a:off x="5820467" y="2439778"/>
                  <a:ext cx="49938" cy="10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215" extrusionOk="0">
                      <a:moveTo>
                        <a:pt x="369" y="0"/>
                      </a:moveTo>
                      <a:cubicBezTo>
                        <a:pt x="256" y="0"/>
                        <a:pt x="143" y="12"/>
                        <a:pt x="32" y="37"/>
                      </a:cubicBezTo>
                      <a:cubicBezTo>
                        <a:pt x="15" y="40"/>
                        <a:pt x="1" y="62"/>
                        <a:pt x="6" y="79"/>
                      </a:cubicBezTo>
                      <a:cubicBezTo>
                        <a:pt x="9" y="95"/>
                        <a:pt x="18" y="107"/>
                        <a:pt x="32" y="109"/>
                      </a:cubicBezTo>
                      <a:cubicBezTo>
                        <a:pt x="34" y="110"/>
                        <a:pt x="37" y="111"/>
                        <a:pt x="38" y="111"/>
                      </a:cubicBezTo>
                      <a:cubicBezTo>
                        <a:pt x="42" y="111"/>
                        <a:pt x="44" y="109"/>
                        <a:pt x="46" y="109"/>
                      </a:cubicBezTo>
                      <a:cubicBezTo>
                        <a:pt x="149" y="85"/>
                        <a:pt x="254" y="73"/>
                        <a:pt x="360" y="73"/>
                      </a:cubicBezTo>
                      <a:cubicBezTo>
                        <a:pt x="572" y="73"/>
                        <a:pt x="784" y="121"/>
                        <a:pt x="977" y="210"/>
                      </a:cubicBezTo>
                      <a:cubicBezTo>
                        <a:pt x="983" y="213"/>
                        <a:pt x="989" y="214"/>
                        <a:pt x="995" y="214"/>
                      </a:cubicBezTo>
                      <a:cubicBezTo>
                        <a:pt x="1007" y="214"/>
                        <a:pt x="1019" y="208"/>
                        <a:pt x="1025" y="193"/>
                      </a:cubicBezTo>
                      <a:cubicBezTo>
                        <a:pt x="1036" y="176"/>
                        <a:pt x="1030" y="154"/>
                        <a:pt x="1008" y="146"/>
                      </a:cubicBezTo>
                      <a:cubicBezTo>
                        <a:pt x="810" y="48"/>
                        <a:pt x="591" y="0"/>
                        <a:pt x="369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7461;p57">
                  <a:extLst>
                    <a:ext uri="{FF2B5EF4-FFF2-40B4-BE49-F238E27FC236}">
                      <a16:creationId xmlns:a16="http://schemas.microsoft.com/office/drawing/2014/main" id="{E2B9DD3B-ECAA-8629-1F96-5CD5F2D369CA}"/>
                    </a:ext>
                  </a:extLst>
                </p:cNvPr>
                <p:cNvSpPr/>
                <p:nvPr/>
              </p:nvSpPr>
              <p:spPr>
                <a:xfrm>
                  <a:off x="5822347" y="2448406"/>
                  <a:ext cx="36634" cy="2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521" extrusionOk="0">
                      <a:moveTo>
                        <a:pt x="39" y="1"/>
                      </a:moveTo>
                      <a:cubicBezTo>
                        <a:pt x="30" y="1"/>
                        <a:pt x="22" y="4"/>
                        <a:pt x="15" y="11"/>
                      </a:cubicBezTo>
                      <a:cubicBezTo>
                        <a:pt x="1" y="25"/>
                        <a:pt x="1" y="45"/>
                        <a:pt x="15" y="59"/>
                      </a:cubicBezTo>
                      <a:cubicBezTo>
                        <a:pt x="210" y="254"/>
                        <a:pt x="447" y="416"/>
                        <a:pt x="704" y="516"/>
                      </a:cubicBezTo>
                      <a:cubicBezTo>
                        <a:pt x="712" y="519"/>
                        <a:pt x="715" y="519"/>
                        <a:pt x="715" y="519"/>
                      </a:cubicBezTo>
                      <a:cubicBezTo>
                        <a:pt x="718" y="520"/>
                        <a:pt x="721" y="521"/>
                        <a:pt x="724" y="521"/>
                      </a:cubicBezTo>
                      <a:cubicBezTo>
                        <a:pt x="737" y="521"/>
                        <a:pt x="747" y="511"/>
                        <a:pt x="754" y="500"/>
                      </a:cubicBezTo>
                      <a:cubicBezTo>
                        <a:pt x="760" y="483"/>
                        <a:pt x="751" y="461"/>
                        <a:pt x="732" y="455"/>
                      </a:cubicBezTo>
                      <a:cubicBezTo>
                        <a:pt x="484" y="352"/>
                        <a:pt x="252" y="204"/>
                        <a:pt x="62" y="11"/>
                      </a:cubicBezTo>
                      <a:cubicBezTo>
                        <a:pt x="55" y="4"/>
                        <a:pt x="47" y="1"/>
                        <a:pt x="39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7462;p57">
                  <a:extLst>
                    <a:ext uri="{FF2B5EF4-FFF2-40B4-BE49-F238E27FC236}">
                      <a16:creationId xmlns:a16="http://schemas.microsoft.com/office/drawing/2014/main" id="{0D472365-E2FA-C7C7-C449-61EAA2872391}"/>
                    </a:ext>
                  </a:extLst>
                </p:cNvPr>
                <p:cNvSpPr/>
                <p:nvPr/>
              </p:nvSpPr>
              <p:spPr>
                <a:xfrm>
                  <a:off x="5821141" y="2435633"/>
                  <a:ext cx="61796" cy="4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" h="868" extrusionOk="0">
                      <a:moveTo>
                        <a:pt x="664" y="1"/>
                      </a:moveTo>
                      <a:cubicBezTo>
                        <a:pt x="582" y="1"/>
                        <a:pt x="499" y="12"/>
                        <a:pt x="417" y="31"/>
                      </a:cubicBezTo>
                      <a:cubicBezTo>
                        <a:pt x="322" y="53"/>
                        <a:pt x="1" y="98"/>
                        <a:pt x="26" y="248"/>
                      </a:cubicBezTo>
                      <a:cubicBezTo>
                        <a:pt x="37" y="307"/>
                        <a:pt x="87" y="354"/>
                        <a:pt x="138" y="396"/>
                      </a:cubicBezTo>
                      <a:cubicBezTo>
                        <a:pt x="199" y="449"/>
                        <a:pt x="260" y="500"/>
                        <a:pt x="319" y="550"/>
                      </a:cubicBezTo>
                      <a:cubicBezTo>
                        <a:pt x="391" y="614"/>
                        <a:pt x="470" y="675"/>
                        <a:pt x="542" y="739"/>
                      </a:cubicBezTo>
                      <a:cubicBezTo>
                        <a:pt x="598" y="784"/>
                        <a:pt x="654" y="834"/>
                        <a:pt x="723" y="854"/>
                      </a:cubicBezTo>
                      <a:cubicBezTo>
                        <a:pt x="753" y="863"/>
                        <a:pt x="782" y="868"/>
                        <a:pt x="811" y="868"/>
                      </a:cubicBezTo>
                      <a:cubicBezTo>
                        <a:pt x="946" y="868"/>
                        <a:pt x="1076" y="775"/>
                        <a:pt x="1161" y="667"/>
                      </a:cubicBezTo>
                      <a:cubicBezTo>
                        <a:pt x="1212" y="603"/>
                        <a:pt x="1253" y="530"/>
                        <a:pt x="1265" y="449"/>
                      </a:cubicBezTo>
                      <a:cubicBezTo>
                        <a:pt x="1281" y="282"/>
                        <a:pt x="1142" y="134"/>
                        <a:pt x="986" y="67"/>
                      </a:cubicBezTo>
                      <a:cubicBezTo>
                        <a:pt x="883" y="21"/>
                        <a:pt x="774" y="1"/>
                        <a:pt x="6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7463;p57">
                  <a:extLst>
                    <a:ext uri="{FF2B5EF4-FFF2-40B4-BE49-F238E27FC236}">
                      <a16:creationId xmlns:a16="http://schemas.microsoft.com/office/drawing/2014/main" id="{F70F2127-FE27-7E16-2D5F-29FF58D6EA0C}"/>
                    </a:ext>
                  </a:extLst>
                </p:cNvPr>
                <p:cNvSpPr/>
                <p:nvPr/>
              </p:nvSpPr>
              <p:spPr>
                <a:xfrm>
                  <a:off x="5731194" y="2376535"/>
                  <a:ext cx="79920" cy="67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396" extrusionOk="0">
                      <a:moveTo>
                        <a:pt x="304" y="1"/>
                      </a:moveTo>
                      <a:cubicBezTo>
                        <a:pt x="285" y="1"/>
                        <a:pt x="265" y="2"/>
                        <a:pt x="246" y="7"/>
                      </a:cubicBezTo>
                      <a:cubicBezTo>
                        <a:pt x="93" y="35"/>
                        <a:pt x="0" y="216"/>
                        <a:pt x="26" y="372"/>
                      </a:cubicBezTo>
                      <a:cubicBezTo>
                        <a:pt x="51" y="529"/>
                        <a:pt x="151" y="657"/>
                        <a:pt x="263" y="774"/>
                      </a:cubicBezTo>
                      <a:cubicBezTo>
                        <a:pt x="433" y="950"/>
                        <a:pt x="628" y="1101"/>
                        <a:pt x="843" y="1226"/>
                      </a:cubicBezTo>
                      <a:cubicBezTo>
                        <a:pt x="958" y="1292"/>
                        <a:pt x="1164" y="1395"/>
                        <a:pt x="1335" y="1395"/>
                      </a:cubicBezTo>
                      <a:cubicBezTo>
                        <a:pt x="1397" y="1395"/>
                        <a:pt x="1454" y="1382"/>
                        <a:pt x="1501" y="1349"/>
                      </a:cubicBezTo>
                      <a:cubicBezTo>
                        <a:pt x="1658" y="1237"/>
                        <a:pt x="1602" y="794"/>
                        <a:pt x="1563" y="621"/>
                      </a:cubicBezTo>
                      <a:cubicBezTo>
                        <a:pt x="1513" y="384"/>
                        <a:pt x="1367" y="152"/>
                        <a:pt x="1141" y="68"/>
                      </a:cubicBezTo>
                      <a:cubicBezTo>
                        <a:pt x="1048" y="33"/>
                        <a:pt x="948" y="25"/>
                        <a:pt x="847" y="25"/>
                      </a:cubicBezTo>
                      <a:cubicBezTo>
                        <a:pt x="769" y="25"/>
                        <a:pt x="690" y="30"/>
                        <a:pt x="611" y="30"/>
                      </a:cubicBezTo>
                      <a:cubicBezTo>
                        <a:pt x="559" y="30"/>
                        <a:pt x="506" y="28"/>
                        <a:pt x="455" y="21"/>
                      </a:cubicBezTo>
                      <a:cubicBezTo>
                        <a:pt x="405" y="13"/>
                        <a:pt x="355" y="1"/>
                        <a:pt x="3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7464;p57">
                  <a:extLst>
                    <a:ext uri="{FF2B5EF4-FFF2-40B4-BE49-F238E27FC236}">
                      <a16:creationId xmlns:a16="http://schemas.microsoft.com/office/drawing/2014/main" id="{88DC22BA-F16C-5E7B-F9C2-D09F44EBE920}"/>
                    </a:ext>
                  </a:extLst>
                </p:cNvPr>
                <p:cNvSpPr/>
                <p:nvPr/>
              </p:nvSpPr>
              <p:spPr>
                <a:xfrm>
                  <a:off x="5784314" y="2399914"/>
                  <a:ext cx="27861" cy="3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59" extrusionOk="0">
                      <a:moveTo>
                        <a:pt x="41" y="0"/>
                      </a:moveTo>
                      <a:cubicBezTo>
                        <a:pt x="29" y="0"/>
                        <a:pt x="19" y="5"/>
                        <a:pt x="12" y="16"/>
                      </a:cubicBezTo>
                      <a:cubicBezTo>
                        <a:pt x="0" y="33"/>
                        <a:pt x="6" y="55"/>
                        <a:pt x="23" y="66"/>
                      </a:cubicBezTo>
                      <a:cubicBezTo>
                        <a:pt x="232" y="211"/>
                        <a:pt x="399" y="409"/>
                        <a:pt x="511" y="641"/>
                      </a:cubicBezTo>
                      <a:cubicBezTo>
                        <a:pt x="511" y="652"/>
                        <a:pt x="522" y="657"/>
                        <a:pt x="530" y="657"/>
                      </a:cubicBezTo>
                      <a:cubicBezTo>
                        <a:pt x="533" y="658"/>
                        <a:pt x="535" y="659"/>
                        <a:pt x="537" y="659"/>
                      </a:cubicBezTo>
                      <a:cubicBezTo>
                        <a:pt x="542" y="659"/>
                        <a:pt x="547" y="657"/>
                        <a:pt x="553" y="655"/>
                      </a:cubicBezTo>
                      <a:cubicBezTo>
                        <a:pt x="570" y="644"/>
                        <a:pt x="578" y="627"/>
                        <a:pt x="570" y="604"/>
                      </a:cubicBezTo>
                      <a:cubicBezTo>
                        <a:pt x="455" y="365"/>
                        <a:pt x="277" y="158"/>
                        <a:pt x="62" y="5"/>
                      </a:cubicBezTo>
                      <a:cubicBezTo>
                        <a:pt x="55" y="2"/>
                        <a:pt x="48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7465;p57">
                  <a:extLst>
                    <a:ext uri="{FF2B5EF4-FFF2-40B4-BE49-F238E27FC236}">
                      <a16:creationId xmlns:a16="http://schemas.microsoft.com/office/drawing/2014/main" id="{12E6A500-C4DB-668D-4FBA-EB892D97BBF6}"/>
                    </a:ext>
                  </a:extLst>
                </p:cNvPr>
                <p:cNvSpPr/>
                <p:nvPr/>
              </p:nvSpPr>
              <p:spPr>
                <a:xfrm>
                  <a:off x="5775300" y="2415628"/>
                  <a:ext cx="31765" cy="19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413" extrusionOk="0">
                      <a:moveTo>
                        <a:pt x="38" y="0"/>
                      </a:moveTo>
                      <a:cubicBezTo>
                        <a:pt x="30" y="0"/>
                        <a:pt x="21" y="4"/>
                        <a:pt x="14" y="11"/>
                      </a:cubicBezTo>
                      <a:cubicBezTo>
                        <a:pt x="1" y="25"/>
                        <a:pt x="1" y="47"/>
                        <a:pt x="14" y="61"/>
                      </a:cubicBezTo>
                      <a:cubicBezTo>
                        <a:pt x="179" y="223"/>
                        <a:pt x="383" y="345"/>
                        <a:pt x="606" y="412"/>
                      </a:cubicBezTo>
                      <a:lnTo>
                        <a:pt x="614" y="410"/>
                      </a:lnTo>
                      <a:cubicBezTo>
                        <a:pt x="616" y="410"/>
                        <a:pt x="618" y="410"/>
                        <a:pt x="619" y="410"/>
                      </a:cubicBezTo>
                      <a:cubicBezTo>
                        <a:pt x="634" y="410"/>
                        <a:pt x="648" y="399"/>
                        <a:pt x="653" y="384"/>
                      </a:cubicBezTo>
                      <a:cubicBezTo>
                        <a:pt x="659" y="368"/>
                        <a:pt x="645" y="345"/>
                        <a:pt x="628" y="343"/>
                      </a:cubicBezTo>
                      <a:cubicBezTo>
                        <a:pt x="416" y="278"/>
                        <a:pt x="221" y="164"/>
                        <a:pt x="62" y="11"/>
                      </a:cubicBezTo>
                      <a:cubicBezTo>
                        <a:pt x="55" y="4"/>
                        <a:pt x="47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7466;p57">
                  <a:extLst>
                    <a:ext uri="{FF2B5EF4-FFF2-40B4-BE49-F238E27FC236}">
                      <a16:creationId xmlns:a16="http://schemas.microsoft.com/office/drawing/2014/main" id="{BB71CD6A-E760-2A2E-EC4A-5828BFA8DF4D}"/>
                    </a:ext>
                  </a:extLst>
                </p:cNvPr>
                <p:cNvSpPr/>
                <p:nvPr/>
              </p:nvSpPr>
              <p:spPr>
                <a:xfrm>
                  <a:off x="5751632" y="2391719"/>
                  <a:ext cx="58132" cy="52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" h="1094" extrusionOk="0">
                      <a:moveTo>
                        <a:pt x="221" y="0"/>
                      </a:moveTo>
                      <a:cubicBezTo>
                        <a:pt x="207" y="0"/>
                        <a:pt x="194" y="2"/>
                        <a:pt x="182" y="4"/>
                      </a:cubicBezTo>
                      <a:cubicBezTo>
                        <a:pt x="65" y="30"/>
                        <a:pt x="1" y="175"/>
                        <a:pt x="17" y="297"/>
                      </a:cubicBezTo>
                      <a:cubicBezTo>
                        <a:pt x="31" y="420"/>
                        <a:pt x="107" y="523"/>
                        <a:pt x="187" y="613"/>
                      </a:cubicBezTo>
                      <a:cubicBezTo>
                        <a:pt x="310" y="752"/>
                        <a:pt x="452" y="867"/>
                        <a:pt x="606" y="964"/>
                      </a:cubicBezTo>
                      <a:cubicBezTo>
                        <a:pt x="687" y="1015"/>
                        <a:pt x="835" y="1093"/>
                        <a:pt x="962" y="1093"/>
                      </a:cubicBezTo>
                      <a:cubicBezTo>
                        <a:pt x="1010" y="1093"/>
                        <a:pt x="1054" y="1082"/>
                        <a:pt x="1091" y="1053"/>
                      </a:cubicBezTo>
                      <a:cubicBezTo>
                        <a:pt x="1206" y="964"/>
                        <a:pt x="1167" y="613"/>
                        <a:pt x="1144" y="476"/>
                      </a:cubicBezTo>
                      <a:cubicBezTo>
                        <a:pt x="1108" y="286"/>
                        <a:pt x="1005" y="110"/>
                        <a:pt x="840" y="44"/>
                      </a:cubicBezTo>
                      <a:cubicBezTo>
                        <a:pt x="779" y="18"/>
                        <a:pt x="713" y="12"/>
                        <a:pt x="647" y="12"/>
                      </a:cubicBezTo>
                      <a:cubicBezTo>
                        <a:pt x="571" y="12"/>
                        <a:pt x="495" y="20"/>
                        <a:pt x="419" y="20"/>
                      </a:cubicBezTo>
                      <a:cubicBezTo>
                        <a:pt x="391" y="20"/>
                        <a:pt x="363" y="19"/>
                        <a:pt x="335" y="16"/>
                      </a:cubicBezTo>
                      <a:cubicBezTo>
                        <a:pt x="296" y="9"/>
                        <a:pt x="257" y="0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7467;p57">
                  <a:extLst>
                    <a:ext uri="{FF2B5EF4-FFF2-40B4-BE49-F238E27FC236}">
                      <a16:creationId xmlns:a16="http://schemas.microsoft.com/office/drawing/2014/main" id="{F01EC4EE-C181-2C54-CA58-78FD3705940D}"/>
                    </a:ext>
                  </a:extLst>
                </p:cNvPr>
                <p:cNvSpPr/>
                <p:nvPr/>
              </p:nvSpPr>
              <p:spPr>
                <a:xfrm>
                  <a:off x="5785375" y="2447635"/>
                  <a:ext cx="60446" cy="85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776" extrusionOk="0">
                      <a:moveTo>
                        <a:pt x="647" y="1"/>
                      </a:moveTo>
                      <a:cubicBezTo>
                        <a:pt x="554" y="1"/>
                        <a:pt x="459" y="73"/>
                        <a:pt x="375" y="172"/>
                      </a:cubicBezTo>
                      <a:cubicBezTo>
                        <a:pt x="68" y="535"/>
                        <a:pt x="1" y="1085"/>
                        <a:pt x="207" y="1509"/>
                      </a:cubicBezTo>
                      <a:cubicBezTo>
                        <a:pt x="271" y="1642"/>
                        <a:pt x="397" y="1775"/>
                        <a:pt x="535" y="1775"/>
                      </a:cubicBezTo>
                      <a:cubicBezTo>
                        <a:pt x="553" y="1775"/>
                        <a:pt x="571" y="1773"/>
                        <a:pt x="589" y="1768"/>
                      </a:cubicBezTo>
                      <a:cubicBezTo>
                        <a:pt x="732" y="1729"/>
                        <a:pt x="793" y="1567"/>
                        <a:pt x="891" y="1456"/>
                      </a:cubicBezTo>
                      <a:cubicBezTo>
                        <a:pt x="1002" y="1325"/>
                        <a:pt x="1189" y="1241"/>
                        <a:pt x="1228" y="1071"/>
                      </a:cubicBezTo>
                      <a:cubicBezTo>
                        <a:pt x="1253" y="954"/>
                        <a:pt x="1203" y="842"/>
                        <a:pt x="1156" y="739"/>
                      </a:cubicBezTo>
                      <a:cubicBezTo>
                        <a:pt x="1052" y="530"/>
                        <a:pt x="960" y="298"/>
                        <a:pt x="829" y="114"/>
                      </a:cubicBezTo>
                      <a:cubicBezTo>
                        <a:pt x="772" y="34"/>
                        <a:pt x="710" y="1"/>
                        <a:pt x="6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7468;p57">
                  <a:extLst>
                    <a:ext uri="{FF2B5EF4-FFF2-40B4-BE49-F238E27FC236}">
                      <a16:creationId xmlns:a16="http://schemas.microsoft.com/office/drawing/2014/main" id="{CD8C87F2-F4A0-DED0-EC53-190138EBB1B0}"/>
                    </a:ext>
                  </a:extLst>
                </p:cNvPr>
                <p:cNvSpPr/>
                <p:nvPr/>
              </p:nvSpPr>
              <p:spPr>
                <a:xfrm>
                  <a:off x="5797618" y="2448262"/>
                  <a:ext cx="16051" cy="57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200" extrusionOk="0">
                      <a:moveTo>
                        <a:pt x="291" y="1"/>
                      </a:moveTo>
                      <a:cubicBezTo>
                        <a:pt x="279" y="1"/>
                        <a:pt x="266" y="5"/>
                        <a:pt x="260" y="17"/>
                      </a:cubicBezTo>
                      <a:cubicBezTo>
                        <a:pt x="79" y="371"/>
                        <a:pt x="1" y="768"/>
                        <a:pt x="29" y="1164"/>
                      </a:cubicBezTo>
                      <a:cubicBezTo>
                        <a:pt x="29" y="1183"/>
                        <a:pt x="42" y="1197"/>
                        <a:pt x="56" y="1200"/>
                      </a:cubicBezTo>
                      <a:lnTo>
                        <a:pt x="62" y="1200"/>
                      </a:lnTo>
                      <a:cubicBezTo>
                        <a:pt x="82" y="1200"/>
                        <a:pt x="95" y="1186"/>
                        <a:pt x="98" y="1169"/>
                      </a:cubicBezTo>
                      <a:lnTo>
                        <a:pt x="104" y="1130"/>
                      </a:lnTo>
                      <a:cubicBezTo>
                        <a:pt x="109" y="1119"/>
                        <a:pt x="101" y="1108"/>
                        <a:pt x="95" y="1102"/>
                      </a:cubicBezTo>
                      <a:cubicBezTo>
                        <a:pt x="76" y="740"/>
                        <a:pt x="157" y="377"/>
                        <a:pt x="321" y="53"/>
                      </a:cubicBezTo>
                      <a:cubicBezTo>
                        <a:pt x="333" y="34"/>
                        <a:pt x="324" y="14"/>
                        <a:pt x="307" y="3"/>
                      </a:cubicBezTo>
                      <a:cubicBezTo>
                        <a:pt x="302" y="2"/>
                        <a:pt x="297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7469;p57">
                  <a:extLst>
                    <a:ext uri="{FF2B5EF4-FFF2-40B4-BE49-F238E27FC236}">
                      <a16:creationId xmlns:a16="http://schemas.microsoft.com/office/drawing/2014/main" id="{FA847C1F-A0CB-D1D4-9F81-A9B2AC4C8546}"/>
                    </a:ext>
                  </a:extLst>
                </p:cNvPr>
                <p:cNvSpPr/>
                <p:nvPr/>
              </p:nvSpPr>
              <p:spPr>
                <a:xfrm>
                  <a:off x="5815935" y="2451154"/>
                  <a:ext cx="8773" cy="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932" extrusionOk="0">
                      <a:moveTo>
                        <a:pt x="38" y="0"/>
                      </a:moveTo>
                      <a:cubicBezTo>
                        <a:pt x="35" y="0"/>
                        <a:pt x="31" y="1"/>
                        <a:pt x="28" y="2"/>
                      </a:cubicBezTo>
                      <a:cubicBezTo>
                        <a:pt x="11" y="10"/>
                        <a:pt x="0" y="27"/>
                        <a:pt x="8" y="44"/>
                      </a:cubicBezTo>
                      <a:cubicBezTo>
                        <a:pt x="98" y="317"/>
                        <a:pt x="117" y="604"/>
                        <a:pt x="61" y="889"/>
                      </a:cubicBezTo>
                      <a:cubicBezTo>
                        <a:pt x="53" y="906"/>
                        <a:pt x="64" y="928"/>
                        <a:pt x="84" y="931"/>
                      </a:cubicBezTo>
                      <a:cubicBezTo>
                        <a:pt x="85" y="931"/>
                        <a:pt x="87" y="931"/>
                        <a:pt x="89" y="931"/>
                      </a:cubicBezTo>
                      <a:cubicBezTo>
                        <a:pt x="106" y="931"/>
                        <a:pt x="120" y="918"/>
                        <a:pt x="123" y="903"/>
                      </a:cubicBezTo>
                      <a:cubicBezTo>
                        <a:pt x="181" y="610"/>
                        <a:pt x="165" y="306"/>
                        <a:pt x="70" y="24"/>
                      </a:cubicBezTo>
                      <a:cubicBezTo>
                        <a:pt x="65" y="10"/>
                        <a:pt x="53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7470;p57">
                  <a:extLst>
                    <a:ext uri="{FF2B5EF4-FFF2-40B4-BE49-F238E27FC236}">
                      <a16:creationId xmlns:a16="http://schemas.microsoft.com/office/drawing/2014/main" id="{D6289064-86C4-5AEC-D1EA-DE41AB9CFD5C}"/>
                    </a:ext>
                  </a:extLst>
                </p:cNvPr>
                <p:cNvSpPr/>
                <p:nvPr/>
              </p:nvSpPr>
              <p:spPr>
                <a:xfrm>
                  <a:off x="5795449" y="2450720"/>
                  <a:ext cx="41647" cy="58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" h="1216" extrusionOk="0">
                      <a:moveTo>
                        <a:pt x="446" y="0"/>
                      </a:moveTo>
                      <a:cubicBezTo>
                        <a:pt x="382" y="0"/>
                        <a:pt x="316" y="51"/>
                        <a:pt x="258" y="120"/>
                      </a:cubicBezTo>
                      <a:cubicBezTo>
                        <a:pt x="46" y="368"/>
                        <a:pt x="1" y="742"/>
                        <a:pt x="143" y="1035"/>
                      </a:cubicBezTo>
                      <a:cubicBezTo>
                        <a:pt x="188" y="1126"/>
                        <a:pt x="271" y="1215"/>
                        <a:pt x="367" y="1215"/>
                      </a:cubicBezTo>
                      <a:cubicBezTo>
                        <a:pt x="380" y="1215"/>
                        <a:pt x="393" y="1214"/>
                        <a:pt x="405" y="1210"/>
                      </a:cubicBezTo>
                      <a:cubicBezTo>
                        <a:pt x="503" y="1188"/>
                        <a:pt x="545" y="1076"/>
                        <a:pt x="612" y="998"/>
                      </a:cubicBezTo>
                      <a:cubicBezTo>
                        <a:pt x="690" y="909"/>
                        <a:pt x="816" y="848"/>
                        <a:pt x="843" y="733"/>
                      </a:cubicBezTo>
                      <a:cubicBezTo>
                        <a:pt x="863" y="658"/>
                        <a:pt x="830" y="577"/>
                        <a:pt x="796" y="507"/>
                      </a:cubicBezTo>
                      <a:cubicBezTo>
                        <a:pt x="729" y="368"/>
                        <a:pt x="662" y="206"/>
                        <a:pt x="570" y="78"/>
                      </a:cubicBezTo>
                      <a:cubicBezTo>
                        <a:pt x="531" y="23"/>
                        <a:pt x="489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7471;p57">
                  <a:extLst>
                    <a:ext uri="{FF2B5EF4-FFF2-40B4-BE49-F238E27FC236}">
                      <a16:creationId xmlns:a16="http://schemas.microsoft.com/office/drawing/2014/main" id="{A448DA81-F0DD-5F91-24D3-4F560A549B41}"/>
                    </a:ext>
                  </a:extLst>
                </p:cNvPr>
                <p:cNvSpPr/>
                <p:nvPr/>
              </p:nvSpPr>
              <p:spPr>
                <a:xfrm>
                  <a:off x="5725699" y="2429607"/>
                  <a:ext cx="85800" cy="67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398" extrusionOk="0">
                      <a:moveTo>
                        <a:pt x="1185" y="1"/>
                      </a:moveTo>
                      <a:cubicBezTo>
                        <a:pt x="1068" y="1"/>
                        <a:pt x="950" y="14"/>
                        <a:pt x="857" y="30"/>
                      </a:cubicBezTo>
                      <a:cubicBezTo>
                        <a:pt x="647" y="67"/>
                        <a:pt x="410" y="125"/>
                        <a:pt x="326" y="318"/>
                      </a:cubicBezTo>
                      <a:cubicBezTo>
                        <a:pt x="293" y="401"/>
                        <a:pt x="290" y="499"/>
                        <a:pt x="234" y="566"/>
                      </a:cubicBezTo>
                      <a:cubicBezTo>
                        <a:pt x="181" y="627"/>
                        <a:pt x="89" y="655"/>
                        <a:pt x="42" y="722"/>
                      </a:cubicBezTo>
                      <a:cubicBezTo>
                        <a:pt x="0" y="781"/>
                        <a:pt x="3" y="873"/>
                        <a:pt x="45" y="934"/>
                      </a:cubicBezTo>
                      <a:cubicBezTo>
                        <a:pt x="87" y="998"/>
                        <a:pt x="165" y="1035"/>
                        <a:pt x="237" y="1046"/>
                      </a:cubicBezTo>
                      <a:cubicBezTo>
                        <a:pt x="293" y="1054"/>
                        <a:pt x="346" y="1049"/>
                        <a:pt x="396" y="1068"/>
                      </a:cubicBezTo>
                      <a:cubicBezTo>
                        <a:pt x="541" y="1118"/>
                        <a:pt x="569" y="1336"/>
                        <a:pt x="714" y="1389"/>
                      </a:cubicBezTo>
                      <a:cubicBezTo>
                        <a:pt x="733" y="1395"/>
                        <a:pt x="753" y="1398"/>
                        <a:pt x="772" y="1398"/>
                      </a:cubicBezTo>
                      <a:cubicBezTo>
                        <a:pt x="853" y="1398"/>
                        <a:pt x="934" y="1352"/>
                        <a:pt x="1002" y="1305"/>
                      </a:cubicBezTo>
                      <a:cubicBezTo>
                        <a:pt x="1175" y="1180"/>
                        <a:pt x="1339" y="1032"/>
                        <a:pt x="1484" y="873"/>
                      </a:cubicBezTo>
                      <a:cubicBezTo>
                        <a:pt x="1596" y="750"/>
                        <a:pt x="1699" y="611"/>
                        <a:pt x="1721" y="449"/>
                      </a:cubicBezTo>
                      <a:cubicBezTo>
                        <a:pt x="1779" y="88"/>
                        <a:pt x="1481" y="1"/>
                        <a:pt x="11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7472;p57">
                  <a:extLst>
                    <a:ext uri="{FF2B5EF4-FFF2-40B4-BE49-F238E27FC236}">
                      <a16:creationId xmlns:a16="http://schemas.microsoft.com/office/drawing/2014/main" id="{CDE58AC7-2821-53CD-EBAB-3853FA9BE817}"/>
                    </a:ext>
                  </a:extLst>
                </p:cNvPr>
                <p:cNvSpPr/>
                <p:nvPr/>
              </p:nvSpPr>
              <p:spPr>
                <a:xfrm>
                  <a:off x="5777180" y="2438043"/>
                  <a:ext cx="33260" cy="30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633" extrusionOk="0">
                      <a:moveTo>
                        <a:pt x="648" y="1"/>
                      </a:moveTo>
                      <a:cubicBezTo>
                        <a:pt x="634" y="1"/>
                        <a:pt x="619" y="13"/>
                        <a:pt x="617" y="28"/>
                      </a:cubicBezTo>
                      <a:cubicBezTo>
                        <a:pt x="539" y="296"/>
                        <a:pt x="302" y="508"/>
                        <a:pt x="31" y="564"/>
                      </a:cubicBezTo>
                      <a:cubicBezTo>
                        <a:pt x="15" y="567"/>
                        <a:pt x="1" y="586"/>
                        <a:pt x="3" y="606"/>
                      </a:cubicBezTo>
                      <a:cubicBezTo>
                        <a:pt x="6" y="614"/>
                        <a:pt x="20" y="628"/>
                        <a:pt x="31" y="631"/>
                      </a:cubicBezTo>
                      <a:cubicBezTo>
                        <a:pt x="33" y="631"/>
                        <a:pt x="37" y="632"/>
                        <a:pt x="41" y="632"/>
                      </a:cubicBezTo>
                      <a:cubicBezTo>
                        <a:pt x="43" y="632"/>
                        <a:pt x="44" y="632"/>
                        <a:pt x="45" y="631"/>
                      </a:cubicBezTo>
                      <a:cubicBezTo>
                        <a:pt x="341" y="572"/>
                        <a:pt x="595" y="338"/>
                        <a:pt x="684" y="45"/>
                      </a:cubicBezTo>
                      <a:cubicBezTo>
                        <a:pt x="690" y="28"/>
                        <a:pt x="676" y="6"/>
                        <a:pt x="659" y="3"/>
                      </a:cubicBezTo>
                      <a:cubicBezTo>
                        <a:pt x="656" y="1"/>
                        <a:pt x="652" y="1"/>
                        <a:pt x="648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7473;p57">
                  <a:extLst>
                    <a:ext uri="{FF2B5EF4-FFF2-40B4-BE49-F238E27FC236}">
                      <a16:creationId xmlns:a16="http://schemas.microsoft.com/office/drawing/2014/main" id="{50226A65-F395-A8D4-BBDD-ADEEE0D1C3C1}"/>
                    </a:ext>
                  </a:extLst>
                </p:cNvPr>
                <p:cNvSpPr/>
                <p:nvPr/>
              </p:nvSpPr>
              <p:spPr>
                <a:xfrm>
                  <a:off x="5773034" y="2438284"/>
                  <a:ext cx="32055" cy="14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307" extrusionOk="0">
                      <a:moveTo>
                        <a:pt x="625" y="1"/>
                      </a:moveTo>
                      <a:cubicBezTo>
                        <a:pt x="623" y="1"/>
                        <a:pt x="621" y="1"/>
                        <a:pt x="619" y="1"/>
                      </a:cubicBezTo>
                      <a:cubicBezTo>
                        <a:pt x="410" y="54"/>
                        <a:pt x="207" y="138"/>
                        <a:pt x="22" y="241"/>
                      </a:cubicBezTo>
                      <a:cubicBezTo>
                        <a:pt x="6" y="252"/>
                        <a:pt x="0" y="274"/>
                        <a:pt x="8" y="291"/>
                      </a:cubicBezTo>
                      <a:cubicBezTo>
                        <a:pt x="11" y="297"/>
                        <a:pt x="22" y="305"/>
                        <a:pt x="31" y="305"/>
                      </a:cubicBezTo>
                      <a:cubicBezTo>
                        <a:pt x="32" y="306"/>
                        <a:pt x="35" y="306"/>
                        <a:pt x="37" y="306"/>
                      </a:cubicBezTo>
                      <a:cubicBezTo>
                        <a:pt x="42" y="306"/>
                        <a:pt x="49" y="304"/>
                        <a:pt x="53" y="302"/>
                      </a:cubicBezTo>
                      <a:cubicBezTo>
                        <a:pt x="240" y="196"/>
                        <a:pt x="430" y="121"/>
                        <a:pt x="636" y="68"/>
                      </a:cubicBezTo>
                      <a:cubicBezTo>
                        <a:pt x="653" y="60"/>
                        <a:pt x="664" y="43"/>
                        <a:pt x="661" y="26"/>
                      </a:cubicBezTo>
                      <a:cubicBezTo>
                        <a:pt x="654" y="11"/>
                        <a:pt x="640" y="1"/>
                        <a:pt x="625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7474;p57">
                  <a:extLst>
                    <a:ext uri="{FF2B5EF4-FFF2-40B4-BE49-F238E27FC236}">
                      <a16:creationId xmlns:a16="http://schemas.microsoft.com/office/drawing/2014/main" id="{A633BF11-A5B4-DC75-C41C-CDA430CA471B}"/>
                    </a:ext>
                  </a:extLst>
                </p:cNvPr>
                <p:cNvSpPr/>
                <p:nvPr/>
              </p:nvSpPr>
              <p:spPr>
                <a:xfrm>
                  <a:off x="5748692" y="2430812"/>
                  <a:ext cx="63145" cy="4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" h="1027" extrusionOk="0">
                      <a:moveTo>
                        <a:pt x="863" y="0"/>
                      </a:moveTo>
                      <a:cubicBezTo>
                        <a:pt x="780" y="0"/>
                        <a:pt x="699" y="9"/>
                        <a:pt x="633" y="19"/>
                      </a:cubicBezTo>
                      <a:cubicBezTo>
                        <a:pt x="483" y="44"/>
                        <a:pt x="307" y="86"/>
                        <a:pt x="246" y="228"/>
                      </a:cubicBezTo>
                      <a:cubicBezTo>
                        <a:pt x="218" y="290"/>
                        <a:pt x="218" y="360"/>
                        <a:pt x="176" y="410"/>
                      </a:cubicBezTo>
                      <a:cubicBezTo>
                        <a:pt x="134" y="460"/>
                        <a:pt x="67" y="477"/>
                        <a:pt x="34" y="527"/>
                      </a:cubicBezTo>
                      <a:cubicBezTo>
                        <a:pt x="0" y="572"/>
                        <a:pt x="6" y="633"/>
                        <a:pt x="36" y="683"/>
                      </a:cubicBezTo>
                      <a:cubicBezTo>
                        <a:pt x="67" y="731"/>
                        <a:pt x="120" y="759"/>
                        <a:pt x="176" y="767"/>
                      </a:cubicBezTo>
                      <a:cubicBezTo>
                        <a:pt x="218" y="773"/>
                        <a:pt x="260" y="770"/>
                        <a:pt x="293" y="784"/>
                      </a:cubicBezTo>
                      <a:cubicBezTo>
                        <a:pt x="402" y="826"/>
                        <a:pt x="419" y="987"/>
                        <a:pt x="527" y="1021"/>
                      </a:cubicBezTo>
                      <a:cubicBezTo>
                        <a:pt x="541" y="1025"/>
                        <a:pt x="555" y="1027"/>
                        <a:pt x="568" y="1027"/>
                      </a:cubicBezTo>
                      <a:cubicBezTo>
                        <a:pt x="627" y="1027"/>
                        <a:pt x="687" y="993"/>
                        <a:pt x="737" y="959"/>
                      </a:cubicBezTo>
                      <a:cubicBezTo>
                        <a:pt x="865" y="867"/>
                        <a:pt x="985" y="759"/>
                        <a:pt x="1094" y="641"/>
                      </a:cubicBezTo>
                      <a:cubicBezTo>
                        <a:pt x="1172" y="549"/>
                        <a:pt x="1250" y="449"/>
                        <a:pt x="1267" y="332"/>
                      </a:cubicBezTo>
                      <a:cubicBezTo>
                        <a:pt x="1309" y="63"/>
                        <a:pt x="1082" y="0"/>
                        <a:pt x="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7475;p57">
                  <a:extLst>
                    <a:ext uri="{FF2B5EF4-FFF2-40B4-BE49-F238E27FC236}">
                      <a16:creationId xmlns:a16="http://schemas.microsoft.com/office/drawing/2014/main" id="{A4CC63F3-D6B7-6B78-F647-742511D127F5}"/>
                    </a:ext>
                  </a:extLst>
                </p:cNvPr>
                <p:cNvSpPr/>
                <p:nvPr/>
              </p:nvSpPr>
              <p:spPr>
                <a:xfrm>
                  <a:off x="5801137" y="2370269"/>
                  <a:ext cx="70376" cy="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1502" extrusionOk="0">
                      <a:moveTo>
                        <a:pt x="246" y="0"/>
                      </a:moveTo>
                      <a:cubicBezTo>
                        <a:pt x="204" y="53"/>
                        <a:pt x="165" y="109"/>
                        <a:pt x="140" y="171"/>
                      </a:cubicBezTo>
                      <a:cubicBezTo>
                        <a:pt x="95" y="279"/>
                        <a:pt x="92" y="396"/>
                        <a:pt x="87" y="519"/>
                      </a:cubicBezTo>
                      <a:cubicBezTo>
                        <a:pt x="84" y="756"/>
                        <a:pt x="0" y="1367"/>
                        <a:pt x="287" y="1476"/>
                      </a:cubicBezTo>
                      <a:cubicBezTo>
                        <a:pt x="335" y="1494"/>
                        <a:pt x="389" y="1502"/>
                        <a:pt x="447" y="1502"/>
                      </a:cubicBezTo>
                      <a:cubicBezTo>
                        <a:pt x="717" y="1502"/>
                        <a:pt x="1076" y="1334"/>
                        <a:pt x="1267" y="1231"/>
                      </a:cubicBezTo>
                      <a:cubicBezTo>
                        <a:pt x="1356" y="1178"/>
                        <a:pt x="1459" y="1102"/>
                        <a:pt x="1454" y="996"/>
                      </a:cubicBezTo>
                      <a:cubicBezTo>
                        <a:pt x="1454" y="927"/>
                        <a:pt x="1409" y="871"/>
                        <a:pt x="1376" y="809"/>
                      </a:cubicBezTo>
                      <a:cubicBezTo>
                        <a:pt x="1167" y="921"/>
                        <a:pt x="933" y="980"/>
                        <a:pt x="697" y="980"/>
                      </a:cubicBezTo>
                      <a:cubicBezTo>
                        <a:pt x="668" y="980"/>
                        <a:pt x="638" y="979"/>
                        <a:pt x="608" y="977"/>
                      </a:cubicBezTo>
                      <a:cubicBezTo>
                        <a:pt x="569" y="974"/>
                        <a:pt x="527" y="974"/>
                        <a:pt x="497" y="949"/>
                      </a:cubicBezTo>
                      <a:cubicBezTo>
                        <a:pt x="466" y="924"/>
                        <a:pt x="444" y="893"/>
                        <a:pt x="427" y="857"/>
                      </a:cubicBezTo>
                      <a:cubicBezTo>
                        <a:pt x="285" y="597"/>
                        <a:pt x="223" y="293"/>
                        <a:pt x="24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7476;p57">
                  <a:extLst>
                    <a:ext uri="{FF2B5EF4-FFF2-40B4-BE49-F238E27FC236}">
                      <a16:creationId xmlns:a16="http://schemas.microsoft.com/office/drawing/2014/main" id="{283D7A83-9794-E68F-C1ED-4ADC2D02D846}"/>
                    </a:ext>
                  </a:extLst>
                </p:cNvPr>
                <p:cNvSpPr/>
                <p:nvPr/>
              </p:nvSpPr>
              <p:spPr>
                <a:xfrm>
                  <a:off x="5789424" y="2447442"/>
                  <a:ext cx="56252" cy="56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" h="1167" extrusionOk="0">
                      <a:moveTo>
                        <a:pt x="560" y="1"/>
                      </a:moveTo>
                      <a:cubicBezTo>
                        <a:pt x="467" y="1"/>
                        <a:pt x="372" y="74"/>
                        <a:pt x="285" y="174"/>
                      </a:cubicBezTo>
                      <a:cubicBezTo>
                        <a:pt x="98" y="394"/>
                        <a:pt x="3" y="681"/>
                        <a:pt x="0" y="972"/>
                      </a:cubicBezTo>
                      <a:cubicBezTo>
                        <a:pt x="70" y="865"/>
                        <a:pt x="146" y="768"/>
                        <a:pt x="229" y="673"/>
                      </a:cubicBezTo>
                      <a:cubicBezTo>
                        <a:pt x="291" y="606"/>
                        <a:pt x="360" y="539"/>
                        <a:pt x="438" y="503"/>
                      </a:cubicBezTo>
                      <a:cubicBezTo>
                        <a:pt x="490" y="479"/>
                        <a:pt x="546" y="464"/>
                        <a:pt x="601" y="464"/>
                      </a:cubicBezTo>
                      <a:cubicBezTo>
                        <a:pt x="636" y="464"/>
                        <a:pt x="671" y="470"/>
                        <a:pt x="703" y="483"/>
                      </a:cubicBezTo>
                      <a:cubicBezTo>
                        <a:pt x="801" y="525"/>
                        <a:pt x="862" y="628"/>
                        <a:pt x="910" y="720"/>
                      </a:cubicBezTo>
                      <a:cubicBezTo>
                        <a:pt x="982" y="868"/>
                        <a:pt x="1047" y="1013"/>
                        <a:pt x="1102" y="1167"/>
                      </a:cubicBezTo>
                      <a:cubicBezTo>
                        <a:pt x="1119" y="1139"/>
                        <a:pt x="1136" y="1108"/>
                        <a:pt x="1144" y="1075"/>
                      </a:cubicBezTo>
                      <a:cubicBezTo>
                        <a:pt x="1167" y="958"/>
                        <a:pt x="1119" y="846"/>
                        <a:pt x="1069" y="743"/>
                      </a:cubicBezTo>
                      <a:cubicBezTo>
                        <a:pt x="974" y="536"/>
                        <a:pt x="876" y="302"/>
                        <a:pt x="743" y="115"/>
                      </a:cubicBezTo>
                      <a:cubicBezTo>
                        <a:pt x="685" y="34"/>
                        <a:pt x="623" y="1"/>
                        <a:pt x="5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7477;p57">
                  <a:extLst>
                    <a:ext uri="{FF2B5EF4-FFF2-40B4-BE49-F238E27FC236}">
                      <a16:creationId xmlns:a16="http://schemas.microsoft.com/office/drawing/2014/main" id="{69979239-876F-BE56-ACF8-268357B836AC}"/>
                    </a:ext>
                  </a:extLst>
                </p:cNvPr>
                <p:cNvSpPr/>
                <p:nvPr/>
              </p:nvSpPr>
              <p:spPr>
                <a:xfrm>
                  <a:off x="5743823" y="2429559"/>
                  <a:ext cx="67676" cy="62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301" extrusionOk="0">
                      <a:moveTo>
                        <a:pt x="807" y="0"/>
                      </a:moveTo>
                      <a:cubicBezTo>
                        <a:pt x="691" y="0"/>
                        <a:pt x="577" y="14"/>
                        <a:pt x="486" y="29"/>
                      </a:cubicBezTo>
                      <a:cubicBezTo>
                        <a:pt x="308" y="56"/>
                        <a:pt x="107" y="107"/>
                        <a:pt x="1" y="241"/>
                      </a:cubicBezTo>
                      <a:cubicBezTo>
                        <a:pt x="129" y="254"/>
                        <a:pt x="255" y="268"/>
                        <a:pt x="380" y="291"/>
                      </a:cubicBezTo>
                      <a:cubicBezTo>
                        <a:pt x="514" y="310"/>
                        <a:pt x="659" y="344"/>
                        <a:pt x="751" y="444"/>
                      </a:cubicBezTo>
                      <a:cubicBezTo>
                        <a:pt x="877" y="584"/>
                        <a:pt x="854" y="799"/>
                        <a:pt x="793" y="971"/>
                      </a:cubicBezTo>
                      <a:cubicBezTo>
                        <a:pt x="751" y="1089"/>
                        <a:pt x="695" y="1200"/>
                        <a:pt x="626" y="1301"/>
                      </a:cubicBezTo>
                      <a:cubicBezTo>
                        <a:pt x="801" y="1175"/>
                        <a:pt x="963" y="1030"/>
                        <a:pt x="1108" y="868"/>
                      </a:cubicBezTo>
                      <a:cubicBezTo>
                        <a:pt x="1220" y="748"/>
                        <a:pt x="1323" y="609"/>
                        <a:pt x="1345" y="447"/>
                      </a:cubicBezTo>
                      <a:cubicBezTo>
                        <a:pt x="1404" y="86"/>
                        <a:pt x="1102" y="0"/>
                        <a:pt x="80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7478;p57">
                  <a:extLst>
                    <a:ext uri="{FF2B5EF4-FFF2-40B4-BE49-F238E27FC236}">
                      <a16:creationId xmlns:a16="http://schemas.microsoft.com/office/drawing/2014/main" id="{6703C147-5E93-97DC-6230-059217EBDF11}"/>
                    </a:ext>
                  </a:extLst>
                </p:cNvPr>
                <p:cNvSpPr/>
                <p:nvPr/>
              </p:nvSpPr>
              <p:spPr>
                <a:xfrm>
                  <a:off x="5753898" y="2383043"/>
                  <a:ext cx="57216" cy="60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265" extrusionOk="0">
                      <a:moveTo>
                        <a:pt x="793" y="0"/>
                      </a:moveTo>
                      <a:lnTo>
                        <a:pt x="793" y="0"/>
                      </a:lnTo>
                      <a:cubicBezTo>
                        <a:pt x="796" y="67"/>
                        <a:pt x="799" y="129"/>
                        <a:pt x="807" y="193"/>
                      </a:cubicBezTo>
                      <a:cubicBezTo>
                        <a:pt x="818" y="324"/>
                        <a:pt x="824" y="466"/>
                        <a:pt x="754" y="583"/>
                      </a:cubicBezTo>
                      <a:cubicBezTo>
                        <a:pt x="673" y="717"/>
                        <a:pt x="506" y="770"/>
                        <a:pt x="352" y="798"/>
                      </a:cubicBezTo>
                      <a:cubicBezTo>
                        <a:pt x="238" y="821"/>
                        <a:pt x="121" y="829"/>
                        <a:pt x="1" y="829"/>
                      </a:cubicBezTo>
                      <a:cubicBezTo>
                        <a:pt x="115" y="932"/>
                        <a:pt x="238" y="1019"/>
                        <a:pt x="372" y="1094"/>
                      </a:cubicBezTo>
                      <a:cubicBezTo>
                        <a:pt x="486" y="1163"/>
                        <a:pt x="690" y="1264"/>
                        <a:pt x="861" y="1264"/>
                      </a:cubicBezTo>
                      <a:cubicBezTo>
                        <a:pt x="924" y="1264"/>
                        <a:pt x="982" y="1250"/>
                        <a:pt x="1030" y="1217"/>
                      </a:cubicBezTo>
                      <a:cubicBezTo>
                        <a:pt x="1187" y="1105"/>
                        <a:pt x="1131" y="662"/>
                        <a:pt x="1097" y="489"/>
                      </a:cubicBezTo>
                      <a:cubicBezTo>
                        <a:pt x="1055" y="293"/>
                        <a:pt x="949" y="109"/>
                        <a:pt x="7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7479;p57">
                  <a:extLst>
                    <a:ext uri="{FF2B5EF4-FFF2-40B4-BE49-F238E27FC236}">
                      <a16:creationId xmlns:a16="http://schemas.microsoft.com/office/drawing/2014/main" id="{298409C4-F41B-FEEA-5519-FA20C19179BE}"/>
                    </a:ext>
                  </a:extLst>
                </p:cNvPr>
                <p:cNvSpPr/>
                <p:nvPr/>
              </p:nvSpPr>
              <p:spPr>
                <a:xfrm>
                  <a:off x="5812947" y="2431198"/>
                  <a:ext cx="76160" cy="5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122" extrusionOk="0">
                      <a:moveTo>
                        <a:pt x="995" y="0"/>
                      </a:moveTo>
                      <a:cubicBezTo>
                        <a:pt x="874" y="0"/>
                        <a:pt x="753" y="15"/>
                        <a:pt x="634" y="39"/>
                      </a:cubicBezTo>
                      <a:cubicBezTo>
                        <a:pt x="489" y="75"/>
                        <a:pt x="1" y="145"/>
                        <a:pt x="40" y="371"/>
                      </a:cubicBezTo>
                      <a:cubicBezTo>
                        <a:pt x="54" y="466"/>
                        <a:pt x="132" y="539"/>
                        <a:pt x="207" y="603"/>
                      </a:cubicBezTo>
                      <a:cubicBezTo>
                        <a:pt x="296" y="681"/>
                        <a:pt x="391" y="759"/>
                        <a:pt x="480" y="834"/>
                      </a:cubicBezTo>
                      <a:cubicBezTo>
                        <a:pt x="592" y="929"/>
                        <a:pt x="709" y="1024"/>
                        <a:pt x="821" y="1122"/>
                      </a:cubicBezTo>
                      <a:cubicBezTo>
                        <a:pt x="799" y="1066"/>
                        <a:pt x="773" y="1010"/>
                        <a:pt x="754" y="954"/>
                      </a:cubicBezTo>
                      <a:cubicBezTo>
                        <a:pt x="715" y="859"/>
                        <a:pt x="681" y="765"/>
                        <a:pt x="684" y="664"/>
                      </a:cubicBezTo>
                      <a:cubicBezTo>
                        <a:pt x="690" y="497"/>
                        <a:pt x="815" y="357"/>
                        <a:pt x="963" y="282"/>
                      </a:cubicBezTo>
                      <a:cubicBezTo>
                        <a:pt x="1108" y="204"/>
                        <a:pt x="1281" y="184"/>
                        <a:pt x="1443" y="162"/>
                      </a:cubicBezTo>
                      <a:cubicBezTo>
                        <a:pt x="1490" y="156"/>
                        <a:pt x="1535" y="151"/>
                        <a:pt x="1580" y="145"/>
                      </a:cubicBezTo>
                      <a:cubicBezTo>
                        <a:pt x="1552" y="123"/>
                        <a:pt x="1521" y="109"/>
                        <a:pt x="1490" y="95"/>
                      </a:cubicBezTo>
                      <a:cubicBezTo>
                        <a:pt x="1333" y="28"/>
                        <a:pt x="1165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7480;p57">
                  <a:extLst>
                    <a:ext uri="{FF2B5EF4-FFF2-40B4-BE49-F238E27FC236}">
                      <a16:creationId xmlns:a16="http://schemas.microsoft.com/office/drawing/2014/main" id="{797C73EB-930B-2E37-491D-4ED6874AACE1}"/>
                    </a:ext>
                  </a:extLst>
                </p:cNvPr>
                <p:cNvSpPr/>
                <p:nvPr/>
              </p:nvSpPr>
              <p:spPr>
                <a:xfrm>
                  <a:off x="5797474" y="2424401"/>
                  <a:ext cx="37164" cy="34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" h="709" extrusionOk="0">
                      <a:moveTo>
                        <a:pt x="386" y="1"/>
                      </a:moveTo>
                      <a:cubicBezTo>
                        <a:pt x="221" y="1"/>
                        <a:pt x="72" y="116"/>
                        <a:pt x="40" y="286"/>
                      </a:cubicBezTo>
                      <a:cubicBezTo>
                        <a:pt x="1" y="479"/>
                        <a:pt x="126" y="663"/>
                        <a:pt x="319" y="702"/>
                      </a:cubicBezTo>
                      <a:cubicBezTo>
                        <a:pt x="341" y="706"/>
                        <a:pt x="363" y="708"/>
                        <a:pt x="385" y="708"/>
                      </a:cubicBezTo>
                      <a:cubicBezTo>
                        <a:pt x="550" y="708"/>
                        <a:pt x="700" y="591"/>
                        <a:pt x="732" y="423"/>
                      </a:cubicBezTo>
                      <a:cubicBezTo>
                        <a:pt x="771" y="230"/>
                        <a:pt x="645" y="46"/>
                        <a:pt x="453" y="7"/>
                      </a:cubicBezTo>
                      <a:cubicBezTo>
                        <a:pt x="430" y="3"/>
                        <a:pt x="408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7481;p57">
                  <a:extLst>
                    <a:ext uri="{FF2B5EF4-FFF2-40B4-BE49-F238E27FC236}">
                      <a16:creationId xmlns:a16="http://schemas.microsoft.com/office/drawing/2014/main" id="{83020247-8016-C328-02B7-162094A0D5C1}"/>
                    </a:ext>
                  </a:extLst>
                </p:cNvPr>
                <p:cNvSpPr/>
                <p:nvPr/>
              </p:nvSpPr>
              <p:spPr>
                <a:xfrm>
                  <a:off x="5805716" y="2432114"/>
                  <a:ext cx="20582" cy="1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92" extrusionOk="0">
                      <a:moveTo>
                        <a:pt x="216" y="0"/>
                      </a:moveTo>
                      <a:cubicBezTo>
                        <a:pt x="125" y="0"/>
                        <a:pt x="42" y="65"/>
                        <a:pt x="22" y="157"/>
                      </a:cubicBezTo>
                      <a:cubicBezTo>
                        <a:pt x="0" y="263"/>
                        <a:pt x="70" y="363"/>
                        <a:pt x="173" y="388"/>
                      </a:cubicBezTo>
                      <a:cubicBezTo>
                        <a:pt x="185" y="391"/>
                        <a:pt x="197" y="392"/>
                        <a:pt x="209" y="392"/>
                      </a:cubicBezTo>
                      <a:cubicBezTo>
                        <a:pt x="301" y="392"/>
                        <a:pt x="382" y="326"/>
                        <a:pt x="405" y="232"/>
                      </a:cubicBezTo>
                      <a:cubicBezTo>
                        <a:pt x="427" y="129"/>
                        <a:pt x="357" y="29"/>
                        <a:pt x="251" y="3"/>
                      </a:cubicBezTo>
                      <a:cubicBezTo>
                        <a:pt x="239" y="1"/>
                        <a:pt x="228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7482;p57">
                  <a:extLst>
                    <a:ext uri="{FF2B5EF4-FFF2-40B4-BE49-F238E27FC236}">
                      <a16:creationId xmlns:a16="http://schemas.microsoft.com/office/drawing/2014/main" id="{110BA780-6507-8958-4D7C-56F0C25A0F96}"/>
                    </a:ext>
                  </a:extLst>
                </p:cNvPr>
                <p:cNvSpPr/>
                <p:nvPr/>
              </p:nvSpPr>
              <p:spPr>
                <a:xfrm>
                  <a:off x="5261308" y="2230720"/>
                  <a:ext cx="308689" cy="312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4" h="6493" extrusionOk="0">
                      <a:moveTo>
                        <a:pt x="4142" y="1"/>
                      </a:moveTo>
                      <a:cubicBezTo>
                        <a:pt x="4070" y="1"/>
                        <a:pt x="3999" y="11"/>
                        <a:pt x="3929" y="33"/>
                      </a:cubicBezTo>
                      <a:cubicBezTo>
                        <a:pt x="3728" y="94"/>
                        <a:pt x="3563" y="242"/>
                        <a:pt x="3407" y="385"/>
                      </a:cubicBezTo>
                      <a:cubicBezTo>
                        <a:pt x="3273" y="507"/>
                        <a:pt x="3137" y="633"/>
                        <a:pt x="3033" y="778"/>
                      </a:cubicBezTo>
                      <a:cubicBezTo>
                        <a:pt x="3031" y="781"/>
                        <a:pt x="3025" y="786"/>
                        <a:pt x="3022" y="792"/>
                      </a:cubicBezTo>
                      <a:cubicBezTo>
                        <a:pt x="3008" y="809"/>
                        <a:pt x="2997" y="831"/>
                        <a:pt x="2983" y="848"/>
                      </a:cubicBezTo>
                      <a:cubicBezTo>
                        <a:pt x="2978" y="859"/>
                        <a:pt x="2969" y="873"/>
                        <a:pt x="2964" y="884"/>
                      </a:cubicBezTo>
                      <a:cubicBezTo>
                        <a:pt x="2955" y="898"/>
                        <a:pt x="2947" y="912"/>
                        <a:pt x="2939" y="926"/>
                      </a:cubicBezTo>
                      <a:cubicBezTo>
                        <a:pt x="2925" y="954"/>
                        <a:pt x="2911" y="982"/>
                        <a:pt x="2900" y="1009"/>
                      </a:cubicBezTo>
                      <a:cubicBezTo>
                        <a:pt x="2880" y="1054"/>
                        <a:pt x="2866" y="1101"/>
                        <a:pt x="2855" y="1152"/>
                      </a:cubicBezTo>
                      <a:cubicBezTo>
                        <a:pt x="2852" y="1177"/>
                        <a:pt x="2844" y="1199"/>
                        <a:pt x="2841" y="1224"/>
                      </a:cubicBezTo>
                      <a:cubicBezTo>
                        <a:pt x="2821" y="1347"/>
                        <a:pt x="2816" y="1473"/>
                        <a:pt x="2813" y="1598"/>
                      </a:cubicBezTo>
                      <a:cubicBezTo>
                        <a:pt x="2810" y="1654"/>
                        <a:pt x="2807" y="1726"/>
                        <a:pt x="2802" y="1807"/>
                      </a:cubicBezTo>
                      <a:cubicBezTo>
                        <a:pt x="2687" y="1473"/>
                        <a:pt x="2459" y="1177"/>
                        <a:pt x="2132" y="1054"/>
                      </a:cubicBezTo>
                      <a:cubicBezTo>
                        <a:pt x="1970" y="994"/>
                        <a:pt x="1800" y="982"/>
                        <a:pt x="1627" y="982"/>
                      </a:cubicBezTo>
                      <a:cubicBezTo>
                        <a:pt x="1495" y="982"/>
                        <a:pt x="1361" y="989"/>
                        <a:pt x="1229" y="989"/>
                      </a:cubicBezTo>
                      <a:cubicBezTo>
                        <a:pt x="1137" y="989"/>
                        <a:pt x="1045" y="985"/>
                        <a:pt x="955" y="973"/>
                      </a:cubicBezTo>
                      <a:cubicBezTo>
                        <a:pt x="863" y="962"/>
                        <a:pt x="770" y="942"/>
                        <a:pt x="678" y="942"/>
                      </a:cubicBezTo>
                      <a:cubicBezTo>
                        <a:pt x="650" y="942"/>
                        <a:pt x="623" y="944"/>
                        <a:pt x="595" y="948"/>
                      </a:cubicBezTo>
                      <a:cubicBezTo>
                        <a:pt x="330" y="1001"/>
                        <a:pt x="179" y="1311"/>
                        <a:pt x="235" y="1573"/>
                      </a:cubicBezTo>
                      <a:cubicBezTo>
                        <a:pt x="274" y="1838"/>
                        <a:pt x="456" y="2064"/>
                        <a:pt x="643" y="2256"/>
                      </a:cubicBezTo>
                      <a:cubicBezTo>
                        <a:pt x="871" y="2491"/>
                        <a:pt x="1122" y="2700"/>
                        <a:pt x="1393" y="2881"/>
                      </a:cubicBezTo>
                      <a:cubicBezTo>
                        <a:pt x="1387" y="2884"/>
                        <a:pt x="1379" y="2884"/>
                        <a:pt x="1368" y="2887"/>
                      </a:cubicBezTo>
                      <a:cubicBezTo>
                        <a:pt x="1365" y="2887"/>
                        <a:pt x="1360" y="2893"/>
                        <a:pt x="1354" y="2893"/>
                      </a:cubicBezTo>
                      <a:cubicBezTo>
                        <a:pt x="1320" y="2898"/>
                        <a:pt x="1281" y="2906"/>
                        <a:pt x="1248" y="2915"/>
                      </a:cubicBezTo>
                      <a:cubicBezTo>
                        <a:pt x="1242" y="2915"/>
                        <a:pt x="1242" y="2920"/>
                        <a:pt x="1240" y="2920"/>
                      </a:cubicBezTo>
                      <a:cubicBezTo>
                        <a:pt x="958" y="2985"/>
                        <a:pt x="682" y="3105"/>
                        <a:pt x="570" y="3358"/>
                      </a:cubicBezTo>
                      <a:cubicBezTo>
                        <a:pt x="511" y="3498"/>
                        <a:pt x="509" y="3665"/>
                        <a:pt x="411" y="3780"/>
                      </a:cubicBezTo>
                      <a:cubicBezTo>
                        <a:pt x="316" y="3888"/>
                        <a:pt x="160" y="3930"/>
                        <a:pt x="79" y="4045"/>
                      </a:cubicBezTo>
                      <a:cubicBezTo>
                        <a:pt x="1" y="4151"/>
                        <a:pt x="12" y="4301"/>
                        <a:pt x="82" y="4410"/>
                      </a:cubicBezTo>
                      <a:cubicBezTo>
                        <a:pt x="152" y="4522"/>
                        <a:pt x="277" y="4589"/>
                        <a:pt x="405" y="4605"/>
                      </a:cubicBezTo>
                      <a:cubicBezTo>
                        <a:pt x="498" y="4617"/>
                        <a:pt x="595" y="4611"/>
                        <a:pt x="679" y="4642"/>
                      </a:cubicBezTo>
                      <a:cubicBezTo>
                        <a:pt x="927" y="4731"/>
                        <a:pt x="975" y="5102"/>
                        <a:pt x="1223" y="5189"/>
                      </a:cubicBezTo>
                      <a:cubicBezTo>
                        <a:pt x="1257" y="5200"/>
                        <a:pt x="1291" y="5205"/>
                        <a:pt x="1325" y="5205"/>
                      </a:cubicBezTo>
                      <a:cubicBezTo>
                        <a:pt x="1461" y="5205"/>
                        <a:pt x="1598" y="5126"/>
                        <a:pt x="1711" y="5046"/>
                      </a:cubicBezTo>
                      <a:lnTo>
                        <a:pt x="1714" y="5046"/>
                      </a:lnTo>
                      <a:cubicBezTo>
                        <a:pt x="1717" y="5043"/>
                        <a:pt x="1725" y="5038"/>
                        <a:pt x="1728" y="5035"/>
                      </a:cubicBezTo>
                      <a:cubicBezTo>
                        <a:pt x="1876" y="4932"/>
                        <a:pt x="2015" y="4815"/>
                        <a:pt x="2149" y="4698"/>
                      </a:cubicBezTo>
                      <a:lnTo>
                        <a:pt x="2183" y="4667"/>
                      </a:lnTo>
                      <a:cubicBezTo>
                        <a:pt x="2238" y="4617"/>
                        <a:pt x="2294" y="4564"/>
                        <a:pt x="2344" y="4513"/>
                      </a:cubicBezTo>
                      <a:lnTo>
                        <a:pt x="2344" y="4513"/>
                      </a:lnTo>
                      <a:cubicBezTo>
                        <a:pt x="2325" y="4586"/>
                        <a:pt x="2308" y="4661"/>
                        <a:pt x="2294" y="4739"/>
                      </a:cubicBezTo>
                      <a:cubicBezTo>
                        <a:pt x="2294" y="4745"/>
                        <a:pt x="2289" y="4751"/>
                        <a:pt x="2289" y="4756"/>
                      </a:cubicBezTo>
                      <a:cubicBezTo>
                        <a:pt x="2283" y="4809"/>
                        <a:pt x="2275" y="4865"/>
                        <a:pt x="2269" y="4921"/>
                      </a:cubicBezTo>
                      <a:cubicBezTo>
                        <a:pt x="2269" y="4926"/>
                        <a:pt x="2266" y="4932"/>
                        <a:pt x="2266" y="4937"/>
                      </a:cubicBezTo>
                      <a:cubicBezTo>
                        <a:pt x="2233" y="5311"/>
                        <a:pt x="2297" y="5693"/>
                        <a:pt x="2462" y="6034"/>
                      </a:cubicBezTo>
                      <a:cubicBezTo>
                        <a:pt x="2573" y="6261"/>
                        <a:pt x="2782" y="6492"/>
                        <a:pt x="3022" y="6492"/>
                      </a:cubicBezTo>
                      <a:cubicBezTo>
                        <a:pt x="3053" y="6492"/>
                        <a:pt x="3085" y="6489"/>
                        <a:pt x="3117" y="6480"/>
                      </a:cubicBezTo>
                      <a:cubicBezTo>
                        <a:pt x="3357" y="6416"/>
                        <a:pt x="3466" y="6140"/>
                        <a:pt x="3628" y="5950"/>
                      </a:cubicBezTo>
                      <a:cubicBezTo>
                        <a:pt x="3815" y="5733"/>
                        <a:pt x="4110" y="5590"/>
                        <a:pt x="4197" y="5328"/>
                      </a:cubicBezTo>
                      <a:cubicBezTo>
                        <a:pt x="4205" y="5314"/>
                        <a:pt x="4208" y="5300"/>
                        <a:pt x="4211" y="5286"/>
                      </a:cubicBezTo>
                      <a:cubicBezTo>
                        <a:pt x="4222" y="5242"/>
                        <a:pt x="4225" y="5194"/>
                        <a:pt x="4222" y="5144"/>
                      </a:cubicBezTo>
                      <a:cubicBezTo>
                        <a:pt x="4219" y="5099"/>
                        <a:pt x="4211" y="5049"/>
                        <a:pt x="4197" y="5002"/>
                      </a:cubicBezTo>
                      <a:cubicBezTo>
                        <a:pt x="4169" y="4907"/>
                        <a:pt x="4127" y="4815"/>
                        <a:pt x="4085" y="4725"/>
                      </a:cubicBezTo>
                      <a:cubicBezTo>
                        <a:pt x="4032" y="4611"/>
                        <a:pt x="3979" y="4491"/>
                        <a:pt x="3923" y="4374"/>
                      </a:cubicBezTo>
                      <a:cubicBezTo>
                        <a:pt x="3904" y="4335"/>
                        <a:pt x="3887" y="4301"/>
                        <a:pt x="3870" y="4262"/>
                      </a:cubicBezTo>
                      <a:lnTo>
                        <a:pt x="3870" y="4262"/>
                      </a:lnTo>
                      <a:lnTo>
                        <a:pt x="3923" y="4304"/>
                      </a:lnTo>
                      <a:cubicBezTo>
                        <a:pt x="4032" y="4402"/>
                        <a:pt x="4149" y="4497"/>
                        <a:pt x="4261" y="4594"/>
                      </a:cubicBezTo>
                      <a:cubicBezTo>
                        <a:pt x="4342" y="4658"/>
                        <a:pt x="4420" y="4728"/>
                        <a:pt x="4501" y="4795"/>
                      </a:cubicBezTo>
                      <a:cubicBezTo>
                        <a:pt x="4643" y="4915"/>
                        <a:pt x="4791" y="5041"/>
                        <a:pt x="4970" y="5096"/>
                      </a:cubicBezTo>
                      <a:cubicBezTo>
                        <a:pt x="5041" y="5119"/>
                        <a:pt x="5114" y="5129"/>
                        <a:pt x="5186" y="5129"/>
                      </a:cubicBezTo>
                      <a:cubicBezTo>
                        <a:pt x="5534" y="5129"/>
                        <a:pt x="5876" y="4887"/>
                        <a:pt x="6102" y="4603"/>
                      </a:cubicBezTo>
                      <a:cubicBezTo>
                        <a:pt x="6231" y="4441"/>
                        <a:pt x="6345" y="4251"/>
                        <a:pt x="6367" y="4042"/>
                      </a:cubicBezTo>
                      <a:cubicBezTo>
                        <a:pt x="6403" y="3660"/>
                        <a:pt x="6136" y="3319"/>
                        <a:pt x="5798" y="3121"/>
                      </a:cubicBezTo>
                      <a:cubicBezTo>
                        <a:pt x="5773" y="3107"/>
                        <a:pt x="5745" y="3093"/>
                        <a:pt x="5723" y="3079"/>
                      </a:cubicBezTo>
                      <a:lnTo>
                        <a:pt x="5717" y="3079"/>
                      </a:lnTo>
                      <a:cubicBezTo>
                        <a:pt x="5689" y="3068"/>
                        <a:pt x="5667" y="3054"/>
                        <a:pt x="5639" y="3046"/>
                      </a:cubicBezTo>
                      <a:cubicBezTo>
                        <a:pt x="5374" y="2932"/>
                        <a:pt x="5090" y="2883"/>
                        <a:pt x="4806" y="2883"/>
                      </a:cubicBezTo>
                      <a:cubicBezTo>
                        <a:pt x="4777" y="2883"/>
                        <a:pt x="4748" y="2883"/>
                        <a:pt x="4718" y="2884"/>
                      </a:cubicBezTo>
                      <a:cubicBezTo>
                        <a:pt x="4760" y="2859"/>
                        <a:pt x="4802" y="2840"/>
                        <a:pt x="4838" y="2817"/>
                      </a:cubicBezTo>
                      <a:cubicBezTo>
                        <a:pt x="4997" y="2731"/>
                        <a:pt x="5168" y="2600"/>
                        <a:pt x="5159" y="2418"/>
                      </a:cubicBezTo>
                      <a:cubicBezTo>
                        <a:pt x="5159" y="2396"/>
                        <a:pt x="5156" y="2382"/>
                        <a:pt x="5154" y="2365"/>
                      </a:cubicBezTo>
                      <a:cubicBezTo>
                        <a:pt x="5154" y="2362"/>
                        <a:pt x="5154" y="2357"/>
                        <a:pt x="5151" y="2351"/>
                      </a:cubicBezTo>
                      <a:cubicBezTo>
                        <a:pt x="5145" y="2340"/>
                        <a:pt x="5143" y="2326"/>
                        <a:pt x="5140" y="2315"/>
                      </a:cubicBezTo>
                      <a:cubicBezTo>
                        <a:pt x="5137" y="2312"/>
                        <a:pt x="5137" y="2307"/>
                        <a:pt x="5131" y="2301"/>
                      </a:cubicBezTo>
                      <a:cubicBezTo>
                        <a:pt x="5129" y="2293"/>
                        <a:pt x="5123" y="2279"/>
                        <a:pt x="5115" y="2265"/>
                      </a:cubicBezTo>
                      <a:cubicBezTo>
                        <a:pt x="5115" y="2265"/>
                        <a:pt x="5112" y="2265"/>
                        <a:pt x="5112" y="2259"/>
                      </a:cubicBezTo>
                      <a:cubicBezTo>
                        <a:pt x="5084" y="2203"/>
                        <a:pt x="5048" y="2153"/>
                        <a:pt x="5017" y="2097"/>
                      </a:cubicBezTo>
                      <a:cubicBezTo>
                        <a:pt x="5003" y="2070"/>
                        <a:pt x="4989" y="2042"/>
                        <a:pt x="4978" y="2014"/>
                      </a:cubicBezTo>
                      <a:cubicBezTo>
                        <a:pt x="4908" y="1813"/>
                        <a:pt x="4992" y="1595"/>
                        <a:pt x="5034" y="1389"/>
                      </a:cubicBezTo>
                      <a:cubicBezTo>
                        <a:pt x="5109" y="1043"/>
                        <a:pt x="5062" y="664"/>
                        <a:pt x="4858" y="376"/>
                      </a:cubicBezTo>
                      <a:cubicBezTo>
                        <a:pt x="4692" y="151"/>
                        <a:pt x="4416" y="1"/>
                        <a:pt x="41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7483;p57">
                  <a:extLst>
                    <a:ext uri="{FF2B5EF4-FFF2-40B4-BE49-F238E27FC236}">
                      <a16:creationId xmlns:a16="http://schemas.microsoft.com/office/drawing/2014/main" id="{3EEDE49B-10BE-76D6-12FE-3AADE40DD536}"/>
                    </a:ext>
                  </a:extLst>
                </p:cNvPr>
                <p:cNvSpPr/>
                <p:nvPr/>
              </p:nvSpPr>
              <p:spPr>
                <a:xfrm>
                  <a:off x="5393674" y="2254195"/>
                  <a:ext cx="101948" cy="13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" h="2781" extrusionOk="0">
                      <a:moveTo>
                        <a:pt x="1248" y="0"/>
                      </a:moveTo>
                      <a:cubicBezTo>
                        <a:pt x="1189" y="0"/>
                        <a:pt x="1129" y="8"/>
                        <a:pt x="1071" y="26"/>
                      </a:cubicBezTo>
                      <a:cubicBezTo>
                        <a:pt x="901" y="79"/>
                        <a:pt x="762" y="204"/>
                        <a:pt x="628" y="327"/>
                      </a:cubicBezTo>
                      <a:cubicBezTo>
                        <a:pt x="460" y="481"/>
                        <a:pt x="287" y="642"/>
                        <a:pt x="201" y="854"/>
                      </a:cubicBezTo>
                      <a:cubicBezTo>
                        <a:pt x="137" y="1013"/>
                        <a:pt x="126" y="1184"/>
                        <a:pt x="126" y="1354"/>
                      </a:cubicBezTo>
                      <a:cubicBezTo>
                        <a:pt x="123" y="1700"/>
                        <a:pt x="0" y="2590"/>
                        <a:pt x="416" y="2743"/>
                      </a:cubicBezTo>
                      <a:cubicBezTo>
                        <a:pt x="485" y="2769"/>
                        <a:pt x="564" y="2780"/>
                        <a:pt x="649" y="2780"/>
                      </a:cubicBezTo>
                      <a:cubicBezTo>
                        <a:pt x="1043" y="2780"/>
                        <a:pt x="1563" y="2539"/>
                        <a:pt x="1839" y="2383"/>
                      </a:cubicBezTo>
                      <a:cubicBezTo>
                        <a:pt x="1975" y="2311"/>
                        <a:pt x="2115" y="2199"/>
                        <a:pt x="2112" y="2046"/>
                      </a:cubicBezTo>
                      <a:cubicBezTo>
                        <a:pt x="2106" y="1920"/>
                        <a:pt x="2003" y="1822"/>
                        <a:pt x="1961" y="1703"/>
                      </a:cubicBezTo>
                      <a:cubicBezTo>
                        <a:pt x="1897" y="1535"/>
                        <a:pt x="1972" y="1348"/>
                        <a:pt x="2009" y="1172"/>
                      </a:cubicBezTo>
                      <a:cubicBezTo>
                        <a:pt x="2073" y="880"/>
                        <a:pt x="2034" y="559"/>
                        <a:pt x="1861" y="319"/>
                      </a:cubicBezTo>
                      <a:cubicBezTo>
                        <a:pt x="1721" y="128"/>
                        <a:pt x="1483" y="0"/>
                        <a:pt x="12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7484;p57">
                  <a:extLst>
                    <a:ext uri="{FF2B5EF4-FFF2-40B4-BE49-F238E27FC236}">
                      <a16:creationId xmlns:a16="http://schemas.microsoft.com/office/drawing/2014/main" id="{D03AB03A-112E-5DBA-75AC-A60DDE8D3FD2}"/>
                    </a:ext>
                  </a:extLst>
                </p:cNvPr>
                <p:cNvSpPr/>
                <p:nvPr/>
              </p:nvSpPr>
              <p:spPr>
                <a:xfrm>
                  <a:off x="5413148" y="2326789"/>
                  <a:ext cx="52493" cy="52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82" extrusionOk="0">
                      <a:moveTo>
                        <a:pt x="1030" y="0"/>
                      </a:moveTo>
                      <a:cubicBezTo>
                        <a:pt x="1012" y="0"/>
                        <a:pt x="995" y="9"/>
                        <a:pt x="985" y="26"/>
                      </a:cubicBezTo>
                      <a:cubicBezTo>
                        <a:pt x="773" y="428"/>
                        <a:pt x="433" y="766"/>
                        <a:pt x="37" y="983"/>
                      </a:cubicBezTo>
                      <a:cubicBezTo>
                        <a:pt x="12" y="997"/>
                        <a:pt x="1" y="1025"/>
                        <a:pt x="15" y="1053"/>
                      </a:cubicBezTo>
                      <a:cubicBezTo>
                        <a:pt x="26" y="1070"/>
                        <a:pt x="37" y="1081"/>
                        <a:pt x="51" y="1081"/>
                      </a:cubicBezTo>
                      <a:cubicBezTo>
                        <a:pt x="54" y="1082"/>
                        <a:pt x="57" y="1082"/>
                        <a:pt x="60" y="1082"/>
                      </a:cubicBezTo>
                      <a:cubicBezTo>
                        <a:pt x="69" y="1082"/>
                        <a:pt x="78" y="1079"/>
                        <a:pt x="84" y="1073"/>
                      </a:cubicBezTo>
                      <a:cubicBezTo>
                        <a:pt x="503" y="847"/>
                        <a:pt x="857" y="495"/>
                        <a:pt x="1075" y="77"/>
                      </a:cubicBezTo>
                      <a:cubicBezTo>
                        <a:pt x="1089" y="51"/>
                        <a:pt x="1080" y="21"/>
                        <a:pt x="1055" y="7"/>
                      </a:cubicBezTo>
                      <a:cubicBezTo>
                        <a:pt x="1047" y="2"/>
                        <a:pt x="1038" y="0"/>
                        <a:pt x="1030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7485;p57">
                  <a:extLst>
                    <a:ext uri="{FF2B5EF4-FFF2-40B4-BE49-F238E27FC236}">
                      <a16:creationId xmlns:a16="http://schemas.microsoft.com/office/drawing/2014/main" id="{59012FDD-375D-70CB-F63C-1805BD7CE00E}"/>
                    </a:ext>
                  </a:extLst>
                </p:cNvPr>
                <p:cNvSpPr/>
                <p:nvPr/>
              </p:nvSpPr>
              <p:spPr>
                <a:xfrm>
                  <a:off x="5417727" y="2324283"/>
                  <a:ext cx="16051" cy="5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105" extrusionOk="0">
                      <a:moveTo>
                        <a:pt x="271" y="1"/>
                      </a:moveTo>
                      <a:cubicBezTo>
                        <a:pt x="252" y="1"/>
                        <a:pt x="234" y="10"/>
                        <a:pt x="226" y="28"/>
                      </a:cubicBezTo>
                      <a:cubicBezTo>
                        <a:pt x="79" y="346"/>
                        <a:pt x="0" y="703"/>
                        <a:pt x="3" y="1052"/>
                      </a:cubicBezTo>
                      <a:cubicBezTo>
                        <a:pt x="12" y="1077"/>
                        <a:pt x="28" y="1097"/>
                        <a:pt x="51" y="1099"/>
                      </a:cubicBezTo>
                      <a:cubicBezTo>
                        <a:pt x="53" y="1099"/>
                        <a:pt x="56" y="1105"/>
                        <a:pt x="59" y="1105"/>
                      </a:cubicBezTo>
                      <a:cubicBezTo>
                        <a:pt x="87" y="1105"/>
                        <a:pt x="112" y="1080"/>
                        <a:pt x="109" y="1052"/>
                      </a:cubicBezTo>
                      <a:cubicBezTo>
                        <a:pt x="101" y="717"/>
                        <a:pt x="179" y="377"/>
                        <a:pt x="318" y="73"/>
                      </a:cubicBezTo>
                      <a:cubicBezTo>
                        <a:pt x="332" y="48"/>
                        <a:pt x="321" y="17"/>
                        <a:pt x="293" y="6"/>
                      </a:cubicBezTo>
                      <a:cubicBezTo>
                        <a:pt x="286" y="3"/>
                        <a:pt x="278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7486;p57">
                  <a:extLst>
                    <a:ext uri="{FF2B5EF4-FFF2-40B4-BE49-F238E27FC236}">
                      <a16:creationId xmlns:a16="http://schemas.microsoft.com/office/drawing/2014/main" id="{DFA62057-28D0-6812-E6E9-79FF1D8ECF71}"/>
                    </a:ext>
                  </a:extLst>
                </p:cNvPr>
                <p:cNvSpPr/>
                <p:nvPr/>
              </p:nvSpPr>
              <p:spPr>
                <a:xfrm>
                  <a:off x="5405484" y="2288853"/>
                  <a:ext cx="68785" cy="9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" h="1872" extrusionOk="0">
                      <a:moveTo>
                        <a:pt x="845" y="0"/>
                      </a:moveTo>
                      <a:cubicBezTo>
                        <a:pt x="804" y="0"/>
                        <a:pt x="763" y="6"/>
                        <a:pt x="723" y="18"/>
                      </a:cubicBezTo>
                      <a:cubicBezTo>
                        <a:pt x="606" y="55"/>
                        <a:pt x="514" y="138"/>
                        <a:pt x="425" y="222"/>
                      </a:cubicBezTo>
                      <a:cubicBezTo>
                        <a:pt x="310" y="325"/>
                        <a:pt x="196" y="434"/>
                        <a:pt x="137" y="576"/>
                      </a:cubicBezTo>
                      <a:cubicBezTo>
                        <a:pt x="95" y="682"/>
                        <a:pt x="87" y="799"/>
                        <a:pt x="84" y="911"/>
                      </a:cubicBezTo>
                      <a:cubicBezTo>
                        <a:pt x="81" y="1145"/>
                        <a:pt x="1" y="1742"/>
                        <a:pt x="280" y="1846"/>
                      </a:cubicBezTo>
                      <a:cubicBezTo>
                        <a:pt x="327" y="1864"/>
                        <a:pt x="382" y="1872"/>
                        <a:pt x="440" y="1872"/>
                      </a:cubicBezTo>
                      <a:cubicBezTo>
                        <a:pt x="706" y="1872"/>
                        <a:pt x="1056" y="1709"/>
                        <a:pt x="1239" y="1606"/>
                      </a:cubicBezTo>
                      <a:cubicBezTo>
                        <a:pt x="1329" y="1555"/>
                        <a:pt x="1426" y="1480"/>
                        <a:pt x="1423" y="1374"/>
                      </a:cubicBezTo>
                      <a:cubicBezTo>
                        <a:pt x="1421" y="1290"/>
                        <a:pt x="1351" y="1226"/>
                        <a:pt x="1323" y="1145"/>
                      </a:cubicBezTo>
                      <a:cubicBezTo>
                        <a:pt x="1281" y="1031"/>
                        <a:pt x="1329" y="908"/>
                        <a:pt x="1354" y="788"/>
                      </a:cubicBezTo>
                      <a:cubicBezTo>
                        <a:pt x="1395" y="593"/>
                        <a:pt x="1370" y="375"/>
                        <a:pt x="1253" y="214"/>
                      </a:cubicBezTo>
                      <a:cubicBezTo>
                        <a:pt x="1158" y="83"/>
                        <a:pt x="1001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7487;p57">
                  <a:extLst>
                    <a:ext uri="{FF2B5EF4-FFF2-40B4-BE49-F238E27FC236}">
                      <a16:creationId xmlns:a16="http://schemas.microsoft.com/office/drawing/2014/main" id="{6BB51B35-B209-3E7F-C9AE-D4E756594BA1}"/>
                    </a:ext>
                  </a:extLst>
                </p:cNvPr>
                <p:cNvSpPr/>
                <p:nvPr/>
              </p:nvSpPr>
              <p:spPr>
                <a:xfrm>
                  <a:off x="5410738" y="2371811"/>
                  <a:ext cx="135594" cy="91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" h="1906" extrusionOk="0">
                      <a:moveTo>
                        <a:pt x="1442" y="0"/>
                      </a:moveTo>
                      <a:cubicBezTo>
                        <a:pt x="1267" y="0"/>
                        <a:pt x="1089" y="21"/>
                        <a:pt x="915" y="58"/>
                      </a:cubicBezTo>
                      <a:cubicBezTo>
                        <a:pt x="703" y="105"/>
                        <a:pt x="0" y="208"/>
                        <a:pt x="56" y="532"/>
                      </a:cubicBezTo>
                      <a:cubicBezTo>
                        <a:pt x="76" y="669"/>
                        <a:pt x="190" y="775"/>
                        <a:pt x="299" y="864"/>
                      </a:cubicBezTo>
                      <a:cubicBezTo>
                        <a:pt x="433" y="975"/>
                        <a:pt x="564" y="1090"/>
                        <a:pt x="698" y="1201"/>
                      </a:cubicBezTo>
                      <a:lnTo>
                        <a:pt x="1189" y="1620"/>
                      </a:lnTo>
                      <a:cubicBezTo>
                        <a:pt x="1312" y="1723"/>
                        <a:pt x="1437" y="1826"/>
                        <a:pt x="1585" y="1877"/>
                      </a:cubicBezTo>
                      <a:cubicBezTo>
                        <a:pt x="1647" y="1896"/>
                        <a:pt x="1710" y="1906"/>
                        <a:pt x="1773" y="1906"/>
                      </a:cubicBezTo>
                      <a:cubicBezTo>
                        <a:pt x="2068" y="1906"/>
                        <a:pt x="2356" y="1700"/>
                        <a:pt x="2547" y="1461"/>
                      </a:cubicBezTo>
                      <a:cubicBezTo>
                        <a:pt x="2659" y="1321"/>
                        <a:pt x="2757" y="1165"/>
                        <a:pt x="2776" y="987"/>
                      </a:cubicBezTo>
                      <a:cubicBezTo>
                        <a:pt x="2812" y="613"/>
                        <a:pt x="2500" y="286"/>
                        <a:pt x="2157" y="139"/>
                      </a:cubicBezTo>
                      <a:cubicBezTo>
                        <a:pt x="1930" y="41"/>
                        <a:pt x="1687" y="0"/>
                        <a:pt x="144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7488;p57">
                  <a:extLst>
                    <a:ext uri="{FF2B5EF4-FFF2-40B4-BE49-F238E27FC236}">
                      <a16:creationId xmlns:a16="http://schemas.microsoft.com/office/drawing/2014/main" id="{3351F160-FCE6-A2DA-6E5A-765F74C24404}"/>
                    </a:ext>
                  </a:extLst>
                </p:cNvPr>
                <p:cNvSpPr/>
                <p:nvPr/>
              </p:nvSpPr>
              <p:spPr>
                <a:xfrm>
                  <a:off x="5421487" y="2384489"/>
                  <a:ext cx="72111" cy="1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306" extrusionOk="0">
                      <a:moveTo>
                        <a:pt x="529" y="1"/>
                      </a:moveTo>
                      <a:cubicBezTo>
                        <a:pt x="366" y="1"/>
                        <a:pt x="203" y="19"/>
                        <a:pt x="42" y="57"/>
                      </a:cubicBezTo>
                      <a:cubicBezTo>
                        <a:pt x="15" y="65"/>
                        <a:pt x="1" y="88"/>
                        <a:pt x="3" y="115"/>
                      </a:cubicBezTo>
                      <a:cubicBezTo>
                        <a:pt x="9" y="135"/>
                        <a:pt x="28" y="149"/>
                        <a:pt x="45" y="152"/>
                      </a:cubicBezTo>
                      <a:cubicBezTo>
                        <a:pt x="48" y="153"/>
                        <a:pt x="51" y="154"/>
                        <a:pt x="55" y="154"/>
                      </a:cubicBezTo>
                      <a:cubicBezTo>
                        <a:pt x="58" y="154"/>
                        <a:pt x="62" y="153"/>
                        <a:pt x="65" y="152"/>
                      </a:cubicBezTo>
                      <a:cubicBezTo>
                        <a:pt x="218" y="116"/>
                        <a:pt x="373" y="98"/>
                        <a:pt x="528" y="98"/>
                      </a:cubicBezTo>
                      <a:cubicBezTo>
                        <a:pt x="834" y="98"/>
                        <a:pt x="1137" y="167"/>
                        <a:pt x="1415" y="302"/>
                      </a:cubicBezTo>
                      <a:cubicBezTo>
                        <a:pt x="1422" y="305"/>
                        <a:pt x="1429" y="306"/>
                        <a:pt x="1437" y="306"/>
                      </a:cubicBezTo>
                      <a:cubicBezTo>
                        <a:pt x="1456" y="306"/>
                        <a:pt x="1474" y="297"/>
                        <a:pt x="1482" y="277"/>
                      </a:cubicBezTo>
                      <a:cubicBezTo>
                        <a:pt x="1496" y="252"/>
                        <a:pt x="1485" y="221"/>
                        <a:pt x="1457" y="210"/>
                      </a:cubicBezTo>
                      <a:cubicBezTo>
                        <a:pt x="1167" y="72"/>
                        <a:pt x="849" y="1"/>
                        <a:pt x="529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7489;p57">
                  <a:extLst>
                    <a:ext uri="{FF2B5EF4-FFF2-40B4-BE49-F238E27FC236}">
                      <a16:creationId xmlns:a16="http://schemas.microsoft.com/office/drawing/2014/main" id="{40D603AF-B3D1-0335-B77F-1F94941AC79C}"/>
                    </a:ext>
                  </a:extLst>
                </p:cNvPr>
                <p:cNvSpPr/>
                <p:nvPr/>
              </p:nvSpPr>
              <p:spPr>
                <a:xfrm>
                  <a:off x="5424572" y="2396491"/>
                  <a:ext cx="53023" cy="36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758" extrusionOk="0">
                      <a:moveTo>
                        <a:pt x="56" y="0"/>
                      </a:moveTo>
                      <a:cubicBezTo>
                        <a:pt x="43" y="0"/>
                        <a:pt x="31" y="6"/>
                        <a:pt x="23" y="17"/>
                      </a:cubicBezTo>
                      <a:cubicBezTo>
                        <a:pt x="1" y="37"/>
                        <a:pt x="1" y="70"/>
                        <a:pt x="23" y="87"/>
                      </a:cubicBezTo>
                      <a:cubicBezTo>
                        <a:pt x="305" y="371"/>
                        <a:pt x="654" y="600"/>
                        <a:pt x="1027" y="748"/>
                      </a:cubicBezTo>
                      <a:cubicBezTo>
                        <a:pt x="1027" y="756"/>
                        <a:pt x="1030" y="756"/>
                        <a:pt x="1033" y="756"/>
                      </a:cubicBezTo>
                      <a:cubicBezTo>
                        <a:pt x="1037" y="757"/>
                        <a:pt x="1041" y="758"/>
                        <a:pt x="1046" y="758"/>
                      </a:cubicBezTo>
                      <a:cubicBezTo>
                        <a:pt x="1066" y="758"/>
                        <a:pt x="1084" y="747"/>
                        <a:pt x="1089" y="726"/>
                      </a:cubicBezTo>
                      <a:cubicBezTo>
                        <a:pt x="1100" y="701"/>
                        <a:pt x="1086" y="670"/>
                        <a:pt x="1061" y="659"/>
                      </a:cubicBezTo>
                      <a:cubicBezTo>
                        <a:pt x="698" y="516"/>
                        <a:pt x="366" y="293"/>
                        <a:pt x="93" y="17"/>
                      </a:cubicBezTo>
                      <a:cubicBezTo>
                        <a:pt x="82" y="6"/>
                        <a:pt x="68" y="0"/>
                        <a:pt x="56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7490;p57">
                  <a:extLst>
                    <a:ext uri="{FF2B5EF4-FFF2-40B4-BE49-F238E27FC236}">
                      <a16:creationId xmlns:a16="http://schemas.microsoft.com/office/drawing/2014/main" id="{4FEA13B5-2366-286A-B76D-8B007A7274B7}"/>
                    </a:ext>
                  </a:extLst>
                </p:cNvPr>
                <p:cNvSpPr/>
                <p:nvPr/>
              </p:nvSpPr>
              <p:spPr>
                <a:xfrm>
                  <a:off x="5422548" y="2378222"/>
                  <a:ext cx="89753" cy="60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1260" extrusionOk="0">
                      <a:moveTo>
                        <a:pt x="961" y="1"/>
                      </a:moveTo>
                      <a:cubicBezTo>
                        <a:pt x="842" y="1"/>
                        <a:pt x="723" y="16"/>
                        <a:pt x="606" y="42"/>
                      </a:cubicBezTo>
                      <a:cubicBezTo>
                        <a:pt x="467" y="70"/>
                        <a:pt x="1" y="142"/>
                        <a:pt x="37" y="354"/>
                      </a:cubicBezTo>
                      <a:cubicBezTo>
                        <a:pt x="51" y="449"/>
                        <a:pt x="126" y="516"/>
                        <a:pt x="196" y="575"/>
                      </a:cubicBezTo>
                      <a:cubicBezTo>
                        <a:pt x="288" y="647"/>
                        <a:pt x="375" y="725"/>
                        <a:pt x="461" y="798"/>
                      </a:cubicBezTo>
                      <a:cubicBezTo>
                        <a:pt x="570" y="887"/>
                        <a:pt x="679" y="979"/>
                        <a:pt x="788" y="1074"/>
                      </a:cubicBezTo>
                      <a:cubicBezTo>
                        <a:pt x="866" y="1138"/>
                        <a:pt x="947" y="1208"/>
                        <a:pt x="1047" y="1241"/>
                      </a:cubicBezTo>
                      <a:cubicBezTo>
                        <a:pt x="1087" y="1254"/>
                        <a:pt x="1128" y="1259"/>
                        <a:pt x="1168" y="1259"/>
                      </a:cubicBezTo>
                      <a:cubicBezTo>
                        <a:pt x="1363" y="1259"/>
                        <a:pt x="1556" y="1125"/>
                        <a:pt x="1683" y="965"/>
                      </a:cubicBezTo>
                      <a:cubicBezTo>
                        <a:pt x="1758" y="873"/>
                        <a:pt x="1820" y="767"/>
                        <a:pt x="1834" y="650"/>
                      </a:cubicBezTo>
                      <a:cubicBezTo>
                        <a:pt x="1862" y="407"/>
                        <a:pt x="1655" y="190"/>
                        <a:pt x="1429" y="92"/>
                      </a:cubicBezTo>
                      <a:cubicBezTo>
                        <a:pt x="1280" y="28"/>
                        <a:pt x="1121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7491;p57">
                  <a:extLst>
                    <a:ext uri="{FF2B5EF4-FFF2-40B4-BE49-F238E27FC236}">
                      <a16:creationId xmlns:a16="http://schemas.microsoft.com/office/drawing/2014/main" id="{052E7FED-29D9-D567-6266-DD7B62BE1BDB}"/>
                    </a:ext>
                  </a:extLst>
                </p:cNvPr>
                <p:cNvSpPr/>
                <p:nvPr/>
              </p:nvSpPr>
              <p:spPr>
                <a:xfrm>
                  <a:off x="5291868" y="2292661"/>
                  <a:ext cx="115927" cy="97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" h="2027" extrusionOk="0">
                      <a:moveTo>
                        <a:pt x="434" y="0"/>
                      </a:moveTo>
                      <a:cubicBezTo>
                        <a:pt x="408" y="0"/>
                        <a:pt x="381" y="2"/>
                        <a:pt x="355" y="6"/>
                      </a:cubicBezTo>
                      <a:cubicBezTo>
                        <a:pt x="129" y="48"/>
                        <a:pt x="0" y="313"/>
                        <a:pt x="34" y="539"/>
                      </a:cubicBezTo>
                      <a:cubicBezTo>
                        <a:pt x="70" y="765"/>
                        <a:pt x="221" y="955"/>
                        <a:pt x="380" y="1122"/>
                      </a:cubicBezTo>
                      <a:cubicBezTo>
                        <a:pt x="628" y="1376"/>
                        <a:pt x="912" y="1599"/>
                        <a:pt x="1219" y="1781"/>
                      </a:cubicBezTo>
                      <a:cubicBezTo>
                        <a:pt x="1387" y="1879"/>
                        <a:pt x="1684" y="2027"/>
                        <a:pt x="1933" y="2027"/>
                      </a:cubicBezTo>
                      <a:cubicBezTo>
                        <a:pt x="2023" y="2027"/>
                        <a:pt x="2107" y="2007"/>
                        <a:pt x="2176" y="1959"/>
                      </a:cubicBezTo>
                      <a:cubicBezTo>
                        <a:pt x="2405" y="1792"/>
                        <a:pt x="2330" y="1147"/>
                        <a:pt x="2274" y="896"/>
                      </a:cubicBezTo>
                      <a:cubicBezTo>
                        <a:pt x="2201" y="553"/>
                        <a:pt x="1987" y="218"/>
                        <a:pt x="1660" y="95"/>
                      </a:cubicBezTo>
                      <a:cubicBezTo>
                        <a:pt x="1524" y="45"/>
                        <a:pt x="1380" y="34"/>
                        <a:pt x="1235" y="34"/>
                      </a:cubicBezTo>
                      <a:cubicBezTo>
                        <a:pt x="1124" y="34"/>
                        <a:pt x="1011" y="40"/>
                        <a:pt x="899" y="40"/>
                      </a:cubicBezTo>
                      <a:cubicBezTo>
                        <a:pt x="819" y="40"/>
                        <a:pt x="740" y="37"/>
                        <a:pt x="661" y="26"/>
                      </a:cubicBezTo>
                      <a:cubicBezTo>
                        <a:pt x="586" y="15"/>
                        <a:pt x="511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7492;p57">
                  <a:extLst>
                    <a:ext uri="{FF2B5EF4-FFF2-40B4-BE49-F238E27FC236}">
                      <a16:creationId xmlns:a16="http://schemas.microsoft.com/office/drawing/2014/main" id="{B9550A35-82A7-961A-9D20-4633E7EEFF14}"/>
                    </a:ext>
                  </a:extLst>
                </p:cNvPr>
                <p:cNvSpPr/>
                <p:nvPr/>
              </p:nvSpPr>
              <p:spPr>
                <a:xfrm>
                  <a:off x="5369042" y="2326597"/>
                  <a:ext cx="40394" cy="45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953" extrusionOk="0">
                      <a:moveTo>
                        <a:pt x="57" y="0"/>
                      </a:moveTo>
                      <a:cubicBezTo>
                        <a:pt x="41" y="0"/>
                        <a:pt x="26" y="9"/>
                        <a:pt x="17" y="25"/>
                      </a:cubicBezTo>
                      <a:cubicBezTo>
                        <a:pt x="1" y="44"/>
                        <a:pt x="6" y="81"/>
                        <a:pt x="31" y="95"/>
                      </a:cubicBezTo>
                      <a:cubicBezTo>
                        <a:pt x="330" y="307"/>
                        <a:pt x="578" y="597"/>
                        <a:pt x="740" y="926"/>
                      </a:cubicBezTo>
                      <a:cubicBezTo>
                        <a:pt x="743" y="937"/>
                        <a:pt x="754" y="948"/>
                        <a:pt x="771" y="951"/>
                      </a:cubicBezTo>
                      <a:cubicBezTo>
                        <a:pt x="774" y="952"/>
                        <a:pt x="777" y="952"/>
                        <a:pt x="780" y="952"/>
                      </a:cubicBezTo>
                      <a:cubicBezTo>
                        <a:pt x="787" y="952"/>
                        <a:pt x="793" y="950"/>
                        <a:pt x="801" y="948"/>
                      </a:cubicBezTo>
                      <a:cubicBezTo>
                        <a:pt x="826" y="934"/>
                        <a:pt x="837" y="906"/>
                        <a:pt x="826" y="881"/>
                      </a:cubicBezTo>
                      <a:cubicBezTo>
                        <a:pt x="659" y="535"/>
                        <a:pt x="399" y="234"/>
                        <a:pt x="87" y="11"/>
                      </a:cubicBezTo>
                      <a:cubicBezTo>
                        <a:pt x="78" y="3"/>
                        <a:pt x="67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7493;p57">
                  <a:extLst>
                    <a:ext uri="{FF2B5EF4-FFF2-40B4-BE49-F238E27FC236}">
                      <a16:creationId xmlns:a16="http://schemas.microsoft.com/office/drawing/2014/main" id="{839B96EB-3DE8-B3B4-94E1-AA934CBF766A}"/>
                    </a:ext>
                  </a:extLst>
                </p:cNvPr>
                <p:cNvSpPr/>
                <p:nvPr/>
              </p:nvSpPr>
              <p:spPr>
                <a:xfrm>
                  <a:off x="5356268" y="2348867"/>
                  <a:ext cx="45889" cy="28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599" extrusionOk="0">
                      <a:moveTo>
                        <a:pt x="54" y="0"/>
                      </a:moveTo>
                      <a:cubicBezTo>
                        <a:pt x="41" y="0"/>
                        <a:pt x="28" y="5"/>
                        <a:pt x="20" y="15"/>
                      </a:cubicBezTo>
                      <a:cubicBezTo>
                        <a:pt x="1" y="37"/>
                        <a:pt x="1" y="68"/>
                        <a:pt x="20" y="84"/>
                      </a:cubicBezTo>
                      <a:cubicBezTo>
                        <a:pt x="260" y="322"/>
                        <a:pt x="558" y="500"/>
                        <a:pt x="882" y="595"/>
                      </a:cubicBezTo>
                      <a:cubicBezTo>
                        <a:pt x="882" y="598"/>
                        <a:pt x="885" y="598"/>
                        <a:pt x="885" y="598"/>
                      </a:cubicBezTo>
                      <a:cubicBezTo>
                        <a:pt x="888" y="598"/>
                        <a:pt x="891" y="599"/>
                        <a:pt x="895" y="599"/>
                      </a:cubicBezTo>
                      <a:cubicBezTo>
                        <a:pt x="917" y="599"/>
                        <a:pt x="939" y="583"/>
                        <a:pt x="943" y="561"/>
                      </a:cubicBezTo>
                      <a:cubicBezTo>
                        <a:pt x="952" y="534"/>
                        <a:pt x="938" y="506"/>
                        <a:pt x="910" y="500"/>
                      </a:cubicBezTo>
                      <a:cubicBezTo>
                        <a:pt x="598" y="408"/>
                        <a:pt x="316" y="241"/>
                        <a:pt x="90" y="15"/>
                      </a:cubicBezTo>
                      <a:cubicBezTo>
                        <a:pt x="80" y="5"/>
                        <a:pt x="67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7494;p57">
                  <a:extLst>
                    <a:ext uri="{FF2B5EF4-FFF2-40B4-BE49-F238E27FC236}">
                      <a16:creationId xmlns:a16="http://schemas.microsoft.com/office/drawing/2014/main" id="{9EABDD5B-BCC4-1F0F-F22E-7B7BB5AE7E21}"/>
                    </a:ext>
                  </a:extLst>
                </p:cNvPr>
                <p:cNvSpPr/>
                <p:nvPr/>
              </p:nvSpPr>
              <p:spPr>
                <a:xfrm>
                  <a:off x="5321417" y="2314353"/>
                  <a:ext cx="84403" cy="76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" h="1587" extrusionOk="0">
                      <a:moveTo>
                        <a:pt x="326" y="0"/>
                      </a:moveTo>
                      <a:cubicBezTo>
                        <a:pt x="306" y="0"/>
                        <a:pt x="286" y="2"/>
                        <a:pt x="266" y="5"/>
                      </a:cubicBezTo>
                      <a:cubicBezTo>
                        <a:pt x="101" y="42"/>
                        <a:pt x="1" y="254"/>
                        <a:pt x="26" y="432"/>
                      </a:cubicBezTo>
                      <a:cubicBezTo>
                        <a:pt x="46" y="614"/>
                        <a:pt x="157" y="759"/>
                        <a:pt x="272" y="887"/>
                      </a:cubicBezTo>
                      <a:cubicBezTo>
                        <a:pt x="453" y="1088"/>
                        <a:pt x="657" y="1261"/>
                        <a:pt x="880" y="1400"/>
                      </a:cubicBezTo>
                      <a:cubicBezTo>
                        <a:pt x="996" y="1477"/>
                        <a:pt x="1209" y="1586"/>
                        <a:pt x="1390" y="1586"/>
                      </a:cubicBezTo>
                      <a:cubicBezTo>
                        <a:pt x="1460" y="1586"/>
                        <a:pt x="1526" y="1570"/>
                        <a:pt x="1580" y="1529"/>
                      </a:cubicBezTo>
                      <a:cubicBezTo>
                        <a:pt x="1750" y="1400"/>
                        <a:pt x="1700" y="893"/>
                        <a:pt x="1664" y="689"/>
                      </a:cubicBezTo>
                      <a:cubicBezTo>
                        <a:pt x="1616" y="418"/>
                        <a:pt x="1460" y="156"/>
                        <a:pt x="1220" y="61"/>
                      </a:cubicBezTo>
                      <a:cubicBezTo>
                        <a:pt x="1129" y="26"/>
                        <a:pt x="1034" y="17"/>
                        <a:pt x="937" y="17"/>
                      </a:cubicBezTo>
                      <a:cubicBezTo>
                        <a:pt x="834" y="17"/>
                        <a:pt x="728" y="27"/>
                        <a:pt x="625" y="27"/>
                      </a:cubicBezTo>
                      <a:cubicBezTo>
                        <a:pt x="579" y="27"/>
                        <a:pt x="534" y="25"/>
                        <a:pt x="489" y="19"/>
                      </a:cubicBezTo>
                      <a:cubicBezTo>
                        <a:pt x="436" y="11"/>
                        <a:pt x="380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7495;p57">
                  <a:extLst>
                    <a:ext uri="{FF2B5EF4-FFF2-40B4-BE49-F238E27FC236}">
                      <a16:creationId xmlns:a16="http://schemas.microsoft.com/office/drawing/2014/main" id="{24E02C9D-ADCD-92D9-DD1D-DB707D46D7FA}"/>
                    </a:ext>
                  </a:extLst>
                </p:cNvPr>
                <p:cNvSpPr/>
                <p:nvPr/>
              </p:nvSpPr>
              <p:spPr>
                <a:xfrm>
                  <a:off x="5370392" y="2395190"/>
                  <a:ext cx="87873" cy="124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2581" extrusionOk="0">
                      <a:moveTo>
                        <a:pt x="937" y="0"/>
                      </a:moveTo>
                      <a:cubicBezTo>
                        <a:pt x="802" y="0"/>
                        <a:pt x="663" y="106"/>
                        <a:pt x="539" y="253"/>
                      </a:cubicBezTo>
                      <a:cubicBezTo>
                        <a:pt x="98" y="781"/>
                        <a:pt x="0" y="1573"/>
                        <a:pt x="299" y="2192"/>
                      </a:cubicBezTo>
                      <a:cubicBezTo>
                        <a:pt x="392" y="2386"/>
                        <a:pt x="568" y="2580"/>
                        <a:pt x="770" y="2580"/>
                      </a:cubicBezTo>
                      <a:cubicBezTo>
                        <a:pt x="798" y="2580"/>
                        <a:pt x="826" y="2577"/>
                        <a:pt x="854" y="2569"/>
                      </a:cubicBezTo>
                      <a:cubicBezTo>
                        <a:pt x="1061" y="2516"/>
                        <a:pt x="1150" y="2279"/>
                        <a:pt x="1289" y="2120"/>
                      </a:cubicBezTo>
                      <a:cubicBezTo>
                        <a:pt x="1457" y="1927"/>
                        <a:pt x="1730" y="1804"/>
                        <a:pt x="1786" y="1559"/>
                      </a:cubicBezTo>
                      <a:cubicBezTo>
                        <a:pt x="1822" y="1394"/>
                        <a:pt x="1750" y="1227"/>
                        <a:pt x="1680" y="1076"/>
                      </a:cubicBezTo>
                      <a:cubicBezTo>
                        <a:pt x="1535" y="778"/>
                        <a:pt x="1395" y="437"/>
                        <a:pt x="1203" y="167"/>
                      </a:cubicBezTo>
                      <a:cubicBezTo>
                        <a:pt x="1119" y="49"/>
                        <a:pt x="1029" y="0"/>
                        <a:pt x="9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7496;p57">
                  <a:extLst>
                    <a:ext uri="{FF2B5EF4-FFF2-40B4-BE49-F238E27FC236}">
                      <a16:creationId xmlns:a16="http://schemas.microsoft.com/office/drawing/2014/main" id="{53A5BA97-A031-46C2-D646-D447A759322B}"/>
                    </a:ext>
                  </a:extLst>
                </p:cNvPr>
                <p:cNvSpPr/>
                <p:nvPr/>
              </p:nvSpPr>
              <p:spPr>
                <a:xfrm>
                  <a:off x="5388275" y="2396925"/>
                  <a:ext cx="23185" cy="83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1735" extrusionOk="0">
                      <a:moveTo>
                        <a:pt x="421" y="0"/>
                      </a:moveTo>
                      <a:cubicBezTo>
                        <a:pt x="402" y="0"/>
                        <a:pt x="385" y="9"/>
                        <a:pt x="377" y="25"/>
                      </a:cubicBezTo>
                      <a:cubicBezTo>
                        <a:pt x="120" y="538"/>
                        <a:pt x="0" y="1118"/>
                        <a:pt x="42" y="1690"/>
                      </a:cubicBezTo>
                      <a:cubicBezTo>
                        <a:pt x="42" y="1710"/>
                        <a:pt x="62" y="1727"/>
                        <a:pt x="81" y="1732"/>
                      </a:cubicBezTo>
                      <a:cubicBezTo>
                        <a:pt x="84" y="1732"/>
                        <a:pt x="90" y="1732"/>
                        <a:pt x="93" y="1735"/>
                      </a:cubicBezTo>
                      <a:cubicBezTo>
                        <a:pt x="118" y="1735"/>
                        <a:pt x="140" y="1718"/>
                        <a:pt x="146" y="1693"/>
                      </a:cubicBezTo>
                      <a:lnTo>
                        <a:pt x="151" y="1635"/>
                      </a:lnTo>
                      <a:cubicBezTo>
                        <a:pt x="154" y="1621"/>
                        <a:pt x="148" y="1607"/>
                        <a:pt x="137" y="1595"/>
                      </a:cubicBezTo>
                      <a:cubicBezTo>
                        <a:pt x="112" y="1068"/>
                        <a:pt x="229" y="541"/>
                        <a:pt x="466" y="72"/>
                      </a:cubicBezTo>
                      <a:cubicBezTo>
                        <a:pt x="480" y="47"/>
                        <a:pt x="469" y="16"/>
                        <a:pt x="444" y="5"/>
                      </a:cubicBezTo>
                      <a:cubicBezTo>
                        <a:pt x="437" y="2"/>
                        <a:pt x="429" y="0"/>
                        <a:pt x="421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7497;p57">
                  <a:extLst>
                    <a:ext uri="{FF2B5EF4-FFF2-40B4-BE49-F238E27FC236}">
                      <a16:creationId xmlns:a16="http://schemas.microsoft.com/office/drawing/2014/main" id="{E1BF9FD5-CBAF-AFCB-AFC6-AF5FEDB1B1C6}"/>
                    </a:ext>
                  </a:extLst>
                </p:cNvPr>
                <p:cNvSpPr/>
                <p:nvPr/>
              </p:nvSpPr>
              <p:spPr>
                <a:xfrm>
                  <a:off x="5415028" y="2400589"/>
                  <a:ext cx="12677" cy="65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1351" extrusionOk="0">
                      <a:moveTo>
                        <a:pt x="54" y="0"/>
                      </a:moveTo>
                      <a:cubicBezTo>
                        <a:pt x="49" y="0"/>
                        <a:pt x="45" y="1"/>
                        <a:pt x="40" y="2"/>
                      </a:cubicBezTo>
                      <a:cubicBezTo>
                        <a:pt x="12" y="13"/>
                        <a:pt x="1" y="41"/>
                        <a:pt x="6" y="66"/>
                      </a:cubicBezTo>
                      <a:cubicBezTo>
                        <a:pt x="140" y="459"/>
                        <a:pt x="165" y="881"/>
                        <a:pt x="82" y="1293"/>
                      </a:cubicBezTo>
                      <a:cubicBezTo>
                        <a:pt x="70" y="1321"/>
                        <a:pt x="93" y="1344"/>
                        <a:pt x="121" y="1349"/>
                      </a:cubicBezTo>
                      <a:cubicBezTo>
                        <a:pt x="124" y="1350"/>
                        <a:pt x="127" y="1350"/>
                        <a:pt x="130" y="1350"/>
                      </a:cubicBezTo>
                      <a:cubicBezTo>
                        <a:pt x="155" y="1350"/>
                        <a:pt x="177" y="1332"/>
                        <a:pt x="179" y="1310"/>
                      </a:cubicBezTo>
                      <a:cubicBezTo>
                        <a:pt x="263" y="883"/>
                        <a:pt x="238" y="445"/>
                        <a:pt x="101" y="33"/>
                      </a:cubicBezTo>
                      <a:cubicBezTo>
                        <a:pt x="94" y="10"/>
                        <a:pt x="75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7498;p57">
                  <a:extLst>
                    <a:ext uri="{FF2B5EF4-FFF2-40B4-BE49-F238E27FC236}">
                      <a16:creationId xmlns:a16="http://schemas.microsoft.com/office/drawing/2014/main" id="{62ED2CBD-2DFB-3EE2-9768-554332332C61}"/>
                    </a:ext>
                  </a:extLst>
                </p:cNvPr>
                <p:cNvSpPr/>
                <p:nvPr/>
              </p:nvSpPr>
              <p:spPr>
                <a:xfrm>
                  <a:off x="5385576" y="2399914"/>
                  <a:ext cx="60157" cy="85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" h="1764" extrusionOk="0">
                      <a:moveTo>
                        <a:pt x="643" y="0"/>
                      </a:moveTo>
                      <a:cubicBezTo>
                        <a:pt x="551" y="0"/>
                        <a:pt x="457" y="72"/>
                        <a:pt x="372" y="172"/>
                      </a:cubicBezTo>
                      <a:cubicBezTo>
                        <a:pt x="68" y="532"/>
                        <a:pt x="1" y="1076"/>
                        <a:pt x="207" y="1497"/>
                      </a:cubicBezTo>
                      <a:cubicBezTo>
                        <a:pt x="271" y="1630"/>
                        <a:pt x="394" y="1764"/>
                        <a:pt x="532" y="1764"/>
                      </a:cubicBezTo>
                      <a:cubicBezTo>
                        <a:pt x="550" y="1764"/>
                        <a:pt x="568" y="1761"/>
                        <a:pt x="587" y="1757"/>
                      </a:cubicBezTo>
                      <a:cubicBezTo>
                        <a:pt x="726" y="1720"/>
                        <a:pt x="790" y="1561"/>
                        <a:pt x="885" y="1450"/>
                      </a:cubicBezTo>
                      <a:cubicBezTo>
                        <a:pt x="999" y="1321"/>
                        <a:pt x="1184" y="1232"/>
                        <a:pt x="1223" y="1065"/>
                      </a:cubicBezTo>
                      <a:cubicBezTo>
                        <a:pt x="1248" y="953"/>
                        <a:pt x="1198" y="842"/>
                        <a:pt x="1150" y="738"/>
                      </a:cubicBezTo>
                      <a:cubicBezTo>
                        <a:pt x="1052" y="532"/>
                        <a:pt x="955" y="303"/>
                        <a:pt x="824" y="113"/>
                      </a:cubicBezTo>
                      <a:cubicBezTo>
                        <a:pt x="767" y="33"/>
                        <a:pt x="706" y="0"/>
                        <a:pt x="6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7499;p57">
                  <a:extLst>
                    <a:ext uri="{FF2B5EF4-FFF2-40B4-BE49-F238E27FC236}">
                      <a16:creationId xmlns:a16="http://schemas.microsoft.com/office/drawing/2014/main" id="{C9CCAE92-09B9-9BFB-BC3A-F6882C85C517}"/>
                    </a:ext>
                  </a:extLst>
                </p:cNvPr>
                <p:cNvSpPr/>
                <p:nvPr/>
              </p:nvSpPr>
              <p:spPr>
                <a:xfrm>
                  <a:off x="5284445" y="2369353"/>
                  <a:ext cx="124362" cy="97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027" extrusionOk="0">
                      <a:moveTo>
                        <a:pt x="1702" y="1"/>
                      </a:moveTo>
                      <a:cubicBezTo>
                        <a:pt x="1537" y="1"/>
                        <a:pt x="1375" y="19"/>
                        <a:pt x="1245" y="39"/>
                      </a:cubicBezTo>
                      <a:cubicBezTo>
                        <a:pt x="947" y="89"/>
                        <a:pt x="601" y="173"/>
                        <a:pt x="478" y="452"/>
                      </a:cubicBezTo>
                      <a:cubicBezTo>
                        <a:pt x="425" y="569"/>
                        <a:pt x="425" y="714"/>
                        <a:pt x="341" y="812"/>
                      </a:cubicBezTo>
                      <a:cubicBezTo>
                        <a:pt x="266" y="904"/>
                        <a:pt x="132" y="940"/>
                        <a:pt x="62" y="1038"/>
                      </a:cubicBezTo>
                      <a:cubicBezTo>
                        <a:pt x="1" y="1127"/>
                        <a:pt x="6" y="1258"/>
                        <a:pt x="68" y="1350"/>
                      </a:cubicBezTo>
                      <a:cubicBezTo>
                        <a:pt x="126" y="1442"/>
                        <a:pt x="235" y="1498"/>
                        <a:pt x="341" y="1515"/>
                      </a:cubicBezTo>
                      <a:cubicBezTo>
                        <a:pt x="419" y="1526"/>
                        <a:pt x="500" y="1517"/>
                        <a:pt x="573" y="1545"/>
                      </a:cubicBezTo>
                      <a:cubicBezTo>
                        <a:pt x="782" y="1623"/>
                        <a:pt x="824" y="1936"/>
                        <a:pt x="1033" y="2011"/>
                      </a:cubicBezTo>
                      <a:cubicBezTo>
                        <a:pt x="1063" y="2022"/>
                        <a:pt x="1093" y="2026"/>
                        <a:pt x="1123" y="2026"/>
                      </a:cubicBezTo>
                      <a:cubicBezTo>
                        <a:pt x="1237" y="2026"/>
                        <a:pt x="1352" y="1960"/>
                        <a:pt x="1449" y="1891"/>
                      </a:cubicBezTo>
                      <a:cubicBezTo>
                        <a:pt x="1705" y="1710"/>
                        <a:pt x="1942" y="1501"/>
                        <a:pt x="2152" y="1264"/>
                      </a:cubicBezTo>
                      <a:cubicBezTo>
                        <a:pt x="2308" y="1085"/>
                        <a:pt x="2456" y="887"/>
                        <a:pt x="2495" y="653"/>
                      </a:cubicBezTo>
                      <a:cubicBezTo>
                        <a:pt x="2580" y="124"/>
                        <a:pt x="2133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7500;p57">
                  <a:extLst>
                    <a:ext uri="{FF2B5EF4-FFF2-40B4-BE49-F238E27FC236}">
                      <a16:creationId xmlns:a16="http://schemas.microsoft.com/office/drawing/2014/main" id="{286DB9CC-28A1-1320-BCA0-88ACDFB43609}"/>
                    </a:ext>
                  </a:extLst>
                </p:cNvPr>
                <p:cNvSpPr/>
                <p:nvPr/>
              </p:nvSpPr>
              <p:spPr>
                <a:xfrm>
                  <a:off x="5358678" y="2381404"/>
                  <a:ext cx="48203" cy="44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" h="919" extrusionOk="0">
                      <a:moveTo>
                        <a:pt x="941" y="0"/>
                      </a:moveTo>
                      <a:cubicBezTo>
                        <a:pt x="920" y="0"/>
                        <a:pt x="900" y="15"/>
                        <a:pt x="893" y="37"/>
                      </a:cubicBezTo>
                      <a:cubicBezTo>
                        <a:pt x="782" y="425"/>
                        <a:pt x="442" y="737"/>
                        <a:pt x="45" y="815"/>
                      </a:cubicBezTo>
                      <a:cubicBezTo>
                        <a:pt x="17" y="821"/>
                        <a:pt x="1" y="846"/>
                        <a:pt x="9" y="874"/>
                      </a:cubicBezTo>
                      <a:cubicBezTo>
                        <a:pt x="12" y="899"/>
                        <a:pt x="29" y="913"/>
                        <a:pt x="48" y="916"/>
                      </a:cubicBezTo>
                      <a:cubicBezTo>
                        <a:pt x="51" y="917"/>
                        <a:pt x="54" y="918"/>
                        <a:pt x="58" y="918"/>
                      </a:cubicBezTo>
                      <a:cubicBezTo>
                        <a:pt x="61" y="918"/>
                        <a:pt x="65" y="917"/>
                        <a:pt x="68" y="916"/>
                      </a:cubicBezTo>
                      <a:cubicBezTo>
                        <a:pt x="497" y="829"/>
                        <a:pt x="871" y="486"/>
                        <a:pt x="991" y="65"/>
                      </a:cubicBezTo>
                      <a:cubicBezTo>
                        <a:pt x="999" y="37"/>
                        <a:pt x="986" y="9"/>
                        <a:pt x="958" y="4"/>
                      </a:cubicBezTo>
                      <a:cubicBezTo>
                        <a:pt x="952" y="1"/>
                        <a:pt x="947" y="0"/>
                        <a:pt x="941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7501;p57">
                  <a:extLst>
                    <a:ext uri="{FF2B5EF4-FFF2-40B4-BE49-F238E27FC236}">
                      <a16:creationId xmlns:a16="http://schemas.microsoft.com/office/drawing/2014/main" id="{86808BB9-E796-873C-6862-4F8E504DC4D9}"/>
                    </a:ext>
                  </a:extLst>
                </p:cNvPr>
                <p:cNvSpPr/>
                <p:nvPr/>
              </p:nvSpPr>
              <p:spPr>
                <a:xfrm>
                  <a:off x="5352508" y="2381886"/>
                  <a:ext cx="46853" cy="21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447" extrusionOk="0">
                      <a:moveTo>
                        <a:pt x="914" y="1"/>
                      </a:moveTo>
                      <a:cubicBezTo>
                        <a:pt x="910" y="1"/>
                        <a:pt x="906" y="1"/>
                        <a:pt x="902" y="2"/>
                      </a:cubicBezTo>
                      <a:cubicBezTo>
                        <a:pt x="597" y="80"/>
                        <a:pt x="304" y="197"/>
                        <a:pt x="31" y="351"/>
                      </a:cubicBezTo>
                      <a:cubicBezTo>
                        <a:pt x="9" y="365"/>
                        <a:pt x="0" y="393"/>
                        <a:pt x="12" y="421"/>
                      </a:cubicBezTo>
                      <a:cubicBezTo>
                        <a:pt x="23" y="434"/>
                        <a:pt x="37" y="446"/>
                        <a:pt x="51" y="446"/>
                      </a:cubicBezTo>
                      <a:cubicBezTo>
                        <a:pt x="53" y="446"/>
                        <a:pt x="56" y="447"/>
                        <a:pt x="58" y="447"/>
                      </a:cubicBezTo>
                      <a:cubicBezTo>
                        <a:pt x="66" y="447"/>
                        <a:pt x="76" y="444"/>
                        <a:pt x="84" y="440"/>
                      </a:cubicBezTo>
                      <a:cubicBezTo>
                        <a:pt x="349" y="289"/>
                        <a:pt x="631" y="175"/>
                        <a:pt x="929" y="100"/>
                      </a:cubicBezTo>
                      <a:cubicBezTo>
                        <a:pt x="957" y="94"/>
                        <a:pt x="971" y="66"/>
                        <a:pt x="963" y="38"/>
                      </a:cubicBezTo>
                      <a:cubicBezTo>
                        <a:pt x="958" y="14"/>
                        <a:pt x="937" y="1"/>
                        <a:pt x="914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7502;p57">
                  <a:extLst>
                    <a:ext uri="{FF2B5EF4-FFF2-40B4-BE49-F238E27FC236}">
                      <a16:creationId xmlns:a16="http://schemas.microsoft.com/office/drawing/2014/main" id="{26AF3B97-955D-A1C0-EF87-8658BB38DF39}"/>
                    </a:ext>
                  </a:extLst>
                </p:cNvPr>
                <p:cNvSpPr/>
                <p:nvPr/>
              </p:nvSpPr>
              <p:spPr>
                <a:xfrm>
                  <a:off x="5317561" y="2371233"/>
                  <a:ext cx="91392" cy="7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1489" extrusionOk="0">
                      <a:moveTo>
                        <a:pt x="1262" y="1"/>
                      </a:moveTo>
                      <a:cubicBezTo>
                        <a:pt x="1137" y="1"/>
                        <a:pt x="1013" y="16"/>
                        <a:pt x="915" y="33"/>
                      </a:cubicBezTo>
                      <a:cubicBezTo>
                        <a:pt x="695" y="67"/>
                        <a:pt x="444" y="131"/>
                        <a:pt x="352" y="335"/>
                      </a:cubicBezTo>
                      <a:cubicBezTo>
                        <a:pt x="315" y="424"/>
                        <a:pt x="310" y="527"/>
                        <a:pt x="251" y="600"/>
                      </a:cubicBezTo>
                      <a:cubicBezTo>
                        <a:pt x="195" y="667"/>
                        <a:pt x="98" y="692"/>
                        <a:pt x="45" y="764"/>
                      </a:cubicBezTo>
                      <a:cubicBezTo>
                        <a:pt x="0" y="831"/>
                        <a:pt x="8" y="929"/>
                        <a:pt x="50" y="993"/>
                      </a:cubicBezTo>
                      <a:cubicBezTo>
                        <a:pt x="95" y="1060"/>
                        <a:pt x="170" y="1102"/>
                        <a:pt x="251" y="1113"/>
                      </a:cubicBezTo>
                      <a:cubicBezTo>
                        <a:pt x="310" y="1124"/>
                        <a:pt x="366" y="1116"/>
                        <a:pt x="421" y="1138"/>
                      </a:cubicBezTo>
                      <a:cubicBezTo>
                        <a:pt x="575" y="1197"/>
                        <a:pt x="608" y="1423"/>
                        <a:pt x="762" y="1478"/>
                      </a:cubicBezTo>
                      <a:cubicBezTo>
                        <a:pt x="782" y="1486"/>
                        <a:pt x="804" y="1489"/>
                        <a:pt x="825" y="1489"/>
                      </a:cubicBezTo>
                      <a:cubicBezTo>
                        <a:pt x="909" y="1489"/>
                        <a:pt x="995" y="1438"/>
                        <a:pt x="1069" y="1389"/>
                      </a:cubicBezTo>
                      <a:cubicBezTo>
                        <a:pt x="1255" y="1255"/>
                        <a:pt x="1431" y="1099"/>
                        <a:pt x="1585" y="929"/>
                      </a:cubicBezTo>
                      <a:cubicBezTo>
                        <a:pt x="1699" y="798"/>
                        <a:pt x="1808" y="650"/>
                        <a:pt x="1836" y="480"/>
                      </a:cubicBezTo>
                      <a:cubicBezTo>
                        <a:pt x="1896" y="95"/>
                        <a:pt x="1575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7503;p57">
                  <a:extLst>
                    <a:ext uri="{FF2B5EF4-FFF2-40B4-BE49-F238E27FC236}">
                      <a16:creationId xmlns:a16="http://schemas.microsoft.com/office/drawing/2014/main" id="{4F62B1F7-0CC5-9D62-B51E-64260317F7BD}"/>
                    </a:ext>
                  </a:extLst>
                </p:cNvPr>
                <p:cNvSpPr/>
                <p:nvPr/>
              </p:nvSpPr>
              <p:spPr>
                <a:xfrm>
                  <a:off x="5393385" y="2283117"/>
                  <a:ext cx="102238" cy="10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" h="2176" extrusionOk="0">
                      <a:moveTo>
                        <a:pt x="355" y="1"/>
                      </a:moveTo>
                      <a:cubicBezTo>
                        <a:pt x="293" y="79"/>
                        <a:pt x="238" y="162"/>
                        <a:pt x="201" y="252"/>
                      </a:cubicBezTo>
                      <a:cubicBezTo>
                        <a:pt x="140" y="411"/>
                        <a:pt x="132" y="584"/>
                        <a:pt x="129" y="751"/>
                      </a:cubicBezTo>
                      <a:cubicBezTo>
                        <a:pt x="126" y="1097"/>
                        <a:pt x="0" y="1981"/>
                        <a:pt x="419" y="2138"/>
                      </a:cubicBezTo>
                      <a:cubicBezTo>
                        <a:pt x="489" y="2164"/>
                        <a:pt x="569" y="2176"/>
                        <a:pt x="655" y="2176"/>
                      </a:cubicBezTo>
                      <a:cubicBezTo>
                        <a:pt x="1048" y="2176"/>
                        <a:pt x="1567" y="1934"/>
                        <a:pt x="1842" y="1783"/>
                      </a:cubicBezTo>
                      <a:cubicBezTo>
                        <a:pt x="1973" y="1711"/>
                        <a:pt x="2121" y="1599"/>
                        <a:pt x="2112" y="1446"/>
                      </a:cubicBezTo>
                      <a:cubicBezTo>
                        <a:pt x="2110" y="1345"/>
                        <a:pt x="2043" y="1264"/>
                        <a:pt x="1995" y="1172"/>
                      </a:cubicBezTo>
                      <a:cubicBezTo>
                        <a:pt x="1687" y="1335"/>
                        <a:pt x="1342" y="1421"/>
                        <a:pt x="998" y="1421"/>
                      </a:cubicBezTo>
                      <a:cubicBezTo>
                        <a:pt x="958" y="1421"/>
                        <a:pt x="919" y="1420"/>
                        <a:pt x="879" y="1418"/>
                      </a:cubicBezTo>
                      <a:cubicBezTo>
                        <a:pt x="823" y="1415"/>
                        <a:pt x="759" y="1407"/>
                        <a:pt x="715" y="1376"/>
                      </a:cubicBezTo>
                      <a:cubicBezTo>
                        <a:pt x="670" y="1345"/>
                        <a:pt x="639" y="1295"/>
                        <a:pt x="614" y="1248"/>
                      </a:cubicBezTo>
                      <a:cubicBezTo>
                        <a:pt x="416" y="865"/>
                        <a:pt x="327" y="430"/>
                        <a:pt x="3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7504;p57">
                  <a:extLst>
                    <a:ext uri="{FF2B5EF4-FFF2-40B4-BE49-F238E27FC236}">
                      <a16:creationId xmlns:a16="http://schemas.microsoft.com/office/drawing/2014/main" id="{2DE71635-AA37-7F13-B47D-303A1D2057F0}"/>
                    </a:ext>
                  </a:extLst>
                </p:cNvPr>
                <p:cNvSpPr/>
                <p:nvPr/>
              </p:nvSpPr>
              <p:spPr>
                <a:xfrm>
                  <a:off x="5376417" y="2395190"/>
                  <a:ext cx="81848" cy="81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" h="1693" extrusionOk="0">
                      <a:moveTo>
                        <a:pt x="812" y="0"/>
                      </a:moveTo>
                      <a:cubicBezTo>
                        <a:pt x="677" y="0"/>
                        <a:pt x="538" y="106"/>
                        <a:pt x="414" y="253"/>
                      </a:cubicBezTo>
                      <a:cubicBezTo>
                        <a:pt x="143" y="571"/>
                        <a:pt x="4" y="993"/>
                        <a:pt x="1" y="1411"/>
                      </a:cubicBezTo>
                      <a:cubicBezTo>
                        <a:pt x="101" y="1258"/>
                        <a:pt x="213" y="1115"/>
                        <a:pt x="336" y="979"/>
                      </a:cubicBezTo>
                      <a:cubicBezTo>
                        <a:pt x="425" y="881"/>
                        <a:pt x="523" y="789"/>
                        <a:pt x="643" y="730"/>
                      </a:cubicBezTo>
                      <a:cubicBezTo>
                        <a:pt x="710" y="697"/>
                        <a:pt x="788" y="677"/>
                        <a:pt x="866" y="677"/>
                      </a:cubicBezTo>
                      <a:cubicBezTo>
                        <a:pt x="919" y="677"/>
                        <a:pt x="972" y="686"/>
                        <a:pt x="1022" y="708"/>
                      </a:cubicBezTo>
                      <a:cubicBezTo>
                        <a:pt x="1164" y="769"/>
                        <a:pt x="1248" y="909"/>
                        <a:pt x="1321" y="1048"/>
                      </a:cubicBezTo>
                      <a:cubicBezTo>
                        <a:pt x="1429" y="1258"/>
                        <a:pt x="1521" y="1475"/>
                        <a:pt x="1600" y="1693"/>
                      </a:cubicBezTo>
                      <a:cubicBezTo>
                        <a:pt x="1627" y="1651"/>
                        <a:pt x="1650" y="1609"/>
                        <a:pt x="1661" y="1559"/>
                      </a:cubicBezTo>
                      <a:cubicBezTo>
                        <a:pt x="1697" y="1394"/>
                        <a:pt x="1625" y="1227"/>
                        <a:pt x="1555" y="1076"/>
                      </a:cubicBezTo>
                      <a:cubicBezTo>
                        <a:pt x="1413" y="778"/>
                        <a:pt x="1273" y="437"/>
                        <a:pt x="1078" y="167"/>
                      </a:cubicBezTo>
                      <a:cubicBezTo>
                        <a:pt x="994" y="49"/>
                        <a:pt x="904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7505;p57">
                  <a:extLst>
                    <a:ext uri="{FF2B5EF4-FFF2-40B4-BE49-F238E27FC236}">
                      <a16:creationId xmlns:a16="http://schemas.microsoft.com/office/drawing/2014/main" id="{29245D31-EC2E-2C61-B735-A3D8264E4C1C}"/>
                    </a:ext>
                  </a:extLst>
                </p:cNvPr>
                <p:cNvSpPr/>
                <p:nvPr/>
              </p:nvSpPr>
              <p:spPr>
                <a:xfrm>
                  <a:off x="5310282" y="2369305"/>
                  <a:ext cx="98333" cy="9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887" extrusionOk="0">
                      <a:moveTo>
                        <a:pt x="1168" y="0"/>
                      </a:moveTo>
                      <a:cubicBezTo>
                        <a:pt x="1001" y="0"/>
                        <a:pt x="837" y="19"/>
                        <a:pt x="706" y="40"/>
                      </a:cubicBezTo>
                      <a:cubicBezTo>
                        <a:pt x="447" y="87"/>
                        <a:pt x="154" y="157"/>
                        <a:pt x="0" y="352"/>
                      </a:cubicBezTo>
                      <a:cubicBezTo>
                        <a:pt x="187" y="369"/>
                        <a:pt x="366" y="394"/>
                        <a:pt x="553" y="422"/>
                      </a:cubicBezTo>
                      <a:cubicBezTo>
                        <a:pt x="748" y="453"/>
                        <a:pt x="957" y="497"/>
                        <a:pt x="1088" y="645"/>
                      </a:cubicBezTo>
                      <a:cubicBezTo>
                        <a:pt x="1270" y="846"/>
                        <a:pt x="1239" y="1156"/>
                        <a:pt x="1150" y="1404"/>
                      </a:cubicBezTo>
                      <a:cubicBezTo>
                        <a:pt x="1088" y="1574"/>
                        <a:pt x="1010" y="1736"/>
                        <a:pt x="907" y="1887"/>
                      </a:cubicBezTo>
                      <a:cubicBezTo>
                        <a:pt x="1167" y="1705"/>
                        <a:pt x="1404" y="1491"/>
                        <a:pt x="1613" y="1259"/>
                      </a:cubicBezTo>
                      <a:cubicBezTo>
                        <a:pt x="1769" y="1080"/>
                        <a:pt x="1917" y="882"/>
                        <a:pt x="1953" y="648"/>
                      </a:cubicBezTo>
                      <a:cubicBezTo>
                        <a:pt x="2040" y="124"/>
                        <a:pt x="1597" y="0"/>
                        <a:pt x="11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7506;p57">
                  <a:extLst>
                    <a:ext uri="{FF2B5EF4-FFF2-40B4-BE49-F238E27FC236}">
                      <a16:creationId xmlns:a16="http://schemas.microsoft.com/office/drawing/2014/main" id="{0A15C0A4-A220-5E30-0935-F1195EBBD420}"/>
                    </a:ext>
                  </a:extLst>
                </p:cNvPr>
                <p:cNvSpPr/>
                <p:nvPr/>
              </p:nvSpPr>
              <p:spPr>
                <a:xfrm>
                  <a:off x="5324936" y="2301675"/>
                  <a:ext cx="82860" cy="88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" h="1829" extrusionOk="0">
                      <a:moveTo>
                        <a:pt x="1147" y="1"/>
                      </a:moveTo>
                      <a:lnTo>
                        <a:pt x="1147" y="1"/>
                      </a:lnTo>
                      <a:cubicBezTo>
                        <a:pt x="1155" y="95"/>
                        <a:pt x="1161" y="185"/>
                        <a:pt x="1169" y="280"/>
                      </a:cubicBezTo>
                      <a:cubicBezTo>
                        <a:pt x="1183" y="475"/>
                        <a:pt x="1195" y="687"/>
                        <a:pt x="1091" y="851"/>
                      </a:cubicBezTo>
                      <a:cubicBezTo>
                        <a:pt x="974" y="1044"/>
                        <a:pt x="737" y="1122"/>
                        <a:pt x="511" y="1158"/>
                      </a:cubicBezTo>
                      <a:cubicBezTo>
                        <a:pt x="344" y="1189"/>
                        <a:pt x="171" y="1203"/>
                        <a:pt x="0" y="1203"/>
                      </a:cubicBezTo>
                      <a:cubicBezTo>
                        <a:pt x="168" y="1342"/>
                        <a:pt x="349" y="1471"/>
                        <a:pt x="539" y="1582"/>
                      </a:cubicBezTo>
                      <a:cubicBezTo>
                        <a:pt x="704" y="1682"/>
                        <a:pt x="1002" y="1829"/>
                        <a:pt x="1250" y="1829"/>
                      </a:cubicBezTo>
                      <a:cubicBezTo>
                        <a:pt x="1340" y="1829"/>
                        <a:pt x="1424" y="1809"/>
                        <a:pt x="1493" y="1761"/>
                      </a:cubicBezTo>
                      <a:cubicBezTo>
                        <a:pt x="1719" y="1599"/>
                        <a:pt x="1644" y="960"/>
                        <a:pt x="1588" y="704"/>
                      </a:cubicBezTo>
                      <a:cubicBezTo>
                        <a:pt x="1529" y="430"/>
                        <a:pt x="1379" y="157"/>
                        <a:pt x="114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7507;p57">
                  <a:extLst>
                    <a:ext uri="{FF2B5EF4-FFF2-40B4-BE49-F238E27FC236}">
                      <a16:creationId xmlns:a16="http://schemas.microsoft.com/office/drawing/2014/main" id="{0468F6CC-A704-1782-8C61-59B942FD69A7}"/>
                    </a:ext>
                  </a:extLst>
                </p:cNvPr>
                <p:cNvSpPr/>
                <p:nvPr/>
              </p:nvSpPr>
              <p:spPr>
                <a:xfrm>
                  <a:off x="5410738" y="2371811"/>
                  <a:ext cx="110577" cy="78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" h="1620" extrusionOk="0">
                      <a:moveTo>
                        <a:pt x="1446" y="0"/>
                      </a:moveTo>
                      <a:cubicBezTo>
                        <a:pt x="1269" y="0"/>
                        <a:pt x="1093" y="21"/>
                        <a:pt x="921" y="58"/>
                      </a:cubicBezTo>
                      <a:cubicBezTo>
                        <a:pt x="706" y="105"/>
                        <a:pt x="0" y="208"/>
                        <a:pt x="56" y="532"/>
                      </a:cubicBezTo>
                      <a:cubicBezTo>
                        <a:pt x="76" y="669"/>
                        <a:pt x="190" y="775"/>
                        <a:pt x="299" y="864"/>
                      </a:cubicBezTo>
                      <a:cubicBezTo>
                        <a:pt x="433" y="975"/>
                        <a:pt x="564" y="1090"/>
                        <a:pt x="698" y="1201"/>
                      </a:cubicBezTo>
                      <a:lnTo>
                        <a:pt x="1189" y="1620"/>
                      </a:lnTo>
                      <a:cubicBezTo>
                        <a:pt x="1158" y="1542"/>
                        <a:pt x="1122" y="1458"/>
                        <a:pt x="1091" y="1377"/>
                      </a:cubicBezTo>
                      <a:cubicBezTo>
                        <a:pt x="1038" y="1240"/>
                        <a:pt x="982" y="1104"/>
                        <a:pt x="991" y="959"/>
                      </a:cubicBezTo>
                      <a:cubicBezTo>
                        <a:pt x="999" y="719"/>
                        <a:pt x="1186" y="512"/>
                        <a:pt x="1398" y="401"/>
                      </a:cubicBezTo>
                      <a:cubicBezTo>
                        <a:pt x="1613" y="289"/>
                        <a:pt x="1858" y="258"/>
                        <a:pt x="2098" y="231"/>
                      </a:cubicBezTo>
                      <a:cubicBezTo>
                        <a:pt x="2162" y="222"/>
                        <a:pt x="2227" y="211"/>
                        <a:pt x="2294" y="205"/>
                      </a:cubicBezTo>
                      <a:cubicBezTo>
                        <a:pt x="2252" y="180"/>
                        <a:pt x="2207" y="161"/>
                        <a:pt x="2162" y="139"/>
                      </a:cubicBezTo>
                      <a:cubicBezTo>
                        <a:pt x="1935" y="41"/>
                        <a:pt x="1691" y="0"/>
                        <a:pt x="144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7508;p57">
                  <a:extLst>
                    <a:ext uri="{FF2B5EF4-FFF2-40B4-BE49-F238E27FC236}">
                      <a16:creationId xmlns:a16="http://schemas.microsoft.com/office/drawing/2014/main" id="{21665A40-2B82-29B1-EAD3-B4C7E1E7B8DF}"/>
                    </a:ext>
                  </a:extLst>
                </p:cNvPr>
                <p:cNvSpPr/>
                <p:nvPr/>
              </p:nvSpPr>
              <p:spPr>
                <a:xfrm>
                  <a:off x="5388131" y="2361881"/>
                  <a:ext cx="53842" cy="4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1025" extrusionOk="0">
                      <a:moveTo>
                        <a:pt x="559" y="0"/>
                      </a:moveTo>
                      <a:cubicBezTo>
                        <a:pt x="320" y="0"/>
                        <a:pt x="106" y="168"/>
                        <a:pt x="56" y="414"/>
                      </a:cubicBezTo>
                      <a:cubicBezTo>
                        <a:pt x="1" y="690"/>
                        <a:pt x="182" y="958"/>
                        <a:pt x="461" y="1014"/>
                      </a:cubicBezTo>
                      <a:cubicBezTo>
                        <a:pt x="495" y="1021"/>
                        <a:pt x="528" y="1024"/>
                        <a:pt x="561" y="1024"/>
                      </a:cubicBezTo>
                      <a:cubicBezTo>
                        <a:pt x="799" y="1024"/>
                        <a:pt x="1012" y="854"/>
                        <a:pt x="1061" y="610"/>
                      </a:cubicBezTo>
                      <a:cubicBezTo>
                        <a:pt x="1117" y="333"/>
                        <a:pt x="935" y="66"/>
                        <a:pt x="656" y="10"/>
                      </a:cubicBezTo>
                      <a:cubicBezTo>
                        <a:pt x="624" y="3"/>
                        <a:pt x="591" y="0"/>
                        <a:pt x="5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7509;p57">
                  <a:extLst>
                    <a:ext uri="{FF2B5EF4-FFF2-40B4-BE49-F238E27FC236}">
                      <a16:creationId xmlns:a16="http://schemas.microsoft.com/office/drawing/2014/main" id="{86234ED5-9266-DD33-4030-B15D7438A036}"/>
                    </a:ext>
                  </a:extLst>
                </p:cNvPr>
                <p:cNvSpPr/>
                <p:nvPr/>
              </p:nvSpPr>
              <p:spPr>
                <a:xfrm>
                  <a:off x="5400085" y="2372968"/>
                  <a:ext cx="29789" cy="27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567" extrusionOk="0">
                      <a:moveTo>
                        <a:pt x="309" y="0"/>
                      </a:moveTo>
                      <a:cubicBezTo>
                        <a:pt x="178" y="0"/>
                        <a:pt x="59" y="94"/>
                        <a:pt x="32" y="229"/>
                      </a:cubicBezTo>
                      <a:cubicBezTo>
                        <a:pt x="1" y="382"/>
                        <a:pt x="101" y="530"/>
                        <a:pt x="255" y="561"/>
                      </a:cubicBezTo>
                      <a:cubicBezTo>
                        <a:pt x="273" y="565"/>
                        <a:pt x="292" y="566"/>
                        <a:pt x="310" y="566"/>
                      </a:cubicBezTo>
                      <a:cubicBezTo>
                        <a:pt x="442" y="566"/>
                        <a:pt x="560" y="472"/>
                        <a:pt x="587" y="338"/>
                      </a:cubicBezTo>
                      <a:cubicBezTo>
                        <a:pt x="618" y="184"/>
                        <a:pt x="517" y="39"/>
                        <a:pt x="364" y="6"/>
                      </a:cubicBezTo>
                      <a:cubicBezTo>
                        <a:pt x="345" y="2"/>
                        <a:pt x="327" y="0"/>
                        <a:pt x="3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7510;p57">
                  <a:extLst>
                    <a:ext uri="{FF2B5EF4-FFF2-40B4-BE49-F238E27FC236}">
                      <a16:creationId xmlns:a16="http://schemas.microsoft.com/office/drawing/2014/main" id="{8344D93F-B5BE-4962-B766-2BE7C8AE0D5B}"/>
                    </a:ext>
                  </a:extLst>
                </p:cNvPr>
                <p:cNvSpPr/>
                <p:nvPr/>
              </p:nvSpPr>
              <p:spPr>
                <a:xfrm>
                  <a:off x="5383841" y="2556623"/>
                  <a:ext cx="414204" cy="419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3" h="8697" extrusionOk="0">
                      <a:moveTo>
                        <a:pt x="5559" y="1"/>
                      </a:moveTo>
                      <a:cubicBezTo>
                        <a:pt x="5463" y="1"/>
                        <a:pt x="5368" y="14"/>
                        <a:pt x="5276" y="43"/>
                      </a:cubicBezTo>
                      <a:cubicBezTo>
                        <a:pt x="5003" y="127"/>
                        <a:pt x="4785" y="322"/>
                        <a:pt x="4576" y="514"/>
                      </a:cubicBezTo>
                      <a:cubicBezTo>
                        <a:pt x="4397" y="676"/>
                        <a:pt x="4216" y="843"/>
                        <a:pt x="4074" y="1039"/>
                      </a:cubicBezTo>
                      <a:cubicBezTo>
                        <a:pt x="4068" y="1044"/>
                        <a:pt x="4062" y="1050"/>
                        <a:pt x="4060" y="1058"/>
                      </a:cubicBezTo>
                      <a:cubicBezTo>
                        <a:pt x="4037" y="1078"/>
                        <a:pt x="4023" y="1106"/>
                        <a:pt x="4007" y="1131"/>
                      </a:cubicBezTo>
                      <a:cubicBezTo>
                        <a:pt x="3995" y="1148"/>
                        <a:pt x="3990" y="1162"/>
                        <a:pt x="3979" y="1178"/>
                      </a:cubicBezTo>
                      <a:cubicBezTo>
                        <a:pt x="3968" y="1198"/>
                        <a:pt x="3956" y="1215"/>
                        <a:pt x="3948" y="1234"/>
                      </a:cubicBezTo>
                      <a:cubicBezTo>
                        <a:pt x="3926" y="1270"/>
                        <a:pt x="3909" y="1309"/>
                        <a:pt x="3895" y="1346"/>
                      </a:cubicBezTo>
                      <a:lnTo>
                        <a:pt x="3895" y="1351"/>
                      </a:lnTo>
                      <a:cubicBezTo>
                        <a:pt x="3870" y="1413"/>
                        <a:pt x="3850" y="1477"/>
                        <a:pt x="3836" y="1541"/>
                      </a:cubicBezTo>
                      <a:cubicBezTo>
                        <a:pt x="3828" y="1574"/>
                        <a:pt x="3822" y="1608"/>
                        <a:pt x="3814" y="1639"/>
                      </a:cubicBezTo>
                      <a:cubicBezTo>
                        <a:pt x="3786" y="1803"/>
                        <a:pt x="3781" y="1971"/>
                        <a:pt x="3775" y="2138"/>
                      </a:cubicBezTo>
                      <a:cubicBezTo>
                        <a:pt x="3775" y="2219"/>
                        <a:pt x="3772" y="2314"/>
                        <a:pt x="3767" y="2423"/>
                      </a:cubicBezTo>
                      <a:cubicBezTo>
                        <a:pt x="3613" y="1973"/>
                        <a:pt x="3306" y="1577"/>
                        <a:pt x="2868" y="1413"/>
                      </a:cubicBezTo>
                      <a:cubicBezTo>
                        <a:pt x="2654" y="1333"/>
                        <a:pt x="2429" y="1316"/>
                        <a:pt x="2200" y="1316"/>
                      </a:cubicBezTo>
                      <a:cubicBezTo>
                        <a:pt x="2017" y="1316"/>
                        <a:pt x="1831" y="1327"/>
                        <a:pt x="1645" y="1327"/>
                      </a:cubicBezTo>
                      <a:cubicBezTo>
                        <a:pt x="1526" y="1327"/>
                        <a:pt x="1407" y="1322"/>
                        <a:pt x="1289" y="1307"/>
                      </a:cubicBezTo>
                      <a:cubicBezTo>
                        <a:pt x="1168" y="1290"/>
                        <a:pt x="1045" y="1261"/>
                        <a:pt x="922" y="1261"/>
                      </a:cubicBezTo>
                      <a:cubicBezTo>
                        <a:pt x="885" y="1261"/>
                        <a:pt x="847" y="1264"/>
                        <a:pt x="809" y="1270"/>
                      </a:cubicBezTo>
                      <a:cubicBezTo>
                        <a:pt x="452" y="1337"/>
                        <a:pt x="252" y="1756"/>
                        <a:pt x="307" y="2110"/>
                      </a:cubicBezTo>
                      <a:cubicBezTo>
                        <a:pt x="363" y="2470"/>
                        <a:pt x="603" y="2768"/>
                        <a:pt x="854" y="3028"/>
                      </a:cubicBezTo>
                      <a:cubicBezTo>
                        <a:pt x="1161" y="3338"/>
                        <a:pt x="1499" y="3619"/>
                        <a:pt x="1861" y="3865"/>
                      </a:cubicBezTo>
                      <a:cubicBezTo>
                        <a:pt x="1847" y="3868"/>
                        <a:pt x="1836" y="3868"/>
                        <a:pt x="1828" y="3870"/>
                      </a:cubicBezTo>
                      <a:cubicBezTo>
                        <a:pt x="1819" y="3870"/>
                        <a:pt x="1817" y="3870"/>
                        <a:pt x="1808" y="3876"/>
                      </a:cubicBezTo>
                      <a:lnTo>
                        <a:pt x="1663" y="3907"/>
                      </a:lnTo>
                      <a:cubicBezTo>
                        <a:pt x="1660" y="3907"/>
                        <a:pt x="1655" y="3909"/>
                        <a:pt x="1652" y="3909"/>
                      </a:cubicBezTo>
                      <a:cubicBezTo>
                        <a:pt x="1273" y="3996"/>
                        <a:pt x="907" y="4158"/>
                        <a:pt x="756" y="4498"/>
                      </a:cubicBezTo>
                      <a:cubicBezTo>
                        <a:pt x="676" y="4688"/>
                        <a:pt x="673" y="4911"/>
                        <a:pt x="539" y="5067"/>
                      </a:cubicBezTo>
                      <a:cubicBezTo>
                        <a:pt x="419" y="5215"/>
                        <a:pt x="210" y="5265"/>
                        <a:pt x="98" y="5424"/>
                      </a:cubicBezTo>
                      <a:cubicBezTo>
                        <a:pt x="0" y="5564"/>
                        <a:pt x="6" y="5767"/>
                        <a:pt x="104" y="5915"/>
                      </a:cubicBezTo>
                      <a:cubicBezTo>
                        <a:pt x="201" y="6058"/>
                        <a:pt x="369" y="6150"/>
                        <a:pt x="539" y="6172"/>
                      </a:cubicBezTo>
                      <a:cubicBezTo>
                        <a:pt x="662" y="6191"/>
                        <a:pt x="790" y="6180"/>
                        <a:pt x="907" y="6222"/>
                      </a:cubicBezTo>
                      <a:cubicBezTo>
                        <a:pt x="1234" y="6345"/>
                        <a:pt x="1303" y="6839"/>
                        <a:pt x="1635" y="6953"/>
                      </a:cubicBezTo>
                      <a:cubicBezTo>
                        <a:pt x="1681" y="6969"/>
                        <a:pt x="1728" y="6976"/>
                        <a:pt x="1774" y="6976"/>
                      </a:cubicBezTo>
                      <a:cubicBezTo>
                        <a:pt x="1955" y="6976"/>
                        <a:pt x="2138" y="6870"/>
                        <a:pt x="2291" y="6763"/>
                      </a:cubicBezTo>
                      <a:lnTo>
                        <a:pt x="2294" y="6763"/>
                      </a:lnTo>
                      <a:cubicBezTo>
                        <a:pt x="2302" y="6758"/>
                        <a:pt x="2305" y="6752"/>
                        <a:pt x="2310" y="6749"/>
                      </a:cubicBezTo>
                      <a:cubicBezTo>
                        <a:pt x="2506" y="6610"/>
                        <a:pt x="2695" y="6457"/>
                        <a:pt x="2877" y="6295"/>
                      </a:cubicBezTo>
                      <a:cubicBezTo>
                        <a:pt x="2893" y="6281"/>
                        <a:pt x="2907" y="6267"/>
                        <a:pt x="2921" y="6253"/>
                      </a:cubicBezTo>
                      <a:cubicBezTo>
                        <a:pt x="2994" y="6186"/>
                        <a:pt x="3072" y="6116"/>
                        <a:pt x="3142" y="6046"/>
                      </a:cubicBezTo>
                      <a:lnTo>
                        <a:pt x="3142" y="6046"/>
                      </a:lnTo>
                      <a:cubicBezTo>
                        <a:pt x="3114" y="6150"/>
                        <a:pt x="3089" y="6250"/>
                        <a:pt x="3072" y="6351"/>
                      </a:cubicBezTo>
                      <a:cubicBezTo>
                        <a:pt x="3072" y="6359"/>
                        <a:pt x="3072" y="6364"/>
                        <a:pt x="3069" y="6373"/>
                      </a:cubicBezTo>
                      <a:cubicBezTo>
                        <a:pt x="3058" y="6445"/>
                        <a:pt x="3047" y="6518"/>
                        <a:pt x="3041" y="6590"/>
                      </a:cubicBezTo>
                      <a:cubicBezTo>
                        <a:pt x="3041" y="6602"/>
                        <a:pt x="3036" y="6610"/>
                        <a:pt x="3036" y="6616"/>
                      </a:cubicBezTo>
                      <a:cubicBezTo>
                        <a:pt x="2994" y="7118"/>
                        <a:pt x="3075" y="7631"/>
                        <a:pt x="3298" y="8083"/>
                      </a:cubicBezTo>
                      <a:cubicBezTo>
                        <a:pt x="3446" y="8389"/>
                        <a:pt x="3727" y="8697"/>
                        <a:pt x="4048" y="8697"/>
                      </a:cubicBezTo>
                      <a:cubicBezTo>
                        <a:pt x="4090" y="8697"/>
                        <a:pt x="4133" y="8691"/>
                        <a:pt x="4177" y="8680"/>
                      </a:cubicBezTo>
                      <a:cubicBezTo>
                        <a:pt x="4500" y="8594"/>
                        <a:pt x="4645" y="8222"/>
                        <a:pt x="4863" y="7969"/>
                      </a:cubicBezTo>
                      <a:cubicBezTo>
                        <a:pt x="5114" y="7684"/>
                        <a:pt x="5513" y="7492"/>
                        <a:pt x="5627" y="7140"/>
                      </a:cubicBezTo>
                      <a:cubicBezTo>
                        <a:pt x="5636" y="7118"/>
                        <a:pt x="5639" y="7101"/>
                        <a:pt x="5644" y="7079"/>
                      </a:cubicBezTo>
                      <a:cubicBezTo>
                        <a:pt x="5658" y="7017"/>
                        <a:pt x="5664" y="6950"/>
                        <a:pt x="5658" y="6889"/>
                      </a:cubicBezTo>
                      <a:cubicBezTo>
                        <a:pt x="5655" y="6822"/>
                        <a:pt x="5644" y="6758"/>
                        <a:pt x="5627" y="6696"/>
                      </a:cubicBezTo>
                      <a:cubicBezTo>
                        <a:pt x="5594" y="6571"/>
                        <a:pt x="5538" y="6445"/>
                        <a:pt x="5482" y="6325"/>
                      </a:cubicBezTo>
                      <a:cubicBezTo>
                        <a:pt x="5404" y="6178"/>
                        <a:pt x="5332" y="6016"/>
                        <a:pt x="5259" y="5857"/>
                      </a:cubicBezTo>
                      <a:cubicBezTo>
                        <a:pt x="5237" y="5807"/>
                        <a:pt x="5212" y="5759"/>
                        <a:pt x="5189" y="5706"/>
                      </a:cubicBezTo>
                      <a:lnTo>
                        <a:pt x="5189" y="5706"/>
                      </a:lnTo>
                      <a:cubicBezTo>
                        <a:pt x="5209" y="5726"/>
                        <a:pt x="5234" y="5745"/>
                        <a:pt x="5254" y="5765"/>
                      </a:cubicBezTo>
                      <a:cubicBezTo>
                        <a:pt x="5407" y="5893"/>
                        <a:pt x="5558" y="6024"/>
                        <a:pt x="5711" y="6152"/>
                      </a:cubicBezTo>
                      <a:cubicBezTo>
                        <a:pt x="5820" y="6242"/>
                        <a:pt x="5923" y="6334"/>
                        <a:pt x="6032" y="6423"/>
                      </a:cubicBezTo>
                      <a:lnTo>
                        <a:pt x="6035" y="6429"/>
                      </a:lnTo>
                      <a:cubicBezTo>
                        <a:pt x="6227" y="6590"/>
                        <a:pt x="6423" y="6755"/>
                        <a:pt x="6662" y="6833"/>
                      </a:cubicBezTo>
                      <a:cubicBezTo>
                        <a:pt x="6758" y="6863"/>
                        <a:pt x="6855" y="6877"/>
                        <a:pt x="6952" y="6877"/>
                      </a:cubicBezTo>
                      <a:cubicBezTo>
                        <a:pt x="7418" y="6877"/>
                        <a:pt x="7877" y="6553"/>
                        <a:pt x="8180" y="6172"/>
                      </a:cubicBezTo>
                      <a:cubicBezTo>
                        <a:pt x="8356" y="5954"/>
                        <a:pt x="8509" y="5698"/>
                        <a:pt x="8537" y="5419"/>
                      </a:cubicBezTo>
                      <a:cubicBezTo>
                        <a:pt x="8593" y="4911"/>
                        <a:pt x="8230" y="4453"/>
                        <a:pt x="7776" y="4188"/>
                      </a:cubicBezTo>
                      <a:cubicBezTo>
                        <a:pt x="7742" y="4169"/>
                        <a:pt x="7706" y="4149"/>
                        <a:pt x="7672" y="4133"/>
                      </a:cubicBezTo>
                      <a:lnTo>
                        <a:pt x="7667" y="4133"/>
                      </a:lnTo>
                      <a:cubicBezTo>
                        <a:pt x="7633" y="4116"/>
                        <a:pt x="7597" y="4099"/>
                        <a:pt x="7564" y="4085"/>
                      </a:cubicBezTo>
                      <a:cubicBezTo>
                        <a:pt x="7207" y="3933"/>
                        <a:pt x="6826" y="3866"/>
                        <a:pt x="6440" y="3866"/>
                      </a:cubicBezTo>
                      <a:cubicBezTo>
                        <a:pt x="6402" y="3866"/>
                        <a:pt x="6365" y="3866"/>
                        <a:pt x="6328" y="3868"/>
                      </a:cubicBezTo>
                      <a:cubicBezTo>
                        <a:pt x="6389" y="3837"/>
                        <a:pt x="6445" y="3806"/>
                        <a:pt x="6495" y="3778"/>
                      </a:cubicBezTo>
                      <a:cubicBezTo>
                        <a:pt x="6704" y="3658"/>
                        <a:pt x="6933" y="3480"/>
                        <a:pt x="6925" y="3240"/>
                      </a:cubicBezTo>
                      <a:cubicBezTo>
                        <a:pt x="6922" y="3215"/>
                        <a:pt x="6919" y="3195"/>
                        <a:pt x="6914" y="3173"/>
                      </a:cubicBezTo>
                      <a:cubicBezTo>
                        <a:pt x="6911" y="3167"/>
                        <a:pt x="6911" y="3159"/>
                        <a:pt x="6908" y="3153"/>
                      </a:cubicBezTo>
                      <a:cubicBezTo>
                        <a:pt x="6905" y="3137"/>
                        <a:pt x="6900" y="3123"/>
                        <a:pt x="6894" y="3103"/>
                      </a:cubicBezTo>
                      <a:cubicBezTo>
                        <a:pt x="6894" y="3100"/>
                        <a:pt x="6891" y="3095"/>
                        <a:pt x="6886" y="3086"/>
                      </a:cubicBezTo>
                      <a:cubicBezTo>
                        <a:pt x="6880" y="3067"/>
                        <a:pt x="6872" y="3047"/>
                        <a:pt x="6863" y="3031"/>
                      </a:cubicBezTo>
                      <a:cubicBezTo>
                        <a:pt x="6863" y="3028"/>
                        <a:pt x="6863" y="3028"/>
                        <a:pt x="6858" y="3025"/>
                      </a:cubicBezTo>
                      <a:cubicBezTo>
                        <a:pt x="6824" y="2950"/>
                        <a:pt x="6771" y="2877"/>
                        <a:pt x="6732" y="2805"/>
                      </a:cubicBezTo>
                      <a:cubicBezTo>
                        <a:pt x="6713" y="2766"/>
                        <a:pt x="6696" y="2732"/>
                        <a:pt x="6682" y="2693"/>
                      </a:cubicBezTo>
                      <a:cubicBezTo>
                        <a:pt x="6584" y="2428"/>
                        <a:pt x="6696" y="2135"/>
                        <a:pt x="6755" y="1856"/>
                      </a:cubicBezTo>
                      <a:cubicBezTo>
                        <a:pt x="6852" y="1396"/>
                        <a:pt x="6794" y="883"/>
                        <a:pt x="6517" y="503"/>
                      </a:cubicBezTo>
                      <a:cubicBezTo>
                        <a:pt x="6298" y="202"/>
                        <a:pt x="5927" y="1"/>
                        <a:pt x="55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7511;p57">
                  <a:extLst>
                    <a:ext uri="{FF2B5EF4-FFF2-40B4-BE49-F238E27FC236}">
                      <a16:creationId xmlns:a16="http://schemas.microsoft.com/office/drawing/2014/main" id="{0E417848-CC90-9ACE-223B-8DE009A02D0E}"/>
                    </a:ext>
                  </a:extLst>
                </p:cNvPr>
                <p:cNvSpPr/>
                <p:nvPr/>
              </p:nvSpPr>
              <p:spPr>
                <a:xfrm>
                  <a:off x="5561470" y="2587859"/>
                  <a:ext cx="136799" cy="179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728" extrusionOk="0">
                      <a:moveTo>
                        <a:pt x="1680" y="1"/>
                      </a:moveTo>
                      <a:cubicBezTo>
                        <a:pt x="1599" y="1"/>
                        <a:pt x="1518" y="12"/>
                        <a:pt x="1440" y="36"/>
                      </a:cubicBezTo>
                      <a:cubicBezTo>
                        <a:pt x="1212" y="106"/>
                        <a:pt x="1025" y="274"/>
                        <a:pt x="849" y="438"/>
                      </a:cubicBezTo>
                      <a:cubicBezTo>
                        <a:pt x="620" y="645"/>
                        <a:pt x="389" y="859"/>
                        <a:pt x="271" y="1147"/>
                      </a:cubicBezTo>
                      <a:cubicBezTo>
                        <a:pt x="188" y="1356"/>
                        <a:pt x="174" y="1588"/>
                        <a:pt x="171" y="1816"/>
                      </a:cubicBezTo>
                      <a:cubicBezTo>
                        <a:pt x="165" y="2279"/>
                        <a:pt x="1" y="3465"/>
                        <a:pt x="559" y="3677"/>
                      </a:cubicBezTo>
                      <a:cubicBezTo>
                        <a:pt x="652" y="3712"/>
                        <a:pt x="759" y="3727"/>
                        <a:pt x="873" y="3727"/>
                      </a:cubicBezTo>
                      <a:cubicBezTo>
                        <a:pt x="1402" y="3727"/>
                        <a:pt x="2103" y="3404"/>
                        <a:pt x="2470" y="3200"/>
                      </a:cubicBezTo>
                      <a:cubicBezTo>
                        <a:pt x="2648" y="3100"/>
                        <a:pt x="2838" y="2952"/>
                        <a:pt x="2835" y="2745"/>
                      </a:cubicBezTo>
                      <a:cubicBezTo>
                        <a:pt x="2830" y="2578"/>
                        <a:pt x="2690" y="2447"/>
                        <a:pt x="2634" y="2285"/>
                      </a:cubicBezTo>
                      <a:cubicBezTo>
                        <a:pt x="2553" y="2059"/>
                        <a:pt x="2648" y="1811"/>
                        <a:pt x="2696" y="1574"/>
                      </a:cubicBezTo>
                      <a:cubicBezTo>
                        <a:pt x="2779" y="1183"/>
                        <a:pt x="2726" y="751"/>
                        <a:pt x="2495" y="427"/>
                      </a:cubicBezTo>
                      <a:cubicBezTo>
                        <a:pt x="2309" y="170"/>
                        <a:pt x="1992" y="1"/>
                        <a:pt x="16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7512;p57">
                  <a:extLst>
                    <a:ext uri="{FF2B5EF4-FFF2-40B4-BE49-F238E27FC236}">
                      <a16:creationId xmlns:a16="http://schemas.microsoft.com/office/drawing/2014/main" id="{B1FE63EA-A37C-860F-BA76-FB6458AC607A}"/>
                    </a:ext>
                  </a:extLst>
                </p:cNvPr>
                <p:cNvSpPr/>
                <p:nvPr/>
              </p:nvSpPr>
              <p:spPr>
                <a:xfrm>
                  <a:off x="5588223" y="2685374"/>
                  <a:ext cx="70135" cy="69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1446" extrusionOk="0">
                      <a:moveTo>
                        <a:pt x="1377" y="0"/>
                      </a:moveTo>
                      <a:cubicBezTo>
                        <a:pt x="1353" y="0"/>
                        <a:pt x="1329" y="13"/>
                        <a:pt x="1318" y="36"/>
                      </a:cubicBezTo>
                      <a:cubicBezTo>
                        <a:pt x="1033" y="574"/>
                        <a:pt x="581" y="1029"/>
                        <a:pt x="46" y="1319"/>
                      </a:cubicBezTo>
                      <a:cubicBezTo>
                        <a:pt x="15" y="1336"/>
                        <a:pt x="1" y="1378"/>
                        <a:pt x="18" y="1414"/>
                      </a:cubicBezTo>
                      <a:cubicBezTo>
                        <a:pt x="23" y="1431"/>
                        <a:pt x="40" y="1442"/>
                        <a:pt x="62" y="1445"/>
                      </a:cubicBezTo>
                      <a:cubicBezTo>
                        <a:pt x="66" y="1446"/>
                        <a:pt x="70" y="1446"/>
                        <a:pt x="74" y="1446"/>
                      </a:cubicBezTo>
                      <a:cubicBezTo>
                        <a:pt x="85" y="1446"/>
                        <a:pt x="97" y="1443"/>
                        <a:pt x="107" y="1439"/>
                      </a:cubicBezTo>
                      <a:cubicBezTo>
                        <a:pt x="665" y="1138"/>
                        <a:pt x="1139" y="661"/>
                        <a:pt x="1438" y="100"/>
                      </a:cubicBezTo>
                      <a:cubicBezTo>
                        <a:pt x="1454" y="67"/>
                        <a:pt x="1443" y="25"/>
                        <a:pt x="1410" y="8"/>
                      </a:cubicBezTo>
                      <a:cubicBezTo>
                        <a:pt x="1399" y="3"/>
                        <a:pt x="1388" y="0"/>
                        <a:pt x="1377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7513;p57">
                  <a:extLst>
                    <a:ext uri="{FF2B5EF4-FFF2-40B4-BE49-F238E27FC236}">
                      <a16:creationId xmlns:a16="http://schemas.microsoft.com/office/drawing/2014/main" id="{F3370011-BC9B-18CF-15EA-924F7F3CFF9E}"/>
                    </a:ext>
                  </a:extLst>
                </p:cNvPr>
                <p:cNvSpPr/>
                <p:nvPr/>
              </p:nvSpPr>
              <p:spPr>
                <a:xfrm>
                  <a:off x="5594296" y="2681759"/>
                  <a:ext cx="21306" cy="7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1479" extrusionOk="0">
                      <a:moveTo>
                        <a:pt x="365" y="0"/>
                      </a:moveTo>
                      <a:cubicBezTo>
                        <a:pt x="339" y="0"/>
                        <a:pt x="316" y="12"/>
                        <a:pt x="302" y="39"/>
                      </a:cubicBezTo>
                      <a:cubicBezTo>
                        <a:pt x="104" y="463"/>
                        <a:pt x="0" y="937"/>
                        <a:pt x="6" y="1408"/>
                      </a:cubicBezTo>
                      <a:cubicBezTo>
                        <a:pt x="6" y="1445"/>
                        <a:pt x="31" y="1470"/>
                        <a:pt x="62" y="1475"/>
                      </a:cubicBezTo>
                      <a:cubicBezTo>
                        <a:pt x="70" y="1478"/>
                        <a:pt x="73" y="1478"/>
                        <a:pt x="76" y="1478"/>
                      </a:cubicBezTo>
                      <a:cubicBezTo>
                        <a:pt x="115" y="1478"/>
                        <a:pt x="143" y="1447"/>
                        <a:pt x="143" y="1408"/>
                      </a:cubicBezTo>
                      <a:cubicBezTo>
                        <a:pt x="134" y="959"/>
                        <a:pt x="232" y="504"/>
                        <a:pt x="424" y="97"/>
                      </a:cubicBezTo>
                      <a:cubicBezTo>
                        <a:pt x="441" y="64"/>
                        <a:pt x="427" y="25"/>
                        <a:pt x="394" y="5"/>
                      </a:cubicBezTo>
                      <a:cubicBezTo>
                        <a:pt x="384" y="2"/>
                        <a:pt x="374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7514;p57">
                  <a:extLst>
                    <a:ext uri="{FF2B5EF4-FFF2-40B4-BE49-F238E27FC236}">
                      <a16:creationId xmlns:a16="http://schemas.microsoft.com/office/drawing/2014/main" id="{76E601F5-A53A-18EF-C606-80C89CC37921}"/>
                    </a:ext>
                  </a:extLst>
                </p:cNvPr>
                <p:cNvSpPr/>
                <p:nvPr/>
              </p:nvSpPr>
              <p:spPr>
                <a:xfrm>
                  <a:off x="5577473" y="2634182"/>
                  <a:ext cx="92163" cy="12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" h="2508" extrusionOk="0">
                      <a:moveTo>
                        <a:pt x="1126" y="1"/>
                      </a:moveTo>
                      <a:cubicBezTo>
                        <a:pt x="1073" y="1"/>
                        <a:pt x="1020" y="8"/>
                        <a:pt x="969" y="24"/>
                      </a:cubicBezTo>
                      <a:cubicBezTo>
                        <a:pt x="815" y="74"/>
                        <a:pt x="690" y="186"/>
                        <a:pt x="567" y="292"/>
                      </a:cubicBezTo>
                      <a:cubicBezTo>
                        <a:pt x="414" y="431"/>
                        <a:pt x="257" y="579"/>
                        <a:pt x="182" y="766"/>
                      </a:cubicBezTo>
                      <a:cubicBezTo>
                        <a:pt x="123" y="911"/>
                        <a:pt x="115" y="1065"/>
                        <a:pt x="115" y="1218"/>
                      </a:cubicBezTo>
                      <a:cubicBezTo>
                        <a:pt x="112" y="1530"/>
                        <a:pt x="1" y="2328"/>
                        <a:pt x="377" y="2468"/>
                      </a:cubicBezTo>
                      <a:cubicBezTo>
                        <a:pt x="445" y="2495"/>
                        <a:pt x="522" y="2507"/>
                        <a:pt x="604" y="2507"/>
                      </a:cubicBezTo>
                      <a:cubicBezTo>
                        <a:pt x="958" y="2507"/>
                        <a:pt x="1417" y="2291"/>
                        <a:pt x="1663" y="2155"/>
                      </a:cubicBezTo>
                      <a:cubicBezTo>
                        <a:pt x="1781" y="2088"/>
                        <a:pt x="1912" y="1988"/>
                        <a:pt x="1906" y="1849"/>
                      </a:cubicBezTo>
                      <a:cubicBezTo>
                        <a:pt x="1903" y="1731"/>
                        <a:pt x="1809" y="1645"/>
                        <a:pt x="1772" y="1539"/>
                      </a:cubicBezTo>
                      <a:cubicBezTo>
                        <a:pt x="1716" y="1385"/>
                        <a:pt x="1781" y="1218"/>
                        <a:pt x="1814" y="1059"/>
                      </a:cubicBezTo>
                      <a:cubicBezTo>
                        <a:pt x="1870" y="794"/>
                        <a:pt x="1834" y="507"/>
                        <a:pt x="1677" y="289"/>
                      </a:cubicBezTo>
                      <a:cubicBezTo>
                        <a:pt x="1553" y="117"/>
                        <a:pt x="1337" y="1"/>
                        <a:pt x="11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7515;p57">
                  <a:extLst>
                    <a:ext uri="{FF2B5EF4-FFF2-40B4-BE49-F238E27FC236}">
                      <a16:creationId xmlns:a16="http://schemas.microsoft.com/office/drawing/2014/main" id="{140D5656-90DF-723E-D24B-12165F2C6E02}"/>
                    </a:ext>
                  </a:extLst>
                </p:cNvPr>
                <p:cNvSpPr/>
                <p:nvPr/>
              </p:nvSpPr>
              <p:spPr>
                <a:xfrm>
                  <a:off x="5584897" y="2745532"/>
                  <a:ext cx="181723" cy="123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2558" extrusionOk="0">
                      <a:moveTo>
                        <a:pt x="1940" y="0"/>
                      </a:moveTo>
                      <a:cubicBezTo>
                        <a:pt x="1702" y="0"/>
                        <a:pt x="1462" y="30"/>
                        <a:pt x="1230" y="83"/>
                      </a:cubicBezTo>
                      <a:cubicBezTo>
                        <a:pt x="943" y="141"/>
                        <a:pt x="0" y="283"/>
                        <a:pt x="73" y="721"/>
                      </a:cubicBezTo>
                      <a:cubicBezTo>
                        <a:pt x="103" y="908"/>
                        <a:pt x="257" y="1045"/>
                        <a:pt x="399" y="1168"/>
                      </a:cubicBezTo>
                      <a:cubicBezTo>
                        <a:pt x="578" y="1321"/>
                        <a:pt x="756" y="1469"/>
                        <a:pt x="935" y="1620"/>
                      </a:cubicBezTo>
                      <a:cubicBezTo>
                        <a:pt x="1152" y="1804"/>
                        <a:pt x="1373" y="1991"/>
                        <a:pt x="1593" y="2178"/>
                      </a:cubicBezTo>
                      <a:cubicBezTo>
                        <a:pt x="1758" y="2314"/>
                        <a:pt x="1925" y="2457"/>
                        <a:pt x="2126" y="2521"/>
                      </a:cubicBezTo>
                      <a:cubicBezTo>
                        <a:pt x="2207" y="2546"/>
                        <a:pt x="2288" y="2558"/>
                        <a:pt x="2370" y="2558"/>
                      </a:cubicBezTo>
                      <a:cubicBezTo>
                        <a:pt x="2766" y="2558"/>
                        <a:pt x="3155" y="2282"/>
                        <a:pt x="3412" y="1963"/>
                      </a:cubicBezTo>
                      <a:cubicBezTo>
                        <a:pt x="3560" y="1773"/>
                        <a:pt x="3688" y="1561"/>
                        <a:pt x="3713" y="1324"/>
                      </a:cubicBezTo>
                      <a:cubicBezTo>
                        <a:pt x="3769" y="825"/>
                        <a:pt x="3351" y="387"/>
                        <a:pt x="2890" y="186"/>
                      </a:cubicBezTo>
                      <a:cubicBezTo>
                        <a:pt x="2587" y="56"/>
                        <a:pt x="2264" y="0"/>
                        <a:pt x="19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7516;p57">
                  <a:extLst>
                    <a:ext uri="{FF2B5EF4-FFF2-40B4-BE49-F238E27FC236}">
                      <a16:creationId xmlns:a16="http://schemas.microsoft.com/office/drawing/2014/main" id="{6539245B-5C02-A661-7B14-7EE7F8841E4E}"/>
                    </a:ext>
                  </a:extLst>
                </p:cNvPr>
                <p:cNvSpPr/>
                <p:nvPr/>
              </p:nvSpPr>
              <p:spPr>
                <a:xfrm>
                  <a:off x="5599117" y="2762259"/>
                  <a:ext cx="96742" cy="19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411" extrusionOk="0">
                      <a:moveTo>
                        <a:pt x="707" y="0"/>
                      </a:moveTo>
                      <a:cubicBezTo>
                        <a:pt x="490" y="0"/>
                        <a:pt x="273" y="24"/>
                        <a:pt x="59" y="73"/>
                      </a:cubicBezTo>
                      <a:cubicBezTo>
                        <a:pt x="26" y="84"/>
                        <a:pt x="1" y="118"/>
                        <a:pt x="6" y="154"/>
                      </a:cubicBezTo>
                      <a:cubicBezTo>
                        <a:pt x="15" y="182"/>
                        <a:pt x="32" y="201"/>
                        <a:pt x="59" y="207"/>
                      </a:cubicBezTo>
                      <a:cubicBezTo>
                        <a:pt x="65" y="208"/>
                        <a:pt x="69" y="209"/>
                        <a:pt x="73" y="209"/>
                      </a:cubicBezTo>
                      <a:cubicBezTo>
                        <a:pt x="78" y="209"/>
                        <a:pt x="82" y="208"/>
                        <a:pt x="87" y="207"/>
                      </a:cubicBezTo>
                      <a:cubicBezTo>
                        <a:pt x="291" y="160"/>
                        <a:pt x="499" y="137"/>
                        <a:pt x="707" y="137"/>
                      </a:cubicBezTo>
                      <a:cubicBezTo>
                        <a:pt x="1117" y="137"/>
                        <a:pt x="1526" y="227"/>
                        <a:pt x="1898" y="405"/>
                      </a:cubicBezTo>
                      <a:cubicBezTo>
                        <a:pt x="1907" y="409"/>
                        <a:pt x="1916" y="411"/>
                        <a:pt x="1926" y="411"/>
                      </a:cubicBezTo>
                      <a:cubicBezTo>
                        <a:pt x="1950" y="411"/>
                        <a:pt x="1975" y="398"/>
                        <a:pt x="1987" y="374"/>
                      </a:cubicBezTo>
                      <a:cubicBezTo>
                        <a:pt x="2007" y="338"/>
                        <a:pt x="1993" y="299"/>
                        <a:pt x="1957" y="282"/>
                      </a:cubicBezTo>
                      <a:cubicBezTo>
                        <a:pt x="1565" y="95"/>
                        <a:pt x="1137" y="0"/>
                        <a:pt x="707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7517;p57">
                  <a:extLst>
                    <a:ext uri="{FF2B5EF4-FFF2-40B4-BE49-F238E27FC236}">
                      <a16:creationId xmlns:a16="http://schemas.microsoft.com/office/drawing/2014/main" id="{ED9D6CC6-B350-E371-F9EC-E3B504D964AD}"/>
                    </a:ext>
                  </a:extLst>
                </p:cNvPr>
                <p:cNvSpPr/>
                <p:nvPr/>
              </p:nvSpPr>
              <p:spPr>
                <a:xfrm>
                  <a:off x="5602877" y="2779082"/>
                  <a:ext cx="71340" cy="48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010" extrusionOk="0">
                      <a:moveTo>
                        <a:pt x="75" y="1"/>
                      </a:moveTo>
                      <a:cubicBezTo>
                        <a:pt x="58" y="1"/>
                        <a:pt x="42" y="7"/>
                        <a:pt x="29" y="20"/>
                      </a:cubicBezTo>
                      <a:cubicBezTo>
                        <a:pt x="1" y="45"/>
                        <a:pt x="1" y="90"/>
                        <a:pt x="29" y="117"/>
                      </a:cubicBezTo>
                      <a:cubicBezTo>
                        <a:pt x="411" y="497"/>
                        <a:pt x="877" y="807"/>
                        <a:pt x="1376" y="1007"/>
                      </a:cubicBezTo>
                      <a:cubicBezTo>
                        <a:pt x="1381" y="1006"/>
                        <a:pt x="1383" y="1005"/>
                        <a:pt x="1385" y="1005"/>
                      </a:cubicBezTo>
                      <a:cubicBezTo>
                        <a:pt x="1388" y="1005"/>
                        <a:pt x="1389" y="1006"/>
                        <a:pt x="1390" y="1007"/>
                      </a:cubicBezTo>
                      <a:cubicBezTo>
                        <a:pt x="1395" y="1009"/>
                        <a:pt x="1400" y="1009"/>
                        <a:pt x="1405" y="1009"/>
                      </a:cubicBezTo>
                      <a:cubicBezTo>
                        <a:pt x="1431" y="1009"/>
                        <a:pt x="1457" y="991"/>
                        <a:pt x="1468" y="966"/>
                      </a:cubicBezTo>
                      <a:cubicBezTo>
                        <a:pt x="1480" y="932"/>
                        <a:pt x="1463" y="893"/>
                        <a:pt x="1429" y="879"/>
                      </a:cubicBezTo>
                      <a:cubicBezTo>
                        <a:pt x="944" y="687"/>
                        <a:pt x="495" y="388"/>
                        <a:pt x="127" y="20"/>
                      </a:cubicBezTo>
                      <a:cubicBezTo>
                        <a:pt x="112" y="8"/>
                        <a:pt x="93" y="1"/>
                        <a:pt x="75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7518;p57">
                  <a:extLst>
                    <a:ext uri="{FF2B5EF4-FFF2-40B4-BE49-F238E27FC236}">
                      <a16:creationId xmlns:a16="http://schemas.microsoft.com/office/drawing/2014/main" id="{3119786E-BA78-B39D-A9D4-3D45066DBD4E}"/>
                    </a:ext>
                  </a:extLst>
                </p:cNvPr>
                <p:cNvSpPr/>
                <p:nvPr/>
              </p:nvSpPr>
              <p:spPr>
                <a:xfrm>
                  <a:off x="5600611" y="2754112"/>
                  <a:ext cx="120121" cy="81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" h="1687" extrusionOk="0">
                      <a:moveTo>
                        <a:pt x="1272" y="0"/>
                      </a:moveTo>
                      <a:cubicBezTo>
                        <a:pt x="1118" y="0"/>
                        <a:pt x="963" y="18"/>
                        <a:pt x="812" y="50"/>
                      </a:cubicBezTo>
                      <a:cubicBezTo>
                        <a:pt x="625" y="91"/>
                        <a:pt x="1" y="183"/>
                        <a:pt x="51" y="474"/>
                      </a:cubicBezTo>
                      <a:cubicBezTo>
                        <a:pt x="70" y="594"/>
                        <a:pt x="171" y="686"/>
                        <a:pt x="266" y="767"/>
                      </a:cubicBezTo>
                      <a:cubicBezTo>
                        <a:pt x="386" y="867"/>
                        <a:pt x="500" y="965"/>
                        <a:pt x="617" y="1065"/>
                      </a:cubicBezTo>
                      <a:cubicBezTo>
                        <a:pt x="765" y="1188"/>
                        <a:pt x="907" y="1313"/>
                        <a:pt x="1055" y="1436"/>
                      </a:cubicBezTo>
                      <a:cubicBezTo>
                        <a:pt x="1161" y="1525"/>
                        <a:pt x="1270" y="1620"/>
                        <a:pt x="1407" y="1662"/>
                      </a:cubicBezTo>
                      <a:cubicBezTo>
                        <a:pt x="1460" y="1679"/>
                        <a:pt x="1513" y="1686"/>
                        <a:pt x="1567" y="1686"/>
                      </a:cubicBezTo>
                      <a:cubicBezTo>
                        <a:pt x="1828" y="1686"/>
                        <a:pt x="2086" y="1504"/>
                        <a:pt x="2258" y="1291"/>
                      </a:cubicBezTo>
                      <a:cubicBezTo>
                        <a:pt x="2355" y="1171"/>
                        <a:pt x="2439" y="1032"/>
                        <a:pt x="2456" y="873"/>
                      </a:cubicBezTo>
                      <a:cubicBezTo>
                        <a:pt x="2492" y="543"/>
                        <a:pt x="2216" y="256"/>
                        <a:pt x="1912" y="125"/>
                      </a:cubicBezTo>
                      <a:cubicBezTo>
                        <a:pt x="1709" y="37"/>
                        <a:pt x="1491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7519;p57">
                  <a:extLst>
                    <a:ext uri="{FF2B5EF4-FFF2-40B4-BE49-F238E27FC236}">
                      <a16:creationId xmlns:a16="http://schemas.microsoft.com/office/drawing/2014/main" id="{104327A3-54BA-B091-A641-8A544BA64CB2}"/>
                    </a:ext>
                  </a:extLst>
                </p:cNvPr>
                <p:cNvSpPr/>
                <p:nvPr/>
              </p:nvSpPr>
              <p:spPr>
                <a:xfrm>
                  <a:off x="5425536" y="2639195"/>
                  <a:ext cx="155357" cy="13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" h="2715" extrusionOk="0">
                      <a:moveTo>
                        <a:pt x="580" y="1"/>
                      </a:moveTo>
                      <a:cubicBezTo>
                        <a:pt x="545" y="1"/>
                        <a:pt x="509" y="4"/>
                        <a:pt x="475" y="12"/>
                      </a:cubicBezTo>
                      <a:cubicBezTo>
                        <a:pt x="173" y="68"/>
                        <a:pt x="0" y="422"/>
                        <a:pt x="45" y="726"/>
                      </a:cubicBezTo>
                      <a:cubicBezTo>
                        <a:pt x="90" y="1028"/>
                        <a:pt x="293" y="1284"/>
                        <a:pt x="508" y="1505"/>
                      </a:cubicBezTo>
                      <a:cubicBezTo>
                        <a:pt x="843" y="1845"/>
                        <a:pt x="1222" y="2141"/>
                        <a:pt x="1635" y="2386"/>
                      </a:cubicBezTo>
                      <a:cubicBezTo>
                        <a:pt x="1858" y="2517"/>
                        <a:pt x="2257" y="2714"/>
                        <a:pt x="2590" y="2714"/>
                      </a:cubicBezTo>
                      <a:cubicBezTo>
                        <a:pt x="2711" y="2714"/>
                        <a:pt x="2823" y="2688"/>
                        <a:pt x="2916" y="2623"/>
                      </a:cubicBezTo>
                      <a:cubicBezTo>
                        <a:pt x="3222" y="2403"/>
                        <a:pt x="3114" y="1541"/>
                        <a:pt x="3044" y="1203"/>
                      </a:cubicBezTo>
                      <a:cubicBezTo>
                        <a:pt x="2946" y="743"/>
                        <a:pt x="2665" y="297"/>
                        <a:pt x="2221" y="132"/>
                      </a:cubicBezTo>
                      <a:cubicBezTo>
                        <a:pt x="2038" y="64"/>
                        <a:pt x="1846" y="50"/>
                        <a:pt x="1651" y="50"/>
                      </a:cubicBezTo>
                      <a:cubicBezTo>
                        <a:pt x="1500" y="50"/>
                        <a:pt x="1347" y="58"/>
                        <a:pt x="1195" y="58"/>
                      </a:cubicBezTo>
                      <a:cubicBezTo>
                        <a:pt x="1090" y="58"/>
                        <a:pt x="985" y="54"/>
                        <a:pt x="882" y="40"/>
                      </a:cubicBezTo>
                      <a:cubicBezTo>
                        <a:pt x="781" y="26"/>
                        <a:pt x="679" y="1"/>
                        <a:pt x="5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7520;p57">
                  <a:extLst>
                    <a:ext uri="{FF2B5EF4-FFF2-40B4-BE49-F238E27FC236}">
                      <a16:creationId xmlns:a16="http://schemas.microsoft.com/office/drawing/2014/main" id="{2AFD43A1-DC21-5562-EAE6-17BBC8F546ED}"/>
                    </a:ext>
                  </a:extLst>
                </p:cNvPr>
                <p:cNvSpPr/>
                <p:nvPr/>
              </p:nvSpPr>
              <p:spPr>
                <a:xfrm>
                  <a:off x="5528692" y="2684651"/>
                  <a:ext cx="54083" cy="6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281" extrusionOk="0">
                      <a:moveTo>
                        <a:pt x="76" y="1"/>
                      </a:moveTo>
                      <a:cubicBezTo>
                        <a:pt x="55" y="1"/>
                        <a:pt x="33" y="11"/>
                        <a:pt x="20" y="32"/>
                      </a:cubicBezTo>
                      <a:cubicBezTo>
                        <a:pt x="0" y="62"/>
                        <a:pt x="6" y="104"/>
                        <a:pt x="39" y="124"/>
                      </a:cubicBezTo>
                      <a:cubicBezTo>
                        <a:pt x="444" y="411"/>
                        <a:pt x="770" y="793"/>
                        <a:pt x="988" y="1240"/>
                      </a:cubicBezTo>
                      <a:cubicBezTo>
                        <a:pt x="993" y="1265"/>
                        <a:pt x="1013" y="1276"/>
                        <a:pt x="1032" y="1279"/>
                      </a:cubicBezTo>
                      <a:cubicBezTo>
                        <a:pt x="1037" y="1280"/>
                        <a:pt x="1042" y="1280"/>
                        <a:pt x="1048" y="1280"/>
                      </a:cubicBezTo>
                      <a:cubicBezTo>
                        <a:pt x="1056" y="1280"/>
                        <a:pt x="1065" y="1278"/>
                        <a:pt x="1074" y="1273"/>
                      </a:cubicBezTo>
                      <a:cubicBezTo>
                        <a:pt x="1108" y="1253"/>
                        <a:pt x="1122" y="1217"/>
                        <a:pt x="1105" y="1181"/>
                      </a:cubicBezTo>
                      <a:cubicBezTo>
                        <a:pt x="879" y="715"/>
                        <a:pt x="536" y="313"/>
                        <a:pt x="114" y="12"/>
                      </a:cubicBezTo>
                      <a:cubicBezTo>
                        <a:pt x="103" y="5"/>
                        <a:pt x="89" y="1"/>
                        <a:pt x="76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7521;p57">
                  <a:extLst>
                    <a:ext uri="{FF2B5EF4-FFF2-40B4-BE49-F238E27FC236}">
                      <a16:creationId xmlns:a16="http://schemas.microsoft.com/office/drawing/2014/main" id="{E2429B42-B714-2B86-C4A4-4F0C035AA2E2}"/>
                    </a:ext>
                  </a:extLst>
                </p:cNvPr>
                <p:cNvSpPr/>
                <p:nvPr/>
              </p:nvSpPr>
              <p:spPr>
                <a:xfrm>
                  <a:off x="5511435" y="2714730"/>
                  <a:ext cx="61651" cy="3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804" extrusionOk="0">
                      <a:moveTo>
                        <a:pt x="75" y="0"/>
                      </a:moveTo>
                      <a:cubicBezTo>
                        <a:pt x="57" y="0"/>
                        <a:pt x="40" y="7"/>
                        <a:pt x="26" y="21"/>
                      </a:cubicBezTo>
                      <a:cubicBezTo>
                        <a:pt x="1" y="49"/>
                        <a:pt x="1" y="91"/>
                        <a:pt x="26" y="119"/>
                      </a:cubicBezTo>
                      <a:cubicBezTo>
                        <a:pt x="347" y="440"/>
                        <a:pt x="749" y="671"/>
                        <a:pt x="1181" y="797"/>
                      </a:cubicBezTo>
                      <a:cubicBezTo>
                        <a:pt x="1189" y="802"/>
                        <a:pt x="1192" y="802"/>
                        <a:pt x="1192" y="802"/>
                      </a:cubicBezTo>
                      <a:cubicBezTo>
                        <a:pt x="1196" y="803"/>
                        <a:pt x="1200" y="803"/>
                        <a:pt x="1203" y="803"/>
                      </a:cubicBezTo>
                      <a:cubicBezTo>
                        <a:pt x="1232" y="803"/>
                        <a:pt x="1258" y="784"/>
                        <a:pt x="1268" y="752"/>
                      </a:cubicBezTo>
                      <a:cubicBezTo>
                        <a:pt x="1279" y="719"/>
                        <a:pt x="1256" y="680"/>
                        <a:pt x="1223" y="669"/>
                      </a:cubicBezTo>
                      <a:cubicBezTo>
                        <a:pt x="810" y="551"/>
                        <a:pt x="431" y="323"/>
                        <a:pt x="124" y="21"/>
                      </a:cubicBezTo>
                      <a:cubicBezTo>
                        <a:pt x="110" y="7"/>
                        <a:pt x="92" y="0"/>
                        <a:pt x="75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7522;p57">
                  <a:extLst>
                    <a:ext uri="{FF2B5EF4-FFF2-40B4-BE49-F238E27FC236}">
                      <a16:creationId xmlns:a16="http://schemas.microsoft.com/office/drawing/2014/main" id="{9FB03B3C-97BE-B8DD-B9C7-764ACB046B80}"/>
                    </a:ext>
                  </a:extLst>
                </p:cNvPr>
                <p:cNvSpPr/>
                <p:nvPr/>
              </p:nvSpPr>
              <p:spPr>
                <a:xfrm>
                  <a:off x="5465208" y="2668358"/>
                  <a:ext cx="112987" cy="102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4" h="2131" extrusionOk="0">
                      <a:moveTo>
                        <a:pt x="437" y="1"/>
                      </a:moveTo>
                      <a:cubicBezTo>
                        <a:pt x="409" y="1"/>
                        <a:pt x="380" y="3"/>
                        <a:pt x="352" y="10"/>
                      </a:cubicBezTo>
                      <a:cubicBezTo>
                        <a:pt x="129" y="57"/>
                        <a:pt x="0" y="342"/>
                        <a:pt x="28" y="582"/>
                      </a:cubicBezTo>
                      <a:cubicBezTo>
                        <a:pt x="56" y="821"/>
                        <a:pt x="204" y="1020"/>
                        <a:pt x="357" y="1195"/>
                      </a:cubicBezTo>
                      <a:cubicBezTo>
                        <a:pt x="600" y="1463"/>
                        <a:pt x="873" y="1695"/>
                        <a:pt x="1175" y="1882"/>
                      </a:cubicBezTo>
                      <a:cubicBezTo>
                        <a:pt x="1333" y="1982"/>
                        <a:pt x="1617" y="2130"/>
                        <a:pt x="1859" y="2130"/>
                      </a:cubicBezTo>
                      <a:cubicBezTo>
                        <a:pt x="1953" y="2130"/>
                        <a:pt x="2040" y="2108"/>
                        <a:pt x="2112" y="2052"/>
                      </a:cubicBezTo>
                      <a:cubicBezTo>
                        <a:pt x="2344" y="1879"/>
                        <a:pt x="2274" y="1195"/>
                        <a:pt x="2224" y="927"/>
                      </a:cubicBezTo>
                      <a:cubicBezTo>
                        <a:pt x="2157" y="565"/>
                        <a:pt x="1953" y="211"/>
                        <a:pt x="1635" y="85"/>
                      </a:cubicBezTo>
                      <a:cubicBezTo>
                        <a:pt x="1511" y="38"/>
                        <a:pt x="1380" y="26"/>
                        <a:pt x="1246" y="26"/>
                      </a:cubicBezTo>
                      <a:cubicBezTo>
                        <a:pt x="1114" y="26"/>
                        <a:pt x="979" y="37"/>
                        <a:pt x="845" y="37"/>
                      </a:cubicBezTo>
                      <a:cubicBezTo>
                        <a:pt x="780" y="37"/>
                        <a:pt x="715" y="35"/>
                        <a:pt x="650" y="26"/>
                      </a:cubicBezTo>
                      <a:cubicBezTo>
                        <a:pt x="579" y="16"/>
                        <a:pt x="508" y="1"/>
                        <a:pt x="4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7523;p57">
                  <a:extLst>
                    <a:ext uri="{FF2B5EF4-FFF2-40B4-BE49-F238E27FC236}">
                      <a16:creationId xmlns:a16="http://schemas.microsoft.com/office/drawing/2014/main" id="{623EA6FA-54B3-0325-CCCB-00424AAFDB78}"/>
                    </a:ext>
                  </a:extLst>
                </p:cNvPr>
                <p:cNvSpPr/>
                <p:nvPr/>
              </p:nvSpPr>
              <p:spPr>
                <a:xfrm>
                  <a:off x="5530427" y="2776816"/>
                  <a:ext cx="117855" cy="16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" h="3457" extrusionOk="0">
                      <a:moveTo>
                        <a:pt x="1261" y="1"/>
                      </a:moveTo>
                      <a:cubicBezTo>
                        <a:pt x="1080" y="1"/>
                        <a:pt x="895" y="142"/>
                        <a:pt x="728" y="340"/>
                      </a:cubicBezTo>
                      <a:cubicBezTo>
                        <a:pt x="131" y="1043"/>
                        <a:pt x="0" y="2109"/>
                        <a:pt x="405" y="2937"/>
                      </a:cubicBezTo>
                      <a:cubicBezTo>
                        <a:pt x="530" y="3196"/>
                        <a:pt x="767" y="3457"/>
                        <a:pt x="1039" y="3457"/>
                      </a:cubicBezTo>
                      <a:cubicBezTo>
                        <a:pt x="1076" y="3457"/>
                        <a:pt x="1112" y="3452"/>
                        <a:pt x="1150" y="3442"/>
                      </a:cubicBezTo>
                      <a:cubicBezTo>
                        <a:pt x="1426" y="3370"/>
                        <a:pt x="1543" y="3055"/>
                        <a:pt x="1733" y="2840"/>
                      </a:cubicBezTo>
                      <a:cubicBezTo>
                        <a:pt x="1956" y="2586"/>
                        <a:pt x="2319" y="2419"/>
                        <a:pt x="2394" y="2087"/>
                      </a:cubicBezTo>
                      <a:cubicBezTo>
                        <a:pt x="2444" y="1866"/>
                        <a:pt x="2349" y="1649"/>
                        <a:pt x="2252" y="1445"/>
                      </a:cubicBezTo>
                      <a:cubicBezTo>
                        <a:pt x="2059" y="1040"/>
                        <a:pt x="1872" y="588"/>
                        <a:pt x="1613" y="220"/>
                      </a:cubicBezTo>
                      <a:cubicBezTo>
                        <a:pt x="1503" y="65"/>
                        <a:pt x="1383" y="1"/>
                        <a:pt x="12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7524;p57">
                  <a:extLst>
                    <a:ext uri="{FF2B5EF4-FFF2-40B4-BE49-F238E27FC236}">
                      <a16:creationId xmlns:a16="http://schemas.microsoft.com/office/drawing/2014/main" id="{F00C9D01-0D99-FE5D-384E-F2767D016EE9}"/>
                    </a:ext>
                  </a:extLst>
                </p:cNvPr>
                <p:cNvSpPr/>
                <p:nvPr/>
              </p:nvSpPr>
              <p:spPr>
                <a:xfrm>
                  <a:off x="5554770" y="2778841"/>
                  <a:ext cx="30946" cy="112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2332" extrusionOk="0">
                      <a:moveTo>
                        <a:pt x="566" y="1"/>
                      </a:moveTo>
                      <a:cubicBezTo>
                        <a:pt x="541" y="1"/>
                        <a:pt x="517" y="14"/>
                        <a:pt x="505" y="36"/>
                      </a:cubicBezTo>
                      <a:cubicBezTo>
                        <a:pt x="156" y="722"/>
                        <a:pt x="0" y="1498"/>
                        <a:pt x="56" y="2268"/>
                      </a:cubicBezTo>
                      <a:cubicBezTo>
                        <a:pt x="56" y="2296"/>
                        <a:pt x="76" y="2324"/>
                        <a:pt x="106" y="2326"/>
                      </a:cubicBezTo>
                      <a:cubicBezTo>
                        <a:pt x="112" y="2326"/>
                        <a:pt x="115" y="2332"/>
                        <a:pt x="117" y="2332"/>
                      </a:cubicBezTo>
                      <a:cubicBezTo>
                        <a:pt x="154" y="2332"/>
                        <a:pt x="184" y="2307"/>
                        <a:pt x="187" y="2271"/>
                      </a:cubicBezTo>
                      <a:lnTo>
                        <a:pt x="198" y="2195"/>
                      </a:lnTo>
                      <a:cubicBezTo>
                        <a:pt x="201" y="2173"/>
                        <a:pt x="196" y="2156"/>
                        <a:pt x="182" y="2142"/>
                      </a:cubicBezTo>
                      <a:cubicBezTo>
                        <a:pt x="151" y="1434"/>
                        <a:pt x="304" y="731"/>
                        <a:pt x="625" y="100"/>
                      </a:cubicBezTo>
                      <a:cubicBezTo>
                        <a:pt x="642" y="67"/>
                        <a:pt x="628" y="25"/>
                        <a:pt x="594" y="8"/>
                      </a:cubicBezTo>
                      <a:cubicBezTo>
                        <a:pt x="586" y="3"/>
                        <a:pt x="576" y="1"/>
                        <a:pt x="566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7525;p57">
                  <a:extLst>
                    <a:ext uri="{FF2B5EF4-FFF2-40B4-BE49-F238E27FC236}">
                      <a16:creationId xmlns:a16="http://schemas.microsoft.com/office/drawing/2014/main" id="{3C5B10AA-0953-31A8-E9A8-C1487FE0A785}"/>
                    </a:ext>
                  </a:extLst>
                </p:cNvPr>
                <p:cNvSpPr/>
                <p:nvPr/>
              </p:nvSpPr>
              <p:spPr>
                <a:xfrm>
                  <a:off x="5590392" y="2784047"/>
                  <a:ext cx="17112" cy="8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1813" extrusionOk="0">
                      <a:moveTo>
                        <a:pt x="79" y="0"/>
                      </a:moveTo>
                      <a:cubicBezTo>
                        <a:pt x="71" y="0"/>
                        <a:pt x="64" y="2"/>
                        <a:pt x="56" y="6"/>
                      </a:cubicBezTo>
                      <a:cubicBezTo>
                        <a:pt x="20" y="17"/>
                        <a:pt x="1" y="56"/>
                        <a:pt x="14" y="87"/>
                      </a:cubicBezTo>
                      <a:cubicBezTo>
                        <a:pt x="187" y="617"/>
                        <a:pt x="224" y="1186"/>
                        <a:pt x="112" y="1730"/>
                      </a:cubicBezTo>
                      <a:cubicBezTo>
                        <a:pt x="98" y="1769"/>
                        <a:pt x="123" y="1805"/>
                        <a:pt x="160" y="1811"/>
                      </a:cubicBezTo>
                      <a:cubicBezTo>
                        <a:pt x="164" y="1812"/>
                        <a:pt x="169" y="1813"/>
                        <a:pt x="174" y="1813"/>
                      </a:cubicBezTo>
                      <a:cubicBezTo>
                        <a:pt x="205" y="1813"/>
                        <a:pt x="236" y="1790"/>
                        <a:pt x="240" y="1758"/>
                      </a:cubicBezTo>
                      <a:cubicBezTo>
                        <a:pt x="355" y="1192"/>
                        <a:pt x="321" y="598"/>
                        <a:pt x="140" y="45"/>
                      </a:cubicBezTo>
                      <a:cubicBezTo>
                        <a:pt x="131" y="19"/>
                        <a:pt x="105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7526;p57">
                  <a:extLst>
                    <a:ext uri="{FF2B5EF4-FFF2-40B4-BE49-F238E27FC236}">
                      <a16:creationId xmlns:a16="http://schemas.microsoft.com/office/drawing/2014/main" id="{3CA64E3E-0DCE-3833-B3D5-F3FDD20AD91F}"/>
                    </a:ext>
                  </a:extLst>
                </p:cNvPr>
                <p:cNvSpPr/>
                <p:nvPr/>
              </p:nvSpPr>
              <p:spPr>
                <a:xfrm>
                  <a:off x="5550721" y="2783372"/>
                  <a:ext cx="80739" cy="11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2362" extrusionOk="0">
                      <a:moveTo>
                        <a:pt x="864" y="0"/>
                      </a:moveTo>
                      <a:cubicBezTo>
                        <a:pt x="740" y="0"/>
                        <a:pt x="613" y="97"/>
                        <a:pt x="500" y="232"/>
                      </a:cubicBezTo>
                      <a:cubicBezTo>
                        <a:pt x="90" y="712"/>
                        <a:pt x="1" y="1443"/>
                        <a:pt x="277" y="2006"/>
                      </a:cubicBezTo>
                      <a:cubicBezTo>
                        <a:pt x="363" y="2182"/>
                        <a:pt x="526" y="2362"/>
                        <a:pt x="712" y="2362"/>
                      </a:cubicBezTo>
                      <a:cubicBezTo>
                        <a:pt x="736" y="2362"/>
                        <a:pt x="760" y="2359"/>
                        <a:pt x="784" y="2352"/>
                      </a:cubicBezTo>
                      <a:cubicBezTo>
                        <a:pt x="977" y="2302"/>
                        <a:pt x="1061" y="2087"/>
                        <a:pt x="1186" y="1939"/>
                      </a:cubicBezTo>
                      <a:cubicBezTo>
                        <a:pt x="1340" y="1764"/>
                        <a:pt x="1588" y="1652"/>
                        <a:pt x="1638" y="1423"/>
                      </a:cubicBezTo>
                      <a:cubicBezTo>
                        <a:pt x="1674" y="1275"/>
                        <a:pt x="1607" y="1125"/>
                        <a:pt x="1541" y="985"/>
                      </a:cubicBezTo>
                      <a:cubicBezTo>
                        <a:pt x="1412" y="709"/>
                        <a:pt x="1284" y="402"/>
                        <a:pt x="1103" y="151"/>
                      </a:cubicBezTo>
                      <a:cubicBezTo>
                        <a:pt x="1028" y="44"/>
                        <a:pt x="947" y="0"/>
                        <a:pt x="8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7527;p57">
                  <a:extLst>
                    <a:ext uri="{FF2B5EF4-FFF2-40B4-BE49-F238E27FC236}">
                      <a16:creationId xmlns:a16="http://schemas.microsoft.com/office/drawing/2014/main" id="{8A022544-BB6A-189D-8E56-04B143F60A34}"/>
                    </a:ext>
                  </a:extLst>
                </p:cNvPr>
                <p:cNvSpPr/>
                <p:nvPr/>
              </p:nvSpPr>
              <p:spPr>
                <a:xfrm>
                  <a:off x="5415028" y="2742351"/>
                  <a:ext cx="166877" cy="13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711" extrusionOk="0">
                      <a:moveTo>
                        <a:pt x="2290" y="1"/>
                      </a:moveTo>
                      <a:cubicBezTo>
                        <a:pt x="2068" y="1"/>
                        <a:pt x="1847" y="26"/>
                        <a:pt x="1672" y="54"/>
                      </a:cubicBezTo>
                      <a:cubicBezTo>
                        <a:pt x="1270" y="115"/>
                        <a:pt x="804" y="232"/>
                        <a:pt x="642" y="603"/>
                      </a:cubicBezTo>
                      <a:cubicBezTo>
                        <a:pt x="573" y="765"/>
                        <a:pt x="570" y="952"/>
                        <a:pt x="458" y="1086"/>
                      </a:cubicBezTo>
                      <a:cubicBezTo>
                        <a:pt x="358" y="1209"/>
                        <a:pt x="179" y="1253"/>
                        <a:pt x="84" y="1387"/>
                      </a:cubicBezTo>
                      <a:cubicBezTo>
                        <a:pt x="1" y="1507"/>
                        <a:pt x="12" y="1683"/>
                        <a:pt x="93" y="1806"/>
                      </a:cubicBezTo>
                      <a:cubicBezTo>
                        <a:pt x="171" y="1926"/>
                        <a:pt x="316" y="2004"/>
                        <a:pt x="461" y="2023"/>
                      </a:cubicBezTo>
                      <a:cubicBezTo>
                        <a:pt x="567" y="2037"/>
                        <a:pt x="673" y="2032"/>
                        <a:pt x="771" y="2065"/>
                      </a:cubicBezTo>
                      <a:cubicBezTo>
                        <a:pt x="1050" y="2174"/>
                        <a:pt x="1105" y="2592"/>
                        <a:pt x="1390" y="2690"/>
                      </a:cubicBezTo>
                      <a:cubicBezTo>
                        <a:pt x="1429" y="2704"/>
                        <a:pt x="1469" y="2710"/>
                        <a:pt x="1509" y="2710"/>
                      </a:cubicBezTo>
                      <a:cubicBezTo>
                        <a:pt x="1660" y="2710"/>
                        <a:pt x="1814" y="2621"/>
                        <a:pt x="1942" y="2528"/>
                      </a:cubicBezTo>
                      <a:cubicBezTo>
                        <a:pt x="2288" y="2285"/>
                        <a:pt x="2606" y="2004"/>
                        <a:pt x="2888" y="1686"/>
                      </a:cubicBezTo>
                      <a:cubicBezTo>
                        <a:pt x="3100" y="1451"/>
                        <a:pt x="3295" y="1184"/>
                        <a:pt x="3348" y="871"/>
                      </a:cubicBezTo>
                      <a:cubicBezTo>
                        <a:pt x="3461" y="167"/>
                        <a:pt x="2867" y="1"/>
                        <a:pt x="22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7528;p57">
                  <a:extLst>
                    <a:ext uri="{FF2B5EF4-FFF2-40B4-BE49-F238E27FC236}">
                      <a16:creationId xmlns:a16="http://schemas.microsoft.com/office/drawing/2014/main" id="{89098AED-695F-DDF0-DD5A-705AEA080A39}"/>
                    </a:ext>
                  </a:extLst>
                </p:cNvPr>
                <p:cNvSpPr/>
                <p:nvPr/>
              </p:nvSpPr>
              <p:spPr>
                <a:xfrm>
                  <a:off x="5515098" y="2758306"/>
                  <a:ext cx="64447" cy="59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1232" extrusionOk="0">
                      <a:moveTo>
                        <a:pt x="1260" y="1"/>
                      </a:moveTo>
                      <a:cubicBezTo>
                        <a:pt x="1231" y="1"/>
                        <a:pt x="1204" y="23"/>
                        <a:pt x="1197" y="52"/>
                      </a:cubicBezTo>
                      <a:cubicBezTo>
                        <a:pt x="1046" y="568"/>
                        <a:pt x="589" y="989"/>
                        <a:pt x="59" y="1092"/>
                      </a:cubicBezTo>
                      <a:cubicBezTo>
                        <a:pt x="25" y="1101"/>
                        <a:pt x="0" y="1134"/>
                        <a:pt x="6" y="1173"/>
                      </a:cubicBezTo>
                      <a:cubicBezTo>
                        <a:pt x="11" y="1204"/>
                        <a:pt x="31" y="1226"/>
                        <a:pt x="59" y="1229"/>
                      </a:cubicBezTo>
                      <a:cubicBezTo>
                        <a:pt x="64" y="1231"/>
                        <a:pt x="69" y="1231"/>
                        <a:pt x="73" y="1231"/>
                      </a:cubicBezTo>
                      <a:cubicBezTo>
                        <a:pt x="77" y="1231"/>
                        <a:pt x="81" y="1231"/>
                        <a:pt x="87" y="1229"/>
                      </a:cubicBezTo>
                      <a:cubicBezTo>
                        <a:pt x="667" y="1115"/>
                        <a:pt x="1161" y="654"/>
                        <a:pt x="1325" y="88"/>
                      </a:cubicBezTo>
                      <a:cubicBezTo>
                        <a:pt x="1337" y="55"/>
                        <a:pt x="1314" y="16"/>
                        <a:pt x="1281" y="4"/>
                      </a:cubicBezTo>
                      <a:cubicBezTo>
                        <a:pt x="1274" y="2"/>
                        <a:pt x="1267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7529;p57">
                  <a:extLst>
                    <a:ext uri="{FF2B5EF4-FFF2-40B4-BE49-F238E27FC236}">
                      <a16:creationId xmlns:a16="http://schemas.microsoft.com/office/drawing/2014/main" id="{CFA23C43-8EB6-9BFC-64C0-EDB42CCEDAC2}"/>
                    </a:ext>
                  </a:extLst>
                </p:cNvPr>
                <p:cNvSpPr/>
                <p:nvPr/>
              </p:nvSpPr>
              <p:spPr>
                <a:xfrm>
                  <a:off x="5506614" y="2759318"/>
                  <a:ext cx="62567" cy="2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593" extrusionOk="0">
                      <a:moveTo>
                        <a:pt x="1225" y="0"/>
                      </a:moveTo>
                      <a:cubicBezTo>
                        <a:pt x="1220" y="0"/>
                        <a:pt x="1214" y="1"/>
                        <a:pt x="1208" y="3"/>
                      </a:cubicBezTo>
                      <a:cubicBezTo>
                        <a:pt x="798" y="106"/>
                        <a:pt x="408" y="262"/>
                        <a:pt x="42" y="469"/>
                      </a:cubicBezTo>
                      <a:cubicBezTo>
                        <a:pt x="12" y="486"/>
                        <a:pt x="1" y="527"/>
                        <a:pt x="17" y="564"/>
                      </a:cubicBezTo>
                      <a:cubicBezTo>
                        <a:pt x="28" y="578"/>
                        <a:pt x="48" y="589"/>
                        <a:pt x="65" y="592"/>
                      </a:cubicBezTo>
                      <a:cubicBezTo>
                        <a:pt x="68" y="592"/>
                        <a:pt x="72" y="593"/>
                        <a:pt x="76" y="593"/>
                      </a:cubicBezTo>
                      <a:cubicBezTo>
                        <a:pt x="87" y="593"/>
                        <a:pt x="99" y="590"/>
                        <a:pt x="109" y="583"/>
                      </a:cubicBezTo>
                      <a:cubicBezTo>
                        <a:pt x="466" y="385"/>
                        <a:pt x="846" y="232"/>
                        <a:pt x="1239" y="131"/>
                      </a:cubicBezTo>
                      <a:cubicBezTo>
                        <a:pt x="1275" y="120"/>
                        <a:pt x="1298" y="87"/>
                        <a:pt x="1287" y="50"/>
                      </a:cubicBezTo>
                      <a:cubicBezTo>
                        <a:pt x="1280" y="22"/>
                        <a:pt x="1253" y="0"/>
                        <a:pt x="1225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7530;p57">
                  <a:extLst>
                    <a:ext uri="{FF2B5EF4-FFF2-40B4-BE49-F238E27FC236}">
                      <a16:creationId xmlns:a16="http://schemas.microsoft.com/office/drawing/2014/main" id="{2A1A884F-2B82-2127-BE5A-0DA549658569}"/>
                    </a:ext>
                  </a:extLst>
                </p:cNvPr>
                <p:cNvSpPr/>
                <p:nvPr/>
              </p:nvSpPr>
              <p:spPr>
                <a:xfrm>
                  <a:off x="5459568" y="2744809"/>
                  <a:ext cx="122579" cy="96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3" h="1995" extrusionOk="0">
                      <a:moveTo>
                        <a:pt x="1695" y="0"/>
                      </a:moveTo>
                      <a:cubicBezTo>
                        <a:pt x="1528" y="0"/>
                        <a:pt x="1364" y="20"/>
                        <a:pt x="1233" y="42"/>
                      </a:cubicBezTo>
                      <a:cubicBezTo>
                        <a:pt x="935" y="89"/>
                        <a:pt x="594" y="173"/>
                        <a:pt x="474" y="449"/>
                      </a:cubicBezTo>
                      <a:cubicBezTo>
                        <a:pt x="424" y="563"/>
                        <a:pt x="419" y="703"/>
                        <a:pt x="340" y="801"/>
                      </a:cubicBezTo>
                      <a:cubicBezTo>
                        <a:pt x="262" y="893"/>
                        <a:pt x="134" y="926"/>
                        <a:pt x="64" y="1024"/>
                      </a:cubicBezTo>
                      <a:cubicBezTo>
                        <a:pt x="0" y="1116"/>
                        <a:pt x="8" y="1241"/>
                        <a:pt x="67" y="1331"/>
                      </a:cubicBezTo>
                      <a:cubicBezTo>
                        <a:pt x="126" y="1423"/>
                        <a:pt x="232" y="1478"/>
                        <a:pt x="340" y="1492"/>
                      </a:cubicBezTo>
                      <a:cubicBezTo>
                        <a:pt x="413" y="1501"/>
                        <a:pt x="494" y="1495"/>
                        <a:pt x="566" y="1523"/>
                      </a:cubicBezTo>
                      <a:cubicBezTo>
                        <a:pt x="773" y="1601"/>
                        <a:pt x="815" y="1905"/>
                        <a:pt x="1018" y="1981"/>
                      </a:cubicBezTo>
                      <a:cubicBezTo>
                        <a:pt x="1046" y="1990"/>
                        <a:pt x="1075" y="1994"/>
                        <a:pt x="1104" y="1994"/>
                      </a:cubicBezTo>
                      <a:cubicBezTo>
                        <a:pt x="1217" y="1994"/>
                        <a:pt x="1333" y="1928"/>
                        <a:pt x="1428" y="1861"/>
                      </a:cubicBezTo>
                      <a:cubicBezTo>
                        <a:pt x="1682" y="1679"/>
                        <a:pt x="1917" y="1476"/>
                        <a:pt x="2120" y="1241"/>
                      </a:cubicBezTo>
                      <a:cubicBezTo>
                        <a:pt x="2279" y="1066"/>
                        <a:pt x="2424" y="870"/>
                        <a:pt x="2461" y="642"/>
                      </a:cubicBezTo>
                      <a:cubicBezTo>
                        <a:pt x="2543" y="124"/>
                        <a:pt x="2114" y="0"/>
                        <a:pt x="16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7531;p57">
                  <a:extLst>
                    <a:ext uri="{FF2B5EF4-FFF2-40B4-BE49-F238E27FC236}">
                      <a16:creationId xmlns:a16="http://schemas.microsoft.com/office/drawing/2014/main" id="{03604587-32E8-B564-42FD-062CD26E312B}"/>
                    </a:ext>
                  </a:extLst>
                </p:cNvPr>
                <p:cNvSpPr/>
                <p:nvPr/>
              </p:nvSpPr>
              <p:spPr>
                <a:xfrm>
                  <a:off x="5561470" y="2627000"/>
                  <a:ext cx="136799" cy="140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2915" extrusionOk="0">
                      <a:moveTo>
                        <a:pt x="478" y="0"/>
                      </a:moveTo>
                      <a:cubicBezTo>
                        <a:pt x="394" y="100"/>
                        <a:pt x="322" y="212"/>
                        <a:pt x="271" y="335"/>
                      </a:cubicBezTo>
                      <a:cubicBezTo>
                        <a:pt x="188" y="544"/>
                        <a:pt x="174" y="773"/>
                        <a:pt x="171" y="999"/>
                      </a:cubicBezTo>
                      <a:cubicBezTo>
                        <a:pt x="163" y="1462"/>
                        <a:pt x="1" y="2653"/>
                        <a:pt x="559" y="2862"/>
                      </a:cubicBezTo>
                      <a:cubicBezTo>
                        <a:pt x="654" y="2899"/>
                        <a:pt x="762" y="2915"/>
                        <a:pt x="878" y="2915"/>
                      </a:cubicBezTo>
                      <a:cubicBezTo>
                        <a:pt x="1405" y="2915"/>
                        <a:pt x="2096" y="2591"/>
                        <a:pt x="2464" y="2388"/>
                      </a:cubicBezTo>
                      <a:cubicBezTo>
                        <a:pt x="2645" y="2290"/>
                        <a:pt x="2838" y="2140"/>
                        <a:pt x="2832" y="1933"/>
                      </a:cubicBezTo>
                      <a:cubicBezTo>
                        <a:pt x="2827" y="1799"/>
                        <a:pt x="2740" y="1685"/>
                        <a:pt x="2673" y="1568"/>
                      </a:cubicBezTo>
                      <a:cubicBezTo>
                        <a:pt x="2272" y="1780"/>
                        <a:pt x="1817" y="1898"/>
                        <a:pt x="1360" y="1898"/>
                      </a:cubicBezTo>
                      <a:cubicBezTo>
                        <a:pt x="1300" y="1898"/>
                        <a:pt x="1239" y="1896"/>
                        <a:pt x="1178" y="1891"/>
                      </a:cubicBezTo>
                      <a:cubicBezTo>
                        <a:pt x="1105" y="1889"/>
                        <a:pt x="1025" y="1878"/>
                        <a:pt x="963" y="1836"/>
                      </a:cubicBezTo>
                      <a:cubicBezTo>
                        <a:pt x="899" y="1799"/>
                        <a:pt x="863" y="1732"/>
                        <a:pt x="827" y="1666"/>
                      </a:cubicBezTo>
                      <a:cubicBezTo>
                        <a:pt x="556" y="1158"/>
                        <a:pt x="439" y="575"/>
                        <a:pt x="47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7532;p57">
                  <a:extLst>
                    <a:ext uri="{FF2B5EF4-FFF2-40B4-BE49-F238E27FC236}">
                      <a16:creationId xmlns:a16="http://schemas.microsoft.com/office/drawing/2014/main" id="{A854DDF6-B00E-7DA7-8EC0-F2513818FBA7}"/>
                    </a:ext>
                  </a:extLst>
                </p:cNvPr>
                <p:cNvSpPr/>
                <p:nvPr/>
              </p:nvSpPr>
              <p:spPr>
                <a:xfrm>
                  <a:off x="5538766" y="2776961"/>
                  <a:ext cx="109516" cy="10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" h="2268" extrusionOk="0">
                      <a:moveTo>
                        <a:pt x="1087" y="1"/>
                      </a:moveTo>
                      <a:cubicBezTo>
                        <a:pt x="907" y="1"/>
                        <a:pt x="722" y="142"/>
                        <a:pt x="555" y="340"/>
                      </a:cubicBezTo>
                      <a:cubicBezTo>
                        <a:pt x="193" y="770"/>
                        <a:pt x="3" y="1330"/>
                        <a:pt x="0" y="1891"/>
                      </a:cubicBezTo>
                      <a:cubicBezTo>
                        <a:pt x="134" y="1687"/>
                        <a:pt x="282" y="1489"/>
                        <a:pt x="447" y="1308"/>
                      </a:cubicBezTo>
                      <a:cubicBezTo>
                        <a:pt x="567" y="1180"/>
                        <a:pt x="698" y="1054"/>
                        <a:pt x="854" y="979"/>
                      </a:cubicBezTo>
                      <a:cubicBezTo>
                        <a:pt x="950" y="932"/>
                        <a:pt x="1059" y="903"/>
                        <a:pt x="1165" y="903"/>
                      </a:cubicBezTo>
                      <a:cubicBezTo>
                        <a:pt x="1235" y="903"/>
                        <a:pt x="1303" y="915"/>
                        <a:pt x="1367" y="943"/>
                      </a:cubicBezTo>
                      <a:cubicBezTo>
                        <a:pt x="1554" y="1023"/>
                        <a:pt x="1671" y="1219"/>
                        <a:pt x="1769" y="1403"/>
                      </a:cubicBezTo>
                      <a:cubicBezTo>
                        <a:pt x="1911" y="1682"/>
                        <a:pt x="2034" y="1972"/>
                        <a:pt x="2143" y="2268"/>
                      </a:cubicBezTo>
                      <a:cubicBezTo>
                        <a:pt x="2176" y="2212"/>
                        <a:pt x="2207" y="2153"/>
                        <a:pt x="2221" y="2086"/>
                      </a:cubicBezTo>
                      <a:cubicBezTo>
                        <a:pt x="2271" y="1869"/>
                        <a:pt x="2176" y="1648"/>
                        <a:pt x="2079" y="1445"/>
                      </a:cubicBezTo>
                      <a:cubicBezTo>
                        <a:pt x="1886" y="1037"/>
                        <a:pt x="1699" y="588"/>
                        <a:pt x="1440" y="223"/>
                      </a:cubicBezTo>
                      <a:cubicBezTo>
                        <a:pt x="1329" y="66"/>
                        <a:pt x="1209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7533;p57">
                  <a:extLst>
                    <a:ext uri="{FF2B5EF4-FFF2-40B4-BE49-F238E27FC236}">
                      <a16:creationId xmlns:a16="http://schemas.microsoft.com/office/drawing/2014/main" id="{C1BBC875-5195-0C2C-6CC4-B408BA9073DD}"/>
                    </a:ext>
                  </a:extLst>
                </p:cNvPr>
                <p:cNvSpPr/>
                <p:nvPr/>
              </p:nvSpPr>
              <p:spPr>
                <a:xfrm>
                  <a:off x="5450409" y="2742447"/>
                  <a:ext cx="131641" cy="122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1" h="2532" extrusionOk="0">
                      <a:moveTo>
                        <a:pt x="1563" y="0"/>
                      </a:moveTo>
                      <a:cubicBezTo>
                        <a:pt x="1338" y="0"/>
                        <a:pt x="1117" y="25"/>
                        <a:pt x="941" y="54"/>
                      </a:cubicBezTo>
                      <a:cubicBezTo>
                        <a:pt x="595" y="116"/>
                        <a:pt x="204" y="205"/>
                        <a:pt x="0" y="470"/>
                      </a:cubicBezTo>
                      <a:cubicBezTo>
                        <a:pt x="243" y="495"/>
                        <a:pt x="491" y="526"/>
                        <a:pt x="734" y="565"/>
                      </a:cubicBezTo>
                      <a:cubicBezTo>
                        <a:pt x="996" y="604"/>
                        <a:pt x="1275" y="665"/>
                        <a:pt x="1454" y="861"/>
                      </a:cubicBezTo>
                      <a:cubicBezTo>
                        <a:pt x="1694" y="1129"/>
                        <a:pt x="1655" y="1547"/>
                        <a:pt x="1538" y="1890"/>
                      </a:cubicBezTo>
                      <a:cubicBezTo>
                        <a:pt x="1457" y="2116"/>
                        <a:pt x="1348" y="2334"/>
                        <a:pt x="1214" y="2532"/>
                      </a:cubicBezTo>
                      <a:cubicBezTo>
                        <a:pt x="1554" y="2283"/>
                        <a:pt x="1872" y="2002"/>
                        <a:pt x="2154" y="1686"/>
                      </a:cubicBezTo>
                      <a:cubicBezTo>
                        <a:pt x="2366" y="1455"/>
                        <a:pt x="2561" y="1184"/>
                        <a:pt x="2614" y="872"/>
                      </a:cubicBezTo>
                      <a:cubicBezTo>
                        <a:pt x="2731" y="167"/>
                        <a:pt x="2138" y="0"/>
                        <a:pt x="15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7534;p57">
                  <a:extLst>
                    <a:ext uri="{FF2B5EF4-FFF2-40B4-BE49-F238E27FC236}">
                      <a16:creationId xmlns:a16="http://schemas.microsoft.com/office/drawing/2014/main" id="{DAB367DF-FC58-FB8B-F1DF-F15B3A0372D1}"/>
                    </a:ext>
                  </a:extLst>
                </p:cNvPr>
                <p:cNvSpPr/>
                <p:nvPr/>
              </p:nvSpPr>
              <p:spPr>
                <a:xfrm>
                  <a:off x="5469884" y="2651584"/>
                  <a:ext cx="111010" cy="11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454" extrusionOk="0">
                      <a:moveTo>
                        <a:pt x="1535" y="1"/>
                      </a:moveTo>
                      <a:lnTo>
                        <a:pt x="1535" y="1"/>
                      </a:lnTo>
                      <a:cubicBezTo>
                        <a:pt x="1544" y="126"/>
                        <a:pt x="1552" y="252"/>
                        <a:pt x="1563" y="374"/>
                      </a:cubicBezTo>
                      <a:cubicBezTo>
                        <a:pt x="1583" y="637"/>
                        <a:pt x="1597" y="916"/>
                        <a:pt x="1460" y="1139"/>
                      </a:cubicBezTo>
                      <a:cubicBezTo>
                        <a:pt x="1301" y="1395"/>
                        <a:pt x="980" y="1504"/>
                        <a:pt x="682" y="1557"/>
                      </a:cubicBezTo>
                      <a:cubicBezTo>
                        <a:pt x="456" y="1596"/>
                        <a:pt x="230" y="1613"/>
                        <a:pt x="1" y="1616"/>
                      </a:cubicBezTo>
                      <a:cubicBezTo>
                        <a:pt x="224" y="1806"/>
                        <a:pt x="464" y="1976"/>
                        <a:pt x="718" y="2126"/>
                      </a:cubicBezTo>
                      <a:cubicBezTo>
                        <a:pt x="937" y="2255"/>
                        <a:pt x="1339" y="2454"/>
                        <a:pt x="1673" y="2454"/>
                      </a:cubicBezTo>
                      <a:cubicBezTo>
                        <a:pt x="1794" y="2454"/>
                        <a:pt x="1907" y="2428"/>
                        <a:pt x="1998" y="2364"/>
                      </a:cubicBezTo>
                      <a:cubicBezTo>
                        <a:pt x="2302" y="2146"/>
                        <a:pt x="2196" y="1284"/>
                        <a:pt x="2124" y="946"/>
                      </a:cubicBezTo>
                      <a:cubicBezTo>
                        <a:pt x="2043" y="578"/>
                        <a:pt x="1839" y="21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7535;p57">
                  <a:extLst>
                    <a:ext uri="{FF2B5EF4-FFF2-40B4-BE49-F238E27FC236}">
                      <a16:creationId xmlns:a16="http://schemas.microsoft.com/office/drawing/2014/main" id="{2DE41A20-461A-4E8F-4B0B-C09602588FBF}"/>
                    </a:ext>
                  </a:extLst>
                </p:cNvPr>
                <p:cNvSpPr/>
                <p:nvPr/>
              </p:nvSpPr>
              <p:spPr>
                <a:xfrm>
                  <a:off x="5584608" y="2745436"/>
                  <a:ext cx="148223" cy="104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5" h="2175" extrusionOk="0">
                      <a:moveTo>
                        <a:pt x="1934" y="1"/>
                      </a:moveTo>
                      <a:cubicBezTo>
                        <a:pt x="1698" y="1"/>
                        <a:pt x="1461" y="28"/>
                        <a:pt x="1231" y="76"/>
                      </a:cubicBezTo>
                      <a:cubicBezTo>
                        <a:pt x="946" y="140"/>
                        <a:pt x="1" y="283"/>
                        <a:pt x="79" y="715"/>
                      </a:cubicBezTo>
                      <a:cubicBezTo>
                        <a:pt x="109" y="905"/>
                        <a:pt x="263" y="1039"/>
                        <a:pt x="405" y="1161"/>
                      </a:cubicBezTo>
                      <a:cubicBezTo>
                        <a:pt x="584" y="1315"/>
                        <a:pt x="762" y="1465"/>
                        <a:pt x="941" y="1616"/>
                      </a:cubicBezTo>
                      <a:cubicBezTo>
                        <a:pt x="1158" y="1800"/>
                        <a:pt x="1379" y="1984"/>
                        <a:pt x="1599" y="2174"/>
                      </a:cubicBezTo>
                      <a:cubicBezTo>
                        <a:pt x="1552" y="2062"/>
                        <a:pt x="1507" y="1954"/>
                        <a:pt x="1465" y="1845"/>
                      </a:cubicBezTo>
                      <a:cubicBezTo>
                        <a:pt x="1393" y="1664"/>
                        <a:pt x="1320" y="1479"/>
                        <a:pt x="1331" y="1284"/>
                      </a:cubicBezTo>
                      <a:cubicBezTo>
                        <a:pt x="1345" y="963"/>
                        <a:pt x="1588" y="684"/>
                        <a:pt x="1875" y="536"/>
                      </a:cubicBezTo>
                      <a:cubicBezTo>
                        <a:pt x="2163" y="389"/>
                        <a:pt x="2492" y="347"/>
                        <a:pt x="2813" y="308"/>
                      </a:cubicBezTo>
                      <a:lnTo>
                        <a:pt x="3075" y="277"/>
                      </a:lnTo>
                      <a:cubicBezTo>
                        <a:pt x="3014" y="241"/>
                        <a:pt x="2955" y="210"/>
                        <a:pt x="2896" y="185"/>
                      </a:cubicBezTo>
                      <a:cubicBezTo>
                        <a:pt x="2591" y="55"/>
                        <a:pt x="2263" y="1"/>
                        <a:pt x="193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7536;p57">
                  <a:extLst>
                    <a:ext uri="{FF2B5EF4-FFF2-40B4-BE49-F238E27FC236}">
                      <a16:creationId xmlns:a16="http://schemas.microsoft.com/office/drawing/2014/main" id="{A8CDDDA5-0EF5-9C6F-4EB0-10841AF1AE8D}"/>
                    </a:ext>
                  </a:extLst>
                </p:cNvPr>
                <p:cNvSpPr/>
                <p:nvPr/>
              </p:nvSpPr>
              <p:spPr>
                <a:xfrm>
                  <a:off x="5554625" y="2732228"/>
                  <a:ext cx="72111" cy="66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1373" extrusionOk="0">
                      <a:moveTo>
                        <a:pt x="750" y="1"/>
                      </a:moveTo>
                      <a:cubicBezTo>
                        <a:pt x="425" y="1"/>
                        <a:pt x="137" y="226"/>
                        <a:pt x="73" y="554"/>
                      </a:cubicBezTo>
                      <a:cubicBezTo>
                        <a:pt x="0" y="922"/>
                        <a:pt x="240" y="1282"/>
                        <a:pt x="614" y="1360"/>
                      </a:cubicBezTo>
                      <a:cubicBezTo>
                        <a:pt x="658" y="1369"/>
                        <a:pt x="703" y="1373"/>
                        <a:pt x="746" y="1373"/>
                      </a:cubicBezTo>
                      <a:cubicBezTo>
                        <a:pt x="1065" y="1373"/>
                        <a:pt x="1351" y="1148"/>
                        <a:pt x="1418" y="819"/>
                      </a:cubicBezTo>
                      <a:cubicBezTo>
                        <a:pt x="1496" y="445"/>
                        <a:pt x="1250" y="91"/>
                        <a:pt x="879" y="13"/>
                      </a:cubicBezTo>
                      <a:cubicBezTo>
                        <a:pt x="836" y="4"/>
                        <a:pt x="792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7537;p57">
                  <a:extLst>
                    <a:ext uri="{FF2B5EF4-FFF2-40B4-BE49-F238E27FC236}">
                      <a16:creationId xmlns:a16="http://schemas.microsoft.com/office/drawing/2014/main" id="{C2911201-3597-B147-C8E8-533B40CD9B50}"/>
                    </a:ext>
                  </a:extLst>
                </p:cNvPr>
                <p:cNvSpPr/>
                <p:nvPr/>
              </p:nvSpPr>
              <p:spPr>
                <a:xfrm>
                  <a:off x="5570629" y="2747123"/>
                  <a:ext cx="39574" cy="36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757" extrusionOk="0">
                      <a:moveTo>
                        <a:pt x="410" y="0"/>
                      </a:moveTo>
                      <a:cubicBezTo>
                        <a:pt x="231" y="0"/>
                        <a:pt x="76" y="127"/>
                        <a:pt x="40" y="303"/>
                      </a:cubicBezTo>
                      <a:cubicBezTo>
                        <a:pt x="0" y="510"/>
                        <a:pt x="134" y="708"/>
                        <a:pt x="335" y="750"/>
                      </a:cubicBezTo>
                      <a:cubicBezTo>
                        <a:pt x="359" y="754"/>
                        <a:pt x="383" y="757"/>
                        <a:pt x="407" y="757"/>
                      </a:cubicBezTo>
                      <a:cubicBezTo>
                        <a:pt x="587" y="757"/>
                        <a:pt x="747" y="631"/>
                        <a:pt x="784" y="454"/>
                      </a:cubicBezTo>
                      <a:cubicBezTo>
                        <a:pt x="821" y="248"/>
                        <a:pt x="690" y="50"/>
                        <a:pt x="486" y="8"/>
                      </a:cubicBezTo>
                      <a:cubicBezTo>
                        <a:pt x="460" y="3"/>
                        <a:pt x="435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7538;p57">
                  <a:extLst>
                    <a:ext uri="{FF2B5EF4-FFF2-40B4-BE49-F238E27FC236}">
                      <a16:creationId xmlns:a16="http://schemas.microsoft.com/office/drawing/2014/main" id="{B9DE4C84-7335-021C-1A06-7185AC47E692}"/>
                    </a:ext>
                  </a:extLst>
                </p:cNvPr>
                <p:cNvSpPr/>
                <p:nvPr/>
              </p:nvSpPr>
              <p:spPr>
                <a:xfrm>
                  <a:off x="5504590" y="1795974"/>
                  <a:ext cx="379016" cy="383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3" h="7958" extrusionOk="0">
                      <a:moveTo>
                        <a:pt x="5094" y="1"/>
                      </a:moveTo>
                      <a:cubicBezTo>
                        <a:pt x="5006" y="1"/>
                        <a:pt x="4918" y="14"/>
                        <a:pt x="4833" y="41"/>
                      </a:cubicBezTo>
                      <a:cubicBezTo>
                        <a:pt x="4584" y="116"/>
                        <a:pt x="4381" y="298"/>
                        <a:pt x="4191" y="473"/>
                      </a:cubicBezTo>
                      <a:cubicBezTo>
                        <a:pt x="4029" y="621"/>
                        <a:pt x="3862" y="775"/>
                        <a:pt x="3733" y="953"/>
                      </a:cubicBezTo>
                      <a:cubicBezTo>
                        <a:pt x="3725" y="962"/>
                        <a:pt x="3722" y="964"/>
                        <a:pt x="3719" y="970"/>
                      </a:cubicBezTo>
                      <a:cubicBezTo>
                        <a:pt x="3706" y="995"/>
                        <a:pt x="3689" y="1017"/>
                        <a:pt x="3675" y="1040"/>
                      </a:cubicBezTo>
                      <a:cubicBezTo>
                        <a:pt x="3666" y="1054"/>
                        <a:pt x="3661" y="1068"/>
                        <a:pt x="3650" y="1082"/>
                      </a:cubicBezTo>
                      <a:cubicBezTo>
                        <a:pt x="3641" y="1101"/>
                        <a:pt x="3633" y="1118"/>
                        <a:pt x="3622" y="1135"/>
                      </a:cubicBezTo>
                      <a:cubicBezTo>
                        <a:pt x="3605" y="1165"/>
                        <a:pt x="3586" y="1202"/>
                        <a:pt x="3572" y="1235"/>
                      </a:cubicBezTo>
                      <a:lnTo>
                        <a:pt x="3572" y="1241"/>
                      </a:lnTo>
                      <a:cubicBezTo>
                        <a:pt x="3549" y="1299"/>
                        <a:pt x="3530" y="1355"/>
                        <a:pt x="3516" y="1414"/>
                      </a:cubicBezTo>
                      <a:cubicBezTo>
                        <a:pt x="3510" y="1444"/>
                        <a:pt x="3507" y="1478"/>
                        <a:pt x="3499" y="1506"/>
                      </a:cubicBezTo>
                      <a:cubicBezTo>
                        <a:pt x="3471" y="1654"/>
                        <a:pt x="3468" y="1807"/>
                        <a:pt x="3466" y="1960"/>
                      </a:cubicBezTo>
                      <a:cubicBezTo>
                        <a:pt x="3466" y="2030"/>
                        <a:pt x="3460" y="2122"/>
                        <a:pt x="3454" y="2220"/>
                      </a:cubicBezTo>
                      <a:cubicBezTo>
                        <a:pt x="3315" y="1813"/>
                        <a:pt x="3036" y="1450"/>
                        <a:pt x="2634" y="1299"/>
                      </a:cubicBezTo>
                      <a:cubicBezTo>
                        <a:pt x="2434" y="1224"/>
                        <a:pt x="2222" y="1207"/>
                        <a:pt x="2006" y="1207"/>
                      </a:cubicBezTo>
                      <a:cubicBezTo>
                        <a:pt x="1844" y="1207"/>
                        <a:pt x="1680" y="1217"/>
                        <a:pt x="1517" y="1217"/>
                      </a:cubicBezTo>
                      <a:cubicBezTo>
                        <a:pt x="1408" y="1217"/>
                        <a:pt x="1299" y="1212"/>
                        <a:pt x="1192" y="1199"/>
                      </a:cubicBezTo>
                      <a:cubicBezTo>
                        <a:pt x="1080" y="1182"/>
                        <a:pt x="971" y="1156"/>
                        <a:pt x="860" y="1156"/>
                      </a:cubicBezTo>
                      <a:cubicBezTo>
                        <a:pt x="824" y="1156"/>
                        <a:pt x="788" y="1158"/>
                        <a:pt x="751" y="1165"/>
                      </a:cubicBezTo>
                      <a:cubicBezTo>
                        <a:pt x="425" y="1227"/>
                        <a:pt x="238" y="1609"/>
                        <a:pt x="282" y="1930"/>
                      </a:cubicBezTo>
                      <a:cubicBezTo>
                        <a:pt x="333" y="2256"/>
                        <a:pt x="553" y="2532"/>
                        <a:pt x="782" y="2769"/>
                      </a:cubicBezTo>
                      <a:cubicBezTo>
                        <a:pt x="1061" y="3051"/>
                        <a:pt x="1370" y="3311"/>
                        <a:pt x="1702" y="3534"/>
                      </a:cubicBezTo>
                      <a:cubicBezTo>
                        <a:pt x="1694" y="3537"/>
                        <a:pt x="1683" y="3537"/>
                        <a:pt x="1672" y="3539"/>
                      </a:cubicBezTo>
                      <a:cubicBezTo>
                        <a:pt x="1669" y="3539"/>
                        <a:pt x="1666" y="3539"/>
                        <a:pt x="1658" y="3545"/>
                      </a:cubicBezTo>
                      <a:cubicBezTo>
                        <a:pt x="1613" y="3551"/>
                        <a:pt x="1569" y="3562"/>
                        <a:pt x="1521" y="3573"/>
                      </a:cubicBezTo>
                      <a:cubicBezTo>
                        <a:pt x="1521" y="3573"/>
                        <a:pt x="1518" y="3576"/>
                        <a:pt x="1516" y="3576"/>
                      </a:cubicBezTo>
                      <a:cubicBezTo>
                        <a:pt x="1167" y="3659"/>
                        <a:pt x="832" y="3802"/>
                        <a:pt x="695" y="4117"/>
                      </a:cubicBezTo>
                      <a:cubicBezTo>
                        <a:pt x="620" y="4287"/>
                        <a:pt x="614" y="4488"/>
                        <a:pt x="497" y="4633"/>
                      </a:cubicBezTo>
                      <a:cubicBezTo>
                        <a:pt x="386" y="4764"/>
                        <a:pt x="193" y="4814"/>
                        <a:pt x="93" y="4957"/>
                      </a:cubicBezTo>
                      <a:cubicBezTo>
                        <a:pt x="1" y="5085"/>
                        <a:pt x="12" y="5275"/>
                        <a:pt x="98" y="5406"/>
                      </a:cubicBezTo>
                      <a:cubicBezTo>
                        <a:pt x="188" y="5540"/>
                        <a:pt x="341" y="5623"/>
                        <a:pt x="497" y="5643"/>
                      </a:cubicBezTo>
                      <a:cubicBezTo>
                        <a:pt x="609" y="5662"/>
                        <a:pt x="726" y="5651"/>
                        <a:pt x="832" y="5690"/>
                      </a:cubicBezTo>
                      <a:cubicBezTo>
                        <a:pt x="1131" y="5805"/>
                        <a:pt x="1195" y="6257"/>
                        <a:pt x="1499" y="6363"/>
                      </a:cubicBezTo>
                      <a:cubicBezTo>
                        <a:pt x="1540" y="6377"/>
                        <a:pt x="1582" y="6383"/>
                        <a:pt x="1625" y="6383"/>
                      </a:cubicBezTo>
                      <a:cubicBezTo>
                        <a:pt x="1790" y="6383"/>
                        <a:pt x="1956" y="6287"/>
                        <a:pt x="2099" y="6187"/>
                      </a:cubicBezTo>
                      <a:lnTo>
                        <a:pt x="2101" y="6187"/>
                      </a:lnTo>
                      <a:cubicBezTo>
                        <a:pt x="2104" y="6184"/>
                        <a:pt x="2107" y="6181"/>
                        <a:pt x="2115" y="6179"/>
                      </a:cubicBezTo>
                      <a:cubicBezTo>
                        <a:pt x="2297" y="6047"/>
                        <a:pt x="2470" y="5908"/>
                        <a:pt x="2634" y="5763"/>
                      </a:cubicBezTo>
                      <a:cubicBezTo>
                        <a:pt x="2645" y="5749"/>
                        <a:pt x="2659" y="5738"/>
                        <a:pt x="2673" y="5724"/>
                      </a:cubicBezTo>
                      <a:cubicBezTo>
                        <a:pt x="2740" y="5662"/>
                        <a:pt x="2804" y="5601"/>
                        <a:pt x="2871" y="5537"/>
                      </a:cubicBezTo>
                      <a:lnTo>
                        <a:pt x="2871" y="5537"/>
                      </a:lnTo>
                      <a:cubicBezTo>
                        <a:pt x="2846" y="5626"/>
                        <a:pt x="2827" y="5721"/>
                        <a:pt x="2810" y="5816"/>
                      </a:cubicBezTo>
                      <a:cubicBezTo>
                        <a:pt x="2810" y="5819"/>
                        <a:pt x="2810" y="5824"/>
                        <a:pt x="2804" y="5833"/>
                      </a:cubicBezTo>
                      <a:cubicBezTo>
                        <a:pt x="2793" y="5900"/>
                        <a:pt x="2788" y="5969"/>
                        <a:pt x="2782" y="6033"/>
                      </a:cubicBezTo>
                      <a:cubicBezTo>
                        <a:pt x="2782" y="6042"/>
                        <a:pt x="2777" y="6047"/>
                        <a:pt x="2777" y="6056"/>
                      </a:cubicBezTo>
                      <a:cubicBezTo>
                        <a:pt x="2737" y="6516"/>
                        <a:pt x="2816" y="6982"/>
                        <a:pt x="3016" y="7398"/>
                      </a:cubicBezTo>
                      <a:cubicBezTo>
                        <a:pt x="3157" y="7676"/>
                        <a:pt x="3414" y="7958"/>
                        <a:pt x="3704" y="7958"/>
                      </a:cubicBezTo>
                      <a:cubicBezTo>
                        <a:pt x="3743" y="7958"/>
                        <a:pt x="3783" y="7953"/>
                        <a:pt x="3823" y="7942"/>
                      </a:cubicBezTo>
                      <a:cubicBezTo>
                        <a:pt x="4118" y="7866"/>
                        <a:pt x="4250" y="7526"/>
                        <a:pt x="4450" y="7294"/>
                      </a:cubicBezTo>
                      <a:cubicBezTo>
                        <a:pt x="4676" y="7029"/>
                        <a:pt x="5039" y="6854"/>
                        <a:pt x="5148" y="6533"/>
                      </a:cubicBezTo>
                      <a:cubicBezTo>
                        <a:pt x="5156" y="6513"/>
                        <a:pt x="5162" y="6494"/>
                        <a:pt x="5165" y="6477"/>
                      </a:cubicBezTo>
                      <a:cubicBezTo>
                        <a:pt x="5179" y="6418"/>
                        <a:pt x="5184" y="6360"/>
                        <a:pt x="5179" y="6298"/>
                      </a:cubicBezTo>
                      <a:cubicBezTo>
                        <a:pt x="5176" y="6237"/>
                        <a:pt x="5165" y="6181"/>
                        <a:pt x="5148" y="6123"/>
                      </a:cubicBezTo>
                      <a:cubicBezTo>
                        <a:pt x="5117" y="6006"/>
                        <a:pt x="5064" y="5891"/>
                        <a:pt x="5014" y="5782"/>
                      </a:cubicBezTo>
                      <a:cubicBezTo>
                        <a:pt x="4947" y="5643"/>
                        <a:pt x="4880" y="5498"/>
                        <a:pt x="4810" y="5350"/>
                      </a:cubicBezTo>
                      <a:cubicBezTo>
                        <a:pt x="4785" y="5305"/>
                        <a:pt x="4766" y="5261"/>
                        <a:pt x="4743" y="5216"/>
                      </a:cubicBezTo>
                      <a:lnTo>
                        <a:pt x="4743" y="5216"/>
                      </a:lnTo>
                      <a:lnTo>
                        <a:pt x="4807" y="5266"/>
                      </a:lnTo>
                      <a:lnTo>
                        <a:pt x="5226" y="5623"/>
                      </a:lnTo>
                      <a:cubicBezTo>
                        <a:pt x="5324" y="5707"/>
                        <a:pt x="5421" y="5788"/>
                        <a:pt x="5519" y="5872"/>
                      </a:cubicBezTo>
                      <a:lnTo>
                        <a:pt x="5522" y="5872"/>
                      </a:lnTo>
                      <a:cubicBezTo>
                        <a:pt x="5697" y="6020"/>
                        <a:pt x="5882" y="6170"/>
                        <a:pt x="6096" y="6240"/>
                      </a:cubicBezTo>
                      <a:cubicBezTo>
                        <a:pt x="6185" y="6269"/>
                        <a:pt x="6275" y="6282"/>
                        <a:pt x="6365" y="6282"/>
                      </a:cubicBezTo>
                      <a:cubicBezTo>
                        <a:pt x="6790" y="6282"/>
                        <a:pt x="7209" y="5986"/>
                        <a:pt x="7486" y="5640"/>
                      </a:cubicBezTo>
                      <a:cubicBezTo>
                        <a:pt x="7645" y="5442"/>
                        <a:pt x="7781" y="5208"/>
                        <a:pt x="7809" y="4954"/>
                      </a:cubicBezTo>
                      <a:cubicBezTo>
                        <a:pt x="7862" y="4485"/>
                        <a:pt x="7530" y="4067"/>
                        <a:pt x="7115" y="3827"/>
                      </a:cubicBezTo>
                      <a:cubicBezTo>
                        <a:pt x="7084" y="3807"/>
                        <a:pt x="7053" y="3793"/>
                        <a:pt x="7023" y="3774"/>
                      </a:cubicBezTo>
                      <a:lnTo>
                        <a:pt x="7017" y="3774"/>
                      </a:lnTo>
                      <a:cubicBezTo>
                        <a:pt x="6986" y="3757"/>
                        <a:pt x="6953" y="3743"/>
                        <a:pt x="6919" y="3729"/>
                      </a:cubicBezTo>
                      <a:cubicBezTo>
                        <a:pt x="6591" y="3588"/>
                        <a:pt x="6238" y="3530"/>
                        <a:pt x="5884" y="3530"/>
                      </a:cubicBezTo>
                      <a:cubicBezTo>
                        <a:pt x="5852" y="3530"/>
                        <a:pt x="5821" y="3530"/>
                        <a:pt x="5789" y="3531"/>
                      </a:cubicBezTo>
                      <a:cubicBezTo>
                        <a:pt x="5845" y="3503"/>
                        <a:pt x="5898" y="3475"/>
                        <a:pt x="5943" y="3450"/>
                      </a:cubicBezTo>
                      <a:cubicBezTo>
                        <a:pt x="6135" y="3347"/>
                        <a:pt x="6342" y="3182"/>
                        <a:pt x="6333" y="2962"/>
                      </a:cubicBezTo>
                      <a:cubicBezTo>
                        <a:pt x="6333" y="2937"/>
                        <a:pt x="6331" y="2920"/>
                        <a:pt x="6328" y="2898"/>
                      </a:cubicBezTo>
                      <a:cubicBezTo>
                        <a:pt x="6328" y="2892"/>
                        <a:pt x="6328" y="2889"/>
                        <a:pt x="6325" y="2881"/>
                      </a:cubicBezTo>
                      <a:cubicBezTo>
                        <a:pt x="6320" y="2867"/>
                        <a:pt x="6317" y="2853"/>
                        <a:pt x="6311" y="2839"/>
                      </a:cubicBezTo>
                      <a:cubicBezTo>
                        <a:pt x="6306" y="2834"/>
                        <a:pt x="6306" y="2828"/>
                        <a:pt x="6303" y="2822"/>
                      </a:cubicBezTo>
                      <a:cubicBezTo>
                        <a:pt x="6300" y="2806"/>
                        <a:pt x="6289" y="2792"/>
                        <a:pt x="6283" y="2775"/>
                      </a:cubicBezTo>
                      <a:cubicBezTo>
                        <a:pt x="6283" y="2769"/>
                        <a:pt x="6278" y="2769"/>
                        <a:pt x="6278" y="2767"/>
                      </a:cubicBezTo>
                      <a:cubicBezTo>
                        <a:pt x="6244" y="2700"/>
                        <a:pt x="6200" y="2636"/>
                        <a:pt x="6163" y="2569"/>
                      </a:cubicBezTo>
                      <a:cubicBezTo>
                        <a:pt x="6144" y="2538"/>
                        <a:pt x="6130" y="2502"/>
                        <a:pt x="6116" y="2468"/>
                      </a:cubicBezTo>
                      <a:cubicBezTo>
                        <a:pt x="6027" y="2220"/>
                        <a:pt x="6130" y="1955"/>
                        <a:pt x="6186" y="1701"/>
                      </a:cubicBezTo>
                      <a:cubicBezTo>
                        <a:pt x="6275" y="1277"/>
                        <a:pt x="6219" y="811"/>
                        <a:pt x="5968" y="462"/>
                      </a:cubicBezTo>
                      <a:cubicBezTo>
                        <a:pt x="5767" y="186"/>
                        <a:pt x="5429" y="1"/>
                        <a:pt x="50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7539;p57">
                  <a:extLst>
                    <a:ext uri="{FF2B5EF4-FFF2-40B4-BE49-F238E27FC236}">
                      <a16:creationId xmlns:a16="http://schemas.microsoft.com/office/drawing/2014/main" id="{7E2D5E78-06B3-2891-D20E-0D1A3815FF2B}"/>
                    </a:ext>
                  </a:extLst>
                </p:cNvPr>
                <p:cNvSpPr/>
                <p:nvPr/>
              </p:nvSpPr>
              <p:spPr>
                <a:xfrm>
                  <a:off x="5667469" y="1824703"/>
                  <a:ext cx="125230" cy="164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3406" extrusionOk="0">
                      <a:moveTo>
                        <a:pt x="1540" y="1"/>
                      </a:moveTo>
                      <a:cubicBezTo>
                        <a:pt x="1466" y="1"/>
                        <a:pt x="1392" y="11"/>
                        <a:pt x="1320" y="34"/>
                      </a:cubicBezTo>
                      <a:cubicBezTo>
                        <a:pt x="1110" y="101"/>
                        <a:pt x="940" y="248"/>
                        <a:pt x="776" y="399"/>
                      </a:cubicBezTo>
                      <a:cubicBezTo>
                        <a:pt x="569" y="589"/>
                        <a:pt x="354" y="787"/>
                        <a:pt x="248" y="1044"/>
                      </a:cubicBezTo>
                      <a:cubicBezTo>
                        <a:pt x="173" y="1236"/>
                        <a:pt x="159" y="1448"/>
                        <a:pt x="159" y="1655"/>
                      </a:cubicBezTo>
                      <a:cubicBezTo>
                        <a:pt x="151" y="2079"/>
                        <a:pt x="0" y="3164"/>
                        <a:pt x="513" y="3359"/>
                      </a:cubicBezTo>
                      <a:cubicBezTo>
                        <a:pt x="600" y="3392"/>
                        <a:pt x="698" y="3406"/>
                        <a:pt x="804" y="3406"/>
                      </a:cubicBezTo>
                      <a:cubicBezTo>
                        <a:pt x="1287" y="3406"/>
                        <a:pt x="1920" y="3109"/>
                        <a:pt x="2257" y="2924"/>
                      </a:cubicBezTo>
                      <a:cubicBezTo>
                        <a:pt x="2422" y="2835"/>
                        <a:pt x="2597" y="2695"/>
                        <a:pt x="2592" y="2508"/>
                      </a:cubicBezTo>
                      <a:cubicBezTo>
                        <a:pt x="2586" y="2355"/>
                        <a:pt x="2461" y="2232"/>
                        <a:pt x="2408" y="2090"/>
                      </a:cubicBezTo>
                      <a:cubicBezTo>
                        <a:pt x="2335" y="1883"/>
                        <a:pt x="2422" y="1657"/>
                        <a:pt x="2466" y="1442"/>
                      </a:cubicBezTo>
                      <a:cubicBezTo>
                        <a:pt x="2544" y="1083"/>
                        <a:pt x="2500" y="689"/>
                        <a:pt x="2282" y="394"/>
                      </a:cubicBezTo>
                      <a:cubicBezTo>
                        <a:pt x="2114" y="157"/>
                        <a:pt x="1826" y="1"/>
                        <a:pt x="15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7540;p57">
                  <a:extLst>
                    <a:ext uri="{FF2B5EF4-FFF2-40B4-BE49-F238E27FC236}">
                      <a16:creationId xmlns:a16="http://schemas.microsoft.com/office/drawing/2014/main" id="{7FBD3056-9393-D162-4DD6-019CBAFF009E}"/>
                    </a:ext>
                  </a:extLst>
                </p:cNvPr>
                <p:cNvSpPr/>
                <p:nvPr/>
              </p:nvSpPr>
              <p:spPr>
                <a:xfrm>
                  <a:off x="5691812" y="1913831"/>
                  <a:ext cx="64158" cy="63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" h="1325" extrusionOk="0">
                      <a:moveTo>
                        <a:pt x="1258" y="0"/>
                      </a:moveTo>
                      <a:cubicBezTo>
                        <a:pt x="1237" y="0"/>
                        <a:pt x="1217" y="13"/>
                        <a:pt x="1205" y="31"/>
                      </a:cubicBezTo>
                      <a:cubicBezTo>
                        <a:pt x="943" y="525"/>
                        <a:pt x="533" y="938"/>
                        <a:pt x="42" y="1203"/>
                      </a:cubicBezTo>
                      <a:cubicBezTo>
                        <a:pt x="8" y="1223"/>
                        <a:pt x="0" y="1259"/>
                        <a:pt x="17" y="1287"/>
                      </a:cubicBezTo>
                      <a:cubicBezTo>
                        <a:pt x="22" y="1309"/>
                        <a:pt x="42" y="1320"/>
                        <a:pt x="59" y="1323"/>
                      </a:cubicBezTo>
                      <a:cubicBezTo>
                        <a:pt x="62" y="1324"/>
                        <a:pt x="66" y="1324"/>
                        <a:pt x="69" y="1324"/>
                      </a:cubicBezTo>
                      <a:cubicBezTo>
                        <a:pt x="80" y="1324"/>
                        <a:pt x="90" y="1321"/>
                        <a:pt x="100" y="1315"/>
                      </a:cubicBezTo>
                      <a:cubicBezTo>
                        <a:pt x="611" y="1041"/>
                        <a:pt x="1041" y="603"/>
                        <a:pt x="1314" y="93"/>
                      </a:cubicBezTo>
                      <a:cubicBezTo>
                        <a:pt x="1331" y="59"/>
                        <a:pt x="1317" y="26"/>
                        <a:pt x="1289" y="9"/>
                      </a:cubicBezTo>
                      <a:cubicBezTo>
                        <a:pt x="1279" y="3"/>
                        <a:pt x="1269" y="0"/>
                        <a:pt x="1258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7541;p57">
                  <a:extLst>
                    <a:ext uri="{FF2B5EF4-FFF2-40B4-BE49-F238E27FC236}">
                      <a16:creationId xmlns:a16="http://schemas.microsoft.com/office/drawing/2014/main" id="{9E9700D2-4191-865D-0BBD-30FFEC73F60B}"/>
                    </a:ext>
                  </a:extLst>
                </p:cNvPr>
                <p:cNvSpPr/>
                <p:nvPr/>
              </p:nvSpPr>
              <p:spPr>
                <a:xfrm>
                  <a:off x="5697693" y="1910698"/>
                  <a:ext cx="19426" cy="6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1350" extrusionOk="0">
                      <a:moveTo>
                        <a:pt x="332" y="1"/>
                      </a:moveTo>
                      <a:cubicBezTo>
                        <a:pt x="310" y="1"/>
                        <a:pt x="289" y="12"/>
                        <a:pt x="280" y="35"/>
                      </a:cubicBezTo>
                      <a:cubicBezTo>
                        <a:pt x="96" y="420"/>
                        <a:pt x="6" y="858"/>
                        <a:pt x="9" y="1285"/>
                      </a:cubicBezTo>
                      <a:cubicBezTo>
                        <a:pt x="1" y="1316"/>
                        <a:pt x="23" y="1344"/>
                        <a:pt x="54" y="1346"/>
                      </a:cubicBezTo>
                      <a:cubicBezTo>
                        <a:pt x="59" y="1346"/>
                        <a:pt x="65" y="1349"/>
                        <a:pt x="68" y="1349"/>
                      </a:cubicBezTo>
                      <a:cubicBezTo>
                        <a:pt x="104" y="1349"/>
                        <a:pt x="132" y="1321"/>
                        <a:pt x="132" y="1285"/>
                      </a:cubicBezTo>
                      <a:cubicBezTo>
                        <a:pt x="124" y="875"/>
                        <a:pt x="216" y="459"/>
                        <a:pt x="389" y="85"/>
                      </a:cubicBezTo>
                      <a:cubicBezTo>
                        <a:pt x="403" y="55"/>
                        <a:pt x="391" y="21"/>
                        <a:pt x="361" y="7"/>
                      </a:cubicBezTo>
                      <a:cubicBezTo>
                        <a:pt x="351" y="3"/>
                        <a:pt x="341" y="1"/>
                        <a:pt x="332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7542;p57">
                  <a:extLst>
                    <a:ext uri="{FF2B5EF4-FFF2-40B4-BE49-F238E27FC236}">
                      <a16:creationId xmlns:a16="http://schemas.microsoft.com/office/drawing/2014/main" id="{06DC116E-ED5C-D321-721C-5215CB04877F}"/>
                    </a:ext>
                  </a:extLst>
                </p:cNvPr>
                <p:cNvSpPr/>
                <p:nvPr/>
              </p:nvSpPr>
              <p:spPr>
                <a:xfrm>
                  <a:off x="5681978" y="1867074"/>
                  <a:ext cx="84499" cy="110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2297" extrusionOk="0">
                      <a:moveTo>
                        <a:pt x="1039" y="0"/>
                      </a:moveTo>
                      <a:cubicBezTo>
                        <a:pt x="989" y="0"/>
                        <a:pt x="939" y="7"/>
                        <a:pt x="890" y="22"/>
                      </a:cubicBezTo>
                      <a:cubicBezTo>
                        <a:pt x="745" y="64"/>
                        <a:pt x="636" y="167"/>
                        <a:pt x="525" y="271"/>
                      </a:cubicBezTo>
                      <a:cubicBezTo>
                        <a:pt x="385" y="396"/>
                        <a:pt x="240" y="527"/>
                        <a:pt x="168" y="706"/>
                      </a:cubicBezTo>
                      <a:cubicBezTo>
                        <a:pt x="115" y="834"/>
                        <a:pt x="109" y="979"/>
                        <a:pt x="106" y="1119"/>
                      </a:cubicBezTo>
                      <a:cubicBezTo>
                        <a:pt x="101" y="1403"/>
                        <a:pt x="0" y="2137"/>
                        <a:pt x="346" y="2265"/>
                      </a:cubicBezTo>
                      <a:cubicBezTo>
                        <a:pt x="405" y="2287"/>
                        <a:pt x="471" y="2297"/>
                        <a:pt x="543" y="2297"/>
                      </a:cubicBezTo>
                      <a:cubicBezTo>
                        <a:pt x="869" y="2297"/>
                        <a:pt x="1299" y="2098"/>
                        <a:pt x="1521" y="1972"/>
                      </a:cubicBezTo>
                      <a:cubicBezTo>
                        <a:pt x="1632" y="1908"/>
                        <a:pt x="1752" y="1819"/>
                        <a:pt x="1747" y="1693"/>
                      </a:cubicBezTo>
                      <a:cubicBezTo>
                        <a:pt x="1744" y="1587"/>
                        <a:pt x="1658" y="1509"/>
                        <a:pt x="1621" y="1412"/>
                      </a:cubicBezTo>
                      <a:cubicBezTo>
                        <a:pt x="1571" y="1272"/>
                        <a:pt x="1630" y="1119"/>
                        <a:pt x="1660" y="971"/>
                      </a:cubicBezTo>
                      <a:cubicBezTo>
                        <a:pt x="1713" y="731"/>
                        <a:pt x="1683" y="466"/>
                        <a:pt x="1538" y="262"/>
                      </a:cubicBezTo>
                      <a:cubicBezTo>
                        <a:pt x="1422" y="105"/>
                        <a:pt x="1231" y="0"/>
                        <a:pt x="10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7543;p57">
                  <a:extLst>
                    <a:ext uri="{FF2B5EF4-FFF2-40B4-BE49-F238E27FC236}">
                      <a16:creationId xmlns:a16="http://schemas.microsoft.com/office/drawing/2014/main" id="{B129F326-82AE-68E9-4BFC-E3C14235C30B}"/>
                    </a:ext>
                  </a:extLst>
                </p:cNvPr>
                <p:cNvSpPr/>
                <p:nvPr/>
              </p:nvSpPr>
              <p:spPr>
                <a:xfrm>
                  <a:off x="5688582" y="1968783"/>
                  <a:ext cx="166395" cy="11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2" h="2333" extrusionOk="0">
                      <a:moveTo>
                        <a:pt x="1764" y="1"/>
                      </a:moveTo>
                      <a:cubicBezTo>
                        <a:pt x="1551" y="1"/>
                        <a:pt x="1336" y="26"/>
                        <a:pt x="1127" y="69"/>
                      </a:cubicBezTo>
                      <a:cubicBezTo>
                        <a:pt x="865" y="119"/>
                        <a:pt x="0" y="250"/>
                        <a:pt x="70" y="649"/>
                      </a:cubicBezTo>
                      <a:cubicBezTo>
                        <a:pt x="98" y="819"/>
                        <a:pt x="237" y="948"/>
                        <a:pt x="368" y="1056"/>
                      </a:cubicBezTo>
                      <a:cubicBezTo>
                        <a:pt x="533" y="1196"/>
                        <a:pt x="695" y="1333"/>
                        <a:pt x="857" y="1472"/>
                      </a:cubicBezTo>
                      <a:cubicBezTo>
                        <a:pt x="1060" y="1642"/>
                        <a:pt x="1258" y="1815"/>
                        <a:pt x="1462" y="1985"/>
                      </a:cubicBezTo>
                      <a:cubicBezTo>
                        <a:pt x="1610" y="2111"/>
                        <a:pt x="1763" y="2239"/>
                        <a:pt x="1950" y="2298"/>
                      </a:cubicBezTo>
                      <a:cubicBezTo>
                        <a:pt x="2025" y="2321"/>
                        <a:pt x="2101" y="2332"/>
                        <a:pt x="2177" y="2332"/>
                      </a:cubicBezTo>
                      <a:cubicBezTo>
                        <a:pt x="2539" y="2332"/>
                        <a:pt x="2894" y="2083"/>
                        <a:pt x="3127" y="1790"/>
                      </a:cubicBezTo>
                      <a:cubicBezTo>
                        <a:pt x="3264" y="1620"/>
                        <a:pt x="3379" y="1425"/>
                        <a:pt x="3404" y="1207"/>
                      </a:cubicBezTo>
                      <a:cubicBezTo>
                        <a:pt x="3451" y="755"/>
                        <a:pt x="3072" y="353"/>
                        <a:pt x="2650" y="172"/>
                      </a:cubicBezTo>
                      <a:cubicBezTo>
                        <a:pt x="2368" y="51"/>
                        <a:pt x="2067" y="1"/>
                        <a:pt x="17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7544;p57">
                  <a:extLst>
                    <a:ext uri="{FF2B5EF4-FFF2-40B4-BE49-F238E27FC236}">
                      <a16:creationId xmlns:a16="http://schemas.microsoft.com/office/drawing/2014/main" id="{883F101C-BDAA-D23C-225B-4E6179893524}"/>
                    </a:ext>
                  </a:extLst>
                </p:cNvPr>
                <p:cNvSpPr/>
                <p:nvPr/>
              </p:nvSpPr>
              <p:spPr>
                <a:xfrm>
                  <a:off x="5701597" y="1984304"/>
                  <a:ext cx="88259" cy="17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" h="373" extrusionOk="0">
                      <a:moveTo>
                        <a:pt x="640" y="0"/>
                      </a:moveTo>
                      <a:cubicBezTo>
                        <a:pt x="445" y="0"/>
                        <a:pt x="249" y="21"/>
                        <a:pt x="56" y="65"/>
                      </a:cubicBezTo>
                      <a:cubicBezTo>
                        <a:pt x="26" y="73"/>
                        <a:pt x="1" y="104"/>
                        <a:pt x="9" y="140"/>
                      </a:cubicBezTo>
                      <a:cubicBezTo>
                        <a:pt x="20" y="165"/>
                        <a:pt x="37" y="182"/>
                        <a:pt x="59" y="185"/>
                      </a:cubicBezTo>
                      <a:cubicBezTo>
                        <a:pt x="65" y="186"/>
                        <a:pt x="70" y="187"/>
                        <a:pt x="74" y="187"/>
                      </a:cubicBezTo>
                      <a:cubicBezTo>
                        <a:pt x="78" y="187"/>
                        <a:pt x="82" y="186"/>
                        <a:pt x="84" y="185"/>
                      </a:cubicBezTo>
                      <a:cubicBezTo>
                        <a:pt x="270" y="143"/>
                        <a:pt x="459" y="122"/>
                        <a:pt x="647" y="122"/>
                      </a:cubicBezTo>
                      <a:cubicBezTo>
                        <a:pt x="1023" y="122"/>
                        <a:pt x="1397" y="205"/>
                        <a:pt x="1739" y="366"/>
                      </a:cubicBezTo>
                      <a:cubicBezTo>
                        <a:pt x="1748" y="370"/>
                        <a:pt x="1757" y="372"/>
                        <a:pt x="1765" y="372"/>
                      </a:cubicBezTo>
                      <a:cubicBezTo>
                        <a:pt x="1787" y="372"/>
                        <a:pt x="1807" y="360"/>
                        <a:pt x="1817" y="338"/>
                      </a:cubicBezTo>
                      <a:cubicBezTo>
                        <a:pt x="1831" y="308"/>
                        <a:pt x="1822" y="271"/>
                        <a:pt x="1789" y="257"/>
                      </a:cubicBezTo>
                      <a:cubicBezTo>
                        <a:pt x="1431" y="87"/>
                        <a:pt x="1036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7545;p57">
                  <a:extLst>
                    <a:ext uri="{FF2B5EF4-FFF2-40B4-BE49-F238E27FC236}">
                      <a16:creationId xmlns:a16="http://schemas.microsoft.com/office/drawing/2014/main" id="{5193C0B0-6BEE-8D08-07F9-646722C133AA}"/>
                    </a:ext>
                  </a:extLst>
                </p:cNvPr>
                <p:cNvSpPr/>
                <p:nvPr/>
              </p:nvSpPr>
              <p:spPr>
                <a:xfrm>
                  <a:off x="5705502" y="1999392"/>
                  <a:ext cx="65122" cy="4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923" extrusionOk="0">
                      <a:moveTo>
                        <a:pt x="68" y="1"/>
                      </a:moveTo>
                      <a:cubicBezTo>
                        <a:pt x="52" y="1"/>
                        <a:pt x="37" y="7"/>
                        <a:pt x="26" y="20"/>
                      </a:cubicBezTo>
                      <a:cubicBezTo>
                        <a:pt x="1" y="42"/>
                        <a:pt x="1" y="81"/>
                        <a:pt x="26" y="106"/>
                      </a:cubicBezTo>
                      <a:cubicBezTo>
                        <a:pt x="369" y="455"/>
                        <a:pt x="798" y="737"/>
                        <a:pt x="1256" y="918"/>
                      </a:cubicBezTo>
                      <a:cubicBezTo>
                        <a:pt x="1259" y="921"/>
                        <a:pt x="1264" y="921"/>
                        <a:pt x="1267" y="921"/>
                      </a:cubicBezTo>
                      <a:cubicBezTo>
                        <a:pt x="1272" y="922"/>
                        <a:pt x="1276" y="923"/>
                        <a:pt x="1281" y="923"/>
                      </a:cubicBezTo>
                      <a:cubicBezTo>
                        <a:pt x="1304" y="923"/>
                        <a:pt x="1328" y="906"/>
                        <a:pt x="1337" y="884"/>
                      </a:cubicBezTo>
                      <a:cubicBezTo>
                        <a:pt x="1351" y="851"/>
                        <a:pt x="1334" y="818"/>
                        <a:pt x="1301" y="804"/>
                      </a:cubicBezTo>
                      <a:cubicBezTo>
                        <a:pt x="860" y="625"/>
                        <a:pt x="447" y="357"/>
                        <a:pt x="112" y="20"/>
                      </a:cubicBezTo>
                      <a:cubicBezTo>
                        <a:pt x="100" y="7"/>
                        <a:pt x="84" y="1"/>
                        <a:pt x="68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7546;p57">
                  <a:extLst>
                    <a:ext uri="{FF2B5EF4-FFF2-40B4-BE49-F238E27FC236}">
                      <a16:creationId xmlns:a16="http://schemas.microsoft.com/office/drawing/2014/main" id="{13BF0C56-EEF1-BE54-F3C0-58698B393F26}"/>
                    </a:ext>
                  </a:extLst>
                </p:cNvPr>
                <p:cNvSpPr/>
                <p:nvPr/>
              </p:nvSpPr>
              <p:spPr>
                <a:xfrm>
                  <a:off x="5703477" y="1976737"/>
                  <a:ext cx="109661" cy="74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1537" extrusionOk="0">
                      <a:moveTo>
                        <a:pt x="1163" y="0"/>
                      </a:moveTo>
                      <a:cubicBezTo>
                        <a:pt x="1022" y="0"/>
                        <a:pt x="880" y="17"/>
                        <a:pt x="743" y="46"/>
                      </a:cubicBezTo>
                      <a:cubicBezTo>
                        <a:pt x="573" y="80"/>
                        <a:pt x="1" y="163"/>
                        <a:pt x="45" y="428"/>
                      </a:cubicBezTo>
                      <a:cubicBezTo>
                        <a:pt x="65" y="540"/>
                        <a:pt x="157" y="624"/>
                        <a:pt x="246" y="699"/>
                      </a:cubicBezTo>
                      <a:cubicBezTo>
                        <a:pt x="352" y="788"/>
                        <a:pt x="458" y="880"/>
                        <a:pt x="567" y="969"/>
                      </a:cubicBezTo>
                      <a:cubicBezTo>
                        <a:pt x="698" y="1081"/>
                        <a:pt x="832" y="1195"/>
                        <a:pt x="963" y="1307"/>
                      </a:cubicBezTo>
                      <a:cubicBezTo>
                        <a:pt x="1061" y="1391"/>
                        <a:pt x="1161" y="1474"/>
                        <a:pt x="1284" y="1513"/>
                      </a:cubicBezTo>
                      <a:cubicBezTo>
                        <a:pt x="1334" y="1530"/>
                        <a:pt x="1385" y="1537"/>
                        <a:pt x="1435" y="1537"/>
                      </a:cubicBezTo>
                      <a:cubicBezTo>
                        <a:pt x="1673" y="1537"/>
                        <a:pt x="1906" y="1372"/>
                        <a:pt x="2062" y="1179"/>
                      </a:cubicBezTo>
                      <a:cubicBezTo>
                        <a:pt x="2149" y="1067"/>
                        <a:pt x="2230" y="939"/>
                        <a:pt x="2244" y="797"/>
                      </a:cubicBezTo>
                      <a:cubicBezTo>
                        <a:pt x="2274" y="495"/>
                        <a:pt x="2023" y="230"/>
                        <a:pt x="1744" y="113"/>
                      </a:cubicBezTo>
                      <a:cubicBezTo>
                        <a:pt x="1559" y="33"/>
                        <a:pt x="1361" y="0"/>
                        <a:pt x="11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7547;p57">
                  <a:extLst>
                    <a:ext uri="{FF2B5EF4-FFF2-40B4-BE49-F238E27FC236}">
                      <a16:creationId xmlns:a16="http://schemas.microsoft.com/office/drawing/2014/main" id="{283B4675-957F-AA7E-8E24-D3CA38C28FF7}"/>
                    </a:ext>
                  </a:extLst>
                </p:cNvPr>
                <p:cNvSpPr/>
                <p:nvPr/>
              </p:nvSpPr>
              <p:spPr>
                <a:xfrm>
                  <a:off x="5543056" y="1871701"/>
                  <a:ext cx="142197" cy="119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" h="2483" extrusionOk="0">
                      <a:moveTo>
                        <a:pt x="528" y="1"/>
                      </a:moveTo>
                      <a:cubicBezTo>
                        <a:pt x="496" y="1"/>
                        <a:pt x="464" y="4"/>
                        <a:pt x="433" y="10"/>
                      </a:cubicBezTo>
                      <a:cubicBezTo>
                        <a:pt x="160" y="63"/>
                        <a:pt x="1" y="387"/>
                        <a:pt x="40" y="666"/>
                      </a:cubicBezTo>
                      <a:cubicBezTo>
                        <a:pt x="81" y="945"/>
                        <a:pt x="266" y="1176"/>
                        <a:pt x="461" y="1377"/>
                      </a:cubicBezTo>
                      <a:cubicBezTo>
                        <a:pt x="768" y="1692"/>
                        <a:pt x="1114" y="1963"/>
                        <a:pt x="1490" y="2183"/>
                      </a:cubicBezTo>
                      <a:cubicBezTo>
                        <a:pt x="1692" y="2304"/>
                        <a:pt x="2055" y="2482"/>
                        <a:pt x="2360" y="2482"/>
                      </a:cubicBezTo>
                      <a:cubicBezTo>
                        <a:pt x="2472" y="2482"/>
                        <a:pt x="2577" y="2458"/>
                        <a:pt x="2662" y="2398"/>
                      </a:cubicBezTo>
                      <a:cubicBezTo>
                        <a:pt x="2949" y="2197"/>
                        <a:pt x="2852" y="1408"/>
                        <a:pt x="2785" y="1098"/>
                      </a:cubicBezTo>
                      <a:cubicBezTo>
                        <a:pt x="2693" y="680"/>
                        <a:pt x="2436" y="269"/>
                        <a:pt x="2032" y="119"/>
                      </a:cubicBezTo>
                      <a:cubicBezTo>
                        <a:pt x="1862" y="56"/>
                        <a:pt x="1685" y="43"/>
                        <a:pt x="1504" y="43"/>
                      </a:cubicBezTo>
                      <a:cubicBezTo>
                        <a:pt x="1366" y="43"/>
                        <a:pt x="1226" y="51"/>
                        <a:pt x="1087" y="51"/>
                      </a:cubicBezTo>
                      <a:cubicBezTo>
                        <a:pt x="993" y="51"/>
                        <a:pt x="899" y="47"/>
                        <a:pt x="807" y="35"/>
                      </a:cubicBezTo>
                      <a:cubicBezTo>
                        <a:pt x="716" y="23"/>
                        <a:pt x="621" y="1"/>
                        <a:pt x="52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7548;p57">
                  <a:extLst>
                    <a:ext uri="{FF2B5EF4-FFF2-40B4-BE49-F238E27FC236}">
                      <a16:creationId xmlns:a16="http://schemas.microsoft.com/office/drawing/2014/main" id="{22234503-A38F-432C-C119-2D67B24A088B}"/>
                    </a:ext>
                  </a:extLst>
                </p:cNvPr>
                <p:cNvSpPr/>
                <p:nvPr/>
              </p:nvSpPr>
              <p:spPr>
                <a:xfrm>
                  <a:off x="5637342" y="1913108"/>
                  <a:ext cx="49504" cy="56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1173" extrusionOk="0">
                      <a:moveTo>
                        <a:pt x="71" y="0"/>
                      </a:moveTo>
                      <a:cubicBezTo>
                        <a:pt x="52" y="0"/>
                        <a:pt x="33" y="10"/>
                        <a:pt x="20" y="27"/>
                      </a:cubicBezTo>
                      <a:cubicBezTo>
                        <a:pt x="0" y="55"/>
                        <a:pt x="6" y="94"/>
                        <a:pt x="34" y="111"/>
                      </a:cubicBezTo>
                      <a:cubicBezTo>
                        <a:pt x="405" y="367"/>
                        <a:pt x="703" y="724"/>
                        <a:pt x="901" y="1132"/>
                      </a:cubicBezTo>
                      <a:cubicBezTo>
                        <a:pt x="912" y="1157"/>
                        <a:pt x="929" y="1168"/>
                        <a:pt x="949" y="1171"/>
                      </a:cubicBezTo>
                      <a:cubicBezTo>
                        <a:pt x="953" y="1172"/>
                        <a:pt x="957" y="1172"/>
                        <a:pt x="961" y="1172"/>
                      </a:cubicBezTo>
                      <a:cubicBezTo>
                        <a:pt x="969" y="1172"/>
                        <a:pt x="976" y="1170"/>
                        <a:pt x="985" y="1162"/>
                      </a:cubicBezTo>
                      <a:cubicBezTo>
                        <a:pt x="1018" y="1148"/>
                        <a:pt x="1027" y="1112"/>
                        <a:pt x="1013" y="1079"/>
                      </a:cubicBezTo>
                      <a:cubicBezTo>
                        <a:pt x="809" y="655"/>
                        <a:pt x="494" y="284"/>
                        <a:pt x="106" y="13"/>
                      </a:cubicBezTo>
                      <a:cubicBezTo>
                        <a:pt x="95" y="4"/>
                        <a:pt x="83" y="0"/>
                        <a:pt x="71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7549;p57">
                  <a:extLst>
                    <a:ext uri="{FF2B5EF4-FFF2-40B4-BE49-F238E27FC236}">
                      <a16:creationId xmlns:a16="http://schemas.microsoft.com/office/drawing/2014/main" id="{45EA99C5-9BC6-1CE2-CC5D-A716EF47B6B1}"/>
                    </a:ext>
                  </a:extLst>
                </p:cNvPr>
                <p:cNvSpPr/>
                <p:nvPr/>
              </p:nvSpPr>
              <p:spPr>
                <a:xfrm>
                  <a:off x="5621869" y="1940729"/>
                  <a:ext cx="56252" cy="3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" h="731" extrusionOk="0">
                      <a:moveTo>
                        <a:pt x="67" y="1"/>
                      </a:moveTo>
                      <a:cubicBezTo>
                        <a:pt x="51" y="1"/>
                        <a:pt x="35" y="6"/>
                        <a:pt x="23" y="17"/>
                      </a:cubicBezTo>
                      <a:cubicBezTo>
                        <a:pt x="0" y="43"/>
                        <a:pt x="0" y="82"/>
                        <a:pt x="23" y="107"/>
                      </a:cubicBezTo>
                      <a:cubicBezTo>
                        <a:pt x="316" y="400"/>
                        <a:pt x="681" y="612"/>
                        <a:pt x="1080" y="729"/>
                      </a:cubicBezTo>
                      <a:lnTo>
                        <a:pt x="1086" y="729"/>
                      </a:lnTo>
                      <a:cubicBezTo>
                        <a:pt x="1090" y="730"/>
                        <a:pt x="1095" y="731"/>
                        <a:pt x="1100" y="731"/>
                      </a:cubicBezTo>
                      <a:cubicBezTo>
                        <a:pt x="1127" y="731"/>
                        <a:pt x="1151" y="711"/>
                        <a:pt x="1155" y="687"/>
                      </a:cubicBezTo>
                      <a:cubicBezTo>
                        <a:pt x="1166" y="656"/>
                        <a:pt x="1147" y="623"/>
                        <a:pt x="1116" y="612"/>
                      </a:cubicBezTo>
                      <a:cubicBezTo>
                        <a:pt x="737" y="500"/>
                        <a:pt x="388" y="296"/>
                        <a:pt x="109" y="17"/>
                      </a:cubicBezTo>
                      <a:cubicBezTo>
                        <a:pt x="98" y="6"/>
                        <a:pt x="83" y="1"/>
                        <a:pt x="67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7550;p57">
                  <a:extLst>
                    <a:ext uri="{FF2B5EF4-FFF2-40B4-BE49-F238E27FC236}">
                      <a16:creationId xmlns:a16="http://schemas.microsoft.com/office/drawing/2014/main" id="{62D52517-A52E-5494-F483-3B89CE525971}"/>
                    </a:ext>
                  </a:extLst>
                </p:cNvPr>
                <p:cNvSpPr/>
                <p:nvPr/>
              </p:nvSpPr>
              <p:spPr>
                <a:xfrm>
                  <a:off x="5579209" y="1898647"/>
                  <a:ext cx="103491" cy="93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1943" extrusionOk="0">
                      <a:moveTo>
                        <a:pt x="397" y="0"/>
                      </a:moveTo>
                      <a:cubicBezTo>
                        <a:pt x="374" y="0"/>
                        <a:pt x="350" y="2"/>
                        <a:pt x="327" y="6"/>
                      </a:cubicBezTo>
                      <a:cubicBezTo>
                        <a:pt x="124" y="48"/>
                        <a:pt x="1" y="310"/>
                        <a:pt x="29" y="528"/>
                      </a:cubicBezTo>
                      <a:cubicBezTo>
                        <a:pt x="57" y="748"/>
                        <a:pt x="191" y="932"/>
                        <a:pt x="333" y="1086"/>
                      </a:cubicBezTo>
                      <a:cubicBezTo>
                        <a:pt x="553" y="1331"/>
                        <a:pt x="804" y="1543"/>
                        <a:pt x="1081" y="1713"/>
                      </a:cubicBezTo>
                      <a:cubicBezTo>
                        <a:pt x="1226" y="1804"/>
                        <a:pt x="1488" y="1942"/>
                        <a:pt x="1710" y="1942"/>
                      </a:cubicBezTo>
                      <a:cubicBezTo>
                        <a:pt x="1794" y="1942"/>
                        <a:pt x="1873" y="1922"/>
                        <a:pt x="1937" y="1873"/>
                      </a:cubicBezTo>
                      <a:cubicBezTo>
                        <a:pt x="2146" y="1711"/>
                        <a:pt x="2085" y="1086"/>
                        <a:pt x="2038" y="843"/>
                      </a:cubicBezTo>
                      <a:cubicBezTo>
                        <a:pt x="1979" y="511"/>
                        <a:pt x="1792" y="187"/>
                        <a:pt x="1499" y="76"/>
                      </a:cubicBezTo>
                      <a:cubicBezTo>
                        <a:pt x="1386" y="32"/>
                        <a:pt x="1267" y="21"/>
                        <a:pt x="1147" y="21"/>
                      </a:cubicBezTo>
                      <a:cubicBezTo>
                        <a:pt x="1024" y="21"/>
                        <a:pt x="899" y="33"/>
                        <a:pt x="775" y="33"/>
                      </a:cubicBezTo>
                      <a:cubicBezTo>
                        <a:pt x="716" y="33"/>
                        <a:pt x="658" y="30"/>
                        <a:pt x="601" y="23"/>
                      </a:cubicBezTo>
                      <a:cubicBezTo>
                        <a:pt x="534" y="15"/>
                        <a:pt x="465" y="0"/>
                        <a:pt x="39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7551;p57">
                  <a:extLst>
                    <a:ext uri="{FF2B5EF4-FFF2-40B4-BE49-F238E27FC236}">
                      <a16:creationId xmlns:a16="http://schemas.microsoft.com/office/drawing/2014/main" id="{2511B658-9B9F-C115-5851-87F96C004E2C}"/>
                    </a:ext>
                  </a:extLst>
                </p:cNvPr>
                <p:cNvSpPr/>
                <p:nvPr/>
              </p:nvSpPr>
              <p:spPr>
                <a:xfrm>
                  <a:off x="5639077" y="1997512"/>
                  <a:ext cx="107636" cy="152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3161" extrusionOk="0">
                      <a:moveTo>
                        <a:pt x="1154" y="1"/>
                      </a:moveTo>
                      <a:cubicBezTo>
                        <a:pt x="988" y="1"/>
                        <a:pt x="819" y="130"/>
                        <a:pt x="667" y="310"/>
                      </a:cubicBezTo>
                      <a:cubicBezTo>
                        <a:pt x="123" y="954"/>
                        <a:pt x="0" y="1922"/>
                        <a:pt x="371" y="2684"/>
                      </a:cubicBezTo>
                      <a:cubicBezTo>
                        <a:pt x="485" y="2920"/>
                        <a:pt x="702" y="3160"/>
                        <a:pt x="949" y="3160"/>
                      </a:cubicBezTo>
                      <a:cubicBezTo>
                        <a:pt x="982" y="3160"/>
                        <a:pt x="1015" y="3156"/>
                        <a:pt x="1049" y="3147"/>
                      </a:cubicBezTo>
                      <a:cubicBezTo>
                        <a:pt x="1300" y="3080"/>
                        <a:pt x="1415" y="2795"/>
                        <a:pt x="1585" y="2597"/>
                      </a:cubicBezTo>
                      <a:cubicBezTo>
                        <a:pt x="1786" y="2360"/>
                        <a:pt x="2118" y="2210"/>
                        <a:pt x="2188" y="1905"/>
                      </a:cubicBezTo>
                      <a:cubicBezTo>
                        <a:pt x="2232" y="1707"/>
                        <a:pt x="2146" y="1504"/>
                        <a:pt x="2059" y="1320"/>
                      </a:cubicBezTo>
                      <a:cubicBezTo>
                        <a:pt x="1884" y="951"/>
                        <a:pt x="1713" y="538"/>
                        <a:pt x="1476" y="201"/>
                      </a:cubicBezTo>
                      <a:cubicBezTo>
                        <a:pt x="1375" y="59"/>
                        <a:pt x="1265" y="1"/>
                        <a:pt x="11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7552;p57">
                  <a:extLst>
                    <a:ext uri="{FF2B5EF4-FFF2-40B4-BE49-F238E27FC236}">
                      <a16:creationId xmlns:a16="http://schemas.microsoft.com/office/drawing/2014/main" id="{83CBF7EA-7329-CFBA-3AA8-F72F9CFF486B}"/>
                    </a:ext>
                  </a:extLst>
                </p:cNvPr>
                <p:cNvSpPr/>
                <p:nvPr/>
              </p:nvSpPr>
              <p:spPr>
                <a:xfrm>
                  <a:off x="5661251" y="1999248"/>
                  <a:ext cx="28295" cy="10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2132" extrusionOk="0">
                      <a:moveTo>
                        <a:pt x="519" y="0"/>
                      </a:moveTo>
                      <a:cubicBezTo>
                        <a:pt x="496" y="0"/>
                        <a:pt x="475" y="13"/>
                        <a:pt x="461" y="37"/>
                      </a:cubicBezTo>
                      <a:cubicBezTo>
                        <a:pt x="140" y="667"/>
                        <a:pt x="1" y="1370"/>
                        <a:pt x="51" y="2076"/>
                      </a:cubicBezTo>
                      <a:cubicBezTo>
                        <a:pt x="51" y="2104"/>
                        <a:pt x="76" y="2123"/>
                        <a:pt x="98" y="2129"/>
                      </a:cubicBezTo>
                      <a:cubicBezTo>
                        <a:pt x="104" y="2129"/>
                        <a:pt x="107" y="2132"/>
                        <a:pt x="110" y="2132"/>
                      </a:cubicBezTo>
                      <a:cubicBezTo>
                        <a:pt x="140" y="2132"/>
                        <a:pt x="168" y="2109"/>
                        <a:pt x="174" y="2076"/>
                      </a:cubicBezTo>
                      <a:lnTo>
                        <a:pt x="182" y="2006"/>
                      </a:lnTo>
                      <a:cubicBezTo>
                        <a:pt x="188" y="1989"/>
                        <a:pt x="179" y="1970"/>
                        <a:pt x="168" y="1956"/>
                      </a:cubicBezTo>
                      <a:cubicBezTo>
                        <a:pt x="140" y="1312"/>
                        <a:pt x="280" y="667"/>
                        <a:pt x="573" y="92"/>
                      </a:cubicBezTo>
                      <a:cubicBezTo>
                        <a:pt x="587" y="59"/>
                        <a:pt x="578" y="25"/>
                        <a:pt x="545" y="6"/>
                      </a:cubicBezTo>
                      <a:cubicBezTo>
                        <a:pt x="536" y="2"/>
                        <a:pt x="527" y="0"/>
                        <a:pt x="519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7553;p57">
                  <a:extLst>
                    <a:ext uri="{FF2B5EF4-FFF2-40B4-BE49-F238E27FC236}">
                      <a16:creationId xmlns:a16="http://schemas.microsoft.com/office/drawing/2014/main" id="{621B3230-4544-2944-93E1-E9F43B6DCF66}"/>
                    </a:ext>
                  </a:extLst>
                </p:cNvPr>
                <p:cNvSpPr/>
                <p:nvPr/>
              </p:nvSpPr>
              <p:spPr>
                <a:xfrm>
                  <a:off x="5693788" y="2004164"/>
                  <a:ext cx="15810" cy="7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1655" extrusionOk="0">
                      <a:moveTo>
                        <a:pt x="72" y="1"/>
                      </a:moveTo>
                      <a:cubicBezTo>
                        <a:pt x="65" y="1"/>
                        <a:pt x="58" y="2"/>
                        <a:pt x="51" y="4"/>
                      </a:cubicBezTo>
                      <a:cubicBezTo>
                        <a:pt x="20" y="13"/>
                        <a:pt x="1" y="49"/>
                        <a:pt x="15" y="80"/>
                      </a:cubicBezTo>
                      <a:cubicBezTo>
                        <a:pt x="174" y="565"/>
                        <a:pt x="205" y="1084"/>
                        <a:pt x="104" y="1583"/>
                      </a:cubicBezTo>
                      <a:cubicBezTo>
                        <a:pt x="93" y="1614"/>
                        <a:pt x="115" y="1650"/>
                        <a:pt x="149" y="1653"/>
                      </a:cubicBezTo>
                      <a:cubicBezTo>
                        <a:pt x="153" y="1654"/>
                        <a:pt x="156" y="1654"/>
                        <a:pt x="160" y="1654"/>
                      </a:cubicBezTo>
                      <a:cubicBezTo>
                        <a:pt x="189" y="1654"/>
                        <a:pt x="217" y="1635"/>
                        <a:pt x="224" y="1603"/>
                      </a:cubicBezTo>
                      <a:cubicBezTo>
                        <a:pt x="327" y="1084"/>
                        <a:pt x="297" y="543"/>
                        <a:pt x="129" y="41"/>
                      </a:cubicBezTo>
                      <a:cubicBezTo>
                        <a:pt x="120" y="16"/>
                        <a:pt x="98" y="1"/>
                        <a:pt x="72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7554;p57">
                  <a:extLst>
                    <a:ext uri="{FF2B5EF4-FFF2-40B4-BE49-F238E27FC236}">
                      <a16:creationId xmlns:a16="http://schemas.microsoft.com/office/drawing/2014/main" id="{6EF7E543-198D-4927-C354-38205C1F4FA1}"/>
                    </a:ext>
                  </a:extLst>
                </p:cNvPr>
                <p:cNvSpPr/>
                <p:nvPr/>
              </p:nvSpPr>
              <p:spPr>
                <a:xfrm>
                  <a:off x="5657636" y="2003104"/>
                  <a:ext cx="73750" cy="10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2165" extrusionOk="0">
                      <a:moveTo>
                        <a:pt x="786" y="1"/>
                      </a:moveTo>
                      <a:cubicBezTo>
                        <a:pt x="673" y="1"/>
                        <a:pt x="557" y="90"/>
                        <a:pt x="452" y="213"/>
                      </a:cubicBezTo>
                      <a:cubicBezTo>
                        <a:pt x="84" y="657"/>
                        <a:pt x="0" y="1318"/>
                        <a:pt x="252" y="1840"/>
                      </a:cubicBezTo>
                      <a:cubicBezTo>
                        <a:pt x="330" y="2002"/>
                        <a:pt x="478" y="2164"/>
                        <a:pt x="648" y="2164"/>
                      </a:cubicBezTo>
                      <a:cubicBezTo>
                        <a:pt x="671" y="2164"/>
                        <a:pt x="694" y="2161"/>
                        <a:pt x="717" y="2155"/>
                      </a:cubicBezTo>
                      <a:cubicBezTo>
                        <a:pt x="893" y="2110"/>
                        <a:pt x="968" y="1915"/>
                        <a:pt x="1086" y="1778"/>
                      </a:cubicBezTo>
                      <a:cubicBezTo>
                        <a:pt x="1225" y="1619"/>
                        <a:pt x="1451" y="1513"/>
                        <a:pt x="1499" y="1310"/>
                      </a:cubicBezTo>
                      <a:cubicBezTo>
                        <a:pt x="1529" y="1173"/>
                        <a:pt x="1471" y="1033"/>
                        <a:pt x="1412" y="908"/>
                      </a:cubicBezTo>
                      <a:cubicBezTo>
                        <a:pt x="1289" y="657"/>
                        <a:pt x="1172" y="375"/>
                        <a:pt x="1008" y="141"/>
                      </a:cubicBezTo>
                      <a:cubicBezTo>
                        <a:pt x="938" y="42"/>
                        <a:pt x="863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7555;p57">
                  <a:extLst>
                    <a:ext uri="{FF2B5EF4-FFF2-40B4-BE49-F238E27FC236}">
                      <a16:creationId xmlns:a16="http://schemas.microsoft.com/office/drawing/2014/main" id="{3E034C93-6AAF-9963-3403-2928E17CC583}"/>
                    </a:ext>
                  </a:extLst>
                </p:cNvPr>
                <p:cNvSpPr/>
                <p:nvPr/>
              </p:nvSpPr>
              <p:spPr>
                <a:xfrm>
                  <a:off x="5533898" y="1965939"/>
                  <a:ext cx="152223" cy="119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2483" extrusionOk="0">
                      <a:moveTo>
                        <a:pt x="2102" y="0"/>
                      </a:moveTo>
                      <a:cubicBezTo>
                        <a:pt x="1895" y="0"/>
                        <a:pt x="1690" y="25"/>
                        <a:pt x="1527" y="52"/>
                      </a:cubicBezTo>
                      <a:cubicBezTo>
                        <a:pt x="1161" y="111"/>
                        <a:pt x="737" y="217"/>
                        <a:pt x="587" y="557"/>
                      </a:cubicBezTo>
                      <a:cubicBezTo>
                        <a:pt x="523" y="705"/>
                        <a:pt x="520" y="875"/>
                        <a:pt x="419" y="998"/>
                      </a:cubicBezTo>
                      <a:cubicBezTo>
                        <a:pt x="324" y="1110"/>
                        <a:pt x="160" y="1154"/>
                        <a:pt x="76" y="1274"/>
                      </a:cubicBezTo>
                      <a:cubicBezTo>
                        <a:pt x="1" y="1380"/>
                        <a:pt x="6" y="1542"/>
                        <a:pt x="82" y="1654"/>
                      </a:cubicBezTo>
                      <a:cubicBezTo>
                        <a:pt x="154" y="1765"/>
                        <a:pt x="283" y="1838"/>
                        <a:pt x="419" y="1855"/>
                      </a:cubicBezTo>
                      <a:cubicBezTo>
                        <a:pt x="514" y="1869"/>
                        <a:pt x="609" y="1860"/>
                        <a:pt x="701" y="1894"/>
                      </a:cubicBezTo>
                      <a:cubicBezTo>
                        <a:pt x="955" y="1989"/>
                        <a:pt x="1008" y="2371"/>
                        <a:pt x="1267" y="2463"/>
                      </a:cubicBezTo>
                      <a:cubicBezTo>
                        <a:pt x="1304" y="2476"/>
                        <a:pt x="1341" y="2482"/>
                        <a:pt x="1378" y="2482"/>
                      </a:cubicBezTo>
                      <a:cubicBezTo>
                        <a:pt x="1517" y="2482"/>
                        <a:pt x="1656" y="2399"/>
                        <a:pt x="1775" y="2318"/>
                      </a:cubicBezTo>
                      <a:cubicBezTo>
                        <a:pt x="2090" y="2092"/>
                        <a:pt x="2378" y="1835"/>
                        <a:pt x="2637" y="1545"/>
                      </a:cubicBezTo>
                      <a:cubicBezTo>
                        <a:pt x="2830" y="1330"/>
                        <a:pt x="3011" y="1082"/>
                        <a:pt x="3056" y="797"/>
                      </a:cubicBezTo>
                      <a:cubicBezTo>
                        <a:pt x="3157" y="155"/>
                        <a:pt x="2624" y="0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7556;p57">
                  <a:extLst>
                    <a:ext uri="{FF2B5EF4-FFF2-40B4-BE49-F238E27FC236}">
                      <a16:creationId xmlns:a16="http://schemas.microsoft.com/office/drawing/2014/main" id="{B776295E-6307-832A-0333-9BC7AED95C58}"/>
                    </a:ext>
                  </a:extLst>
                </p:cNvPr>
                <p:cNvSpPr/>
                <p:nvPr/>
              </p:nvSpPr>
              <p:spPr>
                <a:xfrm>
                  <a:off x="5624954" y="1980737"/>
                  <a:ext cx="59096" cy="54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1123" extrusionOk="0">
                      <a:moveTo>
                        <a:pt x="1154" y="1"/>
                      </a:moveTo>
                      <a:cubicBezTo>
                        <a:pt x="1129" y="1"/>
                        <a:pt x="1106" y="22"/>
                        <a:pt x="1097" y="47"/>
                      </a:cubicBezTo>
                      <a:cubicBezTo>
                        <a:pt x="957" y="521"/>
                        <a:pt x="542" y="903"/>
                        <a:pt x="56" y="998"/>
                      </a:cubicBezTo>
                      <a:cubicBezTo>
                        <a:pt x="26" y="1006"/>
                        <a:pt x="1" y="1037"/>
                        <a:pt x="9" y="1071"/>
                      </a:cubicBezTo>
                      <a:cubicBezTo>
                        <a:pt x="12" y="1096"/>
                        <a:pt x="34" y="1112"/>
                        <a:pt x="56" y="1121"/>
                      </a:cubicBezTo>
                      <a:cubicBezTo>
                        <a:pt x="61" y="1122"/>
                        <a:pt x="65" y="1123"/>
                        <a:pt x="70" y="1123"/>
                      </a:cubicBezTo>
                      <a:cubicBezTo>
                        <a:pt x="74" y="1123"/>
                        <a:pt x="79" y="1122"/>
                        <a:pt x="81" y="1121"/>
                      </a:cubicBezTo>
                      <a:cubicBezTo>
                        <a:pt x="609" y="1012"/>
                        <a:pt x="1063" y="594"/>
                        <a:pt x="1214" y="80"/>
                      </a:cubicBezTo>
                      <a:cubicBezTo>
                        <a:pt x="1225" y="50"/>
                        <a:pt x="1203" y="16"/>
                        <a:pt x="1172" y="5"/>
                      </a:cubicBezTo>
                      <a:cubicBezTo>
                        <a:pt x="1166" y="2"/>
                        <a:pt x="1160" y="1"/>
                        <a:pt x="1154" y="1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7557;p57">
                  <a:extLst>
                    <a:ext uri="{FF2B5EF4-FFF2-40B4-BE49-F238E27FC236}">
                      <a16:creationId xmlns:a16="http://schemas.microsoft.com/office/drawing/2014/main" id="{C583F684-2617-CDCA-DDD0-581808AB00BC}"/>
                    </a:ext>
                  </a:extLst>
                </p:cNvPr>
                <p:cNvSpPr/>
                <p:nvPr/>
              </p:nvSpPr>
              <p:spPr>
                <a:xfrm>
                  <a:off x="5617434" y="1981412"/>
                  <a:ext cx="57072" cy="26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543" extrusionOk="0">
                      <a:moveTo>
                        <a:pt x="1116" y="0"/>
                      </a:moveTo>
                      <a:cubicBezTo>
                        <a:pt x="1111" y="0"/>
                        <a:pt x="1107" y="1"/>
                        <a:pt x="1102" y="2"/>
                      </a:cubicBezTo>
                      <a:cubicBezTo>
                        <a:pt x="731" y="94"/>
                        <a:pt x="374" y="239"/>
                        <a:pt x="39" y="426"/>
                      </a:cubicBezTo>
                      <a:cubicBezTo>
                        <a:pt x="11" y="443"/>
                        <a:pt x="0" y="482"/>
                        <a:pt x="14" y="510"/>
                      </a:cubicBezTo>
                      <a:cubicBezTo>
                        <a:pt x="25" y="527"/>
                        <a:pt x="39" y="538"/>
                        <a:pt x="56" y="540"/>
                      </a:cubicBezTo>
                      <a:cubicBezTo>
                        <a:pt x="60" y="542"/>
                        <a:pt x="64" y="543"/>
                        <a:pt x="68" y="543"/>
                      </a:cubicBezTo>
                      <a:cubicBezTo>
                        <a:pt x="78" y="543"/>
                        <a:pt x="88" y="539"/>
                        <a:pt x="98" y="535"/>
                      </a:cubicBezTo>
                      <a:cubicBezTo>
                        <a:pt x="422" y="351"/>
                        <a:pt x="770" y="211"/>
                        <a:pt x="1130" y="119"/>
                      </a:cubicBezTo>
                      <a:cubicBezTo>
                        <a:pt x="1161" y="108"/>
                        <a:pt x="1183" y="77"/>
                        <a:pt x="1175" y="47"/>
                      </a:cubicBezTo>
                      <a:cubicBezTo>
                        <a:pt x="1168" y="20"/>
                        <a:pt x="1142" y="0"/>
                        <a:pt x="1116" y="0"/>
                      </a:cubicBezTo>
                      <a:close/>
                    </a:path>
                  </a:pathLst>
                </a:custGeom>
                <a:solidFill>
                  <a:srgbClr val="FADE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7558;p57">
                  <a:extLst>
                    <a:ext uri="{FF2B5EF4-FFF2-40B4-BE49-F238E27FC236}">
                      <a16:creationId xmlns:a16="http://schemas.microsoft.com/office/drawing/2014/main" id="{760221CB-4A30-0407-0411-F1ACCC11BC08}"/>
                    </a:ext>
                  </a:extLst>
                </p:cNvPr>
                <p:cNvSpPr/>
                <p:nvPr/>
              </p:nvSpPr>
              <p:spPr>
                <a:xfrm>
                  <a:off x="5574244" y="1968301"/>
                  <a:ext cx="112167" cy="8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7" h="1822" extrusionOk="0">
                      <a:moveTo>
                        <a:pt x="1552" y="1"/>
                      </a:moveTo>
                      <a:cubicBezTo>
                        <a:pt x="1397" y="1"/>
                        <a:pt x="1243" y="19"/>
                        <a:pt x="1119" y="40"/>
                      </a:cubicBezTo>
                      <a:cubicBezTo>
                        <a:pt x="852" y="82"/>
                        <a:pt x="536" y="157"/>
                        <a:pt x="430" y="408"/>
                      </a:cubicBezTo>
                      <a:cubicBezTo>
                        <a:pt x="383" y="517"/>
                        <a:pt x="380" y="642"/>
                        <a:pt x="308" y="734"/>
                      </a:cubicBezTo>
                      <a:cubicBezTo>
                        <a:pt x="238" y="818"/>
                        <a:pt x="118" y="846"/>
                        <a:pt x="57" y="935"/>
                      </a:cubicBezTo>
                      <a:cubicBezTo>
                        <a:pt x="1" y="1016"/>
                        <a:pt x="4" y="1131"/>
                        <a:pt x="59" y="1214"/>
                      </a:cubicBezTo>
                      <a:cubicBezTo>
                        <a:pt x="112" y="1295"/>
                        <a:pt x="210" y="1345"/>
                        <a:pt x="308" y="1362"/>
                      </a:cubicBezTo>
                      <a:cubicBezTo>
                        <a:pt x="377" y="1370"/>
                        <a:pt x="450" y="1365"/>
                        <a:pt x="517" y="1390"/>
                      </a:cubicBezTo>
                      <a:cubicBezTo>
                        <a:pt x="704" y="1463"/>
                        <a:pt x="743" y="1741"/>
                        <a:pt x="933" y="1808"/>
                      </a:cubicBezTo>
                      <a:cubicBezTo>
                        <a:pt x="959" y="1817"/>
                        <a:pt x="985" y="1822"/>
                        <a:pt x="1011" y="1822"/>
                      </a:cubicBezTo>
                      <a:cubicBezTo>
                        <a:pt x="1113" y="1822"/>
                        <a:pt x="1215" y="1760"/>
                        <a:pt x="1304" y="1700"/>
                      </a:cubicBezTo>
                      <a:cubicBezTo>
                        <a:pt x="1535" y="1535"/>
                        <a:pt x="1750" y="1348"/>
                        <a:pt x="1940" y="1133"/>
                      </a:cubicBezTo>
                      <a:cubicBezTo>
                        <a:pt x="2082" y="974"/>
                        <a:pt x="2213" y="793"/>
                        <a:pt x="2249" y="584"/>
                      </a:cubicBezTo>
                      <a:cubicBezTo>
                        <a:pt x="2327" y="114"/>
                        <a:pt x="1937" y="1"/>
                        <a:pt x="15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7559;p57">
                  <a:extLst>
                    <a:ext uri="{FF2B5EF4-FFF2-40B4-BE49-F238E27FC236}">
                      <a16:creationId xmlns:a16="http://schemas.microsoft.com/office/drawing/2014/main" id="{9936938D-D70E-88CE-F60E-1B5206917138}"/>
                    </a:ext>
                  </a:extLst>
                </p:cNvPr>
                <p:cNvSpPr/>
                <p:nvPr/>
              </p:nvSpPr>
              <p:spPr>
                <a:xfrm>
                  <a:off x="5667325" y="1860181"/>
                  <a:ext cx="125230" cy="128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670" extrusionOk="0">
                      <a:moveTo>
                        <a:pt x="441" y="1"/>
                      </a:moveTo>
                      <a:lnTo>
                        <a:pt x="441" y="1"/>
                      </a:lnTo>
                      <a:cubicBezTo>
                        <a:pt x="363" y="96"/>
                        <a:pt x="299" y="196"/>
                        <a:pt x="251" y="308"/>
                      </a:cubicBezTo>
                      <a:cubicBezTo>
                        <a:pt x="176" y="503"/>
                        <a:pt x="165" y="712"/>
                        <a:pt x="154" y="919"/>
                      </a:cubicBezTo>
                      <a:cubicBezTo>
                        <a:pt x="148" y="1348"/>
                        <a:pt x="0" y="2433"/>
                        <a:pt x="511" y="2623"/>
                      </a:cubicBezTo>
                      <a:cubicBezTo>
                        <a:pt x="597" y="2656"/>
                        <a:pt x="696" y="2670"/>
                        <a:pt x="802" y="2670"/>
                      </a:cubicBezTo>
                      <a:cubicBezTo>
                        <a:pt x="1286" y="2670"/>
                        <a:pt x="1923" y="2373"/>
                        <a:pt x="2257" y="2188"/>
                      </a:cubicBezTo>
                      <a:cubicBezTo>
                        <a:pt x="2425" y="2099"/>
                        <a:pt x="2598" y="1962"/>
                        <a:pt x="2592" y="1772"/>
                      </a:cubicBezTo>
                      <a:cubicBezTo>
                        <a:pt x="2589" y="1647"/>
                        <a:pt x="2506" y="1546"/>
                        <a:pt x="2444" y="1437"/>
                      </a:cubicBezTo>
                      <a:cubicBezTo>
                        <a:pt x="2072" y="1633"/>
                        <a:pt x="1654" y="1741"/>
                        <a:pt x="1237" y="1741"/>
                      </a:cubicBezTo>
                      <a:cubicBezTo>
                        <a:pt x="1184" y="1741"/>
                        <a:pt x="1132" y="1739"/>
                        <a:pt x="1080" y="1736"/>
                      </a:cubicBezTo>
                      <a:cubicBezTo>
                        <a:pt x="1013" y="1730"/>
                        <a:pt x="940" y="1722"/>
                        <a:pt x="879" y="1683"/>
                      </a:cubicBezTo>
                      <a:cubicBezTo>
                        <a:pt x="823" y="1647"/>
                        <a:pt x="790" y="1585"/>
                        <a:pt x="759" y="1527"/>
                      </a:cubicBezTo>
                      <a:cubicBezTo>
                        <a:pt x="514" y="1061"/>
                        <a:pt x="405" y="528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7560;p57">
                  <a:extLst>
                    <a:ext uri="{FF2B5EF4-FFF2-40B4-BE49-F238E27FC236}">
                      <a16:creationId xmlns:a16="http://schemas.microsoft.com/office/drawing/2014/main" id="{40AFAA50-3A13-1403-7676-AC9441246C29}"/>
                    </a:ext>
                  </a:extLst>
                </p:cNvPr>
                <p:cNvSpPr/>
                <p:nvPr/>
              </p:nvSpPr>
              <p:spPr>
                <a:xfrm>
                  <a:off x="5646886" y="1997657"/>
                  <a:ext cx="100213" cy="99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2068" extrusionOk="0">
                      <a:moveTo>
                        <a:pt x="995" y="0"/>
                      </a:moveTo>
                      <a:cubicBezTo>
                        <a:pt x="830" y="0"/>
                        <a:pt x="661" y="130"/>
                        <a:pt x="508" y="310"/>
                      </a:cubicBezTo>
                      <a:cubicBezTo>
                        <a:pt x="179" y="700"/>
                        <a:pt x="3" y="1216"/>
                        <a:pt x="0" y="1730"/>
                      </a:cubicBezTo>
                      <a:cubicBezTo>
                        <a:pt x="117" y="1537"/>
                        <a:pt x="254" y="1358"/>
                        <a:pt x="408" y="1194"/>
                      </a:cubicBezTo>
                      <a:cubicBezTo>
                        <a:pt x="516" y="1077"/>
                        <a:pt x="634" y="962"/>
                        <a:pt x="781" y="893"/>
                      </a:cubicBezTo>
                      <a:cubicBezTo>
                        <a:pt x="868" y="850"/>
                        <a:pt x="966" y="824"/>
                        <a:pt x="1063" y="824"/>
                      </a:cubicBezTo>
                      <a:cubicBezTo>
                        <a:pt x="1126" y="824"/>
                        <a:pt x="1188" y="835"/>
                        <a:pt x="1247" y="859"/>
                      </a:cubicBezTo>
                      <a:cubicBezTo>
                        <a:pt x="1423" y="937"/>
                        <a:pt x="1526" y="1110"/>
                        <a:pt x="1618" y="1275"/>
                      </a:cubicBezTo>
                      <a:cubicBezTo>
                        <a:pt x="1749" y="1534"/>
                        <a:pt x="1861" y="1794"/>
                        <a:pt x="1959" y="2067"/>
                      </a:cubicBezTo>
                      <a:cubicBezTo>
                        <a:pt x="1992" y="2017"/>
                        <a:pt x="2020" y="1967"/>
                        <a:pt x="2034" y="1902"/>
                      </a:cubicBezTo>
                      <a:cubicBezTo>
                        <a:pt x="2079" y="1704"/>
                        <a:pt x="1992" y="1501"/>
                        <a:pt x="1903" y="1317"/>
                      </a:cubicBezTo>
                      <a:cubicBezTo>
                        <a:pt x="1727" y="951"/>
                        <a:pt x="1554" y="535"/>
                        <a:pt x="1317" y="201"/>
                      </a:cubicBezTo>
                      <a:cubicBezTo>
                        <a:pt x="1216" y="59"/>
                        <a:pt x="1107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7561;p57">
                  <a:extLst>
                    <a:ext uri="{FF2B5EF4-FFF2-40B4-BE49-F238E27FC236}">
                      <a16:creationId xmlns:a16="http://schemas.microsoft.com/office/drawing/2014/main" id="{198A47E6-AEC2-12C1-8D37-EBB4A442F3F8}"/>
                    </a:ext>
                  </a:extLst>
                </p:cNvPr>
                <p:cNvSpPr/>
                <p:nvPr/>
              </p:nvSpPr>
              <p:spPr>
                <a:xfrm>
                  <a:off x="5565664" y="1966228"/>
                  <a:ext cx="120313" cy="111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" h="2318" extrusionOk="0">
                      <a:moveTo>
                        <a:pt x="1430" y="1"/>
                      </a:moveTo>
                      <a:cubicBezTo>
                        <a:pt x="1225" y="1"/>
                        <a:pt x="1023" y="23"/>
                        <a:pt x="862" y="49"/>
                      </a:cubicBezTo>
                      <a:cubicBezTo>
                        <a:pt x="547" y="102"/>
                        <a:pt x="190" y="186"/>
                        <a:pt x="0" y="429"/>
                      </a:cubicBezTo>
                      <a:cubicBezTo>
                        <a:pt x="223" y="448"/>
                        <a:pt x="449" y="476"/>
                        <a:pt x="673" y="512"/>
                      </a:cubicBezTo>
                      <a:cubicBezTo>
                        <a:pt x="915" y="546"/>
                        <a:pt x="1172" y="602"/>
                        <a:pt x="1334" y="783"/>
                      </a:cubicBezTo>
                      <a:cubicBezTo>
                        <a:pt x="1554" y="1028"/>
                        <a:pt x="1518" y="1411"/>
                        <a:pt x="1409" y="1731"/>
                      </a:cubicBezTo>
                      <a:cubicBezTo>
                        <a:pt x="1337" y="1938"/>
                        <a:pt x="1236" y="2136"/>
                        <a:pt x="1113" y="2317"/>
                      </a:cubicBezTo>
                      <a:cubicBezTo>
                        <a:pt x="1426" y="2094"/>
                        <a:pt x="1716" y="1837"/>
                        <a:pt x="1973" y="1547"/>
                      </a:cubicBezTo>
                      <a:cubicBezTo>
                        <a:pt x="2165" y="1330"/>
                        <a:pt x="2346" y="1081"/>
                        <a:pt x="2391" y="797"/>
                      </a:cubicBezTo>
                      <a:cubicBezTo>
                        <a:pt x="2496" y="152"/>
                        <a:pt x="1955" y="1"/>
                        <a:pt x="1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7562;p57">
                  <a:extLst>
                    <a:ext uri="{FF2B5EF4-FFF2-40B4-BE49-F238E27FC236}">
                      <a16:creationId xmlns:a16="http://schemas.microsoft.com/office/drawing/2014/main" id="{EAF65128-DB97-36D2-F178-52A4EA0F70F0}"/>
                    </a:ext>
                  </a:extLst>
                </p:cNvPr>
                <p:cNvSpPr/>
                <p:nvPr/>
              </p:nvSpPr>
              <p:spPr>
                <a:xfrm>
                  <a:off x="5583692" y="1882933"/>
                  <a:ext cx="101707" cy="108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2246" extrusionOk="0">
                      <a:moveTo>
                        <a:pt x="1403" y="0"/>
                      </a:moveTo>
                      <a:lnTo>
                        <a:pt x="1403" y="0"/>
                      </a:lnTo>
                      <a:cubicBezTo>
                        <a:pt x="1414" y="115"/>
                        <a:pt x="1423" y="232"/>
                        <a:pt x="1431" y="343"/>
                      </a:cubicBezTo>
                      <a:cubicBezTo>
                        <a:pt x="1451" y="580"/>
                        <a:pt x="1465" y="837"/>
                        <a:pt x="1339" y="1041"/>
                      </a:cubicBezTo>
                      <a:cubicBezTo>
                        <a:pt x="1189" y="1278"/>
                        <a:pt x="898" y="1376"/>
                        <a:pt x="622" y="1423"/>
                      </a:cubicBezTo>
                      <a:cubicBezTo>
                        <a:pt x="419" y="1462"/>
                        <a:pt x="209" y="1476"/>
                        <a:pt x="0" y="1479"/>
                      </a:cubicBezTo>
                      <a:cubicBezTo>
                        <a:pt x="204" y="1654"/>
                        <a:pt x="424" y="1811"/>
                        <a:pt x="658" y="1947"/>
                      </a:cubicBezTo>
                      <a:cubicBezTo>
                        <a:pt x="863" y="2066"/>
                        <a:pt x="1226" y="2246"/>
                        <a:pt x="1531" y="2246"/>
                      </a:cubicBezTo>
                      <a:cubicBezTo>
                        <a:pt x="1642" y="2246"/>
                        <a:pt x="1745" y="2222"/>
                        <a:pt x="1830" y="2162"/>
                      </a:cubicBezTo>
                      <a:cubicBezTo>
                        <a:pt x="2109" y="1964"/>
                        <a:pt x="2011" y="1175"/>
                        <a:pt x="1945" y="865"/>
                      </a:cubicBezTo>
                      <a:cubicBezTo>
                        <a:pt x="1872" y="527"/>
                        <a:pt x="1688" y="195"/>
                        <a:pt x="1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7563;p57">
                  <a:extLst>
                    <a:ext uri="{FF2B5EF4-FFF2-40B4-BE49-F238E27FC236}">
                      <a16:creationId xmlns:a16="http://schemas.microsoft.com/office/drawing/2014/main" id="{D11A3DDE-D0E8-F678-85BD-686E9D24056E}"/>
                    </a:ext>
                  </a:extLst>
                </p:cNvPr>
                <p:cNvSpPr/>
                <p:nvPr/>
              </p:nvSpPr>
              <p:spPr>
                <a:xfrm>
                  <a:off x="5688679" y="1968879"/>
                  <a:ext cx="135594" cy="95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" h="1987" extrusionOk="0">
                      <a:moveTo>
                        <a:pt x="1772" y="0"/>
                      </a:moveTo>
                      <a:cubicBezTo>
                        <a:pt x="1556" y="0"/>
                        <a:pt x="1340" y="27"/>
                        <a:pt x="1128" y="72"/>
                      </a:cubicBezTo>
                      <a:cubicBezTo>
                        <a:pt x="866" y="125"/>
                        <a:pt x="1" y="254"/>
                        <a:pt x="68" y="655"/>
                      </a:cubicBezTo>
                      <a:cubicBezTo>
                        <a:pt x="96" y="826"/>
                        <a:pt x="235" y="951"/>
                        <a:pt x="366" y="1063"/>
                      </a:cubicBezTo>
                      <a:cubicBezTo>
                        <a:pt x="531" y="1202"/>
                        <a:pt x="693" y="1339"/>
                        <a:pt x="855" y="1478"/>
                      </a:cubicBezTo>
                      <a:cubicBezTo>
                        <a:pt x="1055" y="1649"/>
                        <a:pt x="1256" y="1816"/>
                        <a:pt x="1454" y="1986"/>
                      </a:cubicBezTo>
                      <a:cubicBezTo>
                        <a:pt x="1418" y="1886"/>
                        <a:pt x="1376" y="1788"/>
                        <a:pt x="1337" y="1688"/>
                      </a:cubicBezTo>
                      <a:cubicBezTo>
                        <a:pt x="1273" y="1523"/>
                        <a:pt x="1209" y="1353"/>
                        <a:pt x="1214" y="1174"/>
                      </a:cubicBezTo>
                      <a:cubicBezTo>
                        <a:pt x="1228" y="879"/>
                        <a:pt x="1449" y="628"/>
                        <a:pt x="1714" y="491"/>
                      </a:cubicBezTo>
                      <a:cubicBezTo>
                        <a:pt x="1979" y="354"/>
                        <a:pt x="2277" y="318"/>
                        <a:pt x="2570" y="282"/>
                      </a:cubicBezTo>
                      <a:cubicBezTo>
                        <a:pt x="2651" y="276"/>
                        <a:pt x="2732" y="265"/>
                        <a:pt x="2813" y="254"/>
                      </a:cubicBezTo>
                      <a:cubicBezTo>
                        <a:pt x="2760" y="226"/>
                        <a:pt x="2704" y="198"/>
                        <a:pt x="2648" y="173"/>
                      </a:cubicBezTo>
                      <a:cubicBezTo>
                        <a:pt x="2368" y="51"/>
                        <a:pt x="2071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7564;p57">
                  <a:extLst>
                    <a:ext uri="{FF2B5EF4-FFF2-40B4-BE49-F238E27FC236}">
                      <a16:creationId xmlns:a16="http://schemas.microsoft.com/office/drawing/2014/main" id="{774543E1-C021-52E8-2241-1860E13860F3}"/>
                    </a:ext>
                  </a:extLst>
                </p:cNvPr>
                <p:cNvSpPr/>
                <p:nvPr/>
              </p:nvSpPr>
              <p:spPr>
                <a:xfrm>
                  <a:off x="5661106" y="1956732"/>
                  <a:ext cx="65845" cy="6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255" extrusionOk="0">
                      <a:moveTo>
                        <a:pt x="686" y="1"/>
                      </a:moveTo>
                      <a:cubicBezTo>
                        <a:pt x="390" y="1"/>
                        <a:pt x="125" y="208"/>
                        <a:pt x="68" y="506"/>
                      </a:cubicBezTo>
                      <a:cubicBezTo>
                        <a:pt x="1" y="843"/>
                        <a:pt x="221" y="1175"/>
                        <a:pt x="562" y="1242"/>
                      </a:cubicBezTo>
                      <a:cubicBezTo>
                        <a:pt x="603" y="1250"/>
                        <a:pt x="644" y="1254"/>
                        <a:pt x="685" y="1254"/>
                      </a:cubicBezTo>
                      <a:cubicBezTo>
                        <a:pt x="980" y="1254"/>
                        <a:pt x="1239" y="1047"/>
                        <a:pt x="1298" y="746"/>
                      </a:cubicBezTo>
                      <a:cubicBezTo>
                        <a:pt x="1365" y="408"/>
                        <a:pt x="1145" y="76"/>
                        <a:pt x="804" y="12"/>
                      </a:cubicBezTo>
                      <a:cubicBezTo>
                        <a:pt x="765" y="4"/>
                        <a:pt x="725" y="1"/>
                        <a:pt x="6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7565;p57">
                  <a:extLst>
                    <a:ext uri="{FF2B5EF4-FFF2-40B4-BE49-F238E27FC236}">
                      <a16:creationId xmlns:a16="http://schemas.microsoft.com/office/drawing/2014/main" id="{211678F5-611A-A7ED-02CF-63948AE375B5}"/>
                    </a:ext>
                  </a:extLst>
                </p:cNvPr>
                <p:cNvSpPr/>
                <p:nvPr/>
              </p:nvSpPr>
              <p:spPr>
                <a:xfrm>
                  <a:off x="5675905" y="1970374"/>
                  <a:ext cx="36248" cy="33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93" extrusionOk="0">
                      <a:moveTo>
                        <a:pt x="374" y="1"/>
                      </a:moveTo>
                      <a:cubicBezTo>
                        <a:pt x="211" y="1"/>
                        <a:pt x="68" y="115"/>
                        <a:pt x="34" y="278"/>
                      </a:cubicBezTo>
                      <a:cubicBezTo>
                        <a:pt x="1" y="468"/>
                        <a:pt x="118" y="650"/>
                        <a:pt x="308" y="686"/>
                      </a:cubicBezTo>
                      <a:cubicBezTo>
                        <a:pt x="330" y="690"/>
                        <a:pt x="353" y="692"/>
                        <a:pt x="375" y="692"/>
                      </a:cubicBezTo>
                      <a:cubicBezTo>
                        <a:pt x="537" y="692"/>
                        <a:pt x="683" y="580"/>
                        <a:pt x="715" y="415"/>
                      </a:cubicBezTo>
                      <a:cubicBezTo>
                        <a:pt x="751" y="225"/>
                        <a:pt x="631" y="44"/>
                        <a:pt x="444" y="8"/>
                      </a:cubicBezTo>
                      <a:cubicBezTo>
                        <a:pt x="421" y="3"/>
                        <a:pt x="397" y="1"/>
                        <a:pt x="3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" name="Google Shape;7566;p57">
              <a:extLst>
                <a:ext uri="{FF2B5EF4-FFF2-40B4-BE49-F238E27FC236}">
                  <a16:creationId xmlns:a16="http://schemas.microsoft.com/office/drawing/2014/main" id="{68C9F3B4-4EDF-490A-7637-EC721BD757F8}"/>
                </a:ext>
              </a:extLst>
            </p:cNvPr>
            <p:cNvSpPr/>
            <p:nvPr/>
          </p:nvSpPr>
          <p:spPr>
            <a:xfrm>
              <a:off x="5162600" y="1634200"/>
              <a:ext cx="52200" cy="46800"/>
            </a:xfrm>
            <a:prstGeom prst="ellipse">
              <a:avLst/>
            </a:prstGeom>
            <a:solidFill>
              <a:srgbClr val="57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567;p57">
              <a:extLst>
                <a:ext uri="{FF2B5EF4-FFF2-40B4-BE49-F238E27FC236}">
                  <a16:creationId xmlns:a16="http://schemas.microsoft.com/office/drawing/2014/main" id="{9017C50D-4D52-6420-D28F-8C32D4F0D576}"/>
                </a:ext>
              </a:extLst>
            </p:cNvPr>
            <p:cNvSpPr/>
            <p:nvPr/>
          </p:nvSpPr>
          <p:spPr>
            <a:xfrm>
              <a:off x="5385350" y="1401025"/>
              <a:ext cx="52200" cy="46800"/>
            </a:xfrm>
            <a:prstGeom prst="ellipse">
              <a:avLst/>
            </a:prstGeom>
            <a:solidFill>
              <a:srgbClr val="57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568;p57">
              <a:extLst>
                <a:ext uri="{FF2B5EF4-FFF2-40B4-BE49-F238E27FC236}">
                  <a16:creationId xmlns:a16="http://schemas.microsoft.com/office/drawing/2014/main" id="{6F064899-1A84-3387-422F-24466C6D0558}"/>
                </a:ext>
              </a:extLst>
            </p:cNvPr>
            <p:cNvSpPr/>
            <p:nvPr/>
          </p:nvSpPr>
          <p:spPr>
            <a:xfrm>
              <a:off x="7218525" y="1387450"/>
              <a:ext cx="52200" cy="46800"/>
            </a:xfrm>
            <a:prstGeom prst="ellipse">
              <a:avLst/>
            </a:prstGeom>
            <a:solidFill>
              <a:srgbClr val="57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569;p57">
              <a:extLst>
                <a:ext uri="{FF2B5EF4-FFF2-40B4-BE49-F238E27FC236}">
                  <a16:creationId xmlns:a16="http://schemas.microsoft.com/office/drawing/2014/main" id="{79A28805-E037-EF2F-2F02-05C36E114E49}"/>
                </a:ext>
              </a:extLst>
            </p:cNvPr>
            <p:cNvSpPr/>
            <p:nvPr/>
          </p:nvSpPr>
          <p:spPr>
            <a:xfrm>
              <a:off x="7454825" y="1634200"/>
              <a:ext cx="52200" cy="46800"/>
            </a:xfrm>
            <a:prstGeom prst="ellipse">
              <a:avLst/>
            </a:prstGeom>
            <a:solidFill>
              <a:srgbClr val="57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B1CDAC-260D-0C6F-11E5-B2D266AD0D60}"/>
              </a:ext>
            </a:extLst>
          </p:cNvPr>
          <p:cNvSpPr txBox="1"/>
          <p:nvPr/>
        </p:nvSpPr>
        <p:spPr>
          <a:xfrm>
            <a:off x="3163215" y="3396841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won’t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EED40-74DA-3579-2827-ECC6F7972ACB}"/>
              </a:ext>
            </a:extLst>
          </p:cNvPr>
          <p:cNvSpPr txBox="1"/>
          <p:nvPr/>
        </p:nvSpPr>
        <p:spPr>
          <a:xfrm>
            <a:off x="2498315" y="3807505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Where</a:t>
            </a: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38005BA6-2582-47AE-87CF-0F02681010E3}"/>
              </a:ext>
            </a:extLst>
          </p:cNvPr>
          <p:cNvSpPr txBox="1"/>
          <p:nvPr/>
        </p:nvSpPr>
        <p:spPr>
          <a:xfrm>
            <a:off x="2741636" y="4237864"/>
            <a:ext cx="3129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go to the fireworks show</a:t>
            </a:r>
          </a:p>
        </p:txBody>
      </p:sp>
    </p:spTree>
    <p:extLst>
      <p:ext uri="{BB962C8B-B14F-4D97-AF65-F5344CB8AC3E}">
        <p14:creationId xmlns:p14="http://schemas.microsoft.com/office/powerpoint/2010/main" val="22011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02" grpId="0"/>
    </p:bldLst>
  </p:timing>
</p:sld>
</file>

<file path=ppt/theme/theme1.xml><?xml version="1.0" encoding="utf-8"?>
<a:theme xmlns:a="http://schemas.openxmlformats.org/drawingml/2006/main" name="Tết: Vietnamese Lunar New Year by Slidesgo">
  <a:themeElements>
    <a:clrScheme name="Simple Light">
      <a:dk1>
        <a:srgbClr val="000000"/>
      </a:dk1>
      <a:lt1>
        <a:srgbClr val="FFFFFF"/>
      </a:lt1>
      <a:dk2>
        <a:srgbClr val="FFEDDE"/>
      </a:dk2>
      <a:lt2>
        <a:srgbClr val="FBDEBF"/>
      </a:lt2>
      <a:accent1>
        <a:srgbClr val="FFD7D5"/>
      </a:accent1>
      <a:accent2>
        <a:srgbClr val="EF9F9C"/>
      </a:accent2>
      <a:accent3>
        <a:srgbClr val="EA7E6C"/>
      </a:accent3>
      <a:accent4>
        <a:srgbClr val="D35742"/>
      </a:accent4>
      <a:accent5>
        <a:srgbClr val="A5AA77"/>
      </a:accent5>
      <a:accent6>
        <a:srgbClr val="8E9153"/>
      </a:accent6>
      <a:hlink>
        <a:srgbClr val="D357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84</Words>
  <Application>Microsoft Office PowerPoint</Application>
  <PresentationFormat>On-screen Show (16:9)</PresentationFormat>
  <Paragraphs>35</Paragraphs>
  <Slides>11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Raleway</vt:lpstr>
      <vt:lpstr>Arial</vt:lpstr>
      <vt:lpstr>Times New Roman</vt:lpstr>
      <vt:lpstr>Calibri</vt:lpstr>
      <vt:lpstr>Yeseva One</vt:lpstr>
      <vt:lpstr>Bahnschrift Condensed</vt:lpstr>
      <vt:lpstr>.VnBodoniH</vt:lpstr>
      <vt:lpstr>Tết: Vietnamese Lunar New Year by Slidesgo</vt:lpstr>
      <vt:lpstr>PowerPoint Presentation</vt:lpstr>
      <vt:lpstr>Unit 12 Our Tet holiday</vt:lpstr>
      <vt:lpstr>Review</vt:lpstr>
      <vt:lpstr>Listen and number.</vt:lpstr>
      <vt:lpstr>PowerPoint Presentation</vt:lpstr>
      <vt:lpstr>PowerPoint Presentation</vt:lpstr>
      <vt:lpstr>Read and complete.</vt:lpstr>
      <vt:lpstr>PowerPoint Presentation</vt:lpstr>
      <vt:lpstr>PowerPoint Presentation</vt:lpstr>
      <vt:lpstr>Let’s play.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Tết: Vietnamese Lunar New Year</dc:title>
  <dc:creator>DELL</dc:creator>
  <cp:lastModifiedBy>Administrator</cp:lastModifiedBy>
  <cp:revision>27</cp:revision>
  <dcterms:modified xsi:type="dcterms:W3CDTF">2025-04-09T14:16:56Z</dcterms:modified>
</cp:coreProperties>
</file>