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620" r:id="rId2"/>
    <p:sldId id="256" r:id="rId3"/>
    <p:sldId id="435" r:id="rId4"/>
    <p:sldId id="554" r:id="rId5"/>
    <p:sldId id="440" r:id="rId6"/>
    <p:sldId id="555" r:id="rId7"/>
    <p:sldId id="556" r:id="rId8"/>
    <p:sldId id="441" r:id="rId9"/>
    <p:sldId id="557" r:id="rId10"/>
    <p:sldId id="558" r:id="rId11"/>
    <p:sldId id="560" r:id="rId12"/>
    <p:sldId id="559" r:id="rId13"/>
    <p:sldId id="561" r:id="rId14"/>
    <p:sldId id="464" r:id="rId15"/>
    <p:sldId id="436" r:id="rId16"/>
    <p:sldId id="563" r:id="rId17"/>
    <p:sldId id="564" r:id="rId18"/>
    <p:sldId id="567" r:id="rId19"/>
    <p:sldId id="437" r:id="rId20"/>
    <p:sldId id="443" r:id="rId21"/>
    <p:sldId id="570" r:id="rId22"/>
    <p:sldId id="571" r:id="rId23"/>
    <p:sldId id="573" r:id="rId24"/>
    <p:sldId id="574" r:id="rId25"/>
    <p:sldId id="575" r:id="rId26"/>
    <p:sldId id="568" r:id="rId27"/>
    <p:sldId id="438" r:id="rId28"/>
    <p:sldId id="461" r:id="rId29"/>
    <p:sldId id="576" r:id="rId30"/>
    <p:sldId id="577" r:id="rId31"/>
    <p:sldId id="578" r:id="rId32"/>
    <p:sldId id="569" r:id="rId33"/>
  </p:sldIdLst>
  <p:sldSz cx="18288000" cy="10287000"/>
  <p:notesSz cx="6858000" cy="9144000"/>
  <p:embeddedFontLst>
    <p:embeddedFont>
      <p:font typeface="Arial Rounded MT Bold" panose="020F0704030504030204" pitchFamily="34" charset="0"/>
      <p:regular r:id="rId35"/>
    </p:embeddedFont>
    <p:embeddedFont>
      <p:font typeface="Berlin Sans FB Demi" panose="020E0802020502020306" pitchFamily="34" charset="0"/>
      <p:bold r:id="rId36"/>
    </p:embeddedFont>
    <p:embeddedFont>
      <p:font typeface="Calibri" panose="020F0502020204030204" pitchFamily="34" charset="0"/>
      <p:regular r:id="rId37"/>
      <p:bold r:id="rId38"/>
      <p:italic r:id="rId39"/>
      <p:boldItalic r:id="rId40"/>
    </p:embeddedFont>
    <p:embeddedFont>
      <p:font typeface="Congenial" panose="020B0604020202020204" charset="0"/>
      <p:regular r:id="rId41"/>
      <p:bold r:id="rId42"/>
      <p:italic r:id="rId43"/>
      <p:boldItalic r:id="rId44"/>
    </p:embeddedFont>
    <p:embeddedFont>
      <p:font typeface="Dreaming Outloud Pro" panose="020B0604020202020204" charset="0"/>
      <p:regular r:id="rId45"/>
      <p:italic r:id="rId46"/>
    </p:embeddedFont>
    <p:embeddedFont>
      <p:font typeface="Gliker" panose="020B0604020202020204" charset="0"/>
      <p:regular r:id="rId47"/>
    </p:embeddedFont>
    <p:embeddedFont>
      <p:font typeface="Modern Love" panose="04090805081005020601" pitchFamily="82" charset="0"/>
      <p:regular r:id="rId48"/>
    </p:embeddedFont>
    <p:embeddedFont>
      <p:font typeface="Suranna"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726" autoAdjust="0"/>
  </p:normalViewPr>
  <p:slideViewPr>
    <p:cSldViewPr>
      <p:cViewPr varScale="1">
        <p:scale>
          <a:sx n="65" d="100"/>
          <a:sy n="65" d="100"/>
        </p:scale>
        <p:origin x="10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125844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tick the correct picture that shows the boy’s health problem and the advice that the girl gives him.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396247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Ask pupils to tick the correct picture that shows the boy’s health problem and the advice that the girl gives him.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1997809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work in pairs for their peer-checks. Correct answers and give feedback.</a:t>
            </a: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35268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the pictures and identify the health problems that the characters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302550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Conversation 1. Ask them what are missing from the gaps. Have them complete the gaps by finding the clues from the context and the picture. Repeat the same procedure with Conversation 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376595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Conversation 1. Ask them what are missing from the gaps. Have them complete the gaps by finding the clues from the context and the picture. Repeat the same procedure with Conversation 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388162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Get pupils to complete the conversations individually.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329446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ask a few pairs to read them aloud. Check their answers, giving corrections and feedback where necessary.</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3985272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ask a few pairs to read them aloud. Check their answers, giving corrections and feedback where necessary.</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141448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 to link to the Question slide. </a:t>
            </a:r>
          </a:p>
          <a:p>
            <a:r>
              <a:rPr lang="en-US" dirty="0"/>
              <a:t>Click the red heart to end the game. </a:t>
            </a:r>
          </a:p>
        </p:txBody>
      </p:sp>
      <p:sp>
        <p:nvSpPr>
          <p:cNvPr id="4" name="Slide Number Placeholder 3"/>
          <p:cNvSpPr>
            <a:spLocks noGrp="1"/>
          </p:cNvSpPr>
          <p:nvPr>
            <p:ph type="sldNum" sz="quarter" idx="5"/>
          </p:nvPr>
        </p:nvSpPr>
        <p:spPr/>
        <p:txBody>
          <a:bodyPr/>
          <a:lstStyle/>
          <a:p>
            <a:fld id="{1422EE11-182A-4D87-8C46-71394B870E09}" type="slidenum">
              <a:rPr lang="en-US" smtClean="0"/>
              <a:t>5</a:t>
            </a:fld>
            <a:endParaRPr lang="en-US"/>
          </a:p>
        </p:txBody>
      </p:sp>
    </p:spTree>
    <p:extLst>
      <p:ext uri="{BB962C8B-B14F-4D97-AF65-F5344CB8AC3E}">
        <p14:creationId xmlns:p14="http://schemas.microsoft.com/office/powerpoint/2010/main" val="122611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Times New Roman" panose="02020603050405020304" pitchFamily="18" charset="0"/>
                <a:ea typeface="Times New Roman" panose="02020603050405020304" pitchFamily="18" charset="0"/>
              </a:rPr>
              <a:t>Pupils look at the picture and tell who the characters are. </a:t>
            </a:r>
            <a:endParaRPr lang="en-US" sz="1800" b="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to role- play in pairs as a doctor and a patient within 3 minutes. Encourage them to ask and give advice about health problems. Go round the class and give support when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3669136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When the time is up, ask 3 pairs to perform their roles in front of the class. Ask the class to vote for the best performance.</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Reward the pair with the most votes.</a:t>
            </a:r>
          </a:p>
          <a:p>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rPr>
              <a:t>Use this link to choose two pupils for playing the game: https://wheelofnames.com/</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362317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to role- play in pairs as a doctor and a patient within 3 minutes. Encourage them to ask and give advice about health problems. Go round the class and give support when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31</a:t>
            </a:fld>
            <a:endParaRPr lang="en-US"/>
          </a:p>
        </p:txBody>
      </p:sp>
    </p:spTree>
    <p:extLst>
      <p:ext uri="{BB962C8B-B14F-4D97-AF65-F5344CB8AC3E}">
        <p14:creationId xmlns:p14="http://schemas.microsoft.com/office/powerpoint/2010/main" val="123489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yellow flower to back to the Number slide. </a:t>
            </a:r>
          </a:p>
        </p:txBody>
      </p:sp>
      <p:sp>
        <p:nvSpPr>
          <p:cNvPr id="4" name="Slide Number Placeholder 3"/>
          <p:cNvSpPr>
            <a:spLocks noGrp="1"/>
          </p:cNvSpPr>
          <p:nvPr>
            <p:ph type="sldNum" sz="quarter" idx="5"/>
          </p:nvPr>
        </p:nvSpPr>
        <p:spPr/>
        <p:txBody>
          <a:bodyPr/>
          <a:lstStyle/>
          <a:p>
            <a:fld id="{1422EE11-182A-4D87-8C46-71394B870E09}" type="slidenum">
              <a:rPr lang="en-US" smtClean="0"/>
              <a:t>6</a:t>
            </a:fld>
            <a:endParaRPr lang="en-US"/>
          </a:p>
        </p:txBody>
      </p:sp>
    </p:spTree>
    <p:extLst>
      <p:ext uri="{BB962C8B-B14F-4D97-AF65-F5344CB8AC3E}">
        <p14:creationId xmlns:p14="http://schemas.microsoft.com/office/powerpoint/2010/main" val="6891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yellow flower to move to the Spin slide for getting points for groups. </a:t>
            </a:r>
          </a:p>
        </p:txBody>
      </p:sp>
      <p:sp>
        <p:nvSpPr>
          <p:cNvPr id="4" name="Slide Number Placeholder 3"/>
          <p:cNvSpPr>
            <a:spLocks noGrp="1"/>
          </p:cNvSpPr>
          <p:nvPr>
            <p:ph type="sldNum" sz="quarter" idx="5"/>
          </p:nvPr>
        </p:nvSpPr>
        <p:spPr/>
        <p:txBody>
          <a:bodyPr/>
          <a:lstStyle/>
          <a:p>
            <a:fld id="{1422EE11-182A-4D87-8C46-71394B870E09}" type="slidenum">
              <a:rPr lang="en-US" smtClean="0"/>
              <a:t>7</a:t>
            </a:fld>
            <a:endParaRPr lang="en-US"/>
          </a:p>
        </p:txBody>
      </p:sp>
    </p:spTree>
    <p:extLst>
      <p:ext uri="{BB962C8B-B14F-4D97-AF65-F5344CB8AC3E}">
        <p14:creationId xmlns:p14="http://schemas.microsoft.com/office/powerpoint/2010/main" val="350784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97951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364181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235821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118658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yellow flower to move to the Spin slide for getting points for groups.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100327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6.svg"/><Relationship Id="rId18" Type="http://schemas.openxmlformats.org/officeDocument/2006/relationships/image" Target="../media/image13.png"/><Relationship Id="rId3" Type="http://schemas.microsoft.com/office/2007/relationships/media" Target="../media/media4.mp3"/><Relationship Id="rId21" Type="http://schemas.openxmlformats.org/officeDocument/2006/relationships/image" Target="../media/image29.png"/><Relationship Id="rId7" Type="http://schemas.openxmlformats.org/officeDocument/2006/relationships/audio" Target="../media/media9.wav"/><Relationship Id="rId12" Type="http://schemas.openxmlformats.org/officeDocument/2006/relationships/image" Target="../media/image25.png"/><Relationship Id="rId17" Type="http://schemas.openxmlformats.org/officeDocument/2006/relationships/image" Target="../media/image34.svg"/><Relationship Id="rId2" Type="http://schemas.microsoft.com/office/2007/relationships/media" Target="../media/media2.mp3"/><Relationship Id="rId16" Type="http://schemas.openxmlformats.org/officeDocument/2006/relationships/image" Target="../media/image33.png"/><Relationship Id="rId20" Type="http://schemas.openxmlformats.org/officeDocument/2006/relationships/slide" Target="slide6.xml"/><Relationship Id="rId1" Type="http://schemas.openxmlformats.org/officeDocument/2006/relationships/audio" Target="NULL" TargetMode="External"/><Relationship Id="rId6" Type="http://schemas.microsoft.com/office/2007/relationships/media" Target="../media/media9.wav"/><Relationship Id="rId11" Type="http://schemas.openxmlformats.org/officeDocument/2006/relationships/image" Target="../media/image14.png"/><Relationship Id="rId5" Type="http://schemas.openxmlformats.org/officeDocument/2006/relationships/audio" Target="../media/media8.wav"/><Relationship Id="rId15" Type="http://schemas.openxmlformats.org/officeDocument/2006/relationships/image" Target="../media/image27.svg"/><Relationship Id="rId23" Type="http://schemas.openxmlformats.org/officeDocument/2006/relationships/audio" Target="../media/audio4.wav"/><Relationship Id="rId10" Type="http://schemas.openxmlformats.org/officeDocument/2006/relationships/audio" Target="../media/audio4.wav"/><Relationship Id="rId19" Type="http://schemas.openxmlformats.org/officeDocument/2006/relationships/image" Target="../media/image41.jpeg"/><Relationship Id="rId4" Type="http://schemas.microsoft.com/office/2007/relationships/media" Target="../media/media8.wav"/><Relationship Id="rId9" Type="http://schemas.openxmlformats.org/officeDocument/2006/relationships/notesSlide" Target="../notesSlides/notesSlide7.xml"/><Relationship Id="rId14" Type="http://schemas.openxmlformats.org/officeDocument/2006/relationships/image" Target="../media/image1.png"/><Relationship Id="rId22"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6.xml"/><Relationship Id="rId3" Type="http://schemas.openxmlformats.org/officeDocument/2006/relationships/audio" Target="../media/audio6.wav"/><Relationship Id="rId7" Type="http://schemas.openxmlformats.org/officeDocument/2006/relationships/image" Target="../media/image33.png"/><Relationship Id="rId12" Type="http://schemas.openxmlformats.org/officeDocument/2006/relationships/image" Target="../media/image39.gif"/><Relationship Id="rId2" Type="http://schemas.openxmlformats.org/officeDocument/2006/relationships/notesSlide" Target="../notesSlides/notesSlide8.xml"/><Relationship Id="rId16"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8.svg"/><Relationship Id="rId5" Type="http://schemas.openxmlformats.org/officeDocument/2006/relationships/image" Target="../media/image1.png"/><Relationship Id="rId15" Type="http://schemas.openxmlformats.org/officeDocument/2006/relationships/image" Target="../media/image30.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42.gif"/><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svg"/><Relationship Id="rId18" Type="http://schemas.openxmlformats.org/officeDocument/2006/relationships/image" Target="../media/image30.svg"/><Relationship Id="rId3" Type="http://schemas.microsoft.com/office/2007/relationships/media" Target="../media/media4.mp3"/><Relationship Id="rId7" Type="http://schemas.openxmlformats.org/officeDocument/2006/relationships/image" Target="../media/image14.png"/><Relationship Id="rId12" Type="http://schemas.openxmlformats.org/officeDocument/2006/relationships/image" Target="../media/image33.png"/><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slide" Target="slide6.xml"/><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27.svg"/><Relationship Id="rId5" Type="http://schemas.openxmlformats.org/officeDocument/2006/relationships/notesSlide" Target="../notesSlides/notesSlide9.xml"/><Relationship Id="rId15" Type="http://schemas.openxmlformats.org/officeDocument/2006/relationships/image" Target="../media/image43.jpeg"/><Relationship Id="rId10" Type="http://schemas.openxmlformats.org/officeDocument/2006/relationships/image" Target="../media/image1.png"/><Relationship Id="rId19" Type="http://schemas.openxmlformats.org/officeDocument/2006/relationships/audio" Target="../media/audio4.wav"/><Relationship Id="rId4" Type="http://schemas.openxmlformats.org/officeDocument/2006/relationships/slideLayout" Target="../slideLayouts/slideLayout7.xml"/><Relationship Id="rId9" Type="http://schemas.openxmlformats.org/officeDocument/2006/relationships/image" Target="../media/image26.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6.xml"/><Relationship Id="rId3" Type="http://schemas.openxmlformats.org/officeDocument/2006/relationships/audio" Target="../media/audio6.wav"/><Relationship Id="rId7" Type="http://schemas.openxmlformats.org/officeDocument/2006/relationships/image" Target="../media/image33.png"/><Relationship Id="rId12" Type="http://schemas.openxmlformats.org/officeDocument/2006/relationships/image" Target="../media/image39.gif"/><Relationship Id="rId2" Type="http://schemas.openxmlformats.org/officeDocument/2006/relationships/notesSlide" Target="../notesSlides/notesSlide10.xml"/><Relationship Id="rId16"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8.svg"/><Relationship Id="rId5" Type="http://schemas.openxmlformats.org/officeDocument/2006/relationships/image" Target="../media/image1.png"/><Relationship Id="rId15" Type="http://schemas.openxmlformats.org/officeDocument/2006/relationships/image" Target="../media/image30.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44.gif"/><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47.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27.svg"/><Relationship Id="rId10" Type="http://schemas.openxmlformats.org/officeDocument/2006/relationships/image" Target="../media/image48.gif"/><Relationship Id="rId4" Type="http://schemas.openxmlformats.org/officeDocument/2006/relationships/image" Target="../media/image1.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7.svg"/><Relationship Id="rId18" Type="http://schemas.openxmlformats.org/officeDocument/2006/relationships/image" Target="../media/image53.png"/><Relationship Id="rId3" Type="http://schemas.openxmlformats.org/officeDocument/2006/relationships/slideLayout" Target="../slideLayouts/slideLayout7.xml"/><Relationship Id="rId21" Type="http://schemas.openxmlformats.org/officeDocument/2006/relationships/image" Target="../media/image56.png"/><Relationship Id="rId7" Type="http://schemas.openxmlformats.org/officeDocument/2006/relationships/image" Target="../media/image26.svg"/><Relationship Id="rId12" Type="http://schemas.openxmlformats.org/officeDocument/2006/relationships/image" Target="../media/image46.png"/><Relationship Id="rId17" Type="http://schemas.openxmlformats.org/officeDocument/2006/relationships/image" Target="../media/image13.png"/><Relationship Id="rId2" Type="http://schemas.microsoft.com/office/2007/relationships/media" Target="../media/media10.mp3"/><Relationship Id="rId16" Type="http://schemas.openxmlformats.org/officeDocument/2006/relationships/image" Target="../media/image52.svg"/><Relationship Id="rId20"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4.png"/><Relationship Id="rId15" Type="http://schemas.openxmlformats.org/officeDocument/2006/relationships/image" Target="../media/image51.png"/><Relationship Id="rId10" Type="http://schemas.openxmlformats.org/officeDocument/2006/relationships/image" Target="../media/image29.png"/><Relationship Id="rId19" Type="http://schemas.openxmlformats.org/officeDocument/2006/relationships/image" Target="../media/image54.svg"/><Relationship Id="rId4" Type="http://schemas.openxmlformats.org/officeDocument/2006/relationships/notesSlide" Target="../notesSlides/notesSlide11.xml"/><Relationship Id="rId9" Type="http://schemas.openxmlformats.org/officeDocument/2006/relationships/image" Target="../media/image27.svg"/><Relationship Id="rId14" Type="http://schemas.openxmlformats.org/officeDocument/2006/relationships/image" Target="../media/image50.png"/><Relationship Id="rId22"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7.svg"/><Relationship Id="rId18" Type="http://schemas.openxmlformats.org/officeDocument/2006/relationships/image" Target="../media/image58.png"/><Relationship Id="rId3" Type="http://schemas.openxmlformats.org/officeDocument/2006/relationships/slideLayout" Target="../slideLayouts/slideLayout7.xml"/><Relationship Id="rId21" Type="http://schemas.openxmlformats.org/officeDocument/2006/relationships/image" Target="../media/image61.png"/><Relationship Id="rId7" Type="http://schemas.openxmlformats.org/officeDocument/2006/relationships/image" Target="../media/image26.svg"/><Relationship Id="rId12" Type="http://schemas.openxmlformats.org/officeDocument/2006/relationships/image" Target="../media/image46.png"/><Relationship Id="rId17" Type="http://schemas.openxmlformats.org/officeDocument/2006/relationships/image" Target="../media/image54.svg"/><Relationship Id="rId2" Type="http://schemas.microsoft.com/office/2007/relationships/media" Target="../media/media10.mp3"/><Relationship Id="rId16" Type="http://schemas.openxmlformats.org/officeDocument/2006/relationships/image" Target="../media/image53.png"/><Relationship Id="rId20" Type="http://schemas.openxmlformats.org/officeDocument/2006/relationships/image" Target="../media/image60.png"/><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4.png"/><Relationship Id="rId15" Type="http://schemas.openxmlformats.org/officeDocument/2006/relationships/image" Target="../media/image13.png"/><Relationship Id="rId10" Type="http://schemas.openxmlformats.org/officeDocument/2006/relationships/image" Target="../media/image29.png"/><Relationship Id="rId19" Type="http://schemas.openxmlformats.org/officeDocument/2006/relationships/image" Target="../media/image59.svg"/><Relationship Id="rId4" Type="http://schemas.openxmlformats.org/officeDocument/2006/relationships/notesSlide" Target="../notesSlides/notesSlide12.xml"/><Relationship Id="rId9" Type="http://schemas.openxmlformats.org/officeDocument/2006/relationships/image" Target="../media/image27.svg"/><Relationship Id="rId14" Type="http://schemas.openxmlformats.org/officeDocument/2006/relationships/image" Target="../media/image50.png"/><Relationship Id="rId22"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slideLayout" Target="../slideLayouts/slideLayout7.xml"/><Relationship Id="rId21" Type="http://schemas.openxmlformats.org/officeDocument/2006/relationships/image" Target="../media/image6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59.svg"/><Relationship Id="rId25" Type="http://schemas.openxmlformats.org/officeDocument/2006/relationships/image" Target="../media/image57.png"/><Relationship Id="rId2" Type="http://schemas.microsoft.com/office/2007/relationships/media" Target="../media/media10.mp3"/><Relationship Id="rId16" Type="http://schemas.openxmlformats.org/officeDocument/2006/relationships/image" Target="../media/image58.png"/><Relationship Id="rId20" Type="http://schemas.openxmlformats.org/officeDocument/2006/relationships/image" Target="../media/image60.png"/><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29.png"/><Relationship Id="rId24" Type="http://schemas.openxmlformats.org/officeDocument/2006/relationships/image" Target="../media/image56.png"/><Relationship Id="rId5" Type="http://schemas.openxmlformats.org/officeDocument/2006/relationships/audio" Target="../media/audio4.wav"/><Relationship Id="rId15" Type="http://schemas.openxmlformats.org/officeDocument/2006/relationships/image" Target="../media/image13.png"/><Relationship Id="rId23" Type="http://schemas.openxmlformats.org/officeDocument/2006/relationships/image" Target="../media/image55.png"/><Relationship Id="rId10" Type="http://schemas.openxmlformats.org/officeDocument/2006/relationships/image" Target="../media/image27.svg"/><Relationship Id="rId19" Type="http://schemas.openxmlformats.org/officeDocument/2006/relationships/image" Target="../media/image52.svg"/><Relationship Id="rId4" Type="http://schemas.openxmlformats.org/officeDocument/2006/relationships/notesSlide" Target="../notesSlides/notesSlide13.xml"/><Relationship Id="rId9" Type="http://schemas.openxmlformats.org/officeDocument/2006/relationships/image" Target="../media/image1.png"/><Relationship Id="rId14" Type="http://schemas.openxmlformats.org/officeDocument/2006/relationships/image" Target="../media/image47.svg"/><Relationship Id="rId22"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14.png"/><Relationship Id="rId7" Type="http://schemas.openxmlformats.org/officeDocument/2006/relationships/image" Target="../media/image27.sv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5.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65.svg"/><Relationship Id="rId3" Type="http://schemas.openxmlformats.org/officeDocument/2006/relationships/audio" Target="../media/audio7.wav"/><Relationship Id="rId7" Type="http://schemas.openxmlformats.org/officeDocument/2006/relationships/image" Target="../media/image1.png"/><Relationship Id="rId12" Type="http://schemas.openxmlformats.org/officeDocument/2006/relationships/image" Target="../media/image3.png"/><Relationship Id="rId2" Type="http://schemas.openxmlformats.org/officeDocument/2006/relationships/notesSlide" Target="../notesSlides/notesSlide15.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68.png"/><Relationship Id="rId5" Type="http://schemas.openxmlformats.org/officeDocument/2006/relationships/image" Target="../media/image25.png"/><Relationship Id="rId15" Type="http://schemas.openxmlformats.org/officeDocument/2006/relationships/image" Target="../media/image54.svg"/><Relationship Id="rId10" Type="http://schemas.openxmlformats.org/officeDocument/2006/relationships/image" Target="../media/image64.svg"/><Relationship Id="rId4" Type="http://schemas.openxmlformats.org/officeDocument/2006/relationships/image" Target="../media/image14.png"/><Relationship Id="rId9" Type="http://schemas.openxmlformats.org/officeDocument/2006/relationships/image" Target="../media/image63.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69.png"/><Relationship Id="rId3" Type="http://schemas.openxmlformats.org/officeDocument/2006/relationships/audio" Target="../media/audio7.wav"/><Relationship Id="rId7" Type="http://schemas.openxmlformats.org/officeDocument/2006/relationships/image" Target="../media/image1.png"/><Relationship Id="rId12" Type="http://schemas.openxmlformats.org/officeDocument/2006/relationships/image" Target="../media/image54.svg"/><Relationship Id="rId2" Type="http://schemas.openxmlformats.org/officeDocument/2006/relationships/notesSlide" Target="../notesSlides/notesSlide16.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3.png"/><Relationship Id="rId5" Type="http://schemas.openxmlformats.org/officeDocument/2006/relationships/image" Target="../media/image25.png"/><Relationship Id="rId15" Type="http://schemas.openxmlformats.org/officeDocument/2006/relationships/image" Target="../media/image65.svg"/><Relationship Id="rId10" Type="http://schemas.openxmlformats.org/officeDocument/2006/relationships/image" Target="../media/image64.svg"/><Relationship Id="rId4" Type="http://schemas.openxmlformats.org/officeDocument/2006/relationships/image" Target="../media/image14.png"/><Relationship Id="rId9" Type="http://schemas.openxmlformats.org/officeDocument/2006/relationships/image" Target="../media/image63.png"/><Relationship Id="rId1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53.png"/><Relationship Id="rId1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26.svg"/><Relationship Id="rId12" Type="http://schemas.openxmlformats.org/officeDocument/2006/relationships/image" Target="../media/image68.png"/><Relationship Id="rId17" Type="http://schemas.openxmlformats.org/officeDocument/2006/relationships/image" Target="../media/image67.png"/><Relationship Id="rId2" Type="http://schemas.openxmlformats.org/officeDocument/2006/relationships/audio" Target="../media/media11.mp3"/><Relationship Id="rId16" Type="http://schemas.openxmlformats.org/officeDocument/2006/relationships/image" Target="../media/image13.png"/><Relationship Id="rId1" Type="http://schemas.microsoft.com/office/2007/relationships/media" Target="../media/media11.mp3"/><Relationship Id="rId6" Type="http://schemas.openxmlformats.org/officeDocument/2006/relationships/image" Target="../media/image25.png"/><Relationship Id="rId11" Type="http://schemas.openxmlformats.org/officeDocument/2006/relationships/image" Target="../media/image64.svg"/><Relationship Id="rId5" Type="http://schemas.openxmlformats.org/officeDocument/2006/relationships/image" Target="../media/image14.png"/><Relationship Id="rId15" Type="http://schemas.openxmlformats.org/officeDocument/2006/relationships/image" Target="../media/image69.png"/><Relationship Id="rId10" Type="http://schemas.openxmlformats.org/officeDocument/2006/relationships/image" Target="../media/image63.png"/><Relationship Id="rId4" Type="http://schemas.openxmlformats.org/officeDocument/2006/relationships/notesSlide" Target="../notesSlides/notesSlide17.xml"/><Relationship Id="rId9" Type="http://schemas.openxmlformats.org/officeDocument/2006/relationships/image" Target="../media/image27.svg"/><Relationship Id="rId14" Type="http://schemas.openxmlformats.org/officeDocument/2006/relationships/image" Target="../media/image54.sv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png"/><Relationship Id="rId3" Type="http://schemas.openxmlformats.org/officeDocument/2006/relationships/audio" Target="../media/audio4.wav"/><Relationship Id="rId7" Type="http://schemas.openxmlformats.org/officeDocument/2006/relationships/image" Target="../media/image1.png"/><Relationship Id="rId12"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3.png"/><Relationship Id="rId5" Type="http://schemas.openxmlformats.org/officeDocument/2006/relationships/image" Target="../media/image25.png"/><Relationship Id="rId15" Type="http://schemas.openxmlformats.org/officeDocument/2006/relationships/image" Target="../media/image66.png"/><Relationship Id="rId10" Type="http://schemas.openxmlformats.org/officeDocument/2006/relationships/image" Target="../media/image64.svg"/><Relationship Id="rId4" Type="http://schemas.openxmlformats.org/officeDocument/2006/relationships/image" Target="../media/image14.png"/><Relationship Id="rId9" Type="http://schemas.openxmlformats.org/officeDocument/2006/relationships/image" Target="../media/image63.png"/><Relationship Id="rId14" Type="http://schemas.openxmlformats.org/officeDocument/2006/relationships/image" Target="../media/image65.svg"/></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png"/><Relationship Id="rId3" Type="http://schemas.openxmlformats.org/officeDocument/2006/relationships/audio" Target="../media/audio4.wav"/><Relationship Id="rId7" Type="http://schemas.openxmlformats.org/officeDocument/2006/relationships/image" Target="../media/image1.png"/><Relationship Id="rId12" Type="http://schemas.openxmlformats.org/officeDocument/2006/relationships/image" Target="../media/image54.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3.png"/><Relationship Id="rId5" Type="http://schemas.openxmlformats.org/officeDocument/2006/relationships/image" Target="../media/image25.png"/><Relationship Id="rId15" Type="http://schemas.openxmlformats.org/officeDocument/2006/relationships/image" Target="../media/image67.png"/><Relationship Id="rId10" Type="http://schemas.openxmlformats.org/officeDocument/2006/relationships/image" Target="../media/image64.svg"/><Relationship Id="rId4" Type="http://schemas.openxmlformats.org/officeDocument/2006/relationships/image" Target="../media/image14.png"/><Relationship Id="rId9" Type="http://schemas.openxmlformats.org/officeDocument/2006/relationships/image" Target="../media/image63.png"/><Relationship Id="rId14"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71.svg"/><Relationship Id="rId12" Type="http://schemas.openxmlformats.org/officeDocument/2006/relationships/audio" Target="NULL"/><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70.svg"/><Relationship Id="rId10" Type="http://schemas.openxmlformats.org/officeDocument/2006/relationships/image" Target="../media/image48.gif"/><Relationship Id="rId4" Type="http://schemas.openxmlformats.org/officeDocument/2006/relationships/image" Target="../media/image1.png"/><Relationship Id="rId9" Type="http://schemas.openxmlformats.org/officeDocument/2006/relationships/image" Target="../media/image72.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6.GIF"/><Relationship Id="rId3" Type="http://schemas.openxmlformats.org/officeDocument/2006/relationships/audio" Target="../media/audio7.wav"/><Relationship Id="rId7" Type="http://schemas.openxmlformats.org/officeDocument/2006/relationships/image" Target="../media/image1.png"/><Relationship Id="rId12" Type="http://schemas.openxmlformats.org/officeDocument/2006/relationships/image" Target="../media/image7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33.png"/><Relationship Id="rId5" Type="http://schemas.openxmlformats.org/officeDocument/2006/relationships/image" Target="../media/image25.png"/><Relationship Id="rId10" Type="http://schemas.openxmlformats.org/officeDocument/2006/relationships/image" Target="../media/image74.svg"/><Relationship Id="rId4" Type="http://schemas.openxmlformats.org/officeDocument/2006/relationships/image" Target="../media/image14.png"/><Relationship Id="rId9" Type="http://schemas.openxmlformats.org/officeDocument/2006/relationships/image" Target="../media/image29.png"/><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74.svg"/><Relationship Id="rId17" Type="http://schemas.openxmlformats.org/officeDocument/2006/relationships/image" Target="../media/image77.png"/><Relationship Id="rId2" Type="http://schemas.openxmlformats.org/officeDocument/2006/relationships/audio" Target="../media/media12.mp3"/><Relationship Id="rId16" Type="http://schemas.openxmlformats.org/officeDocument/2006/relationships/image" Target="../media/image13.png"/><Relationship Id="rId1" Type="http://schemas.microsoft.com/office/2007/relationships/media" Target="../media/media12.mp3"/><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audio" Target="../media/audio1.wav"/><Relationship Id="rId15" Type="http://schemas.openxmlformats.org/officeDocument/2006/relationships/image" Target="../media/image78.png"/><Relationship Id="rId10" Type="http://schemas.openxmlformats.org/officeDocument/2006/relationships/image" Target="../media/image70.svg"/><Relationship Id="rId4" Type="http://schemas.openxmlformats.org/officeDocument/2006/relationships/notesSlide" Target="../notesSlides/notesSlide21.xml"/><Relationship Id="rId9" Type="http://schemas.openxmlformats.org/officeDocument/2006/relationships/image" Target="../media/image1.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33.png"/><Relationship Id="rId1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audio" Target="../media/media12.mp3"/><Relationship Id="rId16" Type="http://schemas.openxmlformats.org/officeDocument/2006/relationships/image" Target="../media/image13.png"/><Relationship Id="rId1" Type="http://schemas.microsoft.com/office/2007/relationships/media" Target="../media/media12.mp3"/><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audio" Target="../media/audio1.wav"/><Relationship Id="rId15" Type="http://schemas.openxmlformats.org/officeDocument/2006/relationships/image" Target="../media/image78.png"/><Relationship Id="rId10" Type="http://schemas.openxmlformats.org/officeDocument/2006/relationships/image" Target="../media/image70.svg"/><Relationship Id="rId4" Type="http://schemas.openxmlformats.org/officeDocument/2006/relationships/notesSlide" Target="../notesSlides/notesSlide22.xml"/><Relationship Id="rId9" Type="http://schemas.openxmlformats.org/officeDocument/2006/relationships/image" Target="../media/image1.png"/><Relationship Id="rId14" Type="http://schemas.openxmlformats.org/officeDocument/2006/relationships/image" Target="../media/image75.svg"/></Relationships>
</file>

<file path=ppt/slides/_rels/slide31.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8.pn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75.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33.png"/><Relationship Id="rId5" Type="http://schemas.openxmlformats.org/officeDocument/2006/relationships/image" Target="../media/image25.png"/><Relationship Id="rId10" Type="http://schemas.openxmlformats.org/officeDocument/2006/relationships/image" Target="../media/image74.svg"/><Relationship Id="rId4" Type="http://schemas.openxmlformats.org/officeDocument/2006/relationships/image" Target="../media/image77.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71.svg"/><Relationship Id="rId12" Type="http://schemas.openxmlformats.org/officeDocument/2006/relationships/audio" Target="NULL"/><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70.svg"/><Relationship Id="rId10" Type="http://schemas.openxmlformats.org/officeDocument/2006/relationships/image" Target="../media/image48.gif"/><Relationship Id="rId4" Type="http://schemas.openxmlformats.org/officeDocument/2006/relationships/image" Target="../media/image1.png"/><Relationship Id="rId9" Type="http://schemas.openxmlformats.org/officeDocument/2006/relationships/image" Target="../media/image72.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audio" Target="../media/audio3.wav"/><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0.svg"/><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audio" Target="../media/audio1.wav"/><Relationship Id="rId7" Type="http://schemas.openxmlformats.org/officeDocument/2006/relationships/image" Target="../media/image26.svg"/><Relationship Id="rId12" Type="http://schemas.openxmlformats.org/officeDocument/2006/relationships/image" Target="../media/image29.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slide" Target="slide14.xml"/><Relationship Id="rId19" Type="http://schemas.openxmlformats.org/officeDocument/2006/relationships/slide" Target="slide12.xml"/><Relationship Id="rId4" Type="http://schemas.openxmlformats.org/officeDocument/2006/relationships/audio" Target="../media/audio4.wav"/><Relationship Id="rId9" Type="http://schemas.openxmlformats.org/officeDocument/2006/relationships/image" Target="../media/image27.sv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4.svg"/><Relationship Id="rId3" Type="http://schemas.openxmlformats.org/officeDocument/2006/relationships/audio" Target="../media/audio4.wav"/><Relationship Id="rId7" Type="http://schemas.openxmlformats.org/officeDocument/2006/relationships/image" Target="../media/image20.svg"/><Relationship Id="rId12" Type="http://schemas.openxmlformats.org/officeDocument/2006/relationships/image" Target="../media/image23.png"/><Relationship Id="rId17" Type="http://schemas.openxmlformats.org/officeDocument/2006/relationships/audio" Target="../media/audio4.wav"/><Relationship Id="rId2" Type="http://schemas.openxmlformats.org/officeDocument/2006/relationships/notesSlide" Target="../notesSlides/notesSlide3.xml"/><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8.png"/><Relationship Id="rId1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audio" Target="../media/audio5.wav"/><Relationship Id="rId9" Type="http://schemas.openxmlformats.org/officeDocument/2006/relationships/image" Target="../media/image32.svg"/><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6.svg"/><Relationship Id="rId18" Type="http://schemas.openxmlformats.org/officeDocument/2006/relationships/image" Target="../media/image30.svg"/><Relationship Id="rId3" Type="http://schemas.microsoft.com/office/2007/relationships/media" Target="../media/media3.wav"/><Relationship Id="rId21" Type="http://schemas.openxmlformats.org/officeDocument/2006/relationships/image" Target="../media/image35.jpeg"/><Relationship Id="rId7" Type="http://schemas.openxmlformats.org/officeDocument/2006/relationships/audio" Target="../media/media5.wav"/><Relationship Id="rId12" Type="http://schemas.openxmlformats.org/officeDocument/2006/relationships/image" Target="../media/image25.png"/><Relationship Id="rId17" Type="http://schemas.openxmlformats.org/officeDocument/2006/relationships/image" Target="../media/image29.png"/><Relationship Id="rId2" Type="http://schemas.microsoft.com/office/2007/relationships/media" Target="../media/media2.mp3"/><Relationship Id="rId16" Type="http://schemas.openxmlformats.org/officeDocument/2006/relationships/slide" Target="slide6.xml"/><Relationship Id="rId20" Type="http://schemas.openxmlformats.org/officeDocument/2006/relationships/image" Target="../media/image34.svg"/><Relationship Id="rId1" Type="http://schemas.openxmlformats.org/officeDocument/2006/relationships/audio" Target="NULL" TargetMode="External"/><Relationship Id="rId6" Type="http://schemas.microsoft.com/office/2007/relationships/media" Target="../media/media5.wav"/><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27.svg"/><Relationship Id="rId23" Type="http://schemas.openxmlformats.org/officeDocument/2006/relationships/audio" Target="../media/audio4.wav"/><Relationship Id="rId10" Type="http://schemas.openxmlformats.org/officeDocument/2006/relationships/audio" Target="../media/audio4.wav"/><Relationship Id="rId19" Type="http://schemas.openxmlformats.org/officeDocument/2006/relationships/image" Target="../media/image33.png"/><Relationship Id="rId4" Type="http://schemas.openxmlformats.org/officeDocument/2006/relationships/audio" Target="../media/media3.wav"/><Relationship Id="rId9" Type="http://schemas.openxmlformats.org/officeDocument/2006/relationships/notesSlide" Target="../notesSlides/notesSlide4.xml"/><Relationship Id="rId14" Type="http://schemas.openxmlformats.org/officeDocument/2006/relationships/image" Target="../media/image1.png"/><Relationship Id="rId22"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6.xml"/><Relationship Id="rId3" Type="http://schemas.openxmlformats.org/officeDocument/2006/relationships/audio" Target="../media/audio6.wav"/><Relationship Id="rId7" Type="http://schemas.openxmlformats.org/officeDocument/2006/relationships/image" Target="../media/image33.png"/><Relationship Id="rId12" Type="http://schemas.openxmlformats.org/officeDocument/2006/relationships/image" Target="../media/image39.gif"/><Relationship Id="rId2" Type="http://schemas.openxmlformats.org/officeDocument/2006/relationships/notesSlide" Target="../notesSlides/notesSlide5.xml"/><Relationship Id="rId16"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8.svg"/><Relationship Id="rId5" Type="http://schemas.openxmlformats.org/officeDocument/2006/relationships/image" Target="../media/image1.png"/><Relationship Id="rId15" Type="http://schemas.openxmlformats.org/officeDocument/2006/relationships/image" Target="../media/image30.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36.gif"/><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6.svg"/><Relationship Id="rId18" Type="http://schemas.openxmlformats.org/officeDocument/2006/relationships/image" Target="../media/image13.png"/><Relationship Id="rId3" Type="http://schemas.microsoft.com/office/2007/relationships/media" Target="../media/media4.mp3"/><Relationship Id="rId21" Type="http://schemas.openxmlformats.org/officeDocument/2006/relationships/image" Target="../media/image29.png"/><Relationship Id="rId7" Type="http://schemas.openxmlformats.org/officeDocument/2006/relationships/audio" Target="../media/media7.wav"/><Relationship Id="rId12" Type="http://schemas.openxmlformats.org/officeDocument/2006/relationships/image" Target="../media/image25.png"/><Relationship Id="rId17" Type="http://schemas.openxmlformats.org/officeDocument/2006/relationships/image" Target="../media/image34.svg"/><Relationship Id="rId2" Type="http://schemas.microsoft.com/office/2007/relationships/media" Target="../media/media2.mp3"/><Relationship Id="rId16" Type="http://schemas.openxmlformats.org/officeDocument/2006/relationships/image" Target="../media/image33.png"/><Relationship Id="rId20" Type="http://schemas.openxmlformats.org/officeDocument/2006/relationships/slide" Target="slide6.xml"/><Relationship Id="rId1" Type="http://schemas.openxmlformats.org/officeDocument/2006/relationships/audio" Target="NULL" TargetMode="External"/><Relationship Id="rId6" Type="http://schemas.microsoft.com/office/2007/relationships/media" Target="../media/media7.wav"/><Relationship Id="rId11" Type="http://schemas.openxmlformats.org/officeDocument/2006/relationships/image" Target="../media/image14.png"/><Relationship Id="rId5" Type="http://schemas.openxmlformats.org/officeDocument/2006/relationships/audio" Target="../media/media6.wav"/><Relationship Id="rId15" Type="http://schemas.openxmlformats.org/officeDocument/2006/relationships/image" Target="../media/image27.svg"/><Relationship Id="rId23" Type="http://schemas.openxmlformats.org/officeDocument/2006/relationships/audio" Target="../media/audio4.wav"/><Relationship Id="rId10" Type="http://schemas.openxmlformats.org/officeDocument/2006/relationships/audio" Target="../media/audio4.wav"/><Relationship Id="rId19" Type="http://schemas.openxmlformats.org/officeDocument/2006/relationships/image" Target="../media/image40.jpeg"/><Relationship Id="rId4" Type="http://schemas.microsoft.com/office/2007/relationships/media" Target="../media/media6.wav"/><Relationship Id="rId9" Type="http://schemas.openxmlformats.org/officeDocument/2006/relationships/notesSlide" Target="../notesSlides/notesSlide6.xml"/><Relationship Id="rId14" Type="http://schemas.openxmlformats.org/officeDocument/2006/relationships/image" Target="../media/image1.png"/><Relationship Id="rId22"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15: OUR HEALTH</a:t>
            </a:r>
          </a:p>
          <a:p>
            <a:pPr algn="ctr">
              <a:lnSpc>
                <a:spcPct val="150000"/>
              </a:lnSpc>
            </a:pPr>
            <a:r>
              <a:rPr lang="vi-VN" sz="6000" b="1" dirty="0">
                <a:latin typeface="Times New Roman" panose="02020603050405020304" pitchFamily="18" charset="0"/>
                <a:cs typeface="Times New Roman" panose="02020603050405020304" pitchFamily="18" charset="0"/>
              </a:rPr>
              <a:t>LESSON 2 (4, 5, 6)</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11"/>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8"/>
          <a:stretch>
            <a:fillRect/>
          </a:stretch>
        </p:blipFill>
        <p:spPr>
          <a:xfrm>
            <a:off x="18671641" y="2028508"/>
            <a:ext cx="777876" cy="777876"/>
          </a:xfrm>
          <a:prstGeom prst="rect">
            <a:avLst/>
          </a:prstGeom>
        </p:spPr>
      </p:pic>
      <p:sp>
        <p:nvSpPr>
          <p:cNvPr id="3" name="Freeform 2">
            <a:extLst>
              <a:ext uri="{FF2B5EF4-FFF2-40B4-BE49-F238E27FC236}">
                <a16:creationId xmlns:a16="http://schemas.microsoft.com/office/drawing/2014/main" id="{B0137F5D-2CC8-6E8C-76CD-CB1752B50186}"/>
              </a:ext>
            </a:extLst>
          </p:cNvPr>
          <p:cNvSpPr/>
          <p:nvPr/>
        </p:nvSpPr>
        <p:spPr>
          <a:xfrm>
            <a:off x="3923239" y="1745753"/>
            <a:ext cx="10472421" cy="7030868"/>
          </a:xfrm>
          <a:custGeom>
            <a:avLst/>
            <a:gdLst/>
            <a:ahLst/>
            <a:cxnLst/>
            <a:rect l="l" t="t" r="r" b="b"/>
            <a:pathLst>
              <a:path w="8847113" h="4456733">
                <a:moveTo>
                  <a:pt x="0" y="0"/>
                </a:moveTo>
                <a:lnTo>
                  <a:pt x="8847113" y="0"/>
                </a:lnTo>
                <a:lnTo>
                  <a:pt x="8847113" y="4456733"/>
                </a:lnTo>
                <a:lnTo>
                  <a:pt x="0" y="4456733"/>
                </a:lnTo>
                <a:lnTo>
                  <a:pt x="0" y="0"/>
                </a:lnTo>
                <a:close/>
              </a:path>
            </a:pathLst>
          </a:custGeom>
          <a:blipFill>
            <a:blip r:embed="rId19"/>
            <a:stretch>
              <a:fillRect/>
            </a:stretch>
          </a:blipFill>
        </p:spPr>
      </p:sp>
      <p:grpSp>
        <p:nvGrpSpPr>
          <p:cNvPr id="4" name="Group 3">
            <a:extLst>
              <a:ext uri="{FF2B5EF4-FFF2-40B4-BE49-F238E27FC236}">
                <a16:creationId xmlns:a16="http://schemas.microsoft.com/office/drawing/2014/main"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48238"/>
                <a:gd name="adj2" fmla="val 5912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7315199" y="5207530"/>
            <a:ext cx="10787446"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have a rest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85296"/>
                <a:gd name="adj2" fmla="val -318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3" name="Track 46">
            <a:hlinkClick r:id="" action="ppaction://media"/>
            <a:extLst>
              <a:ext uri="{FF2B5EF4-FFF2-40B4-BE49-F238E27FC236}">
                <a16:creationId xmlns:a16="http://schemas.microsoft.com/office/drawing/2014/main" id="{635B37D5-0149-8BD9-118A-7C85A5AE8948}"/>
              </a:ext>
            </a:extLst>
          </p:cNvPr>
          <p:cNvPicPr>
            <a:picLocks noChangeAspect="1"/>
          </p:cNvPicPr>
          <p:nvPr>
            <a:audioFile r:link="rId1"/>
            <p:extLst>
              <p:ext uri="{DAA4B4D4-6D71-4841-9C94-3DE7FCFB9230}">
                <p14:media xmlns:p14="http://schemas.microsoft.com/office/powerpoint/2010/main" r:embed="rId3">
                  <p14:trim st="41172" end="22452.125"/>
                </p14:media>
              </p:ext>
            </p:extLst>
          </p:nvPr>
        </p:nvPicPr>
        <p:blipFill>
          <a:blip r:embed="rId18"/>
          <a:stretch>
            <a:fillRect/>
          </a:stretch>
        </p:blipFill>
        <p:spPr>
          <a:xfrm>
            <a:off x="18632423" y="5750166"/>
            <a:ext cx="777876" cy="777876"/>
          </a:xfrm>
          <a:prstGeom prst="rect">
            <a:avLst/>
          </a:prstGeom>
        </p:spPr>
      </p:pic>
      <p:pic>
        <p:nvPicPr>
          <p:cNvPr id="24" name="I have a headache_woman">
            <a:hlinkClick r:id="" action="ppaction://media"/>
            <a:extLst>
              <a:ext uri="{FF2B5EF4-FFF2-40B4-BE49-F238E27FC236}">
                <a16:creationId xmlns:a16="http://schemas.microsoft.com/office/drawing/2014/main" id="{06092B88-329E-FB19-9D40-AD3812EB7603}"/>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8671641" y="3743948"/>
            <a:ext cx="701675" cy="701675"/>
          </a:xfrm>
          <a:prstGeom prst="rect">
            <a:avLst/>
          </a:prstGeom>
        </p:spPr>
      </p:pic>
      <p:pic>
        <p:nvPicPr>
          <p:cNvPr id="25" name="Thanks for your advice_Woman 2">
            <a:hlinkClick r:id="" action="ppaction://media"/>
            <a:extLst>
              <a:ext uri="{FF2B5EF4-FFF2-40B4-BE49-F238E27FC236}">
                <a16:creationId xmlns:a16="http://schemas.microsoft.com/office/drawing/2014/main" id="{01AEB57A-176E-0E45-D354-B146FA479FA6}"/>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8555908" y="8013071"/>
            <a:ext cx="807302" cy="807302"/>
          </a:xfrm>
          <a:prstGeom prst="rect">
            <a:avLst/>
          </a:prstGeom>
        </p:spPr>
      </p:pic>
      <p:sp>
        <p:nvSpPr>
          <p:cNvPr id="29" name="Freeform 14">
            <a:hlinkClick r:id="rId20" action="ppaction://hlinksldjump"/>
            <a:extLst>
              <a:ext uri="{FF2B5EF4-FFF2-40B4-BE49-F238E27FC236}">
                <a16:creationId xmlns:a16="http://schemas.microsoft.com/office/drawing/2014/main" id="{FE697841-F3E7-D849-9EE2-F20673100335}"/>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Tree>
    <p:extLst>
      <p:ext uri="{BB962C8B-B14F-4D97-AF65-F5344CB8AC3E}">
        <p14:creationId xmlns:p14="http://schemas.microsoft.com/office/powerpoint/2010/main" val="1721363607"/>
      </p:ext>
    </p:extLst>
  </p:cSld>
  <p:clrMapOvr>
    <a:masterClrMapping/>
  </p:clrMapOvr>
  <mc:AlternateContent xmlns:mc="http://schemas.openxmlformats.org/markup-compatibility/2006" xmlns:p14="http://schemas.microsoft.com/office/powerpoint/2010/main">
    <mc:Choice Requires="p14">
      <p:transition spd="slow" p14:dur="2000">
        <p:sndAc>
          <p:stSnd>
            <p:snd r:embed="rId10" name="chimes.wav"/>
          </p:stSnd>
        </p:sndAc>
      </p:transition>
    </mc:Choice>
    <mc:Fallback xmlns="">
      <p:transition spd="slow">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2.46914E-7 L -0.18828 0.00046 " pathEditMode="relative" rAng="0" ptsTypes="AA">
                                      <p:cBhvr>
                                        <p:cTn id="6" dur="2000" fill="hold"/>
                                        <p:tgtEl>
                                          <p:spTgt spid="3"/>
                                        </p:tgtEl>
                                        <p:attrNameLst>
                                          <p:attrName>ppt_x</p:attrName>
                                          <p:attrName>ppt_y</p:attrName>
                                        </p:attrNameLst>
                                      </p:cBhvr>
                                      <p:rCtr x="-9418" y="15"/>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792"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171" fill="hold"/>
                                        <p:tgtEl>
                                          <p:spTgt spid="23"/>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3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4"/>
                </p:tgtEl>
              </p:cMediaNode>
            </p:audio>
            <p:audio>
              <p:cMediaNode vol="80000">
                <p:cTn id="41"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id="{E0E48FA1-14E7-78A7-FE1E-50A4EA1BBD2A}"/>
              </a:ext>
            </a:extLst>
          </p:cNvPr>
          <p:cNvSpPr txBox="1"/>
          <p:nvPr/>
        </p:nvSpPr>
        <p:spPr>
          <a:xfrm>
            <a:off x="9116961" y="5852367"/>
            <a:ext cx="8776671" cy="736740"/>
          </a:xfrm>
          <a:prstGeom prst="rect">
            <a:avLst/>
          </a:prstGeom>
        </p:spPr>
        <p:txBody>
          <a:bodyPr wrap="square" lIns="0" tIns="0" rIns="0" bIns="0" rtlCol="0" anchor="t">
            <a:spAutoFit/>
          </a:bodyPr>
          <a:lstStyle/>
          <a:p>
            <a:pPr>
              <a:lnSpc>
                <a:spcPts val="5503"/>
              </a:lnSpc>
            </a:pPr>
            <a:r>
              <a:rPr lang="en-US" sz="5400" dirty="0">
                <a:solidFill>
                  <a:srgbClr val="8F4251"/>
                </a:solidFill>
                <a:latin typeface="Suranna"/>
              </a:rPr>
              <a:t>You get a hug from the teacher!!!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a:extLst>
              <a:ext uri="{FF2B5EF4-FFF2-40B4-BE49-F238E27FC236}">
                <a16:creationId xmlns:a16="http://schemas.microsoft.com/office/drawing/2014/main" id="{BADCD176-97BF-D52F-9057-93A25B97FD72}"/>
              </a:ext>
            </a:extLst>
          </p:cNvPr>
          <p:cNvPicPr>
            <a:picLocks noChangeAspect="1"/>
          </p:cNvPicPr>
          <p:nvPr/>
        </p:nvPicPr>
        <p:blipFill>
          <a:blip r:embed="rId9"/>
          <a:srcRect/>
          <a:stretch>
            <a:fillRect/>
          </a:stretch>
        </p:blipFill>
        <p:spPr>
          <a:xfrm>
            <a:off x="4406376" y="3607786"/>
            <a:ext cx="3810000" cy="5482015"/>
          </a:xfrm>
          <a:prstGeom prst="rect">
            <a:avLst/>
          </a:prstGeom>
        </p:spPr>
      </p:pic>
      <p:sp>
        <p:nvSpPr>
          <p:cNvPr id="7" name="Freeform 2">
            <a:extLst>
              <a:ext uri="{FF2B5EF4-FFF2-40B4-BE49-F238E27FC236}">
                <a16:creationId xmlns:a16="http://schemas.microsoft.com/office/drawing/2014/main" id="{263FA575-A8D7-6F2E-EEF3-CFBBF335819F}"/>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8" name="Picture 3">
            <a:extLst>
              <a:ext uri="{FF2B5EF4-FFF2-40B4-BE49-F238E27FC236}">
                <a16:creationId xmlns:a16="http://schemas.microsoft.com/office/drawing/2014/main" id="{520AB383-634C-B0F1-AAF6-74511B371516}"/>
              </a:ext>
            </a:extLst>
          </p:cNvPr>
          <p:cNvPicPr>
            <a:picLocks noChangeAspect="1"/>
          </p:cNvPicPr>
          <p:nvPr/>
        </p:nvPicPr>
        <p:blipFill>
          <a:blip r:embed="rId12"/>
          <a:srcRect/>
          <a:stretch>
            <a:fillRect/>
          </a:stretch>
        </p:blipFill>
        <p:spPr>
          <a:xfrm>
            <a:off x="4389170" y="259321"/>
            <a:ext cx="12233617" cy="10011702"/>
          </a:xfrm>
          <a:prstGeom prst="rect">
            <a:avLst/>
          </a:prstGeom>
        </p:spPr>
      </p:pic>
      <p:sp>
        <p:nvSpPr>
          <p:cNvPr id="9" name="Freeform 14">
            <a:hlinkClick r:id="rId13" action="ppaction://hlinksldjump"/>
            <a:extLst>
              <a:ext uri="{FF2B5EF4-FFF2-40B4-BE49-F238E27FC236}">
                <a16:creationId xmlns:a16="http://schemas.microsoft.com/office/drawing/2014/main" id="{A5553DDB-749A-BB9D-29C5-DF73094F1974}"/>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275983537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6" name="crowd-cheering-143103.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4"/>
          <a:stretch>
            <a:fillRect/>
          </a:stretch>
        </p:blipFill>
        <p:spPr>
          <a:xfrm>
            <a:off x="18671641" y="2028508"/>
            <a:ext cx="777876" cy="777876"/>
          </a:xfrm>
          <a:prstGeom prst="rect">
            <a:avLst/>
          </a:prstGeom>
        </p:spPr>
      </p:pic>
      <p:sp>
        <p:nvSpPr>
          <p:cNvPr id="22" name="Freeform 4">
            <a:extLst>
              <a:ext uri="{FF2B5EF4-FFF2-40B4-BE49-F238E27FC236}">
                <a16:creationId xmlns:a16="http://schemas.microsoft.com/office/drawing/2014/main" id="{259C34C2-E262-99E4-E843-6D18FBF906F8}"/>
              </a:ext>
            </a:extLst>
          </p:cNvPr>
          <p:cNvSpPr/>
          <p:nvPr/>
        </p:nvSpPr>
        <p:spPr>
          <a:xfrm>
            <a:off x="4030120" y="2018767"/>
            <a:ext cx="9733106" cy="6121405"/>
          </a:xfrm>
          <a:custGeom>
            <a:avLst/>
            <a:gdLst/>
            <a:ahLst/>
            <a:cxnLst/>
            <a:rect l="l" t="t" r="r" b="b"/>
            <a:pathLst>
              <a:path w="8618200" h="4977011">
                <a:moveTo>
                  <a:pt x="0" y="0"/>
                </a:moveTo>
                <a:lnTo>
                  <a:pt x="8618200" y="0"/>
                </a:lnTo>
                <a:lnTo>
                  <a:pt x="8618200" y="4977011"/>
                </a:lnTo>
                <a:lnTo>
                  <a:pt x="0" y="4977011"/>
                </a:lnTo>
                <a:lnTo>
                  <a:pt x="0" y="0"/>
                </a:lnTo>
                <a:close/>
              </a:path>
            </a:pathLst>
          </a:custGeom>
          <a:blipFill>
            <a:blip r:embed="rId15"/>
            <a:stretch>
              <a:fillRect/>
            </a:stretch>
          </a:blipFill>
        </p:spPr>
      </p:sp>
      <p:grpSp>
        <p:nvGrpSpPr>
          <p:cNvPr id="4" name="Group 3">
            <a:extLst>
              <a:ext uri="{FF2B5EF4-FFF2-40B4-BE49-F238E27FC236}">
                <a16:creationId xmlns:a16="http://schemas.microsoft.com/office/drawing/2014/main"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48238"/>
                <a:gd name="adj2" fmla="val 5912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6934200" y="5207530"/>
            <a:ext cx="11168445"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drink warm water</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85296"/>
                <a:gd name="adj2" fmla="val -318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6" name="Track 46">
            <a:hlinkClick r:id="" action="ppaction://media"/>
            <a:extLst>
              <a:ext uri="{FF2B5EF4-FFF2-40B4-BE49-F238E27FC236}">
                <a16:creationId xmlns:a16="http://schemas.microsoft.com/office/drawing/2014/main" id="{BBC6D728-6E78-BC8C-F2DA-F1F9CAA3B0EE}"/>
              </a:ext>
            </a:extLst>
          </p:cNvPr>
          <p:cNvPicPr>
            <a:picLocks noChangeAspect="1"/>
          </p:cNvPicPr>
          <p:nvPr>
            <a:audioFile r:link="rId1"/>
            <p:extLst>
              <p:ext uri="{DAA4B4D4-6D71-4841-9C94-3DE7FCFB9230}">
                <p14:media xmlns:p14="http://schemas.microsoft.com/office/powerpoint/2010/main" r:embed="rId3">
                  <p14:trim st="49437" end="14062.125"/>
                </p14:media>
              </p:ext>
            </p:extLst>
          </p:nvPr>
        </p:nvPicPr>
        <p:blipFill>
          <a:blip r:embed="rId14"/>
          <a:stretch>
            <a:fillRect/>
          </a:stretch>
        </p:blipFill>
        <p:spPr>
          <a:xfrm>
            <a:off x="18519241" y="5336841"/>
            <a:ext cx="1082675" cy="1082675"/>
          </a:xfrm>
          <a:prstGeom prst="rect">
            <a:avLst/>
          </a:prstGeom>
        </p:spPr>
      </p:pic>
      <p:pic>
        <p:nvPicPr>
          <p:cNvPr id="27" name="Track 42">
            <a:hlinkClick r:id="" action="ppaction://media"/>
            <a:extLst>
              <a:ext uri="{FF2B5EF4-FFF2-40B4-BE49-F238E27FC236}">
                <a16:creationId xmlns:a16="http://schemas.microsoft.com/office/drawing/2014/main" id="{D25FAC98-D113-CD5A-A596-9925EF17E0F1}"/>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14"/>
          <a:stretch>
            <a:fillRect/>
          </a:stretch>
        </p:blipFill>
        <p:spPr>
          <a:xfrm>
            <a:off x="18586261" y="3655325"/>
            <a:ext cx="911107" cy="911107"/>
          </a:xfrm>
          <a:prstGeom prst="rect">
            <a:avLst/>
          </a:prstGeom>
        </p:spPr>
      </p:pic>
      <p:pic>
        <p:nvPicPr>
          <p:cNvPr id="28" name="Track 46">
            <a:hlinkClick r:id="" action="ppaction://media"/>
            <a:extLst>
              <a:ext uri="{FF2B5EF4-FFF2-40B4-BE49-F238E27FC236}">
                <a16:creationId xmlns:a16="http://schemas.microsoft.com/office/drawing/2014/main" id="{9A218505-5ADC-C40A-79D3-0B2A47EA3291}"/>
              </a:ext>
            </a:extLst>
          </p:cNvPr>
          <p:cNvPicPr>
            <a:picLocks noChangeAspect="1"/>
          </p:cNvPicPr>
          <p:nvPr>
            <a:audioFile r:link="rId1"/>
            <p:extLst>
              <p:ext uri="{DAA4B4D4-6D71-4841-9C94-3DE7FCFB9230}">
                <p14:media xmlns:p14="http://schemas.microsoft.com/office/powerpoint/2010/main" r:embed="rId3">
                  <p14:trim st="35829" end="27924.125"/>
                </p14:media>
              </p:ext>
            </p:extLst>
          </p:nvPr>
        </p:nvPicPr>
        <p:blipFill>
          <a:blip r:embed="rId14"/>
          <a:stretch>
            <a:fillRect/>
          </a:stretch>
        </p:blipFill>
        <p:spPr>
          <a:xfrm>
            <a:off x="18616241" y="8007126"/>
            <a:ext cx="1082675" cy="1082675"/>
          </a:xfrm>
          <a:prstGeom prst="rect">
            <a:avLst/>
          </a:prstGeom>
        </p:spPr>
      </p:pic>
      <p:sp>
        <p:nvSpPr>
          <p:cNvPr id="31" name="Freeform 14">
            <a:hlinkClick r:id="rId16" action="ppaction://hlinksldjump"/>
            <a:extLst>
              <a:ext uri="{FF2B5EF4-FFF2-40B4-BE49-F238E27FC236}">
                <a16:creationId xmlns:a16="http://schemas.microsoft.com/office/drawing/2014/main" id="{F4A05B62-F64B-9241-E48A-D02A4BBBCCBE}"/>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1211822687"/>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83951E-6 L -0.19063 0.01234 " pathEditMode="relative" rAng="0" ptsTypes="AA">
                                      <p:cBhvr>
                                        <p:cTn id="6" dur="2000" fill="hold"/>
                                        <p:tgtEl>
                                          <p:spTgt spid="22"/>
                                        </p:tgtEl>
                                        <p:attrNameLst>
                                          <p:attrName>ppt_x</p:attrName>
                                          <p:attrName>ppt_y</p:attrName>
                                        </p:attrNameLst>
                                      </p:cBhvr>
                                      <p:rCtr x="-9531" y="617"/>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4110" fill="hold"/>
                                        <p:tgtEl>
                                          <p:spTgt spid="27"/>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296" fill="hold"/>
                                        <p:tgtEl>
                                          <p:spTgt spid="26"/>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304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6"/>
                </p:tgtEl>
              </p:cMediaNode>
            </p:audio>
            <p:audio>
              <p:cMediaNode vol="80000">
                <p:cTn id="40" fill="hold" display="0">
                  <p:stCondLst>
                    <p:cond delay="indefinite"/>
                  </p:stCondLst>
                  <p:endCondLst>
                    <p:cond evt="onStopAudio" delay="0">
                      <p:tgtEl>
                        <p:sldTgt/>
                      </p:tgtEl>
                    </p:cond>
                  </p:endCondLst>
                </p:cTn>
                <p:tgtEl>
                  <p:spTgt spid="27"/>
                </p:tgtEl>
              </p:cMediaNode>
            </p:audio>
            <p:audio>
              <p:cMediaNode vol="80000">
                <p:cTn id="41"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id="{E0E48FA1-14E7-78A7-FE1E-50A4EA1BBD2A}"/>
              </a:ext>
            </a:extLst>
          </p:cNvPr>
          <p:cNvSpPr txBox="1"/>
          <p:nvPr/>
        </p:nvSpPr>
        <p:spPr>
          <a:xfrm>
            <a:off x="9525000" y="6107182"/>
            <a:ext cx="8417167" cy="736740"/>
          </a:xfrm>
          <a:prstGeom prst="rect">
            <a:avLst/>
          </a:prstGeom>
        </p:spPr>
        <p:txBody>
          <a:bodyPr wrap="square" lIns="0" tIns="0" rIns="0" bIns="0" rtlCol="0" anchor="t">
            <a:spAutoFit/>
          </a:bodyPr>
          <a:lstStyle/>
          <a:p>
            <a:pPr>
              <a:lnSpc>
                <a:spcPts val="5503"/>
              </a:lnSpc>
            </a:pPr>
            <a:r>
              <a:rPr lang="en-US" sz="5400" dirty="0">
                <a:solidFill>
                  <a:srgbClr val="8F4251"/>
                </a:solidFill>
                <a:latin typeface="Suranna"/>
              </a:rPr>
              <a:t>You get a gift from the teacher!!!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3" name="Picture 2">
            <a:extLst>
              <a:ext uri="{FF2B5EF4-FFF2-40B4-BE49-F238E27FC236}">
                <a16:creationId xmlns:a16="http://schemas.microsoft.com/office/drawing/2014/main" id="{F9D26009-545F-AB90-23A5-8F5C36B34578}"/>
              </a:ext>
            </a:extLst>
          </p:cNvPr>
          <p:cNvPicPr>
            <a:picLocks noChangeAspect="1"/>
          </p:cNvPicPr>
          <p:nvPr/>
        </p:nvPicPr>
        <p:blipFill>
          <a:blip r:embed="rId9"/>
          <a:srcRect/>
          <a:stretch>
            <a:fillRect/>
          </a:stretch>
        </p:blipFill>
        <p:spPr>
          <a:xfrm>
            <a:off x="3637764" y="4776550"/>
            <a:ext cx="5347224" cy="4545140"/>
          </a:xfrm>
          <a:prstGeom prst="rect">
            <a:avLst/>
          </a:prstGeom>
        </p:spPr>
      </p:pic>
      <p:sp>
        <p:nvSpPr>
          <p:cNvPr id="6" name="Freeform 2">
            <a:extLst>
              <a:ext uri="{FF2B5EF4-FFF2-40B4-BE49-F238E27FC236}">
                <a16:creationId xmlns:a16="http://schemas.microsoft.com/office/drawing/2014/main" id="{B637B1AB-402D-1CF3-BE0C-63CA3B1D6E58}"/>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3">
            <a:extLst>
              <a:ext uri="{FF2B5EF4-FFF2-40B4-BE49-F238E27FC236}">
                <a16:creationId xmlns:a16="http://schemas.microsoft.com/office/drawing/2014/main" id="{F408FB34-2CF0-D585-B80A-AF7F4960580D}"/>
              </a:ext>
            </a:extLst>
          </p:cNvPr>
          <p:cNvPicPr>
            <a:picLocks noChangeAspect="1"/>
          </p:cNvPicPr>
          <p:nvPr/>
        </p:nvPicPr>
        <p:blipFill>
          <a:blip r:embed="rId12"/>
          <a:srcRect/>
          <a:stretch>
            <a:fillRect/>
          </a:stretch>
        </p:blipFill>
        <p:spPr>
          <a:xfrm>
            <a:off x="4020215" y="-334617"/>
            <a:ext cx="12688797" cy="10384211"/>
          </a:xfrm>
          <a:prstGeom prst="rect">
            <a:avLst/>
          </a:prstGeom>
        </p:spPr>
      </p:pic>
      <p:sp>
        <p:nvSpPr>
          <p:cNvPr id="8" name="Freeform 14">
            <a:hlinkClick r:id="rId13" action="ppaction://hlinksldjump"/>
            <a:extLst>
              <a:ext uri="{FF2B5EF4-FFF2-40B4-BE49-F238E27FC236}">
                <a16:creationId xmlns:a16="http://schemas.microsoft.com/office/drawing/2014/main" id="{9C3EFF57-03DC-5F76-E2C4-9D7CD1E36E4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16003222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6" name="crowd-cheering-143103.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tick.</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tick.</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2" name="Graphic 1" descr="Badge 1 with solid fill">
            <a:extLst>
              <a:ext uri="{FF2B5EF4-FFF2-40B4-BE49-F238E27FC236}">
                <a16:creationId xmlns:a16="http://schemas.microsoft.com/office/drawing/2014/main" id="{85EC7F32-2184-A342-9E25-EBBCA4604E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14135" y="934991"/>
            <a:ext cx="1697412" cy="1697412"/>
          </a:xfrm>
          <a:prstGeom prst="rect">
            <a:avLst/>
          </a:prstGeom>
        </p:spPr>
      </p:pic>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1"/>
            <p:extLst>
              <p:ext uri="{DAA4B4D4-6D71-4841-9C94-3DE7FCFB9230}">
                <p14:media xmlns:p14="http://schemas.microsoft.com/office/powerpoint/2010/main" r:embed="rId2">
                  <p14:trim st="6222" end="21161.5937"/>
                </p14:media>
              </p:ext>
            </p:extLst>
          </p:nvPr>
        </p:nvPicPr>
        <p:blipFill>
          <a:blip r:embed="rId17"/>
          <a:stretch>
            <a:fillRect/>
          </a:stretch>
        </p:blipFill>
        <p:spPr>
          <a:xfrm>
            <a:off x="18533388" y="2829487"/>
            <a:ext cx="1233488" cy="1233488"/>
          </a:xfrm>
          <a:prstGeom prst="rect">
            <a:avLst/>
          </a:prstGeom>
        </p:spPr>
      </p:pic>
      <p:pic>
        <p:nvPicPr>
          <p:cNvPr id="10" name="Graphic 9" descr="Pencil with solid fill">
            <a:extLst>
              <a:ext uri="{FF2B5EF4-FFF2-40B4-BE49-F238E27FC236}">
                <a16:creationId xmlns:a16="http://schemas.microsoft.com/office/drawing/2014/main" id="{0E8234A5-53CA-0EC6-1844-29DDA0CC60A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62813" y="153697"/>
            <a:ext cx="914400" cy="914400"/>
          </a:xfrm>
          <a:prstGeom prst="rect">
            <a:avLst/>
          </a:prstGeom>
        </p:spPr>
      </p:pic>
      <p:pic>
        <p:nvPicPr>
          <p:cNvPr id="15" name="Picture 14">
            <a:extLst>
              <a:ext uri="{FF2B5EF4-FFF2-40B4-BE49-F238E27FC236}">
                <a16:creationId xmlns:a16="http://schemas.microsoft.com/office/drawing/2014/main" id="{9BF84F2B-79C6-430D-B8CC-36984B79D6FD}"/>
              </a:ext>
            </a:extLst>
          </p:cNvPr>
          <p:cNvPicPr>
            <a:picLocks noChangeAspect="1"/>
          </p:cNvPicPr>
          <p:nvPr/>
        </p:nvPicPr>
        <p:blipFill>
          <a:blip r:embed="rId20"/>
          <a:stretch>
            <a:fillRect/>
          </a:stretch>
        </p:blipFill>
        <p:spPr>
          <a:xfrm>
            <a:off x="433393" y="2969547"/>
            <a:ext cx="5397514"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FF838855-D5B5-403E-909A-E9EA28563E82}"/>
              </a:ext>
            </a:extLst>
          </p:cNvPr>
          <p:cNvPicPr>
            <a:picLocks noChangeAspect="1"/>
          </p:cNvPicPr>
          <p:nvPr/>
        </p:nvPicPr>
        <p:blipFill>
          <a:blip r:embed="rId21"/>
          <a:stretch>
            <a:fillRect/>
          </a:stretch>
        </p:blipFill>
        <p:spPr>
          <a:xfrm>
            <a:off x="6365083" y="2959923"/>
            <a:ext cx="5202260" cy="46070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8496E321-0C0A-42D4-A859-EB294F17B252}"/>
              </a:ext>
            </a:extLst>
          </p:cNvPr>
          <p:cNvPicPr>
            <a:picLocks noChangeAspect="1"/>
          </p:cNvPicPr>
          <p:nvPr/>
        </p:nvPicPr>
        <p:blipFill>
          <a:blip r:embed="rId22"/>
          <a:stretch>
            <a:fillRect/>
          </a:stretch>
        </p:blipFill>
        <p:spPr>
          <a:xfrm>
            <a:off x="12101519" y="3000065"/>
            <a:ext cx="5029200" cy="45460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20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6047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Listen and tick.</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101768" y="8463815"/>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1"/>
            <p:extLst>
              <p:ext uri="{DAA4B4D4-6D71-4841-9C94-3DE7FCFB9230}">
                <p14:media xmlns:p14="http://schemas.microsoft.com/office/powerpoint/2010/main" r:embed="rId2">
                  <p14:trim st="6222" end="21161.5937"/>
                </p14:media>
              </p:ext>
            </p:extLst>
          </p:nvPr>
        </p:nvPicPr>
        <p:blipFill>
          <a:blip r:embed="rId15"/>
          <a:stretch>
            <a:fillRect/>
          </a:stretch>
        </p:blipFill>
        <p:spPr>
          <a:xfrm>
            <a:off x="18533388" y="2829487"/>
            <a:ext cx="1233488" cy="1233488"/>
          </a:xfrm>
          <a:prstGeom prst="rect">
            <a:avLst/>
          </a:prstGeom>
        </p:spPr>
      </p:pic>
      <p:pic>
        <p:nvPicPr>
          <p:cNvPr id="10" name="Graphic 9" descr="Pencil with solid fill">
            <a:extLst>
              <a:ext uri="{FF2B5EF4-FFF2-40B4-BE49-F238E27FC236}">
                <a16:creationId xmlns:a16="http://schemas.microsoft.com/office/drawing/2014/main" id="{0E8234A5-53CA-0EC6-1844-29DDA0CC60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2813" y="153697"/>
            <a:ext cx="914400" cy="914400"/>
          </a:xfrm>
          <a:prstGeom prst="rect">
            <a:avLst/>
          </a:prstGeom>
        </p:spPr>
      </p:pic>
      <p:pic>
        <p:nvPicPr>
          <p:cNvPr id="9" name="Graphic 8" descr="Badge with solid fill">
            <a:extLst>
              <a:ext uri="{FF2B5EF4-FFF2-40B4-BE49-F238E27FC236}">
                <a16:creationId xmlns:a16="http://schemas.microsoft.com/office/drawing/2014/main" id="{07EDFEEA-F525-3C31-11E8-3D4D9797FA8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88467" y="1068097"/>
            <a:ext cx="1981200" cy="1981200"/>
          </a:xfrm>
          <a:prstGeom prst="rect">
            <a:avLst/>
          </a:prstGeom>
        </p:spPr>
      </p:pic>
      <p:pic>
        <p:nvPicPr>
          <p:cNvPr id="18" name="Picture 17">
            <a:extLst>
              <a:ext uri="{FF2B5EF4-FFF2-40B4-BE49-F238E27FC236}">
                <a16:creationId xmlns:a16="http://schemas.microsoft.com/office/drawing/2014/main" id="{311164B2-E162-41B4-BCC8-3F81480FF033}"/>
              </a:ext>
            </a:extLst>
          </p:cNvPr>
          <p:cNvPicPr>
            <a:picLocks noChangeAspect="1"/>
          </p:cNvPicPr>
          <p:nvPr/>
        </p:nvPicPr>
        <p:blipFill>
          <a:blip r:embed="rId20"/>
          <a:stretch>
            <a:fillRect/>
          </a:stretch>
        </p:blipFill>
        <p:spPr>
          <a:xfrm>
            <a:off x="406354" y="3345022"/>
            <a:ext cx="5598024" cy="47782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0D2F5CDE-269C-4154-BDC0-15BC100EFD03}"/>
              </a:ext>
            </a:extLst>
          </p:cNvPr>
          <p:cNvPicPr>
            <a:picLocks noChangeAspect="1"/>
          </p:cNvPicPr>
          <p:nvPr/>
        </p:nvPicPr>
        <p:blipFill>
          <a:blip r:embed="rId21"/>
          <a:stretch>
            <a:fillRect/>
          </a:stretch>
        </p:blipFill>
        <p:spPr>
          <a:xfrm>
            <a:off x="6452348" y="3345022"/>
            <a:ext cx="5534059" cy="48451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58F20ED-5C27-4D90-AB64-285C9E9D1688}"/>
              </a:ext>
            </a:extLst>
          </p:cNvPr>
          <p:cNvPicPr>
            <a:picLocks noChangeAspect="1"/>
          </p:cNvPicPr>
          <p:nvPr/>
        </p:nvPicPr>
        <p:blipFill>
          <a:blip r:embed="rId22"/>
          <a:stretch>
            <a:fillRect/>
          </a:stretch>
        </p:blipFill>
        <p:spPr>
          <a:xfrm>
            <a:off x="12400376" y="3380664"/>
            <a:ext cx="5279298" cy="48095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981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561077" y="550811"/>
            <a:ext cx="10249923"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Work in pairs. Listen and check.</a:t>
            </a: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 name="Track 47">
            <a:hlinkClick r:id="" action="ppaction://media"/>
            <a:extLst>
              <a:ext uri="{FF2B5EF4-FFF2-40B4-BE49-F238E27FC236}">
                <a16:creationId xmlns:a16="http://schemas.microsoft.com/office/drawing/2014/main" id="{1C255C7B-1220-9AD9-B368-EF5502926C10}"/>
              </a:ext>
            </a:extLst>
          </p:cNvPr>
          <p:cNvPicPr>
            <a:picLocks noChangeAspect="1"/>
          </p:cNvPicPr>
          <p:nvPr>
            <a:audioFile r:link="rId1"/>
            <p:extLst>
              <p:ext uri="{DAA4B4D4-6D71-4841-9C94-3DE7FCFB9230}">
                <p14:media xmlns:p14="http://schemas.microsoft.com/office/powerpoint/2010/main" r:embed="rId2">
                  <p14:trim st="6222" end="0.5937"/>
                </p14:media>
              </p:ext>
            </p:extLst>
          </p:nvPr>
        </p:nvPicPr>
        <p:blipFill>
          <a:blip r:embed="rId15"/>
          <a:stretch>
            <a:fillRect/>
          </a:stretch>
        </p:blipFill>
        <p:spPr>
          <a:xfrm>
            <a:off x="18533388" y="2829487"/>
            <a:ext cx="1233488" cy="1233488"/>
          </a:xfrm>
          <a:prstGeom prst="rect">
            <a:avLst/>
          </a:prstGeom>
        </p:spPr>
      </p:pic>
      <p:pic>
        <p:nvPicPr>
          <p:cNvPr id="9" name="Graphic 8" descr="Badge with solid fill">
            <a:extLst>
              <a:ext uri="{FF2B5EF4-FFF2-40B4-BE49-F238E27FC236}">
                <a16:creationId xmlns:a16="http://schemas.microsoft.com/office/drawing/2014/main" id="{07EDFEEA-F525-3C31-11E8-3D4D9797FA8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28178" y="6203061"/>
            <a:ext cx="1981200" cy="1981200"/>
          </a:xfrm>
          <a:prstGeom prst="rect">
            <a:avLst/>
          </a:prstGeom>
        </p:spPr>
      </p:pic>
      <p:pic>
        <p:nvPicPr>
          <p:cNvPr id="2" name="Graphic 1" descr="Badge 1 with solid fill">
            <a:extLst>
              <a:ext uri="{FF2B5EF4-FFF2-40B4-BE49-F238E27FC236}">
                <a16:creationId xmlns:a16="http://schemas.microsoft.com/office/drawing/2014/main" id="{2B2254DC-92BB-9D76-7CA2-B014D8F8466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8178" y="2625576"/>
            <a:ext cx="1981200" cy="1981200"/>
          </a:xfrm>
          <a:prstGeom prst="rect">
            <a:avLst/>
          </a:prstGeom>
        </p:spPr>
      </p:pic>
      <p:pic>
        <p:nvPicPr>
          <p:cNvPr id="20" name="Picture 19">
            <a:extLst>
              <a:ext uri="{FF2B5EF4-FFF2-40B4-BE49-F238E27FC236}">
                <a16:creationId xmlns:a16="http://schemas.microsoft.com/office/drawing/2014/main" id="{B4AB708A-0E54-4797-B297-DAEEE4154FF9}"/>
              </a:ext>
            </a:extLst>
          </p:cNvPr>
          <p:cNvPicPr>
            <a:picLocks noChangeAspect="1"/>
          </p:cNvPicPr>
          <p:nvPr/>
        </p:nvPicPr>
        <p:blipFill>
          <a:blip r:embed="rId20"/>
          <a:stretch>
            <a:fillRect/>
          </a:stretch>
        </p:blipFill>
        <p:spPr>
          <a:xfrm>
            <a:off x="3479162" y="5659498"/>
            <a:ext cx="3950815" cy="337224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D7FA49C1-94C4-4C04-9D90-CB06D2D094D7}"/>
              </a:ext>
            </a:extLst>
          </p:cNvPr>
          <p:cNvPicPr>
            <a:picLocks noChangeAspect="1"/>
          </p:cNvPicPr>
          <p:nvPr/>
        </p:nvPicPr>
        <p:blipFill>
          <a:blip r:embed="rId21"/>
          <a:stretch>
            <a:fillRect/>
          </a:stretch>
        </p:blipFill>
        <p:spPr>
          <a:xfrm>
            <a:off x="8201165" y="5679006"/>
            <a:ext cx="3851714" cy="337224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4E8A08E3-8610-4E22-8633-15D84E58724C}"/>
              </a:ext>
            </a:extLst>
          </p:cNvPr>
          <p:cNvPicPr>
            <a:picLocks noChangeAspect="1"/>
          </p:cNvPicPr>
          <p:nvPr/>
        </p:nvPicPr>
        <p:blipFill>
          <a:blip r:embed="rId22"/>
          <a:stretch>
            <a:fillRect/>
          </a:stretch>
        </p:blipFill>
        <p:spPr>
          <a:xfrm>
            <a:off x="12833384" y="5659498"/>
            <a:ext cx="3723043" cy="339175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5CE35208-95F6-B443-A6D2-14C770099788}"/>
              </a:ext>
            </a:extLst>
          </p:cNvPr>
          <p:cNvSpPr/>
          <p:nvPr/>
        </p:nvSpPr>
        <p:spPr>
          <a:xfrm>
            <a:off x="11178598" y="7962900"/>
            <a:ext cx="99097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8000" b="1" cap="none" spc="0" dirty="0">
              <a:ln w="0"/>
              <a:solidFill>
                <a:srgbClr val="FF0000"/>
              </a:solidFill>
              <a:effectLst>
                <a:outerShdw blurRad="38100" dist="19050" dir="2700000" algn="tl" rotWithShape="0">
                  <a:schemeClr val="dk1">
                    <a:alpha val="40000"/>
                  </a:schemeClr>
                </a:outerShdw>
              </a:effectLst>
            </a:endParaRPr>
          </a:p>
        </p:txBody>
      </p:sp>
      <p:pic>
        <p:nvPicPr>
          <p:cNvPr id="24" name="Picture 23">
            <a:extLst>
              <a:ext uri="{FF2B5EF4-FFF2-40B4-BE49-F238E27FC236}">
                <a16:creationId xmlns:a16="http://schemas.microsoft.com/office/drawing/2014/main" id="{0A144CD9-CED8-4968-928E-0E6494F1EC99}"/>
              </a:ext>
            </a:extLst>
          </p:cNvPr>
          <p:cNvPicPr>
            <a:picLocks noChangeAspect="1"/>
          </p:cNvPicPr>
          <p:nvPr/>
        </p:nvPicPr>
        <p:blipFill>
          <a:blip r:embed="rId23"/>
          <a:stretch>
            <a:fillRect/>
          </a:stretch>
        </p:blipFill>
        <p:spPr>
          <a:xfrm>
            <a:off x="3455550" y="1585367"/>
            <a:ext cx="4105340" cy="35041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8F2C8224-AAC3-479B-9B4F-5802AE531D7F}"/>
              </a:ext>
            </a:extLst>
          </p:cNvPr>
          <p:cNvPicPr>
            <a:picLocks noChangeAspect="1"/>
          </p:cNvPicPr>
          <p:nvPr/>
        </p:nvPicPr>
        <p:blipFill>
          <a:blip r:embed="rId24"/>
          <a:stretch>
            <a:fillRect/>
          </a:stretch>
        </p:blipFill>
        <p:spPr>
          <a:xfrm>
            <a:off x="8189153" y="1585367"/>
            <a:ext cx="3980422" cy="35250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4EBC1DA6-12F2-4B1F-97F4-ADC8468F96C9}"/>
              </a:ext>
            </a:extLst>
          </p:cNvPr>
          <p:cNvPicPr>
            <a:picLocks noChangeAspect="1"/>
          </p:cNvPicPr>
          <p:nvPr/>
        </p:nvPicPr>
        <p:blipFill>
          <a:blip r:embed="rId25"/>
          <a:stretch>
            <a:fillRect/>
          </a:stretch>
        </p:blipFill>
        <p:spPr>
          <a:xfrm>
            <a:off x="12797838" y="1512375"/>
            <a:ext cx="3980422" cy="35980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62791E38-24B5-223F-89EF-3FCE40B29DD8}"/>
              </a:ext>
            </a:extLst>
          </p:cNvPr>
          <p:cNvSpPr/>
          <p:nvPr/>
        </p:nvSpPr>
        <p:spPr>
          <a:xfrm>
            <a:off x="6770924" y="4062975"/>
            <a:ext cx="990977"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80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714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80">
                                          <p:stCondLst>
                                            <p:cond delay="0"/>
                                          </p:stCondLst>
                                        </p:cTn>
                                        <p:tgtEl>
                                          <p:spTgt spid="19"/>
                                        </p:tgtEl>
                                      </p:cBhvr>
                                    </p:animEffect>
                                    <p:anim calcmode="lin" valueType="num">
                                      <p:cBhvr>
                                        <p:cTn id="3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5" dur="26">
                                          <p:stCondLst>
                                            <p:cond delay="650"/>
                                          </p:stCondLst>
                                        </p:cTn>
                                        <p:tgtEl>
                                          <p:spTgt spid="19"/>
                                        </p:tgtEl>
                                      </p:cBhvr>
                                      <p:to x="100000" y="60000"/>
                                    </p:animScale>
                                    <p:animScale>
                                      <p:cBhvr>
                                        <p:cTn id="36" dur="166" decel="50000">
                                          <p:stCondLst>
                                            <p:cond delay="676"/>
                                          </p:stCondLst>
                                        </p:cTn>
                                        <p:tgtEl>
                                          <p:spTgt spid="19"/>
                                        </p:tgtEl>
                                      </p:cBhvr>
                                      <p:to x="100000" y="100000"/>
                                    </p:animScale>
                                    <p:animScale>
                                      <p:cBhvr>
                                        <p:cTn id="37" dur="26">
                                          <p:stCondLst>
                                            <p:cond delay="1312"/>
                                          </p:stCondLst>
                                        </p:cTn>
                                        <p:tgtEl>
                                          <p:spTgt spid="19"/>
                                        </p:tgtEl>
                                      </p:cBhvr>
                                      <p:to x="100000" y="80000"/>
                                    </p:animScale>
                                    <p:animScale>
                                      <p:cBhvr>
                                        <p:cTn id="38" dur="166" decel="50000">
                                          <p:stCondLst>
                                            <p:cond delay="1338"/>
                                          </p:stCondLst>
                                        </p:cTn>
                                        <p:tgtEl>
                                          <p:spTgt spid="19"/>
                                        </p:tgtEl>
                                      </p:cBhvr>
                                      <p:to x="100000" y="100000"/>
                                    </p:animScale>
                                    <p:animScale>
                                      <p:cBhvr>
                                        <p:cTn id="39" dur="26">
                                          <p:stCondLst>
                                            <p:cond delay="1642"/>
                                          </p:stCondLst>
                                        </p:cTn>
                                        <p:tgtEl>
                                          <p:spTgt spid="19"/>
                                        </p:tgtEl>
                                      </p:cBhvr>
                                      <p:to x="100000" y="90000"/>
                                    </p:animScale>
                                    <p:animScale>
                                      <p:cBhvr>
                                        <p:cTn id="40" dur="166" decel="50000">
                                          <p:stCondLst>
                                            <p:cond delay="1668"/>
                                          </p:stCondLst>
                                        </p:cTn>
                                        <p:tgtEl>
                                          <p:spTgt spid="19"/>
                                        </p:tgtEl>
                                      </p:cBhvr>
                                      <p:to x="100000" y="100000"/>
                                    </p:animScale>
                                    <p:animScale>
                                      <p:cBhvr>
                                        <p:cTn id="41" dur="26">
                                          <p:stCondLst>
                                            <p:cond delay="1808"/>
                                          </p:stCondLst>
                                        </p:cTn>
                                        <p:tgtEl>
                                          <p:spTgt spid="19"/>
                                        </p:tgtEl>
                                      </p:cBhvr>
                                      <p:to x="100000" y="95000"/>
                                    </p:animScale>
                                    <p:animScale>
                                      <p:cBhvr>
                                        <p:cTn id="42" dur="166" decel="50000">
                                          <p:stCondLst>
                                            <p:cond delay="1834"/>
                                          </p:stCondLst>
                                        </p:cTn>
                                        <p:tgtEl>
                                          <p:spTgt spid="19"/>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1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2 – </a:t>
            </a:r>
            <a:r>
              <a:rPr lang="en-US" sz="7200">
                <a:solidFill>
                  <a:srgbClr val="8F4251"/>
                </a:solidFill>
                <a:latin typeface="Gliker"/>
              </a:rPr>
              <a:t>Period 4</a:t>
            </a:r>
            <a:endParaRPr lang="en-US" sz="7200" dirty="0">
              <a:solidFill>
                <a:srgbClr val="8F4251"/>
              </a:solidFill>
              <a:latin typeface="Gliker"/>
            </a:endParaRP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7" name="Track 41">
            <a:hlinkClick r:id="" action="ppaction://media"/>
            <a:extLst>
              <a:ext uri="{FF2B5EF4-FFF2-40B4-BE49-F238E27FC236}">
                <a16:creationId xmlns:a16="http://schemas.microsoft.com/office/drawing/2014/main" id="{C5C39CC3-26DE-26F2-FAC3-57264B779907}"/>
              </a:ext>
            </a:extLst>
          </p:cNvPr>
          <p:cNvPicPr>
            <a:picLocks noChangeAspect="1"/>
          </p:cNvPicPr>
          <p:nvPr>
            <a:audioFile r:link="rId1"/>
            <p:extLst>
              <p:ext uri="{DAA4B4D4-6D71-4841-9C94-3DE7FCFB9230}">
                <p14:media xmlns:p14="http://schemas.microsoft.com/office/powerpoint/2010/main" r:embed="rId2">
                  <p14:trim end="29813.1875"/>
                </p14:media>
              </p:ext>
            </p:extLst>
          </p:nvPr>
        </p:nvPicPr>
        <p:blipFill>
          <a:blip r:embed="rId12"/>
          <a:stretch>
            <a:fillRect/>
          </a:stretch>
        </p:blipFill>
        <p:spPr>
          <a:xfrm>
            <a:off x="18592800" y="1328001"/>
            <a:ext cx="1233488" cy="1233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4" name="Picture 3">
            <a:extLst>
              <a:ext uri="{FF2B5EF4-FFF2-40B4-BE49-F238E27FC236}">
                <a16:creationId xmlns:a16="http://schemas.microsoft.com/office/drawing/2014/main" id="{8A5421C0-28D1-4000-8889-BEF6D298B309}"/>
              </a:ext>
            </a:extLst>
          </p:cNvPr>
          <p:cNvPicPr>
            <a:picLocks noChangeAspect="1"/>
          </p:cNvPicPr>
          <p:nvPr/>
        </p:nvPicPr>
        <p:blipFill>
          <a:blip r:embed="rId12"/>
          <a:stretch>
            <a:fillRect/>
          </a:stretch>
        </p:blipFill>
        <p:spPr>
          <a:xfrm>
            <a:off x="3003683" y="2552699"/>
            <a:ext cx="5322687" cy="485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F0F10DB-5DDD-41E3-BA1B-561B9ADC7AB1}"/>
              </a:ext>
            </a:extLst>
          </p:cNvPr>
          <p:cNvPicPr>
            <a:picLocks noChangeAspect="1"/>
          </p:cNvPicPr>
          <p:nvPr/>
        </p:nvPicPr>
        <p:blipFill>
          <a:blip r:embed="rId13"/>
          <a:stretch>
            <a:fillRect/>
          </a:stretch>
        </p:blipFill>
        <p:spPr>
          <a:xfrm>
            <a:off x="9961632" y="2552698"/>
            <a:ext cx="5316497" cy="485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9899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6" name="Picture 5">
            <a:extLst>
              <a:ext uri="{FF2B5EF4-FFF2-40B4-BE49-F238E27FC236}">
                <a16:creationId xmlns:a16="http://schemas.microsoft.com/office/drawing/2014/main" id="{D6CDA067-502A-0335-E772-514D5BCC626F}"/>
              </a:ext>
            </a:extLst>
          </p:cNvPr>
          <p:cNvPicPr>
            <a:picLocks noChangeAspect="1"/>
          </p:cNvPicPr>
          <p:nvPr/>
        </p:nvPicPr>
        <p:blipFill>
          <a:blip r:embed="rId11"/>
          <a:stretch>
            <a:fillRect/>
          </a:stretch>
        </p:blipFill>
        <p:spPr>
          <a:xfrm>
            <a:off x="2209800" y="5014872"/>
            <a:ext cx="15681678" cy="4921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00998" y="232971"/>
            <a:ext cx="914400" cy="914400"/>
          </a:xfrm>
          <a:prstGeom prst="rect">
            <a:avLst/>
          </a:prstGeom>
        </p:spPr>
      </p:pic>
      <p:cxnSp>
        <p:nvCxnSpPr>
          <p:cNvPr id="10" name="Straight Connector 9">
            <a:extLst>
              <a:ext uri="{FF2B5EF4-FFF2-40B4-BE49-F238E27FC236}">
                <a16:creationId xmlns:a16="http://schemas.microsoft.com/office/drawing/2014/main" id="{78EB116E-A069-B9A1-1B4F-22B5E57A6410}"/>
              </a:ext>
            </a:extLst>
          </p:cNvPr>
          <p:cNvCxnSpPr/>
          <p:nvPr/>
        </p:nvCxnSpPr>
        <p:spPr>
          <a:xfrm>
            <a:off x="9144000" y="72771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8A335F-2D2A-8F61-D79E-7514452F329C}"/>
              </a:ext>
            </a:extLst>
          </p:cNvPr>
          <p:cNvCxnSpPr>
            <a:cxnSpLocks/>
          </p:cNvCxnSpPr>
          <p:nvPr/>
        </p:nvCxnSpPr>
        <p:spPr>
          <a:xfrm>
            <a:off x="8120743" y="84963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C7EA297-AC50-4D63-9CF1-DBF4C094469E}"/>
              </a:ext>
            </a:extLst>
          </p:cNvPr>
          <p:cNvPicPr>
            <a:picLocks noChangeAspect="1"/>
          </p:cNvPicPr>
          <p:nvPr/>
        </p:nvPicPr>
        <p:blipFill>
          <a:blip r:embed="rId16"/>
          <a:stretch>
            <a:fillRect/>
          </a:stretch>
        </p:blipFill>
        <p:spPr>
          <a:xfrm>
            <a:off x="10668000" y="940843"/>
            <a:ext cx="3982164" cy="363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60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00998" y="232971"/>
            <a:ext cx="914400" cy="914400"/>
          </a:xfrm>
          <a:prstGeom prst="rect">
            <a:avLst/>
          </a:prstGeom>
        </p:spPr>
      </p:pic>
      <p:pic>
        <p:nvPicPr>
          <p:cNvPr id="9" name="Picture 8">
            <a:extLst>
              <a:ext uri="{FF2B5EF4-FFF2-40B4-BE49-F238E27FC236}">
                <a16:creationId xmlns:a16="http://schemas.microsoft.com/office/drawing/2014/main" id="{94B67818-C411-504B-F065-90EB7F25ECE6}"/>
              </a:ext>
            </a:extLst>
          </p:cNvPr>
          <p:cNvPicPr>
            <a:picLocks noChangeAspect="1"/>
          </p:cNvPicPr>
          <p:nvPr/>
        </p:nvPicPr>
        <p:blipFill>
          <a:blip r:embed="rId13"/>
          <a:stretch>
            <a:fillRect/>
          </a:stretch>
        </p:blipFill>
        <p:spPr>
          <a:xfrm>
            <a:off x="4926529" y="3344493"/>
            <a:ext cx="13036449" cy="62607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8E34785E-7CAE-0C83-457E-881976DBDF6B}"/>
              </a:ext>
            </a:extLst>
          </p:cNvPr>
          <p:cNvCxnSpPr/>
          <p:nvPr/>
        </p:nvCxnSpPr>
        <p:spPr>
          <a:xfrm>
            <a:off x="10287000" y="5372100"/>
            <a:ext cx="640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358607-605C-A99A-F68A-35957541A3B1}"/>
              </a:ext>
            </a:extLst>
          </p:cNvPr>
          <p:cNvCxnSpPr>
            <a:cxnSpLocks/>
          </p:cNvCxnSpPr>
          <p:nvPr/>
        </p:nvCxnSpPr>
        <p:spPr>
          <a:xfrm>
            <a:off x="6858000" y="6210300"/>
            <a:ext cx="2590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id="{606E5314-7B9C-30A7-D829-568329CA64A0}"/>
              </a:ext>
            </a:extLst>
          </p:cNvPr>
          <p:cNvSpPr/>
          <p:nvPr/>
        </p:nvSpPr>
        <p:spPr>
          <a:xfrm>
            <a:off x="1295400" y="652755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4" name="Picture 13">
            <a:extLst>
              <a:ext uri="{FF2B5EF4-FFF2-40B4-BE49-F238E27FC236}">
                <a16:creationId xmlns:a16="http://schemas.microsoft.com/office/drawing/2014/main" id="{DF3F7FCB-605E-4537-B8BB-0A394C99D558}"/>
              </a:ext>
            </a:extLst>
          </p:cNvPr>
          <p:cNvPicPr>
            <a:picLocks noChangeAspect="1"/>
          </p:cNvPicPr>
          <p:nvPr/>
        </p:nvPicPr>
        <p:blipFill>
          <a:blip r:embed="rId16"/>
          <a:stretch>
            <a:fillRect/>
          </a:stretch>
        </p:blipFill>
        <p:spPr>
          <a:xfrm>
            <a:off x="553848" y="1998285"/>
            <a:ext cx="3858163" cy="3522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08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5">
            <a:extLst>
              <a:ext uri="{FF2B5EF4-FFF2-40B4-BE49-F238E27FC236}">
                <a16:creationId xmlns:a16="http://schemas.microsoft.com/office/drawing/2014/main" id="{D6CDA067-502A-0335-E772-514D5BCC626F}"/>
              </a:ext>
            </a:extLst>
          </p:cNvPr>
          <p:cNvPicPr>
            <a:picLocks noChangeAspect="1"/>
          </p:cNvPicPr>
          <p:nvPr/>
        </p:nvPicPr>
        <p:blipFill>
          <a:blip r:embed="rId12"/>
          <a:stretch>
            <a:fillRect/>
          </a:stretch>
        </p:blipFill>
        <p:spPr>
          <a:xfrm>
            <a:off x="2839427" y="1688680"/>
            <a:ext cx="10439400" cy="32762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00998" y="232971"/>
            <a:ext cx="914400" cy="914400"/>
          </a:xfrm>
          <a:prstGeom prst="rect">
            <a:avLst/>
          </a:prstGeom>
        </p:spPr>
      </p:pic>
      <p:pic>
        <p:nvPicPr>
          <p:cNvPr id="7" name="Picture 6">
            <a:extLst>
              <a:ext uri="{FF2B5EF4-FFF2-40B4-BE49-F238E27FC236}">
                <a16:creationId xmlns:a16="http://schemas.microsoft.com/office/drawing/2014/main" id="{2DCAB406-5843-B1E2-4B08-C118C3BDDEE9}"/>
              </a:ext>
            </a:extLst>
          </p:cNvPr>
          <p:cNvPicPr>
            <a:picLocks noChangeAspect="1"/>
          </p:cNvPicPr>
          <p:nvPr/>
        </p:nvPicPr>
        <p:blipFill>
          <a:blip r:embed="rId15"/>
          <a:stretch>
            <a:fillRect/>
          </a:stretch>
        </p:blipFill>
        <p:spPr>
          <a:xfrm>
            <a:off x="4857715" y="5832862"/>
            <a:ext cx="8789471" cy="42211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Valse Favorite - Various Artists - Hòa Tấu Của Bé - Various Artists - Album">
            <a:hlinkClick r:id="" action="ppaction://media"/>
            <a:extLst>
              <a:ext uri="{FF2B5EF4-FFF2-40B4-BE49-F238E27FC236}">
                <a16:creationId xmlns:a16="http://schemas.microsoft.com/office/drawing/2014/main" id="{9BFAEA15-D6F8-1E69-7EFF-E86CF74A60C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496573" y="2396535"/>
            <a:ext cx="930275" cy="930275"/>
          </a:xfrm>
          <a:prstGeom prst="rect">
            <a:avLst/>
          </a:prstGeom>
        </p:spPr>
      </p:pic>
      <p:pic>
        <p:nvPicPr>
          <p:cNvPr id="15" name="Picture 14">
            <a:extLst>
              <a:ext uri="{FF2B5EF4-FFF2-40B4-BE49-F238E27FC236}">
                <a16:creationId xmlns:a16="http://schemas.microsoft.com/office/drawing/2014/main" id="{05AC3D3D-6D8C-40B8-9A6E-12642974704E}"/>
              </a:ext>
            </a:extLst>
          </p:cNvPr>
          <p:cNvPicPr>
            <a:picLocks noChangeAspect="1"/>
          </p:cNvPicPr>
          <p:nvPr/>
        </p:nvPicPr>
        <p:blipFill>
          <a:blip r:embed="rId17"/>
          <a:stretch>
            <a:fillRect/>
          </a:stretch>
        </p:blipFill>
        <p:spPr>
          <a:xfrm>
            <a:off x="685800" y="6120951"/>
            <a:ext cx="3318842" cy="3029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776D0D20-3778-47A8-B76D-E6E20E9D8D8C}"/>
              </a:ext>
            </a:extLst>
          </p:cNvPr>
          <p:cNvPicPr>
            <a:picLocks noChangeAspect="1"/>
          </p:cNvPicPr>
          <p:nvPr/>
        </p:nvPicPr>
        <p:blipFill>
          <a:blip r:embed="rId18"/>
          <a:stretch>
            <a:fillRect/>
          </a:stretch>
        </p:blipFill>
        <p:spPr>
          <a:xfrm>
            <a:off x="14194550" y="1839124"/>
            <a:ext cx="3262863" cy="2975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11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00998" y="232971"/>
            <a:ext cx="914400" cy="914400"/>
          </a:xfrm>
          <a:prstGeom prst="rect">
            <a:avLst/>
          </a:prstGeom>
        </p:spPr>
      </p:pic>
      <p:sp>
        <p:nvSpPr>
          <p:cNvPr id="16" name="Rectangle 15">
            <a:extLst>
              <a:ext uri="{FF2B5EF4-FFF2-40B4-BE49-F238E27FC236}">
                <a16:creationId xmlns:a16="http://schemas.microsoft.com/office/drawing/2014/main" id="{AFF787FE-8DB9-C609-E73A-2ACE92A76818}"/>
              </a:ext>
            </a:extLst>
          </p:cNvPr>
          <p:cNvSpPr/>
          <p:nvPr/>
        </p:nvSpPr>
        <p:spPr>
          <a:xfrm>
            <a:off x="2438400" y="4740415"/>
            <a:ext cx="15114931" cy="5203011"/>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1.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What’s _______________?</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 B</a:t>
            </a:r>
            <a:r>
              <a:rPr lang="en-US" sz="4800" dirty="0">
                <a:ln w="0"/>
                <a:solidFill>
                  <a:schemeClr val="tx1"/>
                </a:solidFill>
                <a:latin typeface="Arial Rounded MT Bold" panose="020F0704030504030204" pitchFamily="34" charset="0"/>
                <a:cs typeface="Arial" panose="020B0604020202020204" pitchFamily="34" charset="0"/>
              </a:rPr>
              <a:t>: I have _______________. I don’t feel very well.</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You should take ________________________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and have a rest.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B</a:t>
            </a:r>
            <a:r>
              <a:rPr lang="en-US" sz="4800" dirty="0">
                <a:ln w="0"/>
                <a:solidFill>
                  <a:schemeClr val="tx1"/>
                </a:solidFill>
                <a:latin typeface="Arial Rounded MT Bold" panose="020F0704030504030204" pitchFamily="34" charset="0"/>
                <a:cs typeface="Arial" panose="020B0604020202020204" pitchFamily="34" charset="0"/>
              </a:rPr>
              <a:t>: Yes, I will. Thank you, Mum. </a:t>
            </a:r>
          </a:p>
          <a:p>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69A0A47-9160-6629-12BB-541EDE1D70A8}"/>
              </a:ext>
            </a:extLst>
          </p:cNvPr>
          <p:cNvSpPr/>
          <p:nvPr/>
        </p:nvSpPr>
        <p:spPr>
          <a:xfrm>
            <a:off x="9026598" y="6884720"/>
            <a:ext cx="59350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ln w="0"/>
                <a:solidFill>
                  <a:srgbClr val="0070C0"/>
                </a:solidFill>
                <a:latin typeface="Modern Love" panose="04090805081005020601" pitchFamily="82" charset="0"/>
              </a:rPr>
              <a:t>some medicine</a:t>
            </a:r>
          </a:p>
          <a:p>
            <a:endParaRPr lang="en-US" dirty="0"/>
          </a:p>
        </p:txBody>
      </p:sp>
      <p:sp>
        <p:nvSpPr>
          <p:cNvPr id="3" name="Rectangle 2">
            <a:extLst>
              <a:ext uri="{FF2B5EF4-FFF2-40B4-BE49-F238E27FC236}">
                <a16:creationId xmlns:a16="http://schemas.microsoft.com/office/drawing/2014/main" id="{08E78D23-2187-E94C-1C37-3A314B62C5CE}"/>
              </a:ext>
            </a:extLst>
          </p:cNvPr>
          <p:cNvSpPr/>
          <p:nvPr/>
        </p:nvSpPr>
        <p:spPr>
          <a:xfrm>
            <a:off x="5943600" y="5065303"/>
            <a:ext cx="5303661"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the matter?</a:t>
            </a:r>
          </a:p>
          <a:p>
            <a:endParaRPr lang="en-US" dirty="0"/>
          </a:p>
        </p:txBody>
      </p:sp>
      <p:sp>
        <p:nvSpPr>
          <p:cNvPr id="14" name="Rectangle 13">
            <a:extLst>
              <a:ext uri="{FF2B5EF4-FFF2-40B4-BE49-F238E27FC236}">
                <a16:creationId xmlns:a16="http://schemas.microsoft.com/office/drawing/2014/main" id="{3DB7F74B-D223-68E3-5788-8EB6FA33B36E}"/>
              </a:ext>
            </a:extLst>
          </p:cNvPr>
          <p:cNvSpPr/>
          <p:nvPr/>
        </p:nvSpPr>
        <p:spPr>
          <a:xfrm>
            <a:off x="5943600" y="5992860"/>
            <a:ext cx="470923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a headache</a:t>
            </a:r>
          </a:p>
          <a:p>
            <a:endParaRPr lang="en-US" dirty="0"/>
          </a:p>
        </p:txBody>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5" name="Picture 14">
            <a:extLst>
              <a:ext uri="{FF2B5EF4-FFF2-40B4-BE49-F238E27FC236}">
                <a16:creationId xmlns:a16="http://schemas.microsoft.com/office/drawing/2014/main" id="{93D18C42-0432-41AC-854C-163D59F2F594}"/>
              </a:ext>
            </a:extLst>
          </p:cNvPr>
          <p:cNvPicPr>
            <a:picLocks noChangeAspect="1"/>
          </p:cNvPicPr>
          <p:nvPr/>
        </p:nvPicPr>
        <p:blipFill>
          <a:blip r:embed="rId15"/>
          <a:stretch>
            <a:fillRect/>
          </a:stretch>
        </p:blipFill>
        <p:spPr>
          <a:xfrm>
            <a:off x="10652833" y="672233"/>
            <a:ext cx="3982164" cy="363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042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63518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complete.</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8" name="Graphic 7" descr="Pencil with solid fill">
            <a:extLst>
              <a:ext uri="{FF2B5EF4-FFF2-40B4-BE49-F238E27FC236}">
                <a16:creationId xmlns:a16="http://schemas.microsoft.com/office/drawing/2014/main" id="{81FE7D9A-EAC9-6337-D983-95A7EFDFFA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00998" y="232971"/>
            <a:ext cx="914400" cy="914400"/>
          </a:xfrm>
          <a:prstGeom prst="rect">
            <a:avLst/>
          </a:prstGeom>
        </p:spPr>
      </p:pic>
      <p:sp>
        <p:nvSpPr>
          <p:cNvPr id="16" name="Rectangle 15">
            <a:extLst>
              <a:ext uri="{FF2B5EF4-FFF2-40B4-BE49-F238E27FC236}">
                <a16:creationId xmlns:a16="http://schemas.microsoft.com/office/drawing/2014/main" id="{AFF787FE-8DB9-C609-E73A-2ACE92A76818}"/>
              </a:ext>
            </a:extLst>
          </p:cNvPr>
          <p:cNvSpPr/>
          <p:nvPr/>
        </p:nvSpPr>
        <p:spPr>
          <a:xfrm>
            <a:off x="997365" y="4752428"/>
            <a:ext cx="16443189" cy="5203011"/>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2.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I have _______________ . It hurts.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 B</a:t>
            </a:r>
            <a:r>
              <a:rPr lang="en-US" sz="4800" dirty="0">
                <a:ln w="0"/>
                <a:solidFill>
                  <a:schemeClr val="tx1"/>
                </a:solidFill>
                <a:latin typeface="Arial Rounded MT Bold" panose="020F0704030504030204" pitchFamily="34" charset="0"/>
                <a:cs typeface="Arial" panose="020B0604020202020204" pitchFamily="34" charset="0"/>
              </a:rPr>
              <a:t>: You should rinse your mouth with salt water, Mai.</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A</a:t>
            </a:r>
            <a:r>
              <a:rPr lang="en-US" sz="4800" dirty="0">
                <a:ln w="0"/>
                <a:solidFill>
                  <a:schemeClr val="tx1"/>
                </a:solidFill>
                <a:latin typeface="Arial Rounded MT Bold" panose="020F0704030504030204" pitchFamily="34" charset="0"/>
                <a:cs typeface="Arial" panose="020B0604020202020204" pitchFamily="34" charset="0"/>
              </a:rPr>
              <a:t>: OK, Mum.</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t>
            </a:r>
            <a:r>
              <a:rPr lang="en-US" sz="4800" dirty="0">
                <a:ln w="0"/>
                <a:solidFill>
                  <a:schemeClr val="accent6">
                    <a:lumMod val="75000"/>
                  </a:schemeClr>
                </a:solidFill>
                <a:latin typeface="Arial Rounded MT Bold" panose="020F0704030504030204" pitchFamily="34" charset="0"/>
                <a:cs typeface="Arial" panose="020B0604020202020204" pitchFamily="34" charset="0"/>
              </a:rPr>
              <a:t>B</a:t>
            </a:r>
            <a:r>
              <a:rPr lang="en-US" sz="4800" dirty="0">
                <a:ln w="0"/>
                <a:solidFill>
                  <a:schemeClr val="tx1"/>
                </a:solidFill>
                <a:latin typeface="Arial Rounded MT Bold" panose="020F0704030504030204" pitchFamily="34" charset="0"/>
                <a:cs typeface="Arial" panose="020B0604020202020204" pitchFamily="34" charset="0"/>
              </a:rPr>
              <a:t>: And you ______________________________ .</a:t>
            </a:r>
          </a:p>
          <a:p>
            <a:pPr>
              <a:spcBef>
                <a:spcPts val="600"/>
              </a:spcBef>
              <a:spcAft>
                <a:spcPts val="600"/>
              </a:spcAft>
            </a:pPr>
            <a:r>
              <a:rPr lang="en-US" sz="4800" dirty="0">
                <a:ln w="0"/>
                <a:solidFill>
                  <a:schemeClr val="tx1"/>
                </a:solidFill>
                <a:latin typeface="Arial Rounded MT Bold" panose="020F0704030504030204" pitchFamily="34" charset="0"/>
                <a:cs typeface="Arial" panose="020B0604020202020204" pitchFamily="34" charset="0"/>
              </a:rPr>
              <a:t>     A: That’s a good idea. I’ll go tomorrow. </a:t>
            </a:r>
          </a:p>
          <a:p>
            <a:endParaRPr lang="en-US" sz="160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69A0A47-9160-6629-12BB-541EDE1D70A8}"/>
              </a:ext>
            </a:extLst>
          </p:cNvPr>
          <p:cNvSpPr/>
          <p:nvPr/>
        </p:nvSpPr>
        <p:spPr>
          <a:xfrm>
            <a:off x="5029200" y="5161475"/>
            <a:ext cx="593502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ln w="0"/>
                <a:solidFill>
                  <a:srgbClr val="0070C0"/>
                </a:solidFill>
                <a:latin typeface="Modern Love" panose="04090805081005020601" pitchFamily="82" charset="0"/>
              </a:rPr>
              <a:t>a toothache</a:t>
            </a:r>
          </a:p>
          <a:p>
            <a:endParaRPr lang="en-US" dirty="0"/>
          </a:p>
        </p:txBody>
      </p:sp>
      <p:sp>
        <p:nvSpPr>
          <p:cNvPr id="3" name="Rectangle 2">
            <a:extLst>
              <a:ext uri="{FF2B5EF4-FFF2-40B4-BE49-F238E27FC236}">
                <a16:creationId xmlns:a16="http://schemas.microsoft.com/office/drawing/2014/main" id="{08E78D23-2187-E94C-1C37-3A314B62C5CE}"/>
              </a:ext>
            </a:extLst>
          </p:cNvPr>
          <p:cNvSpPr/>
          <p:nvPr/>
        </p:nvSpPr>
        <p:spPr>
          <a:xfrm>
            <a:off x="5029200" y="7778080"/>
            <a:ext cx="853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ln w="0"/>
                <a:solidFill>
                  <a:srgbClr val="0070C0"/>
                </a:solidFill>
                <a:latin typeface="Modern Love" panose="04090805081005020601" pitchFamily="82" charset="0"/>
              </a:rPr>
              <a:t> </a:t>
            </a:r>
            <a:r>
              <a:rPr lang="en-US" sz="4800" dirty="0">
                <a:ln w="0"/>
                <a:solidFill>
                  <a:srgbClr val="0070C0"/>
                </a:solidFill>
                <a:latin typeface="Modern Love" panose="04090805081005020601" pitchFamily="82" charset="0"/>
              </a:rPr>
              <a:t>should go to the dentist</a:t>
            </a:r>
          </a:p>
          <a:p>
            <a:endParaRPr lang="en-US" dirty="0"/>
          </a:p>
        </p:txBody>
      </p:sp>
      <p:sp>
        <p:nvSpPr>
          <p:cNvPr id="5" name="Freeform 7">
            <a:extLst>
              <a:ext uri="{FF2B5EF4-FFF2-40B4-BE49-F238E27FC236}">
                <a16:creationId xmlns:a16="http://schemas.microsoft.com/office/drawing/2014/main" id="{606E5314-7B9C-30A7-D829-568329CA64A0}"/>
              </a:ext>
            </a:extLst>
          </p:cNvPr>
          <p:cNvSpPr/>
          <p:nvPr/>
        </p:nvSpPr>
        <p:spPr>
          <a:xfrm rot="7965802">
            <a:off x="15672792" y="7707693"/>
            <a:ext cx="3625831" cy="388467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C7D5DA6D-30BF-4411-9847-73DA864AFCF3}"/>
              </a:ext>
            </a:extLst>
          </p:cNvPr>
          <p:cNvPicPr>
            <a:picLocks noChangeAspect="1"/>
          </p:cNvPicPr>
          <p:nvPr/>
        </p:nvPicPr>
        <p:blipFill>
          <a:blip r:embed="rId15"/>
          <a:stretch>
            <a:fillRect/>
          </a:stretch>
        </p:blipFill>
        <p:spPr>
          <a:xfrm>
            <a:off x="11003298" y="1069291"/>
            <a:ext cx="3318842" cy="3029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79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92600471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play.</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575900"/>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7" name="Picture 6" descr="giphy">
            <a:extLst>
              <a:ext uri="{FF2B5EF4-FFF2-40B4-BE49-F238E27FC236}">
                <a16:creationId xmlns:a16="http://schemas.microsoft.com/office/drawing/2014/main" id="{101F8EC8-75A1-8DC2-F2F8-B0C44FB25C18}"/>
              </a:ext>
            </a:extLst>
          </p:cNvPr>
          <p:cNvPicPr>
            <a:picLocks noChangeAspect="1"/>
          </p:cNvPicPr>
          <p:nvPr/>
        </p:nvPicPr>
        <p:blipFill>
          <a:blip r:embed="rId13"/>
          <a:stretch>
            <a:fillRect/>
          </a:stretch>
        </p:blipFill>
        <p:spPr>
          <a:xfrm>
            <a:off x="4572000" y="3420262"/>
            <a:ext cx="2023139" cy="790306"/>
          </a:xfrm>
          <a:prstGeom prst="rect">
            <a:avLst/>
          </a:prstGeom>
        </p:spPr>
      </p:pic>
      <p:pic>
        <p:nvPicPr>
          <p:cNvPr id="8" name="Picture 7" descr="giphy">
            <a:extLst>
              <a:ext uri="{FF2B5EF4-FFF2-40B4-BE49-F238E27FC236}">
                <a16:creationId xmlns:a16="http://schemas.microsoft.com/office/drawing/2014/main" id="{4700B22C-6968-BEE1-8D76-9DE60D734897}"/>
              </a:ext>
            </a:extLst>
          </p:cNvPr>
          <p:cNvPicPr>
            <a:picLocks noChangeAspect="1"/>
          </p:cNvPicPr>
          <p:nvPr/>
        </p:nvPicPr>
        <p:blipFill>
          <a:blip r:embed="rId13"/>
          <a:stretch>
            <a:fillRect/>
          </a:stretch>
        </p:blipFill>
        <p:spPr>
          <a:xfrm rot="9092909">
            <a:off x="11305749" y="2578173"/>
            <a:ext cx="1904939" cy="862566"/>
          </a:xfrm>
          <a:prstGeom prst="rect">
            <a:avLst/>
          </a:prstGeom>
        </p:spPr>
      </p:pic>
      <p:sp>
        <p:nvSpPr>
          <p:cNvPr id="10" name="headache">
            <a:extLst>
              <a:ext uri="{FF2B5EF4-FFF2-40B4-BE49-F238E27FC236}">
                <a16:creationId xmlns:a16="http://schemas.microsoft.com/office/drawing/2014/main" id="{9604BAC7-2F3F-F016-D9E6-18D7C1A1408D}"/>
              </a:ext>
            </a:extLst>
          </p:cNvPr>
          <p:cNvSpPr txBox="1"/>
          <p:nvPr/>
        </p:nvSpPr>
        <p:spPr>
          <a:xfrm>
            <a:off x="1066800" y="3379571"/>
            <a:ext cx="3425823" cy="830997"/>
          </a:xfrm>
          <a:prstGeom prst="rect">
            <a:avLst/>
          </a:prstGeom>
          <a:solidFill>
            <a:srgbClr val="0070C0"/>
          </a:solidFill>
          <a:ln>
            <a:solidFill>
              <a:srgbClr val="0070C0"/>
            </a:solidFill>
          </a:ln>
        </p:spPr>
        <p:txBody>
          <a:bodyPr wrap="square" lIns="0" tIns="0" rIns="0" bIns="0" rtlCol="0" anchor="t">
            <a:spAutoFit/>
          </a:bodyPr>
          <a:lstStyle/>
          <a:p>
            <a:pPr marL="0" lvl="0" indent="0" algn="ctr">
              <a:spcBef>
                <a:spcPct val="0"/>
              </a:spcBef>
            </a:pPr>
            <a:r>
              <a:rPr lang="en-US" sz="5400" dirty="0">
                <a:solidFill>
                  <a:schemeClr val="bg1"/>
                </a:solidFill>
                <a:latin typeface="Arial Rounded MT Bold" panose="020F0704030504030204" pitchFamily="34" charset="0"/>
              </a:rPr>
              <a:t>doctor</a:t>
            </a:r>
          </a:p>
        </p:txBody>
      </p:sp>
      <p:sp>
        <p:nvSpPr>
          <p:cNvPr id="15" name="headache">
            <a:extLst>
              <a:ext uri="{FF2B5EF4-FFF2-40B4-BE49-F238E27FC236}">
                <a16:creationId xmlns:a16="http://schemas.microsoft.com/office/drawing/2014/main" id="{7471B148-71E7-43C0-ACEE-FBBA5B2EEB8C}"/>
              </a:ext>
            </a:extLst>
          </p:cNvPr>
          <p:cNvSpPr txBox="1"/>
          <p:nvPr/>
        </p:nvSpPr>
        <p:spPr>
          <a:xfrm>
            <a:off x="13310101" y="2295314"/>
            <a:ext cx="3477919" cy="830997"/>
          </a:xfrm>
          <a:prstGeom prst="rect">
            <a:avLst/>
          </a:prstGeom>
          <a:solidFill>
            <a:srgbClr val="0070C0"/>
          </a:solidFill>
          <a:ln>
            <a:solidFill>
              <a:srgbClr val="0070C0"/>
            </a:solidFill>
          </a:ln>
        </p:spPr>
        <p:txBody>
          <a:bodyPr wrap="square" lIns="0" tIns="0" rIns="0" bIns="0" rtlCol="0" anchor="t">
            <a:spAutoFit/>
          </a:bodyPr>
          <a:lstStyle/>
          <a:p>
            <a:pPr marL="0" lvl="0" indent="0" algn="ctr">
              <a:spcBef>
                <a:spcPct val="0"/>
              </a:spcBef>
            </a:pPr>
            <a:r>
              <a:rPr lang="en-US" sz="5400" dirty="0">
                <a:solidFill>
                  <a:schemeClr val="bg1"/>
                </a:solidFill>
                <a:latin typeface="Arial Rounded MT Bold" panose="020F0704030504030204" pitchFamily="34" charset="0"/>
              </a:rPr>
              <a:t>patient</a:t>
            </a:r>
          </a:p>
        </p:txBody>
      </p:sp>
      <p:pic>
        <p:nvPicPr>
          <p:cNvPr id="4" name="Picture 3">
            <a:extLst>
              <a:ext uri="{FF2B5EF4-FFF2-40B4-BE49-F238E27FC236}">
                <a16:creationId xmlns:a16="http://schemas.microsoft.com/office/drawing/2014/main" id="{83443A4E-031A-4ADC-9567-BCDE13C890E3}"/>
              </a:ext>
            </a:extLst>
          </p:cNvPr>
          <p:cNvPicPr>
            <a:picLocks noChangeAspect="1"/>
          </p:cNvPicPr>
          <p:nvPr/>
        </p:nvPicPr>
        <p:blipFill>
          <a:blip r:embed="rId14"/>
          <a:stretch>
            <a:fillRect/>
          </a:stretch>
        </p:blipFill>
        <p:spPr>
          <a:xfrm>
            <a:off x="5827945" y="2933391"/>
            <a:ext cx="6873229" cy="4724709"/>
          </a:xfrm>
          <a:prstGeom prst="ellipse">
            <a:avLst/>
          </a:prstGeom>
          <a:ln>
            <a:noFill/>
          </a:ln>
          <a:effectLst>
            <a:softEdge rad="112500"/>
          </a:effectLst>
        </p:spPr>
      </p:pic>
    </p:spTree>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ind.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76400" y="559734"/>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role-play.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4" name="Picture 3">
            <a:extLst>
              <a:ext uri="{FF2B5EF4-FFF2-40B4-BE49-F238E27FC236}">
                <a16:creationId xmlns:a16="http://schemas.microsoft.com/office/drawing/2014/main" id="{8DA6A6E6-7213-D089-4FC7-C95F1FFA8148}"/>
              </a:ext>
            </a:extLst>
          </p:cNvPr>
          <p:cNvPicPr>
            <a:picLocks noChangeAspect="1"/>
          </p:cNvPicPr>
          <p:nvPr/>
        </p:nvPicPr>
        <p:blipFill>
          <a:blip r:embed="rId15"/>
          <a:stretch>
            <a:fillRect/>
          </a:stretch>
        </p:blipFill>
        <p:spPr>
          <a:xfrm>
            <a:off x="4119647" y="1638300"/>
            <a:ext cx="10761459" cy="1171611"/>
          </a:xfrm>
          <a:prstGeom prst="rect">
            <a:avLst/>
          </a:prstGeom>
          <a:effectLst>
            <a:glow rad="228600">
              <a:schemeClr val="accent5">
                <a:satMod val="175000"/>
                <a:alpha val="40000"/>
              </a:schemeClr>
            </a:glow>
          </a:effectLst>
        </p:spPr>
      </p:pic>
      <p:pic>
        <p:nvPicPr>
          <p:cNvPr id="5" name="happy-summer-long-10627">
            <a:hlinkClick r:id="" action="ppaction://media"/>
            <a:extLst>
              <a:ext uri="{FF2B5EF4-FFF2-40B4-BE49-F238E27FC236}">
                <a16:creationId xmlns:a16="http://schemas.microsoft.com/office/drawing/2014/main" id="{8E3966B5-410D-7B6E-99BD-92D852B0BB2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697722" y="2206207"/>
            <a:ext cx="701675" cy="701675"/>
          </a:xfrm>
          <a:prstGeom prst="rect">
            <a:avLst/>
          </a:prstGeom>
        </p:spPr>
      </p:pic>
      <p:pic>
        <p:nvPicPr>
          <p:cNvPr id="11" name="Picture 10">
            <a:extLst>
              <a:ext uri="{FF2B5EF4-FFF2-40B4-BE49-F238E27FC236}">
                <a16:creationId xmlns:a16="http://schemas.microsoft.com/office/drawing/2014/main" id="{EF4F7F3F-175C-4E02-BC5F-52EB56E32C88}"/>
              </a:ext>
            </a:extLst>
          </p:cNvPr>
          <p:cNvPicPr>
            <a:picLocks noChangeAspect="1"/>
          </p:cNvPicPr>
          <p:nvPr/>
        </p:nvPicPr>
        <p:blipFill>
          <a:blip r:embed="rId17"/>
          <a:stretch>
            <a:fillRect/>
          </a:stretch>
        </p:blipFill>
        <p:spPr>
          <a:xfrm>
            <a:off x="5702469" y="3923991"/>
            <a:ext cx="6873229" cy="4724709"/>
          </a:xfrm>
          <a:prstGeom prst="ellipse">
            <a:avLst/>
          </a:prstGeom>
          <a:ln>
            <a:noFill/>
          </a:ln>
          <a:effectLst>
            <a:softEdge rad="112500"/>
          </a:effectLst>
        </p:spPr>
      </p:pic>
    </p:spTree>
    <p:extLst>
      <p:ext uri="{BB962C8B-B14F-4D97-AF65-F5344CB8AC3E}">
        <p14:creationId xmlns:p14="http://schemas.microsoft.com/office/powerpoint/2010/main" val="71045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76400" y="559734"/>
            <a:ext cx="4724400" cy="771651"/>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role-play.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4" name="Picture 3">
            <a:extLst>
              <a:ext uri="{FF2B5EF4-FFF2-40B4-BE49-F238E27FC236}">
                <a16:creationId xmlns:a16="http://schemas.microsoft.com/office/drawing/2014/main" id="{8DA6A6E6-7213-D089-4FC7-C95F1FFA8148}"/>
              </a:ext>
            </a:extLst>
          </p:cNvPr>
          <p:cNvPicPr>
            <a:picLocks noChangeAspect="1"/>
          </p:cNvPicPr>
          <p:nvPr/>
        </p:nvPicPr>
        <p:blipFill>
          <a:blip r:embed="rId15"/>
          <a:stretch>
            <a:fillRect/>
          </a:stretch>
        </p:blipFill>
        <p:spPr>
          <a:xfrm>
            <a:off x="4119647" y="1638300"/>
            <a:ext cx="10761459" cy="1171611"/>
          </a:xfrm>
          <a:prstGeom prst="rect">
            <a:avLst/>
          </a:prstGeom>
          <a:effectLst>
            <a:glow rad="228600">
              <a:schemeClr val="accent5">
                <a:satMod val="175000"/>
                <a:alpha val="40000"/>
              </a:schemeClr>
            </a:glow>
          </a:effectLst>
        </p:spPr>
      </p:pic>
      <p:pic>
        <p:nvPicPr>
          <p:cNvPr id="5" name="happy-summer-long-10627">
            <a:hlinkClick r:id="" action="ppaction://media"/>
            <a:extLst>
              <a:ext uri="{FF2B5EF4-FFF2-40B4-BE49-F238E27FC236}">
                <a16:creationId xmlns:a16="http://schemas.microsoft.com/office/drawing/2014/main" id="{8E3966B5-410D-7B6E-99BD-92D852B0BB2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697722" y="2206207"/>
            <a:ext cx="701675" cy="701675"/>
          </a:xfrm>
          <a:prstGeom prst="rect">
            <a:avLst/>
          </a:prstGeom>
        </p:spPr>
      </p:pic>
      <p:pic>
        <p:nvPicPr>
          <p:cNvPr id="3" name="Picture 2">
            <a:extLst>
              <a:ext uri="{FF2B5EF4-FFF2-40B4-BE49-F238E27FC236}">
                <a16:creationId xmlns:a16="http://schemas.microsoft.com/office/drawing/2014/main" id="{5341F98B-B80F-1A04-83C9-B458A189516B}"/>
              </a:ext>
            </a:extLst>
          </p:cNvPr>
          <p:cNvPicPr>
            <a:picLocks noChangeAspect="1"/>
          </p:cNvPicPr>
          <p:nvPr/>
        </p:nvPicPr>
        <p:blipFill>
          <a:blip r:embed="rId17"/>
          <a:stretch>
            <a:fillRect/>
          </a:stretch>
        </p:blipFill>
        <p:spPr>
          <a:xfrm>
            <a:off x="10119259" y="3405590"/>
            <a:ext cx="6570032" cy="6003732"/>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C07C73F1-C07B-4FDB-8598-380EABF03894}"/>
              </a:ext>
            </a:extLst>
          </p:cNvPr>
          <p:cNvPicPr>
            <a:picLocks noChangeAspect="1"/>
          </p:cNvPicPr>
          <p:nvPr/>
        </p:nvPicPr>
        <p:blipFill>
          <a:blip r:embed="rId18"/>
          <a:stretch>
            <a:fillRect/>
          </a:stretch>
        </p:blipFill>
        <p:spPr>
          <a:xfrm>
            <a:off x="1676400" y="3859811"/>
            <a:ext cx="6873229" cy="4724709"/>
          </a:xfrm>
          <a:prstGeom prst="ellipse">
            <a:avLst/>
          </a:prstGeom>
          <a:ln>
            <a:noFill/>
          </a:ln>
          <a:effectLst>
            <a:softEdge rad="112500"/>
          </a:effectLst>
        </p:spPr>
      </p:pic>
    </p:spTree>
    <p:extLst>
      <p:ext uri="{BB962C8B-B14F-4D97-AF65-F5344CB8AC3E}">
        <p14:creationId xmlns:p14="http://schemas.microsoft.com/office/powerpoint/2010/main" val="246457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pic>
        <p:nvPicPr>
          <p:cNvPr id="24" name="Picture 23">
            <a:extLst>
              <a:ext uri="{FF2B5EF4-FFF2-40B4-BE49-F238E27FC236}">
                <a16:creationId xmlns:a16="http://schemas.microsoft.com/office/drawing/2014/main" id="{6526493F-072F-4D83-B0EC-226027FF46CD}"/>
              </a:ext>
            </a:extLst>
          </p:cNvPr>
          <p:cNvPicPr>
            <a:picLocks noChangeAspect="1"/>
          </p:cNvPicPr>
          <p:nvPr/>
        </p:nvPicPr>
        <p:blipFill>
          <a:blip r:embed="rId4"/>
          <a:stretch>
            <a:fillRect/>
          </a:stretch>
        </p:blipFill>
        <p:spPr>
          <a:xfrm>
            <a:off x="6581454" y="3151892"/>
            <a:ext cx="6873229" cy="4724709"/>
          </a:xfrm>
          <a:prstGeom prst="ellipse">
            <a:avLst/>
          </a:prstGeom>
          <a:ln>
            <a:noFill/>
          </a:ln>
          <a:effectLst>
            <a:softEdge rad="112500"/>
          </a:effectLst>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717322" y="512711"/>
            <a:ext cx="6477000"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Suggested answers.</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4" name="Picture 3">
            <a:extLst>
              <a:ext uri="{FF2B5EF4-FFF2-40B4-BE49-F238E27FC236}">
                <a16:creationId xmlns:a16="http://schemas.microsoft.com/office/drawing/2014/main" id="{8DA6A6E6-7213-D089-4FC7-C95F1FFA8148}"/>
              </a:ext>
            </a:extLst>
          </p:cNvPr>
          <p:cNvPicPr>
            <a:picLocks noChangeAspect="1"/>
          </p:cNvPicPr>
          <p:nvPr/>
        </p:nvPicPr>
        <p:blipFill>
          <a:blip r:embed="rId13"/>
          <a:stretch>
            <a:fillRect/>
          </a:stretch>
        </p:blipFill>
        <p:spPr>
          <a:xfrm>
            <a:off x="4119647" y="1638300"/>
            <a:ext cx="10761459" cy="1171611"/>
          </a:xfrm>
          <a:prstGeom prst="rect">
            <a:avLst/>
          </a:prstGeom>
          <a:effectLst>
            <a:glow rad="228600">
              <a:schemeClr val="accent5">
                <a:satMod val="175000"/>
                <a:alpha val="40000"/>
              </a:schemeClr>
            </a:glow>
          </a:effectLst>
        </p:spPr>
      </p:pic>
      <p:grpSp>
        <p:nvGrpSpPr>
          <p:cNvPr id="15" name="Group 14">
            <a:extLst>
              <a:ext uri="{FF2B5EF4-FFF2-40B4-BE49-F238E27FC236}">
                <a16:creationId xmlns:a16="http://schemas.microsoft.com/office/drawing/2014/main" id="{0747E7CB-15C6-3AC9-DD59-9A2CDB16F5D0}"/>
              </a:ext>
            </a:extLst>
          </p:cNvPr>
          <p:cNvGrpSpPr/>
          <p:nvPr/>
        </p:nvGrpSpPr>
        <p:grpSpPr>
          <a:xfrm>
            <a:off x="262060" y="5372100"/>
            <a:ext cx="7932261" cy="3969605"/>
            <a:chOff x="2154886" y="2652698"/>
            <a:chExt cx="11182931" cy="2906135"/>
          </a:xfrm>
          <a:solidFill>
            <a:srgbClr val="0070C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B54662E0-E080-E753-3D8C-EA2D9DBA71D7}"/>
                </a:ext>
              </a:extLst>
            </p:cNvPr>
            <p:cNvSpPr/>
            <p:nvPr/>
          </p:nvSpPr>
          <p:spPr>
            <a:xfrm>
              <a:off x="2154886" y="2652698"/>
              <a:ext cx="11182931" cy="2906135"/>
            </a:xfrm>
            <a:prstGeom prst="wedgeEllipseCallout">
              <a:avLst>
                <a:gd name="adj1" fmla="val 47378"/>
                <a:gd name="adj2" fmla="val -4690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AC52574D-3E12-AC69-2A61-656B46DBDBC6}"/>
                </a:ext>
              </a:extLst>
            </p:cNvPr>
            <p:cNvSpPr txBox="1"/>
            <p:nvPr/>
          </p:nvSpPr>
          <p:spPr>
            <a:xfrm>
              <a:off x="3037730" y="3112674"/>
              <a:ext cx="9296399" cy="2270817"/>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You should rinse your mouth with salt water and take some medicine.</a:t>
              </a:r>
            </a:p>
          </p:txBody>
        </p:sp>
      </p:grpSp>
      <p:grpSp>
        <p:nvGrpSpPr>
          <p:cNvPr id="3" name="Group 2">
            <a:extLst>
              <a:ext uri="{FF2B5EF4-FFF2-40B4-BE49-F238E27FC236}">
                <a16:creationId xmlns:a16="http://schemas.microsoft.com/office/drawing/2014/main" id="{C29E43BF-9C2F-10F0-572E-6412FD1576EF}"/>
              </a:ext>
            </a:extLst>
          </p:cNvPr>
          <p:cNvGrpSpPr/>
          <p:nvPr/>
        </p:nvGrpSpPr>
        <p:grpSpPr>
          <a:xfrm>
            <a:off x="12268200" y="3930948"/>
            <a:ext cx="5782222" cy="1171611"/>
            <a:chOff x="2492270" y="2491121"/>
            <a:chExt cx="15641913"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06011D25-6A52-5AD4-B35D-FEAD53EA106F}"/>
                </a:ext>
              </a:extLst>
            </p:cNvPr>
            <p:cNvSpPr/>
            <p:nvPr/>
          </p:nvSpPr>
          <p:spPr>
            <a:xfrm>
              <a:off x="2492270" y="2491121"/>
              <a:ext cx="15641913" cy="1625492"/>
            </a:xfrm>
            <a:prstGeom prst="wedgeEllipseCallout">
              <a:avLst>
                <a:gd name="adj1" fmla="val -58706"/>
                <a:gd name="adj2" fmla="val 7697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5716A1D7-68C0-BFDD-4325-882D927244DF}"/>
                </a:ext>
              </a:extLst>
            </p:cNvPr>
            <p:cNvSpPr txBox="1"/>
            <p:nvPr/>
          </p:nvSpPr>
          <p:spPr>
            <a:xfrm>
              <a:off x="3825149" y="2735464"/>
              <a:ext cx="13508784" cy="1174275"/>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I have a toothache.</a:t>
              </a:r>
            </a:p>
          </p:txBody>
        </p:sp>
      </p:grpSp>
      <p:grpSp>
        <p:nvGrpSpPr>
          <p:cNvPr id="19" name="Group 18">
            <a:extLst>
              <a:ext uri="{FF2B5EF4-FFF2-40B4-BE49-F238E27FC236}">
                <a16:creationId xmlns:a16="http://schemas.microsoft.com/office/drawing/2014/main" id="{450327C7-5EB6-A271-30E9-CA73777323A1}"/>
              </a:ext>
            </a:extLst>
          </p:cNvPr>
          <p:cNvGrpSpPr/>
          <p:nvPr/>
        </p:nvGrpSpPr>
        <p:grpSpPr>
          <a:xfrm>
            <a:off x="12092716" y="7658101"/>
            <a:ext cx="5782222" cy="2391494"/>
            <a:chOff x="2202624" y="1761829"/>
            <a:chExt cx="15641913" cy="3709346"/>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1193F3CD-1DC0-EF92-2174-D859FBA6FF85}"/>
                </a:ext>
              </a:extLst>
            </p:cNvPr>
            <p:cNvSpPr/>
            <p:nvPr/>
          </p:nvSpPr>
          <p:spPr>
            <a:xfrm>
              <a:off x="2202624" y="1761829"/>
              <a:ext cx="15641913" cy="3709346"/>
            </a:xfrm>
            <a:prstGeom prst="wedgeEllipseCallout">
              <a:avLst>
                <a:gd name="adj1" fmla="val -58706"/>
                <a:gd name="adj2" fmla="val -11347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7DE9F4A0-F913-3F91-2694-F0C1176DA854}"/>
                </a:ext>
              </a:extLst>
            </p:cNvPr>
            <p:cNvSpPr txBox="1"/>
            <p:nvPr/>
          </p:nvSpPr>
          <p:spPr>
            <a:xfrm>
              <a:off x="3538506" y="2100735"/>
              <a:ext cx="13020489" cy="3031534"/>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Yes, I will. </a:t>
              </a:r>
            </a:p>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Thank you, doctor.</a:t>
              </a:r>
            </a:p>
          </p:txBody>
        </p:sp>
      </p:grpSp>
      <p:grpSp>
        <p:nvGrpSpPr>
          <p:cNvPr id="9" name="Group 8">
            <a:extLst>
              <a:ext uri="{FF2B5EF4-FFF2-40B4-BE49-F238E27FC236}">
                <a16:creationId xmlns:a16="http://schemas.microsoft.com/office/drawing/2014/main" id="{B007E7B7-FCBB-75E8-805A-D9A1BB49B5D2}"/>
              </a:ext>
            </a:extLst>
          </p:cNvPr>
          <p:cNvGrpSpPr/>
          <p:nvPr/>
        </p:nvGrpSpPr>
        <p:grpSpPr>
          <a:xfrm>
            <a:off x="396522" y="3248236"/>
            <a:ext cx="6594110" cy="1365424"/>
            <a:chOff x="2568593" y="2652698"/>
            <a:chExt cx="9296401"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a16="http://schemas.microsoft.com/office/drawing/2014/main" id="{5CA9E899-8F36-2488-09D1-94BF3B356DEF}"/>
                </a:ext>
              </a:extLst>
            </p:cNvPr>
            <p:cNvSpPr/>
            <p:nvPr/>
          </p:nvSpPr>
          <p:spPr>
            <a:xfrm>
              <a:off x="2568595" y="2652698"/>
              <a:ext cx="9296399" cy="1221125"/>
            </a:xfrm>
            <a:prstGeom prst="wedgeEllipseCallout">
              <a:avLst>
                <a:gd name="adj1" fmla="val 63926"/>
                <a:gd name="adj2" fmla="val 6545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a16="http://schemas.microsoft.com/office/drawing/2014/main" id="{A06C26BC-37D2-53E5-4F99-0243B9062BAD}"/>
                </a:ext>
              </a:extLst>
            </p:cNvPr>
            <p:cNvSpPr txBox="1"/>
            <p:nvPr/>
          </p:nvSpPr>
          <p:spPr>
            <a:xfrm>
              <a:off x="2568593" y="2862444"/>
              <a:ext cx="9296399" cy="623870"/>
            </a:xfrm>
            <a:prstGeom prst="rect">
              <a:avLst/>
            </a:prstGeom>
            <a:noFill/>
          </p:spPr>
          <p:txBody>
            <a:bodyPr wrap="square" lIns="0" tIns="0" rIns="0" bIns="0" rtlCol="0" anchor="t">
              <a:spAutoFit/>
            </a:bodyPr>
            <a:lstStyle/>
            <a:p>
              <a:pPr algn="ctr">
                <a:lnSpc>
                  <a:spcPts val="6551"/>
                </a:lnSpc>
              </a:pPr>
              <a:r>
                <a:rPr lang="en-US" sz="4800" dirty="0">
                  <a:solidFill>
                    <a:schemeClr val="bg1"/>
                  </a:solidFill>
                  <a:latin typeface="Dreaming Outloud Pro" panose="03050502040302030504" pitchFamily="66" charset="0"/>
                  <a:cs typeface="Dreaming Outloud Pro" panose="03050502040302030504" pitchFamily="66" charset="0"/>
                </a:rPr>
                <a:t>What’s the matter?</a:t>
              </a:r>
            </a:p>
          </p:txBody>
        </p:sp>
      </p:grpSp>
    </p:spTree>
    <p:extLst>
      <p:ext uri="{BB962C8B-B14F-4D97-AF65-F5344CB8AC3E}">
        <p14:creationId xmlns:p14="http://schemas.microsoft.com/office/powerpoint/2010/main" val="157559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6265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5B4B8A2C-7A01-8ADB-7311-A1DB9BE5601A}"/>
              </a:ext>
            </a:extLst>
          </p:cNvPr>
          <p:cNvPicPr>
            <a:picLocks noChangeAspect="1"/>
          </p:cNvPicPr>
          <p:nvPr/>
        </p:nvPicPr>
        <p:blipFill>
          <a:blip r:embed="rId3"/>
          <a:stretch>
            <a:fillRect/>
          </a:stretch>
        </p:blipFill>
        <p:spPr>
          <a:xfrm>
            <a:off x="13376" y="-1537"/>
            <a:ext cx="18288000" cy="10441061"/>
          </a:xfrm>
          <a:prstGeom prst="rect">
            <a:avLst/>
          </a:prstGeom>
        </p:spPr>
      </p:pic>
      <p:sp>
        <p:nvSpPr>
          <p:cNvPr id="9" name="Freeform 9"/>
          <p:cNvSpPr/>
          <p:nvPr/>
        </p:nvSpPr>
        <p:spPr>
          <a:xfrm flipH="1">
            <a:off x="-193429" y="366086"/>
            <a:ext cx="8344364" cy="10889870"/>
          </a:xfrm>
          <a:custGeom>
            <a:avLst/>
            <a:gdLst/>
            <a:ahLst/>
            <a:cxnLst/>
            <a:rect l="l" t="t" r="r" b="b"/>
            <a:pathLst>
              <a:path w="8344363" h="10889870">
                <a:moveTo>
                  <a:pt x="8344363" y="0"/>
                </a:moveTo>
                <a:lnTo>
                  <a:pt x="0" y="0"/>
                </a:lnTo>
                <a:lnTo>
                  <a:pt x="0" y="10889870"/>
                </a:lnTo>
                <a:lnTo>
                  <a:pt x="8344363" y="10889870"/>
                </a:lnTo>
                <a:lnTo>
                  <a:pt x="834436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2" name="TextBox 82"/>
          <p:cNvSpPr txBox="1"/>
          <p:nvPr/>
        </p:nvSpPr>
        <p:spPr>
          <a:xfrm>
            <a:off x="9157376" y="32383"/>
            <a:ext cx="11113133" cy="2709075"/>
          </a:xfrm>
          <a:prstGeom prst="rect">
            <a:avLst/>
          </a:prstGeom>
        </p:spPr>
        <p:txBody>
          <a:bodyPr wrap="square" lIns="0" tIns="0" rIns="0" bIns="0" rtlCol="0" anchor="t">
            <a:spAutoFit/>
          </a:bodyPr>
          <a:lstStyle/>
          <a:p>
            <a:pPr algn="ctr">
              <a:lnSpc>
                <a:spcPts val="10716"/>
              </a:lnSpc>
            </a:pPr>
            <a:r>
              <a:rPr lang="en-US" sz="7200" b="1" dirty="0">
                <a:solidFill>
                  <a:srgbClr val="C00000"/>
                </a:solidFill>
                <a:latin typeface="Congenial Black" panose="02000503040000020004" pitchFamily="2" charset="0"/>
              </a:rPr>
              <a:t>Let’s</a:t>
            </a:r>
            <a:r>
              <a:rPr lang="en-US" sz="7200" dirty="0">
                <a:solidFill>
                  <a:srgbClr val="F62D16"/>
                </a:solidFill>
                <a:latin typeface="Congenial Black" panose="02000503040000020004" pitchFamily="2" charset="0"/>
              </a:rPr>
              <a:t> </a:t>
            </a:r>
          </a:p>
          <a:p>
            <a:pPr algn="ctr">
              <a:lnSpc>
                <a:spcPts val="10716"/>
              </a:lnSpc>
            </a:pPr>
            <a:r>
              <a:rPr lang="en-US" sz="7200" b="1" dirty="0">
                <a:solidFill>
                  <a:srgbClr val="C00000"/>
                </a:solidFill>
                <a:latin typeface="Congenial Black" panose="02000503040000020004" pitchFamily="2" charset="0"/>
              </a:rPr>
              <a:t>spin the wheel!</a:t>
            </a:r>
          </a:p>
        </p:txBody>
      </p:sp>
      <p:sp>
        <p:nvSpPr>
          <p:cNvPr id="83" name="TextBox 83"/>
          <p:cNvSpPr txBox="1"/>
          <p:nvPr/>
        </p:nvSpPr>
        <p:spPr>
          <a:xfrm>
            <a:off x="9461916" y="3960946"/>
            <a:ext cx="7744107" cy="1415067"/>
          </a:xfrm>
          <a:prstGeom prst="rect">
            <a:avLst/>
          </a:prstGeom>
        </p:spPr>
        <p:txBody>
          <a:bodyPr lIns="0" tIns="0" rIns="0" bIns="0" rtlCol="0" anchor="t">
            <a:spAutoFit/>
          </a:bodyPr>
          <a:lstStyle/>
          <a:p>
            <a:pPr algn="ctr">
              <a:lnSpc>
                <a:spcPts val="10716"/>
              </a:lnSpc>
            </a:pPr>
            <a:endParaRPr lang="en-US" sz="11400" dirty="0">
              <a:solidFill>
                <a:srgbClr val="F62D16"/>
              </a:solidFill>
              <a:latin typeface="Lazydog"/>
            </a:endParaRPr>
          </a:p>
        </p:txBody>
      </p:sp>
      <p:grpSp>
        <p:nvGrpSpPr>
          <p:cNvPr id="95" name="Group 2">
            <a:extLst>
              <a:ext uri="{FF2B5EF4-FFF2-40B4-BE49-F238E27FC236}">
                <a16:creationId xmlns:a16="http://schemas.microsoft.com/office/drawing/2014/main" id="{71901119-6791-2846-1308-20AD77A528CF}"/>
              </a:ext>
            </a:extLst>
          </p:cNvPr>
          <p:cNvGrpSpPr/>
          <p:nvPr/>
        </p:nvGrpSpPr>
        <p:grpSpPr>
          <a:xfrm>
            <a:off x="5886096" y="8842517"/>
            <a:ext cx="5038707" cy="2668530"/>
            <a:chOff x="0" y="0"/>
            <a:chExt cx="7853129" cy="4333799"/>
          </a:xfrm>
        </p:grpSpPr>
        <p:grpSp>
          <p:nvGrpSpPr>
            <p:cNvPr id="96" name="Group 3">
              <a:extLst>
                <a:ext uri="{FF2B5EF4-FFF2-40B4-BE49-F238E27FC236}">
                  <a16:creationId xmlns:a16="http://schemas.microsoft.com/office/drawing/2014/main" id="{65C88299-06B9-1AE1-EF31-4A947606E08D}"/>
                </a:ext>
              </a:extLst>
            </p:cNvPr>
            <p:cNvGrpSpPr/>
            <p:nvPr/>
          </p:nvGrpSpPr>
          <p:grpSpPr>
            <a:xfrm rot="-1339549">
              <a:off x="5735130" y="109499"/>
              <a:ext cx="1388489" cy="4114800"/>
              <a:chOff x="0" y="0"/>
              <a:chExt cx="274269" cy="812800"/>
            </a:xfrm>
          </p:grpSpPr>
          <p:sp>
            <p:nvSpPr>
              <p:cNvPr id="100" name="Freeform 4">
                <a:extLst>
                  <a:ext uri="{FF2B5EF4-FFF2-40B4-BE49-F238E27FC236}">
                    <a16:creationId xmlns:a16="http://schemas.microsoft.com/office/drawing/2014/main" id="{80F64F9D-92DD-8F63-36A7-625F0DF5985F}"/>
                  </a:ext>
                </a:extLst>
              </p:cNvPr>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101" name="TextBox 5">
                <a:extLst>
                  <a:ext uri="{FF2B5EF4-FFF2-40B4-BE49-F238E27FC236}">
                    <a16:creationId xmlns:a16="http://schemas.microsoft.com/office/drawing/2014/main" id="{59A9C230-71CB-B0A9-E600-D04CC1A8E117}"/>
                  </a:ext>
                </a:extLst>
              </p:cNvPr>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97" name="Group 6">
              <a:extLst>
                <a:ext uri="{FF2B5EF4-FFF2-40B4-BE49-F238E27FC236}">
                  <a16:creationId xmlns:a16="http://schemas.microsoft.com/office/drawing/2014/main" id="{182E736C-41E8-98D7-0BC7-7A976D72F763}"/>
                </a:ext>
              </a:extLst>
            </p:cNvPr>
            <p:cNvGrpSpPr/>
            <p:nvPr/>
          </p:nvGrpSpPr>
          <p:grpSpPr>
            <a:xfrm rot="1687706">
              <a:off x="887966" y="109499"/>
              <a:ext cx="1388489" cy="4114800"/>
              <a:chOff x="0" y="0"/>
              <a:chExt cx="274269" cy="812800"/>
            </a:xfrm>
          </p:grpSpPr>
          <p:sp>
            <p:nvSpPr>
              <p:cNvPr id="98" name="Freeform 7">
                <a:extLst>
                  <a:ext uri="{FF2B5EF4-FFF2-40B4-BE49-F238E27FC236}">
                    <a16:creationId xmlns:a16="http://schemas.microsoft.com/office/drawing/2014/main" id="{2426BF7A-4B59-1879-B7FD-BFB5BBBB5D12}"/>
                  </a:ext>
                </a:extLst>
              </p:cNvPr>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99" name="TextBox 8">
                <a:extLst>
                  <a:ext uri="{FF2B5EF4-FFF2-40B4-BE49-F238E27FC236}">
                    <a16:creationId xmlns:a16="http://schemas.microsoft.com/office/drawing/2014/main" id="{F4B39568-CE09-975E-20DA-618AB1EB9FA1}"/>
                  </a:ext>
                </a:extLst>
              </p:cNvPr>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grpSp>
        <p:nvGrpSpPr>
          <p:cNvPr id="102" name="Group 101">
            <a:extLst>
              <a:ext uri="{FF2B5EF4-FFF2-40B4-BE49-F238E27FC236}">
                <a16:creationId xmlns:a16="http://schemas.microsoft.com/office/drawing/2014/main" id="{927CE91F-39E1-51D3-DEE5-15F17513A2DE}"/>
              </a:ext>
            </a:extLst>
          </p:cNvPr>
          <p:cNvGrpSpPr/>
          <p:nvPr/>
        </p:nvGrpSpPr>
        <p:grpSpPr>
          <a:xfrm>
            <a:off x="4325219" y="1647297"/>
            <a:ext cx="8229599" cy="7899921"/>
            <a:chOff x="4018723" y="331033"/>
            <a:chExt cx="9619745" cy="9622339"/>
          </a:xfrm>
        </p:grpSpPr>
        <p:grpSp>
          <p:nvGrpSpPr>
            <p:cNvPr id="103" name="Group 10">
              <a:extLst>
                <a:ext uri="{FF2B5EF4-FFF2-40B4-BE49-F238E27FC236}">
                  <a16:creationId xmlns:a16="http://schemas.microsoft.com/office/drawing/2014/main" id="{B107D298-77E9-D968-3E12-D4DC3DB96880}"/>
                </a:ext>
              </a:extLst>
            </p:cNvPr>
            <p:cNvGrpSpPr/>
            <p:nvPr/>
          </p:nvGrpSpPr>
          <p:grpSpPr>
            <a:xfrm>
              <a:off x="4018723" y="333627"/>
              <a:ext cx="9619745" cy="9619745"/>
              <a:chOff x="0" y="0"/>
              <a:chExt cx="12826327" cy="12826327"/>
            </a:xfrm>
          </p:grpSpPr>
          <p:sp>
            <p:nvSpPr>
              <p:cNvPr id="115" name="Freeform 11">
                <a:extLst>
                  <a:ext uri="{FF2B5EF4-FFF2-40B4-BE49-F238E27FC236}">
                    <a16:creationId xmlns:a16="http://schemas.microsoft.com/office/drawing/2014/main" id="{F23FA471-D4E7-C9AB-83FC-FFF5F2B3C265}"/>
                  </a:ext>
                </a:extLst>
              </p:cNvPr>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6">
                  <a:extLst>
                    <a:ext uri="{96DAC541-7B7A-43D3-8B79-37D633B846F1}">
                      <asvg:svgBlip xmlns:asvg="http://schemas.microsoft.com/office/drawing/2016/SVG/main" r:embed="rId7"/>
                    </a:ext>
                  </a:extLst>
                </a:blip>
                <a:stretch>
                  <a:fillRect b="-10713"/>
                </a:stretch>
              </a:blipFill>
            </p:spPr>
            <p:txBody>
              <a:bodyPr/>
              <a:lstStyle/>
              <a:p>
                <a:endParaRPr lang="en-US"/>
              </a:p>
            </p:txBody>
          </p:sp>
          <p:grpSp>
            <p:nvGrpSpPr>
              <p:cNvPr id="116" name="Group 12">
                <a:extLst>
                  <a:ext uri="{FF2B5EF4-FFF2-40B4-BE49-F238E27FC236}">
                    <a16:creationId xmlns:a16="http://schemas.microsoft.com/office/drawing/2014/main" id="{82C74241-6FED-1E25-12F7-404FC0858EDD}"/>
                  </a:ext>
                </a:extLst>
              </p:cNvPr>
              <p:cNvGrpSpPr/>
              <p:nvPr/>
            </p:nvGrpSpPr>
            <p:grpSpPr>
              <a:xfrm>
                <a:off x="0" y="0"/>
                <a:ext cx="12826327" cy="12826327"/>
                <a:chOff x="0" y="0"/>
                <a:chExt cx="812800" cy="812800"/>
              </a:xfrm>
            </p:grpSpPr>
            <p:sp>
              <p:nvSpPr>
                <p:cNvPr id="147" name="Freeform 13">
                  <a:extLst>
                    <a:ext uri="{FF2B5EF4-FFF2-40B4-BE49-F238E27FC236}">
                      <a16:creationId xmlns:a16="http://schemas.microsoft.com/office/drawing/2014/main" id="{6B1C6972-CDDD-AC6C-1A31-BF45BF33A8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8" name="TextBox 14">
                  <a:extLst>
                    <a:ext uri="{FF2B5EF4-FFF2-40B4-BE49-F238E27FC236}">
                      <a16:creationId xmlns:a16="http://schemas.microsoft.com/office/drawing/2014/main" id="{AA4E16DC-A539-D2D3-2F8F-75F623F3DC6E}"/>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17" name="Group 15">
                <a:extLst>
                  <a:ext uri="{FF2B5EF4-FFF2-40B4-BE49-F238E27FC236}">
                    <a16:creationId xmlns:a16="http://schemas.microsoft.com/office/drawing/2014/main" id="{BBEE1DFA-460F-E428-EB36-725AF334440E}"/>
                  </a:ext>
                </a:extLst>
              </p:cNvPr>
              <p:cNvGrpSpPr/>
              <p:nvPr/>
            </p:nvGrpSpPr>
            <p:grpSpPr>
              <a:xfrm rot="6675555">
                <a:off x="6610032" y="4700637"/>
                <a:ext cx="4507773" cy="5351103"/>
                <a:chOff x="0" y="0"/>
                <a:chExt cx="703132" cy="834676"/>
              </a:xfrm>
            </p:grpSpPr>
            <p:sp>
              <p:nvSpPr>
                <p:cNvPr id="145" name="Freeform 16">
                  <a:extLst>
                    <a:ext uri="{FF2B5EF4-FFF2-40B4-BE49-F238E27FC236}">
                      <a16:creationId xmlns:a16="http://schemas.microsoft.com/office/drawing/2014/main" id="{81F9CB77-DDF0-4F05-9962-47BD5C697640}"/>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46" name="TextBox 17">
                  <a:extLst>
                    <a:ext uri="{FF2B5EF4-FFF2-40B4-BE49-F238E27FC236}">
                      <a16:creationId xmlns:a16="http://schemas.microsoft.com/office/drawing/2014/main" id="{8EF68ACB-3929-53C8-918D-C6CB292AEF3B}"/>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18" name="Group 18">
                <a:extLst>
                  <a:ext uri="{FF2B5EF4-FFF2-40B4-BE49-F238E27FC236}">
                    <a16:creationId xmlns:a16="http://schemas.microsoft.com/office/drawing/2014/main" id="{FF575AB2-2F67-1647-D766-B4EE09CC086E}"/>
                  </a:ext>
                </a:extLst>
              </p:cNvPr>
              <p:cNvGrpSpPr/>
              <p:nvPr/>
            </p:nvGrpSpPr>
            <p:grpSpPr>
              <a:xfrm rot="-9376829">
                <a:off x="3099387" y="6162904"/>
                <a:ext cx="4507773" cy="5351103"/>
                <a:chOff x="0" y="0"/>
                <a:chExt cx="703132" cy="834676"/>
              </a:xfrm>
            </p:grpSpPr>
            <p:sp>
              <p:nvSpPr>
                <p:cNvPr id="143" name="Freeform 19">
                  <a:extLst>
                    <a:ext uri="{FF2B5EF4-FFF2-40B4-BE49-F238E27FC236}">
                      <a16:creationId xmlns:a16="http://schemas.microsoft.com/office/drawing/2014/main" id="{6C4B65BF-BCD7-5AFB-1091-068F426AF12F}"/>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144" name="TextBox 20">
                  <a:extLst>
                    <a:ext uri="{FF2B5EF4-FFF2-40B4-BE49-F238E27FC236}">
                      <a16:creationId xmlns:a16="http://schemas.microsoft.com/office/drawing/2014/main" id="{F9B8083E-EC97-168C-1655-F60483FA0627}"/>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19" name="Group 21">
                <a:extLst>
                  <a:ext uri="{FF2B5EF4-FFF2-40B4-BE49-F238E27FC236}">
                    <a16:creationId xmlns:a16="http://schemas.microsoft.com/office/drawing/2014/main" id="{61712AE4-B920-D1FA-9AA3-A0ABC0B7638C}"/>
                  </a:ext>
                </a:extLst>
              </p:cNvPr>
              <p:cNvGrpSpPr/>
              <p:nvPr/>
            </p:nvGrpSpPr>
            <p:grpSpPr>
              <a:xfrm rot="-6675864">
                <a:off x="1681038" y="4700486"/>
                <a:ext cx="4507773" cy="5351103"/>
                <a:chOff x="0" y="0"/>
                <a:chExt cx="703132" cy="834676"/>
              </a:xfrm>
            </p:grpSpPr>
            <p:sp>
              <p:nvSpPr>
                <p:cNvPr id="141" name="Freeform 22">
                  <a:extLst>
                    <a:ext uri="{FF2B5EF4-FFF2-40B4-BE49-F238E27FC236}">
                      <a16:creationId xmlns:a16="http://schemas.microsoft.com/office/drawing/2014/main" id="{CA2B3B9A-1786-F074-3639-0BCFB9AF1C4A}"/>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142" name="TextBox 23">
                  <a:extLst>
                    <a:ext uri="{FF2B5EF4-FFF2-40B4-BE49-F238E27FC236}">
                      <a16:creationId xmlns:a16="http://schemas.microsoft.com/office/drawing/2014/main" id="{F5A02299-72DA-DA56-8835-47D1222BE969}"/>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20" name="Group 24">
                <a:extLst>
                  <a:ext uri="{FF2B5EF4-FFF2-40B4-BE49-F238E27FC236}">
                    <a16:creationId xmlns:a16="http://schemas.microsoft.com/office/drawing/2014/main" id="{65BC6044-E3D3-9C15-E8D0-3EDC4769C2C7}"/>
                  </a:ext>
                </a:extLst>
              </p:cNvPr>
              <p:cNvGrpSpPr/>
              <p:nvPr/>
            </p:nvGrpSpPr>
            <p:grpSpPr>
              <a:xfrm rot="9465516">
                <a:off x="5135754" y="6177538"/>
                <a:ext cx="4570904" cy="5351103"/>
                <a:chOff x="0" y="0"/>
                <a:chExt cx="712979" cy="834676"/>
              </a:xfrm>
            </p:grpSpPr>
            <p:sp>
              <p:nvSpPr>
                <p:cNvPr id="139" name="Freeform 25">
                  <a:extLst>
                    <a:ext uri="{FF2B5EF4-FFF2-40B4-BE49-F238E27FC236}">
                      <a16:creationId xmlns:a16="http://schemas.microsoft.com/office/drawing/2014/main" id="{A4989828-5EA8-C43E-DC2A-EBE740265742}"/>
                    </a:ext>
                  </a:extLst>
                </p:cNvPr>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140" name="TextBox 26">
                  <a:extLst>
                    <a:ext uri="{FF2B5EF4-FFF2-40B4-BE49-F238E27FC236}">
                      <a16:creationId xmlns:a16="http://schemas.microsoft.com/office/drawing/2014/main" id="{8A3BB47F-9DF3-8005-84C7-0230D9751205}"/>
                    </a:ext>
                  </a:extLst>
                </p:cNvPr>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121" name="Group 27">
                <a:extLst>
                  <a:ext uri="{FF2B5EF4-FFF2-40B4-BE49-F238E27FC236}">
                    <a16:creationId xmlns:a16="http://schemas.microsoft.com/office/drawing/2014/main" id="{AE610DF3-625F-D8CB-C4FD-DBADEB00DAC3}"/>
                  </a:ext>
                </a:extLst>
              </p:cNvPr>
              <p:cNvGrpSpPr/>
              <p:nvPr/>
            </p:nvGrpSpPr>
            <p:grpSpPr>
              <a:xfrm rot="-3996098">
                <a:off x="1841818" y="2484708"/>
                <a:ext cx="4507773" cy="5614778"/>
                <a:chOff x="0" y="0"/>
                <a:chExt cx="703132" cy="875805"/>
              </a:xfrm>
            </p:grpSpPr>
            <p:sp>
              <p:nvSpPr>
                <p:cNvPr id="137" name="Freeform 28">
                  <a:extLst>
                    <a:ext uri="{FF2B5EF4-FFF2-40B4-BE49-F238E27FC236}">
                      <a16:creationId xmlns:a16="http://schemas.microsoft.com/office/drawing/2014/main" id="{E2D76CBC-7240-1563-4804-B5B347720999}"/>
                    </a:ext>
                  </a:extLst>
                </p:cNvPr>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138" name="TextBox 29">
                  <a:extLst>
                    <a:ext uri="{FF2B5EF4-FFF2-40B4-BE49-F238E27FC236}">
                      <a16:creationId xmlns:a16="http://schemas.microsoft.com/office/drawing/2014/main" id="{7896ABB1-5B34-1557-F6E1-8B8DF814E2B8}"/>
                    </a:ext>
                  </a:extLst>
                </p:cNvPr>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122" name="Group 30">
                <a:extLst>
                  <a:ext uri="{FF2B5EF4-FFF2-40B4-BE49-F238E27FC236}">
                    <a16:creationId xmlns:a16="http://schemas.microsoft.com/office/drawing/2014/main" id="{C0CF4F00-1B64-DBA6-FE40-BC5689E0D4A9}"/>
                  </a:ext>
                </a:extLst>
              </p:cNvPr>
              <p:cNvGrpSpPr/>
              <p:nvPr/>
            </p:nvGrpSpPr>
            <p:grpSpPr>
              <a:xfrm rot="3930158">
                <a:off x="6484760" y="2604046"/>
                <a:ext cx="4585969" cy="5436781"/>
                <a:chOff x="0" y="0"/>
                <a:chExt cx="715329" cy="848040"/>
              </a:xfrm>
            </p:grpSpPr>
            <p:sp>
              <p:nvSpPr>
                <p:cNvPr id="135" name="Freeform 31">
                  <a:extLst>
                    <a:ext uri="{FF2B5EF4-FFF2-40B4-BE49-F238E27FC236}">
                      <a16:creationId xmlns:a16="http://schemas.microsoft.com/office/drawing/2014/main" id="{486CAE48-704C-EEDB-38C4-461649CD3F21}"/>
                    </a:ext>
                  </a:extLst>
                </p:cNvPr>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136" name="TextBox 32">
                  <a:extLst>
                    <a:ext uri="{FF2B5EF4-FFF2-40B4-BE49-F238E27FC236}">
                      <a16:creationId xmlns:a16="http://schemas.microsoft.com/office/drawing/2014/main" id="{CE0B66A7-D972-617A-E70A-7A284EFE8E8C}"/>
                    </a:ext>
                  </a:extLst>
                </p:cNvPr>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123" name="Group 33">
                <a:extLst>
                  <a:ext uri="{FF2B5EF4-FFF2-40B4-BE49-F238E27FC236}">
                    <a16:creationId xmlns:a16="http://schemas.microsoft.com/office/drawing/2014/main" id="{A0FC17BD-0C2C-3D07-AACE-78E89EBB0396}"/>
                  </a:ext>
                </a:extLst>
              </p:cNvPr>
              <p:cNvGrpSpPr/>
              <p:nvPr/>
            </p:nvGrpSpPr>
            <p:grpSpPr>
              <a:xfrm rot="-1204088">
                <a:off x="3204019" y="1269960"/>
                <a:ext cx="4507773" cy="5351103"/>
                <a:chOff x="0" y="0"/>
                <a:chExt cx="703132" cy="834676"/>
              </a:xfrm>
            </p:grpSpPr>
            <p:sp>
              <p:nvSpPr>
                <p:cNvPr id="133" name="Freeform 34">
                  <a:extLst>
                    <a:ext uri="{FF2B5EF4-FFF2-40B4-BE49-F238E27FC236}">
                      <a16:creationId xmlns:a16="http://schemas.microsoft.com/office/drawing/2014/main" id="{8EEB065B-C96F-F181-E883-1FF578842726}"/>
                    </a:ext>
                  </a:extLst>
                </p:cNvPr>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134" name="TextBox 35">
                  <a:extLst>
                    <a:ext uri="{FF2B5EF4-FFF2-40B4-BE49-F238E27FC236}">
                      <a16:creationId xmlns:a16="http://schemas.microsoft.com/office/drawing/2014/main" id="{45BB0214-4C8E-5EFA-19C5-14A5EC0BB653}"/>
                    </a:ext>
                  </a:extLst>
                </p:cNvPr>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24" name="Group 36">
                <a:extLst>
                  <a:ext uri="{FF2B5EF4-FFF2-40B4-BE49-F238E27FC236}">
                    <a16:creationId xmlns:a16="http://schemas.microsoft.com/office/drawing/2014/main" id="{9C39B838-56DE-0661-E898-BA900DD793BB}"/>
                  </a:ext>
                </a:extLst>
              </p:cNvPr>
              <p:cNvGrpSpPr/>
              <p:nvPr/>
            </p:nvGrpSpPr>
            <p:grpSpPr>
              <a:xfrm rot="1315322">
                <a:off x="5353622" y="1205486"/>
                <a:ext cx="4135168" cy="5480050"/>
                <a:chOff x="0" y="0"/>
                <a:chExt cx="645012" cy="854790"/>
              </a:xfrm>
            </p:grpSpPr>
            <p:sp>
              <p:nvSpPr>
                <p:cNvPr id="131" name="Freeform 37">
                  <a:extLst>
                    <a:ext uri="{FF2B5EF4-FFF2-40B4-BE49-F238E27FC236}">
                      <a16:creationId xmlns:a16="http://schemas.microsoft.com/office/drawing/2014/main" id="{89A7B09B-253A-B799-1428-05C9B5D598D9}"/>
                    </a:ext>
                  </a:extLst>
                </p:cNvPr>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132" name="TextBox 38">
                  <a:extLst>
                    <a:ext uri="{FF2B5EF4-FFF2-40B4-BE49-F238E27FC236}">
                      <a16:creationId xmlns:a16="http://schemas.microsoft.com/office/drawing/2014/main" id="{F8CB8065-C379-CBCC-DCC9-1F09E24B3C27}"/>
                    </a:ext>
                  </a:extLst>
                </p:cNvPr>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125" name="Group 39">
                <a:extLst>
                  <a:ext uri="{FF2B5EF4-FFF2-40B4-BE49-F238E27FC236}">
                    <a16:creationId xmlns:a16="http://schemas.microsoft.com/office/drawing/2014/main" id="{16082A23-83CE-F481-3301-D0F078B68CAC}"/>
                  </a:ext>
                </a:extLst>
              </p:cNvPr>
              <p:cNvGrpSpPr/>
              <p:nvPr/>
            </p:nvGrpSpPr>
            <p:grpSpPr>
              <a:xfrm>
                <a:off x="534838" y="534838"/>
                <a:ext cx="11756651" cy="11756651"/>
                <a:chOff x="0" y="0"/>
                <a:chExt cx="812800" cy="812800"/>
              </a:xfrm>
            </p:grpSpPr>
            <p:sp>
              <p:nvSpPr>
                <p:cNvPr id="129" name="Freeform 40">
                  <a:extLst>
                    <a:ext uri="{FF2B5EF4-FFF2-40B4-BE49-F238E27FC236}">
                      <a16:creationId xmlns:a16="http://schemas.microsoft.com/office/drawing/2014/main" id="{85B079CF-1D78-D3AC-B117-B7BDE2326A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130" name="TextBox 41">
                  <a:extLst>
                    <a:ext uri="{FF2B5EF4-FFF2-40B4-BE49-F238E27FC236}">
                      <a16:creationId xmlns:a16="http://schemas.microsoft.com/office/drawing/2014/main" id="{4581751E-BD21-7AD3-7096-CCBF18FA77BA}"/>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26" name="Group 42">
                <a:extLst>
                  <a:ext uri="{FF2B5EF4-FFF2-40B4-BE49-F238E27FC236}">
                    <a16:creationId xmlns:a16="http://schemas.microsoft.com/office/drawing/2014/main" id="{1661AFF6-7D4C-058F-907C-E8BC73657B75}"/>
                  </a:ext>
                </a:extLst>
              </p:cNvPr>
              <p:cNvGrpSpPr/>
              <p:nvPr/>
            </p:nvGrpSpPr>
            <p:grpSpPr>
              <a:xfrm>
                <a:off x="5598807" y="5598807"/>
                <a:ext cx="1628713" cy="1628713"/>
                <a:chOff x="0" y="0"/>
                <a:chExt cx="812800" cy="812800"/>
              </a:xfrm>
            </p:grpSpPr>
            <p:sp>
              <p:nvSpPr>
                <p:cNvPr id="127" name="Freeform 43">
                  <a:extLst>
                    <a:ext uri="{FF2B5EF4-FFF2-40B4-BE49-F238E27FC236}">
                      <a16:creationId xmlns:a16="http://schemas.microsoft.com/office/drawing/2014/main" id="{2F7E0BA2-749C-69F1-A338-E9A3760652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28" name="TextBox 44">
                  <a:extLst>
                    <a:ext uri="{FF2B5EF4-FFF2-40B4-BE49-F238E27FC236}">
                      <a16:creationId xmlns:a16="http://schemas.microsoft.com/office/drawing/2014/main" id="{F096684D-FF71-F34C-119F-28CD7B1BAE4F}"/>
                    </a:ext>
                  </a:extLst>
                </p:cNvPr>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104" name="Group 45">
              <a:extLst>
                <a:ext uri="{FF2B5EF4-FFF2-40B4-BE49-F238E27FC236}">
                  <a16:creationId xmlns:a16="http://schemas.microsoft.com/office/drawing/2014/main" id="{7A2E0117-1ED1-2D5E-6042-ED9AAE022AAF}"/>
                </a:ext>
              </a:extLst>
            </p:cNvPr>
            <p:cNvGrpSpPr/>
            <p:nvPr/>
          </p:nvGrpSpPr>
          <p:grpSpPr>
            <a:xfrm>
              <a:off x="4147782" y="331033"/>
              <a:ext cx="9304340" cy="9304340"/>
              <a:chOff x="0" y="0"/>
              <a:chExt cx="812800" cy="812800"/>
            </a:xfrm>
          </p:grpSpPr>
          <p:sp>
            <p:nvSpPr>
              <p:cNvPr id="113" name="Freeform 46">
                <a:extLst>
                  <a:ext uri="{FF2B5EF4-FFF2-40B4-BE49-F238E27FC236}">
                    <a16:creationId xmlns:a16="http://schemas.microsoft.com/office/drawing/2014/main" id="{2F71B24C-6751-AFA6-BAD9-D66CB1ED08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114" name="TextBox 47">
                <a:extLst>
                  <a:ext uri="{FF2B5EF4-FFF2-40B4-BE49-F238E27FC236}">
                    <a16:creationId xmlns:a16="http://schemas.microsoft.com/office/drawing/2014/main" id="{0AFAC1F8-AA9E-7902-D08C-5A4177B30345}"/>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105" name="TextBox 57">
              <a:extLst>
                <a:ext uri="{FF2B5EF4-FFF2-40B4-BE49-F238E27FC236}">
                  <a16:creationId xmlns:a16="http://schemas.microsoft.com/office/drawing/2014/main" id="{E90E84B8-0E1F-0BEB-2B18-A07343780206}"/>
                </a:ext>
              </a:extLst>
            </p:cNvPr>
            <p:cNvSpPr txBox="1"/>
            <p:nvPr/>
          </p:nvSpPr>
          <p:spPr>
            <a:xfrm rot="17773168">
              <a:off x="8512175" y="2462159"/>
              <a:ext cx="3076046" cy="114975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p>
            <a:p>
              <a:pPr algn="ctr">
                <a:lnSpc>
                  <a:spcPts val="3920"/>
                </a:lnSpc>
              </a:pPr>
              <a:endParaRPr lang="en-US" sz="3200" dirty="0">
                <a:solidFill>
                  <a:srgbClr val="000000"/>
                </a:solidFill>
                <a:latin typeface="Lazydog"/>
              </a:endParaRPr>
            </a:p>
          </p:txBody>
        </p:sp>
        <p:sp>
          <p:nvSpPr>
            <p:cNvPr id="106" name="TextBox 57">
              <a:extLst>
                <a:ext uri="{FF2B5EF4-FFF2-40B4-BE49-F238E27FC236}">
                  <a16:creationId xmlns:a16="http://schemas.microsoft.com/office/drawing/2014/main" id="{1B9A1185-ABD3-8D0A-B197-9FAF5E23F3FB}"/>
                </a:ext>
              </a:extLst>
            </p:cNvPr>
            <p:cNvSpPr txBox="1"/>
            <p:nvPr/>
          </p:nvSpPr>
          <p:spPr>
            <a:xfrm rot="20510321">
              <a:off x="9482316" y="3966728"/>
              <a:ext cx="3076048" cy="119805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150</a:t>
              </a:r>
            </a:p>
            <a:p>
              <a:pPr algn="ctr">
                <a:lnSpc>
                  <a:spcPts val="3920"/>
                </a:lnSpc>
              </a:pPr>
              <a:endParaRPr lang="en-US" sz="3200" dirty="0">
                <a:solidFill>
                  <a:srgbClr val="000000"/>
                </a:solidFill>
                <a:latin typeface="Lazydog"/>
              </a:endParaRPr>
            </a:p>
          </p:txBody>
        </p:sp>
        <p:sp>
          <p:nvSpPr>
            <p:cNvPr id="107" name="TextBox 57">
              <a:extLst>
                <a:ext uri="{FF2B5EF4-FFF2-40B4-BE49-F238E27FC236}">
                  <a16:creationId xmlns:a16="http://schemas.microsoft.com/office/drawing/2014/main" id="{90C0B57B-8DAD-198F-575F-F7A821BA9E59}"/>
                </a:ext>
              </a:extLst>
            </p:cNvPr>
            <p:cNvSpPr txBox="1"/>
            <p:nvPr/>
          </p:nvSpPr>
          <p:spPr>
            <a:xfrm rot="1582261">
              <a:off x="9391578" y="5680939"/>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108" name="TextBox 57">
              <a:extLst>
                <a:ext uri="{FF2B5EF4-FFF2-40B4-BE49-F238E27FC236}">
                  <a16:creationId xmlns:a16="http://schemas.microsoft.com/office/drawing/2014/main" id="{30E89AAE-A3F5-D7C2-9397-590AA6EA5DC1}"/>
                </a:ext>
              </a:extLst>
            </p:cNvPr>
            <p:cNvSpPr txBox="1"/>
            <p:nvPr/>
          </p:nvSpPr>
          <p:spPr>
            <a:xfrm rot="3809307">
              <a:off x="8154991" y="6946208"/>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sp>
          <p:nvSpPr>
            <p:cNvPr id="109" name="TextBox 57">
              <a:extLst>
                <a:ext uri="{FF2B5EF4-FFF2-40B4-BE49-F238E27FC236}">
                  <a16:creationId xmlns:a16="http://schemas.microsoft.com/office/drawing/2014/main" id="{07C6EB3C-3291-1826-ED6E-A6FF7C28171A}"/>
                </a:ext>
              </a:extLst>
            </p:cNvPr>
            <p:cNvSpPr txBox="1"/>
            <p:nvPr/>
          </p:nvSpPr>
          <p:spPr>
            <a:xfrm rot="6841983">
              <a:off x="6271932" y="6894509"/>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200</a:t>
              </a:r>
              <a:endParaRPr lang="en-US" sz="3200" dirty="0">
                <a:solidFill>
                  <a:srgbClr val="000000"/>
                </a:solidFill>
                <a:latin typeface="Lazydog"/>
              </a:endParaRPr>
            </a:p>
          </p:txBody>
        </p:sp>
        <p:sp>
          <p:nvSpPr>
            <p:cNvPr id="110" name="TextBox 57">
              <a:extLst>
                <a:ext uri="{FF2B5EF4-FFF2-40B4-BE49-F238E27FC236}">
                  <a16:creationId xmlns:a16="http://schemas.microsoft.com/office/drawing/2014/main" id="{004CDF38-3B38-BF02-0AB8-1CA66DC987AB}"/>
                </a:ext>
              </a:extLst>
            </p:cNvPr>
            <p:cNvSpPr txBox="1"/>
            <p:nvPr/>
          </p:nvSpPr>
          <p:spPr>
            <a:xfrm rot="9561475">
              <a:off x="5049700" y="5556394"/>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111" name="TextBox 57">
              <a:extLst>
                <a:ext uri="{FF2B5EF4-FFF2-40B4-BE49-F238E27FC236}">
                  <a16:creationId xmlns:a16="http://schemas.microsoft.com/office/drawing/2014/main" id="{F3120200-A347-BA6C-DCFE-B66F3123B495}"/>
                </a:ext>
              </a:extLst>
            </p:cNvPr>
            <p:cNvSpPr txBox="1"/>
            <p:nvPr/>
          </p:nvSpPr>
          <p:spPr>
            <a:xfrm rot="12452256">
              <a:off x="4937324" y="3737581"/>
              <a:ext cx="3076048" cy="671428"/>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100</a:t>
              </a:r>
              <a:endParaRPr lang="en-US" sz="3200" dirty="0">
                <a:solidFill>
                  <a:srgbClr val="000000"/>
                </a:solidFill>
                <a:latin typeface="Lazydog"/>
              </a:endParaRPr>
            </a:p>
          </p:txBody>
        </p:sp>
        <p:sp>
          <p:nvSpPr>
            <p:cNvPr id="112" name="TextBox 57">
              <a:extLst>
                <a:ext uri="{FF2B5EF4-FFF2-40B4-BE49-F238E27FC236}">
                  <a16:creationId xmlns:a16="http://schemas.microsoft.com/office/drawing/2014/main" id="{2236CC04-A2F0-BB6C-08F7-8D7C21B288A8}"/>
                </a:ext>
              </a:extLst>
            </p:cNvPr>
            <p:cNvSpPr txBox="1"/>
            <p:nvPr/>
          </p:nvSpPr>
          <p:spPr>
            <a:xfrm rot="15164031">
              <a:off x="6480771" y="2502128"/>
              <a:ext cx="3076046" cy="644357"/>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grpSp>
      <p:grpSp>
        <p:nvGrpSpPr>
          <p:cNvPr id="149" name="Group 148">
            <a:extLst>
              <a:ext uri="{FF2B5EF4-FFF2-40B4-BE49-F238E27FC236}">
                <a16:creationId xmlns:a16="http://schemas.microsoft.com/office/drawing/2014/main" id="{CA30496E-D75D-A8AE-EA8E-440698C6684B}"/>
              </a:ext>
            </a:extLst>
          </p:cNvPr>
          <p:cNvGrpSpPr/>
          <p:nvPr/>
        </p:nvGrpSpPr>
        <p:grpSpPr>
          <a:xfrm>
            <a:off x="8071177" y="8213543"/>
            <a:ext cx="715220" cy="1256501"/>
            <a:chOff x="15856044" y="3754342"/>
            <a:chExt cx="836035" cy="2262311"/>
          </a:xfrm>
        </p:grpSpPr>
        <p:grpSp>
          <p:nvGrpSpPr>
            <p:cNvPr id="150" name="Group 49">
              <a:extLst>
                <a:ext uri="{FF2B5EF4-FFF2-40B4-BE49-F238E27FC236}">
                  <a16:creationId xmlns:a16="http://schemas.microsoft.com/office/drawing/2014/main" id="{7A54D723-4538-3A4C-A3F2-CBB5FD53EABC}"/>
                </a:ext>
              </a:extLst>
            </p:cNvPr>
            <p:cNvGrpSpPr/>
            <p:nvPr/>
          </p:nvGrpSpPr>
          <p:grpSpPr>
            <a:xfrm>
              <a:off x="15856044" y="4965077"/>
              <a:ext cx="836035" cy="1051576"/>
              <a:chOff x="45553" y="-233785"/>
              <a:chExt cx="812800" cy="1022351"/>
            </a:xfrm>
          </p:grpSpPr>
          <p:sp>
            <p:nvSpPr>
              <p:cNvPr id="156" name="Freeform 50">
                <a:extLst>
                  <a:ext uri="{FF2B5EF4-FFF2-40B4-BE49-F238E27FC236}">
                    <a16:creationId xmlns:a16="http://schemas.microsoft.com/office/drawing/2014/main" id="{32A7D055-43B1-A186-0C96-8B957740F734}"/>
                  </a:ext>
                </a:extLst>
              </p:cNvPr>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157" name="TextBox 51">
                <a:extLst>
                  <a:ext uri="{FF2B5EF4-FFF2-40B4-BE49-F238E27FC236}">
                    <a16:creationId xmlns:a16="http://schemas.microsoft.com/office/drawing/2014/main" id="{6DAAAF4D-9BA4-2876-BAEF-77F4408525DF}"/>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151" name="Group 150">
              <a:extLst>
                <a:ext uri="{FF2B5EF4-FFF2-40B4-BE49-F238E27FC236}">
                  <a16:creationId xmlns:a16="http://schemas.microsoft.com/office/drawing/2014/main" id="{A68909DD-0075-5761-F6F6-8A2C2CAA0D35}"/>
                </a:ext>
              </a:extLst>
            </p:cNvPr>
            <p:cNvGrpSpPr/>
            <p:nvPr/>
          </p:nvGrpSpPr>
          <p:grpSpPr>
            <a:xfrm>
              <a:off x="15998564" y="3754342"/>
              <a:ext cx="550996" cy="2111312"/>
              <a:chOff x="8524454" y="7368295"/>
              <a:chExt cx="550996" cy="2111312"/>
            </a:xfrm>
          </p:grpSpPr>
          <p:sp>
            <p:nvSpPr>
              <p:cNvPr id="152" name="Freeform 48">
                <a:extLst>
                  <a:ext uri="{FF2B5EF4-FFF2-40B4-BE49-F238E27FC236}">
                    <a16:creationId xmlns:a16="http://schemas.microsoft.com/office/drawing/2014/main" id="{F13F681C-FAF9-7367-E655-D57D02D9313E}"/>
                  </a:ext>
                </a:extLst>
              </p:cNvPr>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scene3d>
                <a:camera prst="obliqueTopLeft"/>
                <a:lightRig rig="threePt" dir="t"/>
              </a:scene3d>
            </p:spPr>
            <p:txBody>
              <a:bodyPr/>
              <a:lstStyle/>
              <a:p>
                <a:endParaRPr lang="en-US" dirty="0"/>
              </a:p>
            </p:txBody>
          </p:sp>
          <p:grpSp>
            <p:nvGrpSpPr>
              <p:cNvPr id="153" name="Group 52">
                <a:extLst>
                  <a:ext uri="{FF2B5EF4-FFF2-40B4-BE49-F238E27FC236}">
                    <a16:creationId xmlns:a16="http://schemas.microsoft.com/office/drawing/2014/main" id="{719C404E-1ACA-066F-353B-92B7FE682A74}"/>
                  </a:ext>
                </a:extLst>
              </p:cNvPr>
              <p:cNvGrpSpPr/>
              <p:nvPr/>
            </p:nvGrpSpPr>
            <p:grpSpPr>
              <a:xfrm>
                <a:off x="8630022" y="8923726"/>
                <a:ext cx="377617" cy="531897"/>
                <a:chOff x="0" y="-224747"/>
                <a:chExt cx="736600" cy="1037547"/>
              </a:xfrm>
            </p:grpSpPr>
            <p:sp>
              <p:nvSpPr>
                <p:cNvPr id="154" name="Freeform 53">
                  <a:extLst>
                    <a:ext uri="{FF2B5EF4-FFF2-40B4-BE49-F238E27FC236}">
                      <a16:creationId xmlns:a16="http://schemas.microsoft.com/office/drawing/2014/main" id="{6EE94B5A-F6BA-C9C7-61F3-0F1464913664}"/>
                    </a:ext>
                  </a:extLst>
                </p:cNvPr>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155" name="TextBox 54">
                  <a:extLst>
                    <a:ext uri="{FF2B5EF4-FFF2-40B4-BE49-F238E27FC236}">
                      <a16:creationId xmlns:a16="http://schemas.microsoft.com/office/drawing/2014/main" id="{4FEE0E27-C06B-7068-DEF7-96FCD4626982}"/>
                    </a:ext>
                  </a:extLst>
                </p:cNvPr>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
        <p:nvSpPr>
          <p:cNvPr id="2" name="TextBox 8">
            <a:extLst>
              <a:ext uri="{FF2B5EF4-FFF2-40B4-BE49-F238E27FC236}">
                <a16:creationId xmlns:a16="http://schemas.microsoft.com/office/drawing/2014/main" id="{933A585C-6A9B-7369-A9AF-6F6421A51FA5}"/>
              </a:ext>
            </a:extLst>
          </p:cNvPr>
          <p:cNvSpPr txBox="1"/>
          <p:nvPr/>
        </p:nvSpPr>
        <p:spPr>
          <a:xfrm>
            <a:off x="13683241" y="3447985"/>
            <a:ext cx="3761542" cy="1025922"/>
          </a:xfrm>
          <a:prstGeom prst="rect">
            <a:avLst/>
          </a:prstGeom>
        </p:spPr>
        <p:txBody>
          <a:bodyPr wrap="square" lIns="0" tIns="0" rIns="0" bIns="0" rtlCol="0" anchor="t">
            <a:spAutoFit/>
          </a:bodyPr>
          <a:lstStyle/>
          <a:p>
            <a:pPr>
              <a:lnSpc>
                <a:spcPts val="7981"/>
              </a:lnSpc>
            </a:pPr>
            <a:r>
              <a:rPr lang="en-US" sz="8000" b="1" dirty="0">
                <a:latin typeface="Bryndan Write Bold"/>
              </a:rPr>
              <a:t>Team 1</a:t>
            </a:r>
          </a:p>
        </p:txBody>
      </p:sp>
      <p:sp>
        <p:nvSpPr>
          <p:cNvPr id="3" name="TextBox 2">
            <a:extLst>
              <a:ext uri="{FF2B5EF4-FFF2-40B4-BE49-F238E27FC236}">
                <a16:creationId xmlns:a16="http://schemas.microsoft.com/office/drawing/2014/main" id="{C01CA008-E957-234B-DCC1-745BD49FDB84}"/>
              </a:ext>
            </a:extLst>
          </p:cNvPr>
          <p:cNvSpPr txBox="1"/>
          <p:nvPr/>
        </p:nvSpPr>
        <p:spPr>
          <a:xfrm>
            <a:off x="13597864" y="5973437"/>
            <a:ext cx="3898808" cy="1118255"/>
          </a:xfrm>
          <a:prstGeom prst="rect">
            <a:avLst/>
          </a:prstGeom>
          <a:noFill/>
        </p:spPr>
        <p:txBody>
          <a:bodyPr wrap="square">
            <a:spAutoFit/>
          </a:bodyPr>
          <a:lstStyle/>
          <a:p>
            <a:pPr>
              <a:lnSpc>
                <a:spcPts val="7981"/>
              </a:lnSpc>
            </a:pPr>
            <a:r>
              <a:rPr lang="en-US" sz="8000" b="1" dirty="0">
                <a:latin typeface="Bryndan Write Bold"/>
              </a:rPr>
              <a:t>Team 2</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0" name="audio-logo-little-rascal-185093.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0" y="-3785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34371" y="512711"/>
            <a:ext cx="74948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Let’s choose a number.</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hlinkClick r:id="rId10" action="ppaction://hlinksldjump"/>
            <a:extLst>
              <a:ext uri="{FF2B5EF4-FFF2-40B4-BE49-F238E27FC236}">
                <a16:creationId xmlns:a16="http://schemas.microsoft.com/office/drawing/2014/main" id="{70FEDCF9-C78E-0C1A-C4AA-EE98FD0A9F92}"/>
              </a:ext>
            </a:extLst>
          </p:cNvPr>
          <p:cNvSpPr/>
          <p:nvPr/>
        </p:nvSpPr>
        <p:spPr>
          <a:xfrm>
            <a:off x="-463952" y="7915123"/>
            <a:ext cx="2769218" cy="2830790"/>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1"/>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 name="1">
            <a:extLst>
              <a:ext uri="{FF2B5EF4-FFF2-40B4-BE49-F238E27FC236}">
                <a16:creationId xmlns:a16="http://schemas.microsoft.com/office/drawing/2014/main" id="{A801F020-25E1-F2CC-DC58-7F309CFAE0B6}"/>
              </a:ext>
            </a:extLst>
          </p:cNvPr>
          <p:cNvGrpSpPr/>
          <p:nvPr/>
        </p:nvGrpSpPr>
        <p:grpSpPr>
          <a:xfrm>
            <a:off x="2209800" y="1729402"/>
            <a:ext cx="3137376" cy="3638725"/>
            <a:chOff x="7870907" y="-26432"/>
            <a:chExt cx="4055343" cy="2402404"/>
          </a:xfrm>
        </p:grpSpPr>
        <p:grpSp>
          <p:nvGrpSpPr>
            <p:cNvPr id="3" name="Group 5">
              <a:extLst>
                <a:ext uri="{FF2B5EF4-FFF2-40B4-BE49-F238E27FC236}">
                  <a16:creationId xmlns:a16="http://schemas.microsoft.com/office/drawing/2014/main" id="{D93D9D93-E845-7C43-47DD-A6E4D8B9FFF3}"/>
                </a:ext>
              </a:extLst>
            </p:cNvPr>
            <p:cNvGrpSpPr/>
            <p:nvPr/>
          </p:nvGrpSpPr>
          <p:grpSpPr>
            <a:xfrm>
              <a:off x="7870907" y="-26432"/>
              <a:ext cx="4055343" cy="2402404"/>
              <a:chOff x="-222546" y="-642965"/>
              <a:chExt cx="5925576" cy="8851066"/>
            </a:xfrm>
            <a:solidFill>
              <a:srgbClr val="0070C0"/>
            </a:solidFill>
          </p:grpSpPr>
          <p:sp>
            <p:nvSpPr>
              <p:cNvPr id="5" name="Freeform 6">
                <a:extLst>
                  <a:ext uri="{FF2B5EF4-FFF2-40B4-BE49-F238E27FC236}">
                    <a16:creationId xmlns:a16="http://schemas.microsoft.com/office/drawing/2014/main" id="{E4E8BF2F-5A43-0101-A89E-466599D2DE40}"/>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4" name="TextBox 34">
              <a:hlinkClick r:id="rId14" action="ppaction://hlinksldjump"/>
              <a:extLst>
                <a:ext uri="{FF2B5EF4-FFF2-40B4-BE49-F238E27FC236}">
                  <a16:creationId xmlns:a16="http://schemas.microsoft.com/office/drawing/2014/main" id="{C5D0E7F7-C5EA-076E-0FD1-6F65224BAE4A}"/>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1</a:t>
              </a:r>
            </a:p>
          </p:txBody>
        </p:sp>
      </p:grpSp>
      <p:grpSp>
        <p:nvGrpSpPr>
          <p:cNvPr id="6" name="1">
            <a:extLst>
              <a:ext uri="{FF2B5EF4-FFF2-40B4-BE49-F238E27FC236}">
                <a16:creationId xmlns:a16="http://schemas.microsoft.com/office/drawing/2014/main" id="{DF6784F8-87FA-FE84-33DC-BB0EA3A1AE8E}"/>
              </a:ext>
            </a:extLst>
          </p:cNvPr>
          <p:cNvGrpSpPr/>
          <p:nvPr/>
        </p:nvGrpSpPr>
        <p:grpSpPr>
          <a:xfrm>
            <a:off x="5811128" y="1729401"/>
            <a:ext cx="3137376" cy="3638725"/>
            <a:chOff x="7870907" y="-26432"/>
            <a:chExt cx="4055343" cy="2402404"/>
          </a:xfrm>
        </p:grpSpPr>
        <p:grpSp>
          <p:nvGrpSpPr>
            <p:cNvPr id="7" name="Group 5">
              <a:extLst>
                <a:ext uri="{FF2B5EF4-FFF2-40B4-BE49-F238E27FC236}">
                  <a16:creationId xmlns:a16="http://schemas.microsoft.com/office/drawing/2014/main" id="{CDC4608D-7FD3-0A09-E5C9-0D559D873C80}"/>
                </a:ext>
              </a:extLst>
            </p:cNvPr>
            <p:cNvGrpSpPr/>
            <p:nvPr/>
          </p:nvGrpSpPr>
          <p:grpSpPr>
            <a:xfrm>
              <a:off x="7870907" y="-26432"/>
              <a:ext cx="4055343" cy="2402404"/>
              <a:chOff x="-222546" y="-642965"/>
              <a:chExt cx="5925576" cy="8851066"/>
            </a:xfrm>
            <a:solidFill>
              <a:srgbClr val="0070C0"/>
            </a:solidFill>
          </p:grpSpPr>
          <p:sp>
            <p:nvSpPr>
              <p:cNvPr id="9" name="Freeform 6">
                <a:extLst>
                  <a:ext uri="{FF2B5EF4-FFF2-40B4-BE49-F238E27FC236}">
                    <a16:creationId xmlns:a16="http://schemas.microsoft.com/office/drawing/2014/main" id="{21813CA7-1A7C-3A63-74E4-D4B7C7D5CEC3}"/>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8" name="TextBox 34">
              <a:hlinkClick r:id="rId15" action="ppaction://hlinksldjump"/>
              <a:extLst>
                <a:ext uri="{FF2B5EF4-FFF2-40B4-BE49-F238E27FC236}">
                  <a16:creationId xmlns:a16="http://schemas.microsoft.com/office/drawing/2014/main" id="{BA86C099-4B80-CC97-32C6-7794BA5ED194}"/>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2</a:t>
              </a:r>
            </a:p>
          </p:txBody>
        </p:sp>
      </p:grpSp>
      <p:grpSp>
        <p:nvGrpSpPr>
          <p:cNvPr id="10" name="1">
            <a:extLst>
              <a:ext uri="{FF2B5EF4-FFF2-40B4-BE49-F238E27FC236}">
                <a16:creationId xmlns:a16="http://schemas.microsoft.com/office/drawing/2014/main" id="{C464F110-0099-24E4-F320-09B6A18B173D}"/>
              </a:ext>
            </a:extLst>
          </p:cNvPr>
          <p:cNvGrpSpPr/>
          <p:nvPr/>
        </p:nvGrpSpPr>
        <p:grpSpPr>
          <a:xfrm>
            <a:off x="9323449" y="1698800"/>
            <a:ext cx="3137376" cy="3638725"/>
            <a:chOff x="7870907" y="-26432"/>
            <a:chExt cx="4055343" cy="2402404"/>
          </a:xfrm>
        </p:grpSpPr>
        <p:grpSp>
          <p:nvGrpSpPr>
            <p:cNvPr id="11" name="Group 5">
              <a:extLst>
                <a:ext uri="{FF2B5EF4-FFF2-40B4-BE49-F238E27FC236}">
                  <a16:creationId xmlns:a16="http://schemas.microsoft.com/office/drawing/2014/main" id="{012E7196-560C-47F1-5D51-6CECD47EF434}"/>
                </a:ext>
              </a:extLst>
            </p:cNvPr>
            <p:cNvGrpSpPr/>
            <p:nvPr/>
          </p:nvGrpSpPr>
          <p:grpSpPr>
            <a:xfrm>
              <a:off x="7870907" y="-26432"/>
              <a:ext cx="4055343" cy="2402404"/>
              <a:chOff x="-222546" y="-642965"/>
              <a:chExt cx="5925576" cy="8851066"/>
            </a:xfrm>
            <a:solidFill>
              <a:srgbClr val="0070C0"/>
            </a:solidFill>
          </p:grpSpPr>
          <p:sp>
            <p:nvSpPr>
              <p:cNvPr id="18" name="Freeform 6">
                <a:extLst>
                  <a:ext uri="{FF2B5EF4-FFF2-40B4-BE49-F238E27FC236}">
                    <a16:creationId xmlns:a16="http://schemas.microsoft.com/office/drawing/2014/main" id="{CB26E72F-5B1B-4484-3D1F-6E20D2A32A5D}"/>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16" name="TextBox 34">
              <a:hlinkClick r:id="rId16" action="ppaction://hlinksldjump"/>
              <a:extLst>
                <a:ext uri="{FF2B5EF4-FFF2-40B4-BE49-F238E27FC236}">
                  <a16:creationId xmlns:a16="http://schemas.microsoft.com/office/drawing/2014/main" id="{25FC75C7-E02D-49CD-B244-1F3A0D9A7B53}"/>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3</a:t>
              </a:r>
            </a:p>
          </p:txBody>
        </p:sp>
      </p:grpSp>
      <p:grpSp>
        <p:nvGrpSpPr>
          <p:cNvPr id="19" name="1">
            <a:extLst>
              <a:ext uri="{FF2B5EF4-FFF2-40B4-BE49-F238E27FC236}">
                <a16:creationId xmlns:a16="http://schemas.microsoft.com/office/drawing/2014/main" id="{B7F11129-50B5-D941-8753-2E5AC2E7669A}"/>
              </a:ext>
            </a:extLst>
          </p:cNvPr>
          <p:cNvGrpSpPr/>
          <p:nvPr/>
        </p:nvGrpSpPr>
        <p:grpSpPr>
          <a:xfrm>
            <a:off x="12851036" y="1692655"/>
            <a:ext cx="3137376" cy="3638725"/>
            <a:chOff x="7870907" y="-26432"/>
            <a:chExt cx="4055343" cy="2402404"/>
          </a:xfrm>
        </p:grpSpPr>
        <p:grpSp>
          <p:nvGrpSpPr>
            <p:cNvPr id="20" name="Group 5">
              <a:extLst>
                <a:ext uri="{FF2B5EF4-FFF2-40B4-BE49-F238E27FC236}">
                  <a16:creationId xmlns:a16="http://schemas.microsoft.com/office/drawing/2014/main" id="{DCAC01BF-BB43-C198-EA04-E223041D3390}"/>
                </a:ext>
              </a:extLst>
            </p:cNvPr>
            <p:cNvGrpSpPr/>
            <p:nvPr/>
          </p:nvGrpSpPr>
          <p:grpSpPr>
            <a:xfrm>
              <a:off x="7870907" y="-26432"/>
              <a:ext cx="4055343" cy="2402404"/>
              <a:chOff x="-222546" y="-642965"/>
              <a:chExt cx="5925576" cy="8851066"/>
            </a:xfrm>
            <a:solidFill>
              <a:srgbClr val="0070C0"/>
            </a:solidFill>
          </p:grpSpPr>
          <p:sp>
            <p:nvSpPr>
              <p:cNvPr id="23" name="Freeform 6">
                <a:extLst>
                  <a:ext uri="{FF2B5EF4-FFF2-40B4-BE49-F238E27FC236}">
                    <a16:creationId xmlns:a16="http://schemas.microsoft.com/office/drawing/2014/main" id="{4FEF133F-E49F-540B-1354-E0DCF586CA77}"/>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22" name="TextBox 34">
              <a:hlinkClick r:id="rId17" action="ppaction://hlinksldjump"/>
              <a:extLst>
                <a:ext uri="{FF2B5EF4-FFF2-40B4-BE49-F238E27FC236}">
                  <a16:creationId xmlns:a16="http://schemas.microsoft.com/office/drawing/2014/main" id="{AF77B116-8D4E-717E-4653-2CACA4F2F075}"/>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4</a:t>
              </a:r>
            </a:p>
          </p:txBody>
        </p:sp>
      </p:grpSp>
      <p:grpSp>
        <p:nvGrpSpPr>
          <p:cNvPr id="24" name="1">
            <a:extLst>
              <a:ext uri="{FF2B5EF4-FFF2-40B4-BE49-F238E27FC236}">
                <a16:creationId xmlns:a16="http://schemas.microsoft.com/office/drawing/2014/main" id="{5E83CAD6-BF9D-8EFC-F7FB-32B5DC940F72}"/>
              </a:ext>
            </a:extLst>
          </p:cNvPr>
          <p:cNvGrpSpPr/>
          <p:nvPr/>
        </p:nvGrpSpPr>
        <p:grpSpPr>
          <a:xfrm>
            <a:off x="3906172" y="5786284"/>
            <a:ext cx="3137376" cy="3638725"/>
            <a:chOff x="7870907" y="-26432"/>
            <a:chExt cx="4055343" cy="2402404"/>
          </a:xfrm>
        </p:grpSpPr>
        <p:grpSp>
          <p:nvGrpSpPr>
            <p:cNvPr id="25" name="Group 5">
              <a:extLst>
                <a:ext uri="{FF2B5EF4-FFF2-40B4-BE49-F238E27FC236}">
                  <a16:creationId xmlns:a16="http://schemas.microsoft.com/office/drawing/2014/main" id="{1A5B4BCD-7165-63BD-ACDC-4ED81064DA83}"/>
                </a:ext>
              </a:extLst>
            </p:cNvPr>
            <p:cNvGrpSpPr/>
            <p:nvPr/>
          </p:nvGrpSpPr>
          <p:grpSpPr>
            <a:xfrm>
              <a:off x="7870907" y="-26432"/>
              <a:ext cx="4055343" cy="2402404"/>
              <a:chOff x="-222546" y="-642965"/>
              <a:chExt cx="5925576" cy="8851066"/>
            </a:xfrm>
            <a:solidFill>
              <a:srgbClr val="0070C0"/>
            </a:solidFill>
          </p:grpSpPr>
          <p:sp>
            <p:nvSpPr>
              <p:cNvPr id="27" name="Freeform 6">
                <a:extLst>
                  <a:ext uri="{FF2B5EF4-FFF2-40B4-BE49-F238E27FC236}">
                    <a16:creationId xmlns:a16="http://schemas.microsoft.com/office/drawing/2014/main" id="{24B29F27-8951-8AAC-D4EC-44EE53AAABDF}"/>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26" name="TextBox 34">
              <a:hlinkClick r:id="rId18" action="ppaction://hlinksldjump"/>
              <a:extLst>
                <a:ext uri="{FF2B5EF4-FFF2-40B4-BE49-F238E27FC236}">
                  <a16:creationId xmlns:a16="http://schemas.microsoft.com/office/drawing/2014/main" id="{CFDE8683-0A69-4691-0F9D-959541375912}"/>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5</a:t>
              </a:r>
            </a:p>
          </p:txBody>
        </p:sp>
      </p:grpSp>
      <p:grpSp>
        <p:nvGrpSpPr>
          <p:cNvPr id="28" name="1">
            <a:extLst>
              <a:ext uri="{FF2B5EF4-FFF2-40B4-BE49-F238E27FC236}">
                <a16:creationId xmlns:a16="http://schemas.microsoft.com/office/drawing/2014/main" id="{E63EDDF3-3962-1BD4-6F4B-1B9365394660}"/>
              </a:ext>
            </a:extLst>
          </p:cNvPr>
          <p:cNvGrpSpPr/>
          <p:nvPr/>
        </p:nvGrpSpPr>
        <p:grpSpPr>
          <a:xfrm>
            <a:off x="7745341" y="5779066"/>
            <a:ext cx="3137376" cy="3638725"/>
            <a:chOff x="7870907" y="-26432"/>
            <a:chExt cx="4055343" cy="2402404"/>
          </a:xfrm>
        </p:grpSpPr>
        <p:grpSp>
          <p:nvGrpSpPr>
            <p:cNvPr id="29" name="Group 5">
              <a:extLst>
                <a:ext uri="{FF2B5EF4-FFF2-40B4-BE49-F238E27FC236}">
                  <a16:creationId xmlns:a16="http://schemas.microsoft.com/office/drawing/2014/main" id="{A5508878-6493-DEC3-2B16-2117506B432D}"/>
                </a:ext>
              </a:extLst>
            </p:cNvPr>
            <p:cNvGrpSpPr/>
            <p:nvPr/>
          </p:nvGrpSpPr>
          <p:grpSpPr>
            <a:xfrm>
              <a:off x="7870907" y="-26432"/>
              <a:ext cx="4055343" cy="2402404"/>
              <a:chOff x="-222546" y="-642965"/>
              <a:chExt cx="5925576" cy="8851066"/>
            </a:xfrm>
            <a:solidFill>
              <a:srgbClr val="0070C0"/>
            </a:solidFill>
          </p:grpSpPr>
          <p:sp>
            <p:nvSpPr>
              <p:cNvPr id="31" name="Freeform 6">
                <a:extLst>
                  <a:ext uri="{FF2B5EF4-FFF2-40B4-BE49-F238E27FC236}">
                    <a16:creationId xmlns:a16="http://schemas.microsoft.com/office/drawing/2014/main" id="{41F30D2D-C2C1-9ABD-B195-8DD09F3B5749}"/>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30" name="TextBox 34">
              <a:hlinkClick r:id="rId19" action="ppaction://hlinksldjump"/>
              <a:extLst>
                <a:ext uri="{FF2B5EF4-FFF2-40B4-BE49-F238E27FC236}">
                  <a16:creationId xmlns:a16="http://schemas.microsoft.com/office/drawing/2014/main" id="{571F4300-9826-B91F-9EDC-0090ABB2C976}"/>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6</a:t>
              </a:r>
            </a:p>
          </p:txBody>
        </p:sp>
      </p:grpSp>
      <p:grpSp>
        <p:nvGrpSpPr>
          <p:cNvPr id="32" name="1">
            <a:extLst>
              <a:ext uri="{FF2B5EF4-FFF2-40B4-BE49-F238E27FC236}">
                <a16:creationId xmlns:a16="http://schemas.microsoft.com/office/drawing/2014/main" id="{C8FB85EF-7CD9-614F-30AD-C5B328E35AEC}"/>
              </a:ext>
            </a:extLst>
          </p:cNvPr>
          <p:cNvGrpSpPr/>
          <p:nvPr/>
        </p:nvGrpSpPr>
        <p:grpSpPr>
          <a:xfrm>
            <a:off x="11375480" y="5771975"/>
            <a:ext cx="3137376" cy="3638725"/>
            <a:chOff x="7870907" y="-26432"/>
            <a:chExt cx="4055343" cy="2402404"/>
          </a:xfrm>
        </p:grpSpPr>
        <p:grpSp>
          <p:nvGrpSpPr>
            <p:cNvPr id="33" name="Group 5">
              <a:extLst>
                <a:ext uri="{FF2B5EF4-FFF2-40B4-BE49-F238E27FC236}">
                  <a16:creationId xmlns:a16="http://schemas.microsoft.com/office/drawing/2014/main" id="{AA0F5FA3-7C7E-76BF-53D8-9CFE05909391}"/>
                </a:ext>
              </a:extLst>
            </p:cNvPr>
            <p:cNvGrpSpPr/>
            <p:nvPr/>
          </p:nvGrpSpPr>
          <p:grpSpPr>
            <a:xfrm>
              <a:off x="7870907" y="-26432"/>
              <a:ext cx="4055343" cy="2402404"/>
              <a:chOff x="-222546" y="-642965"/>
              <a:chExt cx="5925576" cy="8851066"/>
            </a:xfrm>
            <a:solidFill>
              <a:srgbClr val="0070C0"/>
            </a:solidFill>
          </p:grpSpPr>
          <p:sp>
            <p:nvSpPr>
              <p:cNvPr id="35" name="Freeform 6">
                <a:extLst>
                  <a:ext uri="{FF2B5EF4-FFF2-40B4-BE49-F238E27FC236}">
                    <a16:creationId xmlns:a16="http://schemas.microsoft.com/office/drawing/2014/main" id="{724B9F78-7093-0A68-3F4C-6E6125502C5F}"/>
                  </a:ext>
                </a:extLst>
              </p:cNvPr>
              <p:cNvSpPr/>
              <p:nvPr/>
            </p:nvSpPr>
            <p:spPr>
              <a:xfrm>
                <a:off x="-222546" y="-642965"/>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chemeClr val="accent6">
                  <a:lumMod val="75000"/>
                </a:schemeClr>
              </a:solidFill>
            </p:spPr>
            <p:txBody>
              <a:bodyPr/>
              <a:lstStyle/>
              <a:p>
                <a:endParaRPr lang="en-US" dirty="0"/>
              </a:p>
            </p:txBody>
          </p:sp>
        </p:grpSp>
        <p:sp>
          <p:nvSpPr>
            <p:cNvPr id="34" name="TextBox 34">
              <a:hlinkClick r:id="rId20" action="ppaction://hlinksldjump"/>
              <a:extLst>
                <a:ext uri="{FF2B5EF4-FFF2-40B4-BE49-F238E27FC236}">
                  <a16:creationId xmlns:a16="http://schemas.microsoft.com/office/drawing/2014/main" id="{4BA0C5CE-C85E-BAA0-093C-35A563D5AAF6}"/>
                </a:ext>
              </a:extLst>
            </p:cNvPr>
            <p:cNvSpPr txBox="1"/>
            <p:nvPr/>
          </p:nvSpPr>
          <p:spPr>
            <a:xfrm>
              <a:off x="8862864" y="155686"/>
              <a:ext cx="2071427" cy="1896571"/>
            </a:xfrm>
            <a:prstGeom prst="rect">
              <a:avLst/>
            </a:prstGeom>
          </p:spPr>
          <p:txBody>
            <a:bodyPr lIns="0" tIns="0" rIns="0" bIns="0" rtlCol="0" anchor="t">
              <a:spAutoFit/>
            </a:bodyPr>
            <a:lstStyle/>
            <a:p>
              <a:pPr marL="0" lvl="0" indent="0" algn="ctr">
                <a:lnSpc>
                  <a:spcPts val="22400"/>
                </a:lnSpc>
                <a:spcBef>
                  <a:spcPct val="0"/>
                </a:spcBef>
              </a:pPr>
              <a:r>
                <a:rPr lang="en-US" sz="16000" b="1" dirty="0">
                  <a:solidFill>
                    <a:schemeClr val="bg1"/>
                  </a:solidFill>
                  <a:latin typeface="Modern Love" panose="04090805081005020601" pitchFamily="82" charset="0"/>
                </a:rPr>
                <a:t>7</a:t>
              </a:r>
            </a:p>
          </p:txBody>
        </p:sp>
      </p:grpSp>
    </p:spTree>
    <p:extLst>
      <p:ext uri="{BB962C8B-B14F-4D97-AF65-F5344CB8AC3E}">
        <p14:creationId xmlns:p14="http://schemas.microsoft.com/office/powerpoint/2010/main" val="272807300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21"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EBBB9CB-5A38-D141-0F1F-9D970862283D}"/>
              </a:ext>
            </a:extLst>
          </p:cNvPr>
          <p:cNvPicPr>
            <a:picLocks noChangeAspect="1"/>
          </p:cNvPicPr>
          <p:nvPr/>
        </p:nvPicPr>
        <p:blipFill>
          <a:blip r:embed="rId5"/>
          <a:stretch>
            <a:fillRect/>
          </a:stretch>
        </p:blipFill>
        <p:spPr>
          <a:xfrm>
            <a:off x="0" y="-154060"/>
            <a:ext cx="18288000" cy="10441061"/>
          </a:xfrm>
          <a:prstGeom prst="rect">
            <a:avLst/>
          </a:prstGeom>
        </p:spPr>
      </p:pic>
      <p:grpSp>
        <p:nvGrpSpPr>
          <p:cNvPr id="2" name="Group 2"/>
          <p:cNvGrpSpPr/>
          <p:nvPr/>
        </p:nvGrpSpPr>
        <p:grpSpPr>
          <a:xfrm>
            <a:off x="6486517" y="8993078"/>
            <a:ext cx="5889848" cy="3250349"/>
            <a:chOff x="0" y="0"/>
            <a:chExt cx="7853129" cy="4333799"/>
          </a:xfrm>
        </p:grpSpPr>
        <p:grpSp>
          <p:nvGrpSpPr>
            <p:cNvPr id="3" name="Group 3"/>
            <p:cNvGrpSpPr/>
            <p:nvPr/>
          </p:nvGrpSpPr>
          <p:grpSpPr>
            <a:xfrm rot="-1339549">
              <a:off x="5735130" y="109499"/>
              <a:ext cx="1388489" cy="4114800"/>
              <a:chOff x="0" y="0"/>
              <a:chExt cx="274269" cy="812800"/>
            </a:xfrm>
          </p:grpSpPr>
          <p:sp>
            <p:nvSpPr>
              <p:cNvPr id="4" name="Freeform 4"/>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5" name="TextBox 5"/>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6" name="Group 6"/>
            <p:cNvGrpSpPr/>
            <p:nvPr/>
          </p:nvGrpSpPr>
          <p:grpSpPr>
            <a:xfrm rot="1687706">
              <a:off x="887966" y="109499"/>
              <a:ext cx="1388489" cy="4114800"/>
              <a:chOff x="0" y="0"/>
              <a:chExt cx="274269" cy="812800"/>
            </a:xfrm>
          </p:grpSpPr>
          <p:sp>
            <p:nvSpPr>
              <p:cNvPr id="7" name="Freeform 7"/>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8" name="TextBox 8"/>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sp>
        <p:nvSpPr>
          <p:cNvPr id="9" name="Freeform 9"/>
          <p:cNvSpPr/>
          <p:nvPr/>
        </p:nvSpPr>
        <p:spPr>
          <a:xfrm flipH="1">
            <a:off x="-31596" y="1090709"/>
            <a:ext cx="8429877" cy="11001471"/>
          </a:xfrm>
          <a:custGeom>
            <a:avLst/>
            <a:gdLst/>
            <a:ahLst/>
            <a:cxnLst/>
            <a:rect l="l" t="t" r="r" b="b"/>
            <a:pathLst>
              <a:path w="8429877" h="11001471">
                <a:moveTo>
                  <a:pt x="8429877" y="0"/>
                </a:moveTo>
                <a:lnTo>
                  <a:pt x="0" y="0"/>
                </a:lnTo>
                <a:lnTo>
                  <a:pt x="0" y="11001471"/>
                </a:lnTo>
                <a:lnTo>
                  <a:pt x="8429877" y="11001471"/>
                </a:lnTo>
                <a:lnTo>
                  <a:pt x="84298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5" name="Freeform 55"/>
          <p:cNvSpPr/>
          <p:nvPr/>
        </p:nvSpPr>
        <p:spPr>
          <a:xfrm>
            <a:off x="14201533" y="6964222"/>
            <a:ext cx="3447182" cy="2296685"/>
          </a:xfrm>
          <a:custGeom>
            <a:avLst/>
            <a:gdLst/>
            <a:ahLst/>
            <a:cxnLst/>
            <a:rect l="l" t="t" r="r" b="b"/>
            <a:pathLst>
              <a:path w="3447182" h="2296685">
                <a:moveTo>
                  <a:pt x="0" y="0"/>
                </a:moveTo>
                <a:lnTo>
                  <a:pt x="3447182" y="0"/>
                </a:lnTo>
                <a:lnTo>
                  <a:pt x="3447182" y="2296685"/>
                </a:lnTo>
                <a:lnTo>
                  <a:pt x="0" y="229668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91" name="Group 90">
            <a:extLst>
              <a:ext uri="{FF2B5EF4-FFF2-40B4-BE49-F238E27FC236}">
                <a16:creationId xmlns:a16="http://schemas.microsoft.com/office/drawing/2014/main" id="{2ED65686-2897-C8AE-AD3C-8CCBF8851AF6}"/>
              </a:ext>
            </a:extLst>
          </p:cNvPr>
          <p:cNvGrpSpPr/>
          <p:nvPr/>
        </p:nvGrpSpPr>
        <p:grpSpPr>
          <a:xfrm>
            <a:off x="4724402" y="220684"/>
            <a:ext cx="9619745" cy="9622340"/>
            <a:chOff x="4018723" y="331033"/>
            <a:chExt cx="9619745" cy="9622339"/>
          </a:xfrm>
        </p:grpSpPr>
        <p:grpSp>
          <p:nvGrpSpPr>
            <p:cNvPr id="10" name="Group 10"/>
            <p:cNvGrpSpPr/>
            <p:nvPr/>
          </p:nvGrpSpPr>
          <p:grpSpPr>
            <a:xfrm>
              <a:off x="4018723" y="333627"/>
              <a:ext cx="9619745" cy="9619745"/>
              <a:chOff x="0" y="0"/>
              <a:chExt cx="12826327" cy="12826327"/>
            </a:xfrm>
          </p:grpSpPr>
          <p:sp>
            <p:nvSpPr>
              <p:cNvPr id="11" name="Freeform 11"/>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10">
                  <a:extLst>
                    <a:ext uri="{96DAC541-7B7A-43D3-8B79-37D633B846F1}">
                      <asvg:svgBlip xmlns:asvg="http://schemas.microsoft.com/office/drawing/2016/SVG/main" r:embed="rId11"/>
                    </a:ext>
                  </a:extLst>
                </a:blip>
                <a:stretch>
                  <a:fillRect b="-10713"/>
                </a:stretch>
              </a:blipFill>
            </p:spPr>
            <p:txBody>
              <a:bodyPr/>
              <a:lstStyle/>
              <a:p>
                <a:endParaRPr lang="en-US"/>
              </a:p>
            </p:txBody>
          </p:sp>
          <p:grpSp>
            <p:nvGrpSpPr>
              <p:cNvPr id="12" name="Group 12"/>
              <p:cNvGrpSpPr/>
              <p:nvPr/>
            </p:nvGrpSpPr>
            <p:grpSpPr>
              <a:xfrm>
                <a:off x="0" y="0"/>
                <a:ext cx="12826327" cy="12826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 name="TextBox 1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5" name="Group 15"/>
              <p:cNvGrpSpPr/>
              <p:nvPr/>
            </p:nvGrpSpPr>
            <p:grpSpPr>
              <a:xfrm rot="6675555">
                <a:off x="6610032" y="4700637"/>
                <a:ext cx="4507773" cy="5351103"/>
                <a:chOff x="0" y="0"/>
                <a:chExt cx="703132" cy="834676"/>
              </a:xfrm>
            </p:grpSpPr>
            <p:sp>
              <p:nvSpPr>
                <p:cNvPr id="16" name="Freeform 16"/>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7" name="TextBox 17"/>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8" name="Group 18"/>
              <p:cNvGrpSpPr/>
              <p:nvPr/>
            </p:nvGrpSpPr>
            <p:grpSpPr>
              <a:xfrm rot="-9376829">
                <a:off x="3099387" y="6162904"/>
                <a:ext cx="4507773" cy="5351103"/>
                <a:chOff x="0" y="0"/>
                <a:chExt cx="703132" cy="834676"/>
              </a:xfrm>
            </p:grpSpPr>
            <p:sp>
              <p:nvSpPr>
                <p:cNvPr id="19" name="Freeform 19"/>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20" name="TextBox 20"/>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1" name="Group 21"/>
              <p:cNvGrpSpPr/>
              <p:nvPr/>
            </p:nvGrpSpPr>
            <p:grpSpPr>
              <a:xfrm rot="-6675864">
                <a:off x="1681038" y="4700486"/>
                <a:ext cx="4507773" cy="5351103"/>
                <a:chOff x="0" y="0"/>
                <a:chExt cx="703132" cy="834676"/>
              </a:xfrm>
            </p:grpSpPr>
            <p:sp>
              <p:nvSpPr>
                <p:cNvPr id="22" name="Freeform 22"/>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23" name="TextBox 23"/>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4" name="Group 24"/>
              <p:cNvGrpSpPr/>
              <p:nvPr/>
            </p:nvGrpSpPr>
            <p:grpSpPr>
              <a:xfrm rot="9465516">
                <a:off x="5135754" y="6177538"/>
                <a:ext cx="4570904" cy="5351103"/>
                <a:chOff x="0" y="0"/>
                <a:chExt cx="712979" cy="834676"/>
              </a:xfrm>
            </p:grpSpPr>
            <p:sp>
              <p:nvSpPr>
                <p:cNvPr id="25" name="Freeform 25"/>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26" name="TextBox 26"/>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27" name="Group 27"/>
              <p:cNvGrpSpPr/>
              <p:nvPr/>
            </p:nvGrpSpPr>
            <p:grpSpPr>
              <a:xfrm rot="-3996098">
                <a:off x="1841818" y="2484708"/>
                <a:ext cx="4507773" cy="5614778"/>
                <a:chOff x="0" y="0"/>
                <a:chExt cx="703132" cy="875805"/>
              </a:xfrm>
            </p:grpSpPr>
            <p:sp>
              <p:nvSpPr>
                <p:cNvPr id="28" name="Freeform 28"/>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29" name="TextBox 29"/>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30" name="Group 30"/>
              <p:cNvGrpSpPr/>
              <p:nvPr/>
            </p:nvGrpSpPr>
            <p:grpSpPr>
              <a:xfrm rot="3930158">
                <a:off x="6484760" y="2604046"/>
                <a:ext cx="4585969" cy="5436781"/>
                <a:chOff x="0" y="0"/>
                <a:chExt cx="715329" cy="848040"/>
              </a:xfrm>
            </p:grpSpPr>
            <p:sp>
              <p:nvSpPr>
                <p:cNvPr id="31" name="Freeform 31"/>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32" name="TextBox 32"/>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33" name="Group 33"/>
              <p:cNvGrpSpPr/>
              <p:nvPr/>
            </p:nvGrpSpPr>
            <p:grpSpPr>
              <a:xfrm rot="-1204088">
                <a:off x="3204019" y="1269960"/>
                <a:ext cx="4507773" cy="5351103"/>
                <a:chOff x="0" y="0"/>
                <a:chExt cx="703132" cy="834676"/>
              </a:xfrm>
            </p:grpSpPr>
            <p:sp>
              <p:nvSpPr>
                <p:cNvPr id="34" name="Freeform 34"/>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35" name="TextBox 35"/>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36" name="Group 36"/>
              <p:cNvGrpSpPr/>
              <p:nvPr/>
            </p:nvGrpSpPr>
            <p:grpSpPr>
              <a:xfrm rot="1315322">
                <a:off x="5353622" y="1205486"/>
                <a:ext cx="4135168" cy="5480050"/>
                <a:chOff x="0" y="0"/>
                <a:chExt cx="645012" cy="854790"/>
              </a:xfrm>
            </p:grpSpPr>
            <p:sp>
              <p:nvSpPr>
                <p:cNvPr id="37" name="Freeform 37"/>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38" name="TextBox 38"/>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39" name="Group 39"/>
              <p:cNvGrpSpPr/>
              <p:nvPr/>
            </p:nvGrpSpPr>
            <p:grpSpPr>
              <a:xfrm>
                <a:off x="534838" y="534838"/>
                <a:ext cx="11756651" cy="11756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41" name="TextBox 41"/>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42" name="Group 42"/>
              <p:cNvGrpSpPr/>
              <p:nvPr/>
            </p:nvGrpSpPr>
            <p:grpSpPr>
              <a:xfrm>
                <a:off x="5598807" y="5598807"/>
                <a:ext cx="1628713" cy="162871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44" name="TextBox 4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45" name="Group 45"/>
            <p:cNvGrpSpPr/>
            <p:nvPr/>
          </p:nvGrpSpPr>
          <p:grpSpPr>
            <a:xfrm>
              <a:off x="4147782" y="331033"/>
              <a:ext cx="9304340" cy="930434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47" name="TextBox 47"/>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57" name="TextBox 57"/>
            <p:cNvSpPr txBox="1"/>
            <p:nvPr/>
          </p:nvSpPr>
          <p:spPr>
            <a:xfrm rot="17773168">
              <a:off x="8512174" y="2545235"/>
              <a:ext cx="3076048" cy="98360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p>
            <a:p>
              <a:pPr algn="ctr">
                <a:lnSpc>
                  <a:spcPts val="3920"/>
                </a:lnSpc>
              </a:pPr>
              <a:endParaRPr lang="en-US" sz="3200" dirty="0">
                <a:solidFill>
                  <a:srgbClr val="000000"/>
                </a:solidFill>
                <a:latin typeface="Lazydog"/>
              </a:endParaRPr>
            </a:p>
          </p:txBody>
        </p:sp>
        <p:sp>
          <p:nvSpPr>
            <p:cNvPr id="80" name="TextBox 57">
              <a:extLst>
                <a:ext uri="{FF2B5EF4-FFF2-40B4-BE49-F238E27FC236}">
                  <a16:creationId xmlns:a16="http://schemas.microsoft.com/office/drawing/2014/main" id="{81CA4A2C-0C9F-DA50-63D1-3095B31A1829}"/>
                </a:ext>
              </a:extLst>
            </p:cNvPr>
            <p:cNvSpPr txBox="1"/>
            <p:nvPr/>
          </p:nvSpPr>
          <p:spPr>
            <a:xfrm rot="20510321">
              <a:off x="9482316" y="4073955"/>
              <a:ext cx="3076049" cy="983603"/>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150</a:t>
              </a:r>
            </a:p>
            <a:p>
              <a:pPr algn="ctr">
                <a:lnSpc>
                  <a:spcPts val="3920"/>
                </a:lnSpc>
              </a:pPr>
              <a:endParaRPr lang="en-US" sz="3200" dirty="0">
                <a:solidFill>
                  <a:srgbClr val="000000"/>
                </a:solidFill>
                <a:latin typeface="Lazydog"/>
              </a:endParaRPr>
            </a:p>
          </p:txBody>
        </p:sp>
        <p:sp>
          <p:nvSpPr>
            <p:cNvPr id="81" name="TextBox 57">
              <a:extLst>
                <a:ext uri="{FF2B5EF4-FFF2-40B4-BE49-F238E27FC236}">
                  <a16:creationId xmlns:a16="http://schemas.microsoft.com/office/drawing/2014/main" id="{B7FEC04E-3EA1-C1B5-2E93-997F05A22499}"/>
                </a:ext>
              </a:extLst>
            </p:cNvPr>
            <p:cNvSpPr txBox="1"/>
            <p:nvPr/>
          </p:nvSpPr>
          <p:spPr>
            <a:xfrm rot="1582261">
              <a:off x="9391579" y="5741034"/>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50</a:t>
              </a:r>
              <a:endParaRPr lang="en-US" sz="3200" dirty="0">
                <a:solidFill>
                  <a:srgbClr val="000000"/>
                </a:solidFill>
                <a:latin typeface="Lazydog"/>
              </a:endParaRPr>
            </a:p>
          </p:txBody>
        </p:sp>
        <p:sp>
          <p:nvSpPr>
            <p:cNvPr id="82" name="TextBox 57">
              <a:extLst>
                <a:ext uri="{FF2B5EF4-FFF2-40B4-BE49-F238E27FC236}">
                  <a16:creationId xmlns:a16="http://schemas.microsoft.com/office/drawing/2014/main" id="{063DAB3C-8E5B-DBA7-427F-C51E8BB73BF7}"/>
                </a:ext>
              </a:extLst>
            </p:cNvPr>
            <p:cNvSpPr txBox="1"/>
            <p:nvPr/>
          </p:nvSpPr>
          <p:spPr>
            <a:xfrm rot="3809307">
              <a:off x="8154990" y="6992764"/>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sp>
          <p:nvSpPr>
            <p:cNvPr id="85" name="TextBox 57">
              <a:extLst>
                <a:ext uri="{FF2B5EF4-FFF2-40B4-BE49-F238E27FC236}">
                  <a16:creationId xmlns:a16="http://schemas.microsoft.com/office/drawing/2014/main" id="{92090F6F-4A52-3CF9-504E-267B02B75EA0}"/>
                </a:ext>
              </a:extLst>
            </p:cNvPr>
            <p:cNvSpPr txBox="1"/>
            <p:nvPr/>
          </p:nvSpPr>
          <p:spPr>
            <a:xfrm rot="6841983">
              <a:off x="6271930" y="6941066"/>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200</a:t>
              </a:r>
              <a:endParaRPr lang="en-US" sz="3200" dirty="0">
                <a:solidFill>
                  <a:srgbClr val="000000"/>
                </a:solidFill>
                <a:latin typeface="Lazydog"/>
              </a:endParaRPr>
            </a:p>
          </p:txBody>
        </p:sp>
        <p:sp>
          <p:nvSpPr>
            <p:cNvPr id="86" name="TextBox 57">
              <a:extLst>
                <a:ext uri="{FF2B5EF4-FFF2-40B4-BE49-F238E27FC236}">
                  <a16:creationId xmlns:a16="http://schemas.microsoft.com/office/drawing/2014/main" id="{3D75954F-35AF-CB33-664B-02E54FBC5880}"/>
                </a:ext>
              </a:extLst>
            </p:cNvPr>
            <p:cNvSpPr txBox="1"/>
            <p:nvPr/>
          </p:nvSpPr>
          <p:spPr>
            <a:xfrm rot="9561475">
              <a:off x="5049700" y="5616487"/>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30</a:t>
              </a:r>
              <a:endParaRPr lang="en-US" sz="3200" dirty="0">
                <a:solidFill>
                  <a:srgbClr val="000000"/>
                </a:solidFill>
                <a:latin typeface="Lazydog"/>
              </a:endParaRPr>
            </a:p>
          </p:txBody>
        </p:sp>
        <p:sp>
          <p:nvSpPr>
            <p:cNvPr id="87" name="TextBox 57">
              <a:extLst>
                <a:ext uri="{FF2B5EF4-FFF2-40B4-BE49-F238E27FC236}">
                  <a16:creationId xmlns:a16="http://schemas.microsoft.com/office/drawing/2014/main" id="{3C967495-CF54-884B-CB55-42722F95CD4E}"/>
                </a:ext>
              </a:extLst>
            </p:cNvPr>
            <p:cNvSpPr txBox="1"/>
            <p:nvPr/>
          </p:nvSpPr>
          <p:spPr>
            <a:xfrm rot="12452256">
              <a:off x="4937325" y="3797674"/>
              <a:ext cx="3076049"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100</a:t>
              </a:r>
              <a:endParaRPr lang="en-US" sz="3200" dirty="0">
                <a:solidFill>
                  <a:srgbClr val="000000"/>
                </a:solidFill>
                <a:latin typeface="Lazydog"/>
              </a:endParaRPr>
            </a:p>
          </p:txBody>
        </p:sp>
        <p:sp>
          <p:nvSpPr>
            <p:cNvPr id="88" name="TextBox 57">
              <a:extLst>
                <a:ext uri="{FF2B5EF4-FFF2-40B4-BE49-F238E27FC236}">
                  <a16:creationId xmlns:a16="http://schemas.microsoft.com/office/drawing/2014/main" id="{05ABEFB5-AE81-AACC-F4C1-8E45D1F862EE}"/>
                </a:ext>
              </a:extLst>
            </p:cNvPr>
            <p:cNvSpPr txBox="1"/>
            <p:nvPr/>
          </p:nvSpPr>
          <p:spPr>
            <a:xfrm rot="15164031">
              <a:off x="6480772" y="2548686"/>
              <a:ext cx="3076048" cy="551241"/>
            </a:xfrm>
            <a:prstGeom prst="rect">
              <a:avLst/>
            </a:prstGeom>
          </p:spPr>
          <p:txBody>
            <a:bodyPr wrap="square" lIns="0" tIns="0" rIns="0" bIns="0" rtlCol="0" anchor="t">
              <a:spAutoFit/>
            </a:bodyPr>
            <a:lstStyle/>
            <a:p>
              <a:pPr algn="ctr">
                <a:lnSpc>
                  <a:spcPts val="3920"/>
                </a:lnSpc>
              </a:pPr>
              <a:r>
                <a:rPr lang="en-US" sz="5400" dirty="0">
                  <a:solidFill>
                    <a:schemeClr val="bg1"/>
                  </a:solidFill>
                  <a:latin typeface="Berlin Sans FB Demi" panose="020E0802020502020306" pitchFamily="34" charset="0"/>
                </a:rPr>
                <a:t>10</a:t>
              </a:r>
              <a:endParaRPr lang="en-US" sz="3200" dirty="0">
                <a:solidFill>
                  <a:srgbClr val="000000"/>
                </a:solidFill>
                <a:latin typeface="Lazydog"/>
              </a:endParaRPr>
            </a:p>
          </p:txBody>
        </p:sp>
      </p:grpSp>
      <p:grpSp>
        <p:nvGrpSpPr>
          <p:cNvPr id="90" name="Group 89">
            <a:extLst>
              <a:ext uri="{FF2B5EF4-FFF2-40B4-BE49-F238E27FC236}">
                <a16:creationId xmlns:a16="http://schemas.microsoft.com/office/drawing/2014/main" id="{E024EE21-380E-8C23-6FB4-37E646122331}"/>
              </a:ext>
            </a:extLst>
          </p:cNvPr>
          <p:cNvGrpSpPr/>
          <p:nvPr/>
        </p:nvGrpSpPr>
        <p:grpSpPr>
          <a:xfrm>
            <a:off x="9089707" y="8208656"/>
            <a:ext cx="836036" cy="1530455"/>
            <a:chOff x="15856044" y="3754342"/>
            <a:chExt cx="836035" cy="2262311"/>
          </a:xfrm>
        </p:grpSpPr>
        <p:grpSp>
          <p:nvGrpSpPr>
            <p:cNvPr id="49" name="Group 49"/>
            <p:cNvGrpSpPr/>
            <p:nvPr/>
          </p:nvGrpSpPr>
          <p:grpSpPr>
            <a:xfrm>
              <a:off x="15856044" y="4965077"/>
              <a:ext cx="836035" cy="1051576"/>
              <a:chOff x="45553" y="-233785"/>
              <a:chExt cx="812800" cy="1022351"/>
            </a:xfrm>
          </p:grpSpPr>
          <p:sp>
            <p:nvSpPr>
              <p:cNvPr id="50" name="Freeform 50"/>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51" name="TextBox 51"/>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89" name="Group 88">
              <a:extLst>
                <a:ext uri="{FF2B5EF4-FFF2-40B4-BE49-F238E27FC236}">
                  <a16:creationId xmlns:a16="http://schemas.microsoft.com/office/drawing/2014/main" id="{14ECB93C-755F-AD6A-F3C6-1044509DE7CA}"/>
                </a:ext>
              </a:extLst>
            </p:cNvPr>
            <p:cNvGrpSpPr/>
            <p:nvPr/>
          </p:nvGrpSpPr>
          <p:grpSpPr>
            <a:xfrm>
              <a:off x="15998564" y="3754342"/>
              <a:ext cx="550996" cy="2111312"/>
              <a:chOff x="8524454" y="7368295"/>
              <a:chExt cx="550996" cy="2111312"/>
            </a:xfrm>
          </p:grpSpPr>
          <p:sp>
            <p:nvSpPr>
              <p:cNvPr id="48" name="Freeform 48"/>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12">
                  <a:extLst>
                    <a:ext uri="{96DAC541-7B7A-43D3-8B79-37D633B846F1}">
                      <asvg:svgBlip xmlns:asvg="http://schemas.microsoft.com/office/drawing/2016/SVG/main" r:embed="rId13"/>
                    </a:ext>
                  </a:extLst>
                </a:blip>
                <a:stretch>
                  <a:fillRect/>
                </a:stretch>
              </a:blipFill>
              <a:effectLst/>
              <a:scene3d>
                <a:camera prst="obliqueTopLeft"/>
                <a:lightRig rig="threePt" dir="t"/>
              </a:scene3d>
            </p:spPr>
            <p:txBody>
              <a:bodyPr/>
              <a:lstStyle/>
              <a:p>
                <a:endParaRPr lang="en-US" dirty="0"/>
              </a:p>
            </p:txBody>
          </p:sp>
          <p:grpSp>
            <p:nvGrpSpPr>
              <p:cNvPr id="52" name="Group 52"/>
              <p:cNvGrpSpPr/>
              <p:nvPr/>
            </p:nvGrpSpPr>
            <p:grpSpPr>
              <a:xfrm>
                <a:off x="8630022" y="8923726"/>
                <a:ext cx="377617" cy="531897"/>
                <a:chOff x="0" y="-224747"/>
                <a:chExt cx="736600" cy="1037547"/>
              </a:xfrm>
            </p:grpSpPr>
            <p:sp>
              <p:nvSpPr>
                <p:cNvPr id="53" name="Freeform 53"/>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54" name="TextBox 54"/>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
        <p:nvSpPr>
          <p:cNvPr id="66" name="Freeform 14">
            <a:hlinkClick r:id="rId14" action="ppaction://hlinksldjump"/>
            <a:extLst>
              <a:ext uri="{FF2B5EF4-FFF2-40B4-BE49-F238E27FC236}">
                <a16:creationId xmlns:a16="http://schemas.microsoft.com/office/drawing/2014/main" id="{13995D18-BD80-FE27-2713-68FC0C2AD9DB}"/>
              </a:ext>
            </a:extLst>
          </p:cNvPr>
          <p:cNvSpPr/>
          <p:nvPr/>
        </p:nvSpPr>
        <p:spPr>
          <a:xfrm rot="1125223">
            <a:off x="16615847" y="8176263"/>
            <a:ext cx="1572705" cy="1365993"/>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9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Am-thanh-vong-quay-chiec-non-ky-dieu-www_tiengdong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11"/>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a:hlinkClick r:id="rId16" action="ppaction://hlinksldjump"/>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 name="Freeform 5">
            <a:extLst>
              <a:ext uri="{FF2B5EF4-FFF2-40B4-BE49-F238E27FC236}">
                <a16:creationId xmlns:a16="http://schemas.microsoft.com/office/drawing/2014/main" id="{76004A35-DBC5-B2EB-A9B5-6069008CEB54}"/>
              </a:ext>
            </a:extLst>
          </p:cNvPr>
          <p:cNvSpPr/>
          <p:nvPr/>
        </p:nvSpPr>
        <p:spPr>
          <a:xfrm>
            <a:off x="5199448" y="1890029"/>
            <a:ext cx="6257124" cy="7196085"/>
          </a:xfrm>
          <a:custGeom>
            <a:avLst/>
            <a:gdLst/>
            <a:ahLst/>
            <a:cxnLst/>
            <a:rect l="l" t="t" r="r" b="b"/>
            <a:pathLst>
              <a:path w="4733263" h="5916579">
                <a:moveTo>
                  <a:pt x="0" y="0"/>
                </a:moveTo>
                <a:lnTo>
                  <a:pt x="4733263" y="0"/>
                </a:lnTo>
                <a:lnTo>
                  <a:pt x="4733263" y="5916579"/>
                </a:lnTo>
                <a:lnTo>
                  <a:pt x="0" y="5916579"/>
                </a:lnTo>
                <a:lnTo>
                  <a:pt x="0" y="0"/>
                </a:lnTo>
                <a:close/>
              </a:path>
            </a:pathLst>
          </a:custGeom>
          <a:blipFill>
            <a:blip r:embed="rId21"/>
            <a:stretch>
              <a:fillRect/>
            </a:stretch>
          </a:blipFill>
        </p:spPr>
        <p:txBody>
          <a:bodyPr/>
          <a:lstStyle/>
          <a:p>
            <a:endParaRPr lang="en-US" dirty="0"/>
          </a:p>
        </p:txBody>
      </p:sp>
      <p:grpSp>
        <p:nvGrpSpPr>
          <p:cNvPr id="4" name="Group 3">
            <a:extLst>
              <a:ext uri="{FF2B5EF4-FFF2-40B4-BE49-F238E27FC236}">
                <a16:creationId xmlns:a16="http://schemas.microsoft.com/office/drawing/2014/main" id="{580405F8-87AF-F746-34B4-0D3DA2C63C85}"/>
              </a:ext>
            </a:extLst>
          </p:cNvPr>
          <p:cNvGrpSpPr/>
          <p:nvPr/>
        </p:nvGrpSpPr>
        <p:grpSpPr>
          <a:xfrm>
            <a:off x="8534400" y="3307041"/>
            <a:ext cx="8886023" cy="1908571"/>
            <a:chOff x="2492270" y="2491121"/>
            <a:chExt cx="15641913" cy="2053821"/>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92267"/>
                <a:gd name="adj2" fmla="val 998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16299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8030647" y="1568750"/>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5791200" y="5197772"/>
            <a:ext cx="12216605"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take some medicine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394483" y="7335541"/>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142360"/>
                <a:gd name="adj2" fmla="val -3368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22"/>
          <a:stretch>
            <a:fillRect/>
          </a:stretch>
        </p:blipFill>
        <p:spPr>
          <a:xfrm>
            <a:off x="18671641" y="2028508"/>
            <a:ext cx="777876" cy="777876"/>
          </a:xfrm>
          <a:prstGeom prst="rect">
            <a:avLst/>
          </a:prstGeom>
        </p:spPr>
      </p:pic>
      <p:pic>
        <p:nvPicPr>
          <p:cNvPr id="23" name="I have a stomach ache_Man">
            <a:hlinkClick r:id="" action="ppaction://media"/>
            <a:extLst>
              <a:ext uri="{FF2B5EF4-FFF2-40B4-BE49-F238E27FC236}">
                <a16:creationId xmlns:a16="http://schemas.microsoft.com/office/drawing/2014/main" id="{1BBECDD7-DD4A-5794-A90C-CD1A804EC1C0}"/>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1642" y="3557593"/>
            <a:ext cx="777875" cy="777875"/>
          </a:xfrm>
          <a:prstGeom prst="rect">
            <a:avLst/>
          </a:prstGeom>
        </p:spPr>
      </p:pic>
      <p:pic>
        <p:nvPicPr>
          <p:cNvPr id="24" name="Track 46">
            <a:hlinkClick r:id="" action="ppaction://media"/>
            <a:extLst>
              <a:ext uri="{FF2B5EF4-FFF2-40B4-BE49-F238E27FC236}">
                <a16:creationId xmlns:a16="http://schemas.microsoft.com/office/drawing/2014/main" id="{8EB40E06-A1D3-8721-F5B0-ADE0C8F8674C}"/>
              </a:ext>
            </a:extLst>
          </p:cNvPr>
          <p:cNvPicPr>
            <a:picLocks noChangeAspect="1"/>
          </p:cNvPicPr>
          <p:nvPr>
            <a:audioFile r:link="rId1"/>
            <p:extLst>
              <p:ext uri="{DAA4B4D4-6D71-4841-9C94-3DE7FCFB9230}">
                <p14:media xmlns:p14="http://schemas.microsoft.com/office/powerpoint/2010/main" r:embed="rId5">
                  <p14:trim st="58085" end="4907.125"/>
                </p14:media>
              </p:ext>
            </p:extLst>
          </p:nvPr>
        </p:nvPicPr>
        <p:blipFill>
          <a:blip r:embed="rId22"/>
          <a:stretch>
            <a:fillRect/>
          </a:stretch>
        </p:blipFill>
        <p:spPr>
          <a:xfrm>
            <a:off x="18671641" y="5700955"/>
            <a:ext cx="777876" cy="777876"/>
          </a:xfrm>
          <a:prstGeom prst="rect">
            <a:avLst/>
          </a:prstGeom>
        </p:spPr>
      </p:pic>
      <p:pic>
        <p:nvPicPr>
          <p:cNvPr id="25" name="Thanks for your advice_Man">
            <a:hlinkClick r:id="" action="ppaction://media"/>
            <a:extLst>
              <a:ext uri="{FF2B5EF4-FFF2-40B4-BE49-F238E27FC236}">
                <a16:creationId xmlns:a16="http://schemas.microsoft.com/office/drawing/2014/main" id="{D866C287-AE4F-8433-0EBC-C6B88AA40BA9}"/>
              </a:ext>
            </a:extLst>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8731984" y="8258492"/>
            <a:ext cx="777876" cy="777876"/>
          </a:xfrm>
          <a:prstGeom prst="rect">
            <a:avLst/>
          </a:prstGeom>
        </p:spPr>
      </p:pic>
    </p:spTree>
    <p:extLst>
      <p:ext uri="{BB962C8B-B14F-4D97-AF65-F5344CB8AC3E}">
        <p14:creationId xmlns:p14="http://schemas.microsoft.com/office/powerpoint/2010/main" val="3406041472"/>
      </p:ext>
    </p:extLst>
  </p:cSld>
  <p:clrMapOvr>
    <a:masterClrMapping/>
  </p:clrMapOvr>
  <mc:AlternateContent xmlns:mc="http://schemas.openxmlformats.org/markup-compatibility/2006" xmlns:p14="http://schemas.microsoft.com/office/powerpoint/2010/main">
    <mc:Choice Requires="p14">
      <p:transition spd="slow" p14:dur="2000">
        <p:sndAc>
          <p:stSnd>
            <p:snd r:embed="rId10" name="chimes.wav"/>
          </p:stSnd>
        </p:sndAc>
      </p:transition>
    </mc:Choice>
    <mc:Fallback xmlns="">
      <p:transition spd="slow">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2.34568E-6 L -0.25538 -0.02747 " pathEditMode="relative" rAng="0" ptsTypes="AA">
                                      <p:cBhvr>
                                        <p:cTn id="6" dur="2000" fill="hold"/>
                                        <p:tgtEl>
                                          <p:spTgt spid="3"/>
                                        </p:tgtEl>
                                        <p:attrNameLst>
                                          <p:attrName>ppt_x</p:attrName>
                                          <p:attrName>ppt_y</p:attrName>
                                        </p:attrNameLst>
                                      </p:cBhvr>
                                      <p:rCtr x="-12769" y="-1373"/>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877" fill="hold"/>
                                        <p:tgtEl>
                                          <p:spTgt spid="23"/>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803" fill="hold"/>
                                        <p:tgtEl>
                                          <p:spTgt spid="24"/>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04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3"/>
                </p:tgtEl>
              </p:cMediaNode>
            </p:audio>
            <p:audio>
              <p:cMediaNode vol="80000">
                <p:cTn id="40" fill="hold" display="0">
                  <p:stCondLst>
                    <p:cond delay="indefinite"/>
                  </p:stCondLst>
                  <p:endCondLst>
                    <p:cond evt="onStopAudio" delay="0">
                      <p:tgtEl>
                        <p:sldTgt/>
                      </p:tgtEl>
                    </p:cond>
                  </p:endCondLst>
                </p:cTn>
                <p:tgtEl>
                  <p:spTgt spid="24"/>
                </p:tgtEl>
              </p:cMediaNode>
            </p:audio>
            <p:audio>
              <p:cMediaNode vol="80000">
                <p:cTn id="41" fill="hold" display="0">
                  <p:stCondLst>
                    <p:cond delay="indefinite"/>
                  </p:stCondLst>
                  <p:endCondLst>
                    <p:cond evt="onStopAudio" delay="0">
                      <p:tgtEl>
                        <p:sldTgt/>
                      </p:tgtEl>
                    </p:cond>
                  </p:endCondLst>
                </p:cTn>
                <p:tgtEl>
                  <p:spTgt spid="25"/>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4"/>
          <a:stretch>
            <a:fillRect/>
          </a:stretch>
        </p:blipFill>
        <p:spPr>
          <a:xfrm>
            <a:off x="-9832" y="-1"/>
            <a:ext cx="18297832" cy="10301499"/>
          </a:xfrm>
          <a:prstGeom prst="rect">
            <a:avLst/>
          </a:prstGeom>
        </p:spPr>
      </p:pic>
      <p:sp>
        <p:nvSpPr>
          <p:cNvPr id="17" name="TextBox 17">
            <a:extLst>
              <a:ext uri="{FF2B5EF4-FFF2-40B4-BE49-F238E27FC236}">
                <a16:creationId xmlns:a16="http://schemas.microsoft.com/office/drawing/2014/main" id="{E0E48FA1-14E7-78A7-FE1E-50A4EA1BBD2A}"/>
              </a:ext>
            </a:extLst>
          </p:cNvPr>
          <p:cNvSpPr txBox="1"/>
          <p:nvPr/>
        </p:nvSpPr>
        <p:spPr>
          <a:xfrm>
            <a:off x="9807362" y="6106557"/>
            <a:ext cx="7353559" cy="736740"/>
          </a:xfrm>
          <a:prstGeom prst="rect">
            <a:avLst/>
          </a:prstGeom>
        </p:spPr>
        <p:txBody>
          <a:bodyPr wrap="square" lIns="0" tIns="0" rIns="0" bIns="0" rtlCol="0" anchor="t">
            <a:spAutoFit/>
          </a:bodyPr>
          <a:lstStyle/>
          <a:p>
            <a:pPr>
              <a:lnSpc>
                <a:spcPts val="5503"/>
              </a:lnSpc>
            </a:pPr>
            <a:r>
              <a:rPr lang="en-US" sz="4800" dirty="0">
                <a:solidFill>
                  <a:srgbClr val="8F4251"/>
                </a:solidFill>
                <a:latin typeface="Suranna"/>
              </a:rPr>
              <a:t>You get a clap from everyone!!!</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3" name="Picture 3">
            <a:extLst>
              <a:ext uri="{FF2B5EF4-FFF2-40B4-BE49-F238E27FC236}">
                <a16:creationId xmlns:a16="http://schemas.microsoft.com/office/drawing/2014/main" id="{E9369021-7E72-14B6-8C1E-F564E813C370}"/>
              </a:ext>
            </a:extLst>
          </p:cNvPr>
          <p:cNvPicPr>
            <a:picLocks noChangeAspect="1"/>
          </p:cNvPicPr>
          <p:nvPr/>
        </p:nvPicPr>
        <p:blipFill>
          <a:blip r:embed="rId9"/>
          <a:srcRect/>
          <a:stretch>
            <a:fillRect/>
          </a:stretch>
        </p:blipFill>
        <p:spPr>
          <a:xfrm>
            <a:off x="3387777" y="3877553"/>
            <a:ext cx="5943600" cy="5824729"/>
          </a:xfrm>
          <a:prstGeom prst="rect">
            <a:avLst/>
          </a:prstGeom>
        </p:spPr>
      </p:pic>
      <p:sp>
        <p:nvSpPr>
          <p:cNvPr id="4" name="Freeform 2">
            <a:extLst>
              <a:ext uri="{FF2B5EF4-FFF2-40B4-BE49-F238E27FC236}">
                <a16:creationId xmlns:a16="http://schemas.microsoft.com/office/drawing/2014/main" id="{0E3EBACA-691B-7E06-337A-6EB55210295D}"/>
              </a:ext>
            </a:extLst>
          </p:cNvPr>
          <p:cNvSpPr/>
          <p:nvPr/>
        </p:nvSpPr>
        <p:spPr>
          <a:xfrm>
            <a:off x="5026077" y="392268"/>
            <a:ext cx="8610600" cy="4758480"/>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5" name="Picture 3">
            <a:extLst>
              <a:ext uri="{FF2B5EF4-FFF2-40B4-BE49-F238E27FC236}">
                <a16:creationId xmlns:a16="http://schemas.microsoft.com/office/drawing/2014/main" id="{AA4DBA83-17FE-0742-A742-6DFBAFE3C200}"/>
              </a:ext>
            </a:extLst>
          </p:cNvPr>
          <p:cNvPicPr>
            <a:picLocks noChangeAspect="1"/>
          </p:cNvPicPr>
          <p:nvPr/>
        </p:nvPicPr>
        <p:blipFill>
          <a:blip r:embed="rId12"/>
          <a:srcRect/>
          <a:stretch>
            <a:fillRect/>
          </a:stretch>
        </p:blipFill>
        <p:spPr>
          <a:xfrm>
            <a:off x="3676453" y="-508518"/>
            <a:ext cx="12476901" cy="10210800"/>
          </a:xfrm>
          <a:prstGeom prst="rect">
            <a:avLst/>
          </a:prstGeom>
        </p:spPr>
      </p:pic>
      <p:sp>
        <p:nvSpPr>
          <p:cNvPr id="6" name="Freeform 14">
            <a:hlinkClick r:id="rId13" action="ppaction://hlinksldjump"/>
            <a:extLst>
              <a:ext uri="{FF2B5EF4-FFF2-40B4-BE49-F238E27FC236}">
                <a16:creationId xmlns:a16="http://schemas.microsoft.com/office/drawing/2014/main" id="{AE6554A9-74EA-12DA-2D75-A49DCAC7B2D9}"/>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384441117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6" name="crowd-cheering-143103.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11"/>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390363" y="357857"/>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56660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Ask and answer.</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20" name="Track 42">
            <a:hlinkClick r:id="" action="ppaction://media"/>
            <a:extLst>
              <a:ext uri="{FF2B5EF4-FFF2-40B4-BE49-F238E27FC236}">
                <a16:creationId xmlns:a16="http://schemas.microsoft.com/office/drawing/2014/main" id="{F061FAD0-33E4-DDAA-49B4-5626223692CC}"/>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8"/>
          <a:stretch>
            <a:fillRect/>
          </a:stretch>
        </p:blipFill>
        <p:spPr>
          <a:xfrm>
            <a:off x="18671641" y="2028508"/>
            <a:ext cx="777876" cy="777876"/>
          </a:xfrm>
          <a:prstGeom prst="rect">
            <a:avLst/>
          </a:prstGeom>
        </p:spPr>
      </p:pic>
      <p:sp>
        <p:nvSpPr>
          <p:cNvPr id="22" name="Freeform 3">
            <a:extLst>
              <a:ext uri="{FF2B5EF4-FFF2-40B4-BE49-F238E27FC236}">
                <a16:creationId xmlns:a16="http://schemas.microsoft.com/office/drawing/2014/main" id="{BA318BD0-32C2-746F-A414-D4134E26E98C}"/>
              </a:ext>
            </a:extLst>
          </p:cNvPr>
          <p:cNvSpPr/>
          <p:nvPr/>
        </p:nvSpPr>
        <p:spPr>
          <a:xfrm>
            <a:off x="4625455" y="1942129"/>
            <a:ext cx="9549147" cy="6530802"/>
          </a:xfrm>
          <a:custGeom>
            <a:avLst/>
            <a:gdLst/>
            <a:ahLst/>
            <a:cxnLst/>
            <a:rect l="l" t="t" r="r" b="b"/>
            <a:pathLst>
              <a:path w="8376333" h="5580732">
                <a:moveTo>
                  <a:pt x="0" y="0"/>
                </a:moveTo>
                <a:lnTo>
                  <a:pt x="8376332" y="0"/>
                </a:lnTo>
                <a:lnTo>
                  <a:pt x="8376332" y="5580732"/>
                </a:lnTo>
                <a:lnTo>
                  <a:pt x="0" y="5580732"/>
                </a:lnTo>
                <a:lnTo>
                  <a:pt x="0" y="0"/>
                </a:lnTo>
                <a:close/>
              </a:path>
            </a:pathLst>
          </a:custGeom>
          <a:blipFill>
            <a:blip r:embed="rId19"/>
            <a:stretch>
              <a:fillRect/>
            </a:stretch>
          </a:blipFill>
        </p:spPr>
      </p:sp>
      <p:grpSp>
        <p:nvGrpSpPr>
          <p:cNvPr id="4" name="Group 3">
            <a:extLst>
              <a:ext uri="{FF2B5EF4-FFF2-40B4-BE49-F238E27FC236}">
                <a16:creationId xmlns:a16="http://schemas.microsoft.com/office/drawing/2014/main" id="{580405F8-87AF-F746-34B4-0D3DA2C63C85}"/>
              </a:ext>
            </a:extLst>
          </p:cNvPr>
          <p:cNvGrpSpPr/>
          <p:nvPr/>
        </p:nvGrpSpPr>
        <p:grpSpPr>
          <a:xfrm>
            <a:off x="9216622" y="3244598"/>
            <a:ext cx="8886023" cy="1510534"/>
            <a:chOff x="2492270" y="2491121"/>
            <a:chExt cx="15641913" cy="1625492"/>
          </a:xfrm>
          <a:solidFill>
            <a:srgbClr val="C00000"/>
          </a:solidFill>
          <a:effectLst>
            <a:glow rad="228600">
              <a:schemeClr val="accent3">
                <a:satMod val="175000"/>
                <a:alpha val="40000"/>
              </a:schemeClr>
            </a:glow>
          </a:effectLst>
        </p:grpSpPr>
        <p:sp>
          <p:nvSpPr>
            <p:cNvPr id="5" name="Speech Bubble: Oval 4">
              <a:extLst>
                <a:ext uri="{FF2B5EF4-FFF2-40B4-BE49-F238E27FC236}">
                  <a16:creationId xmlns:a16="http://schemas.microsoft.com/office/drawing/2014/main" id="{F1DCAA8D-96EF-3369-8C65-9B1571B813D2}"/>
                </a:ext>
              </a:extLst>
            </p:cNvPr>
            <p:cNvSpPr/>
            <p:nvPr/>
          </p:nvSpPr>
          <p:spPr>
            <a:xfrm>
              <a:off x="2492270" y="2491121"/>
              <a:ext cx="15641913" cy="1625492"/>
            </a:xfrm>
            <a:prstGeom prst="wedgeEllipseCallout">
              <a:avLst>
                <a:gd name="adj1" fmla="val -92267"/>
                <a:gd name="adj2" fmla="val 9980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36">
              <a:extLst>
                <a:ext uri="{FF2B5EF4-FFF2-40B4-BE49-F238E27FC236}">
                  <a16:creationId xmlns:a16="http://schemas.microsoft.com/office/drawing/2014/main" id="{01C7FBEB-B930-1E41-4DAE-AEB626FB0C49}"/>
                </a:ext>
              </a:extLst>
            </p:cNvPr>
            <p:cNvSpPr txBox="1"/>
            <p:nvPr/>
          </p:nvSpPr>
          <p:spPr>
            <a:xfrm>
              <a:off x="3802980" y="2914959"/>
              <a:ext cx="13020489" cy="9314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t>
              </a:r>
              <a:r>
                <a:rPr lang="en-US" sz="6000" b="1" u="sng" dirty="0">
                  <a:solidFill>
                    <a:srgbClr val="FFFF00"/>
                  </a:solidFill>
                  <a:latin typeface="Dreaming Outloud Pro" panose="03050502040302030504" pitchFamily="66" charset="0"/>
                  <a:cs typeface="Dreaming Outloud Pro" panose="03050502040302030504" pitchFamily="66" charset="0"/>
                </a:rPr>
                <a:t>a 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7" name="Group 6">
            <a:extLst>
              <a:ext uri="{FF2B5EF4-FFF2-40B4-BE49-F238E27FC236}">
                <a16:creationId xmlns:a16="http://schemas.microsoft.com/office/drawing/2014/main" id="{4AF84879-2ECF-E6AC-5A86-1C882DA2B4B3}"/>
              </a:ext>
            </a:extLst>
          </p:cNvPr>
          <p:cNvGrpSpPr/>
          <p:nvPr/>
        </p:nvGrpSpPr>
        <p:grpSpPr>
          <a:xfrm>
            <a:off x="9323596" y="1510379"/>
            <a:ext cx="8635205" cy="1322953"/>
            <a:chOff x="2528731" y="2652698"/>
            <a:chExt cx="9336263" cy="1221125"/>
          </a:xfrm>
          <a:solidFill>
            <a:srgbClr val="0070C0"/>
          </a:solidFill>
          <a:effectLst>
            <a:glow rad="228600">
              <a:schemeClr val="accent3">
                <a:satMod val="175000"/>
                <a:alpha val="40000"/>
              </a:schemeClr>
            </a:glow>
          </a:effectLst>
        </p:grpSpPr>
        <p:sp>
          <p:nvSpPr>
            <p:cNvPr id="8" name="Speech Bubble: Oval 7">
              <a:extLst>
                <a:ext uri="{FF2B5EF4-FFF2-40B4-BE49-F238E27FC236}">
                  <a16:creationId xmlns:a16="http://schemas.microsoft.com/office/drawing/2014/main" id="{725CC89C-B0D5-F233-8F5D-BE6DCD99B57C}"/>
                </a:ext>
              </a:extLst>
            </p:cNvPr>
            <p:cNvSpPr/>
            <p:nvPr/>
          </p:nvSpPr>
          <p:spPr>
            <a:xfrm>
              <a:off x="2568595" y="2652698"/>
              <a:ext cx="9296399" cy="1221125"/>
            </a:xfrm>
            <a:prstGeom prst="wedgeEllipseCallout">
              <a:avLst>
                <a:gd name="adj1" fmla="val 49678"/>
                <a:gd name="adj2" fmla="val 7466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6">
              <a:extLst>
                <a:ext uri="{FF2B5EF4-FFF2-40B4-BE49-F238E27FC236}">
                  <a16:creationId xmlns:a16="http://schemas.microsoft.com/office/drawing/2014/main" id="{8C490582-3CBB-0012-9D95-66609D7AF89D}"/>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0" name="Group 9">
            <a:extLst>
              <a:ext uri="{FF2B5EF4-FFF2-40B4-BE49-F238E27FC236}">
                <a16:creationId xmlns:a16="http://schemas.microsoft.com/office/drawing/2014/main" id="{1376267A-8C41-B519-D543-758B013303F5}"/>
              </a:ext>
            </a:extLst>
          </p:cNvPr>
          <p:cNvGrpSpPr/>
          <p:nvPr/>
        </p:nvGrpSpPr>
        <p:grpSpPr>
          <a:xfrm>
            <a:off x="7315199" y="5207530"/>
            <a:ext cx="10787446" cy="1416333"/>
            <a:chOff x="2493609" y="2652698"/>
            <a:chExt cx="9371385" cy="1221125"/>
          </a:xfrm>
          <a:solidFill>
            <a:srgbClr val="0070C0"/>
          </a:solidFill>
          <a:effectLst>
            <a:glow rad="228600">
              <a:schemeClr val="accent3">
                <a:satMod val="175000"/>
                <a:alpha val="40000"/>
              </a:schemeClr>
            </a:glow>
          </a:effectLst>
        </p:grpSpPr>
        <p:sp>
          <p:nvSpPr>
            <p:cNvPr id="11" name="Speech Bubble: Oval 10">
              <a:extLst>
                <a:ext uri="{FF2B5EF4-FFF2-40B4-BE49-F238E27FC236}">
                  <a16:creationId xmlns:a16="http://schemas.microsoft.com/office/drawing/2014/main" id="{79B44F38-42EE-3332-657C-DCF809B75921}"/>
                </a:ext>
              </a:extLst>
            </p:cNvPr>
            <p:cNvSpPr/>
            <p:nvPr/>
          </p:nvSpPr>
          <p:spPr>
            <a:xfrm>
              <a:off x="2568595" y="2652698"/>
              <a:ext cx="9296399" cy="1221125"/>
            </a:xfrm>
            <a:prstGeom prst="wedgeEllipseCallout">
              <a:avLst>
                <a:gd name="adj1" fmla="val 48118"/>
                <a:gd name="adj2" fmla="val 11814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36">
              <a:extLst>
                <a:ext uri="{FF2B5EF4-FFF2-40B4-BE49-F238E27FC236}">
                  <a16:creationId xmlns:a16="http://schemas.microsoft.com/office/drawing/2014/main" id="{0073D72A-582E-FF13-A000-5C78AC71E919}"/>
                </a:ext>
              </a:extLst>
            </p:cNvPr>
            <p:cNvSpPr txBox="1"/>
            <p:nvPr/>
          </p:nvSpPr>
          <p:spPr>
            <a:xfrm>
              <a:off x="2493609" y="2951325"/>
              <a:ext cx="9296399" cy="746316"/>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 should </a:t>
              </a:r>
              <a:r>
                <a:rPr lang="en-US" sz="6000" b="1" dirty="0">
                  <a:solidFill>
                    <a:srgbClr val="FFFF00"/>
                  </a:solidFill>
                  <a:latin typeface="Dreaming Outloud Pro" panose="03050502040302030504" pitchFamily="66" charset="0"/>
                  <a:cs typeface="Dreaming Outloud Pro" panose="03050502040302030504" pitchFamily="66" charset="0"/>
                </a:rPr>
                <a:t>go to the dentist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16" name="Group 15">
            <a:extLst>
              <a:ext uri="{FF2B5EF4-FFF2-40B4-BE49-F238E27FC236}">
                <a16:creationId xmlns:a16="http://schemas.microsoft.com/office/drawing/2014/main" id="{1E999675-596B-BFCE-5D96-8771EDA9C6D5}"/>
              </a:ext>
            </a:extLst>
          </p:cNvPr>
          <p:cNvGrpSpPr/>
          <p:nvPr/>
        </p:nvGrpSpPr>
        <p:grpSpPr>
          <a:xfrm>
            <a:off x="10643100" y="7413995"/>
            <a:ext cx="6199482" cy="2466870"/>
            <a:chOff x="2492270" y="2491121"/>
            <a:chExt cx="15641913" cy="1625492"/>
          </a:xfrm>
          <a:solidFill>
            <a:srgbClr val="C00000"/>
          </a:solidFill>
          <a:effectLst>
            <a:glow rad="228600">
              <a:schemeClr val="accent3">
                <a:satMod val="175000"/>
                <a:alpha val="40000"/>
              </a:schemeClr>
            </a:glow>
          </a:effectLst>
        </p:grpSpPr>
        <p:sp>
          <p:nvSpPr>
            <p:cNvPr id="18" name="Speech Bubble: Oval 17">
              <a:extLst>
                <a:ext uri="{FF2B5EF4-FFF2-40B4-BE49-F238E27FC236}">
                  <a16:creationId xmlns:a16="http://schemas.microsoft.com/office/drawing/2014/main" id="{9D92AD89-410F-12C5-55A2-3CD38908AD7B}"/>
                </a:ext>
              </a:extLst>
            </p:cNvPr>
            <p:cNvSpPr/>
            <p:nvPr/>
          </p:nvSpPr>
          <p:spPr>
            <a:xfrm>
              <a:off x="2492270" y="2491121"/>
              <a:ext cx="15641913" cy="1625492"/>
            </a:xfrm>
            <a:prstGeom prst="wedgeEllipseCallout">
              <a:avLst>
                <a:gd name="adj1" fmla="val -142360"/>
                <a:gd name="adj2" fmla="val -3368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36">
              <a:extLst>
                <a:ext uri="{FF2B5EF4-FFF2-40B4-BE49-F238E27FC236}">
                  <a16:creationId xmlns:a16="http://schemas.microsoft.com/office/drawing/2014/main" id="{9D3B4A96-285C-4256-E41E-9D47E2FD06B0}"/>
                </a:ext>
              </a:extLst>
            </p:cNvPr>
            <p:cNvSpPr txBox="1"/>
            <p:nvPr/>
          </p:nvSpPr>
          <p:spPr>
            <a:xfrm>
              <a:off x="3855774" y="2739821"/>
              <a:ext cx="13020489" cy="1128091"/>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Thanks for </a:t>
              </a:r>
            </a:p>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your advice.</a:t>
              </a:r>
            </a:p>
          </p:txBody>
        </p:sp>
      </p:grpSp>
      <p:pic>
        <p:nvPicPr>
          <p:cNvPr id="26" name="Track 46">
            <a:hlinkClick r:id="" action="ppaction://media"/>
            <a:extLst>
              <a:ext uri="{FF2B5EF4-FFF2-40B4-BE49-F238E27FC236}">
                <a16:creationId xmlns:a16="http://schemas.microsoft.com/office/drawing/2014/main" id="{3A07145D-7861-4F32-1DFD-7C53A0DD1084}"/>
              </a:ext>
            </a:extLst>
          </p:cNvPr>
          <p:cNvPicPr>
            <a:picLocks noChangeAspect="1"/>
          </p:cNvPicPr>
          <p:nvPr>
            <a:audioFile r:link="rId1"/>
            <p:extLst>
              <p:ext uri="{DAA4B4D4-6D71-4841-9C94-3DE7FCFB9230}">
                <p14:media xmlns:p14="http://schemas.microsoft.com/office/powerpoint/2010/main" r:embed="rId3">
                  <p14:trim st="32905" end="30591.125"/>
                </p14:media>
              </p:ext>
            </p:extLst>
          </p:nvPr>
        </p:nvPicPr>
        <p:blipFill>
          <a:blip r:embed="rId18"/>
          <a:stretch>
            <a:fillRect/>
          </a:stretch>
        </p:blipFill>
        <p:spPr>
          <a:xfrm>
            <a:off x="18584851" y="5542654"/>
            <a:ext cx="932272" cy="932272"/>
          </a:xfrm>
          <a:prstGeom prst="rect">
            <a:avLst/>
          </a:prstGeom>
        </p:spPr>
      </p:pic>
      <p:pic>
        <p:nvPicPr>
          <p:cNvPr id="27" name="I have toothache_woman">
            <a:hlinkClick r:id="" action="ppaction://media"/>
            <a:extLst>
              <a:ext uri="{FF2B5EF4-FFF2-40B4-BE49-F238E27FC236}">
                <a16:creationId xmlns:a16="http://schemas.microsoft.com/office/drawing/2014/main" id="{002D4F66-E8AF-162C-B9E1-91B2888583F1}"/>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8496365" y="3657333"/>
            <a:ext cx="876344" cy="876344"/>
          </a:xfrm>
          <a:prstGeom prst="rect">
            <a:avLst/>
          </a:prstGeom>
        </p:spPr>
      </p:pic>
      <p:pic>
        <p:nvPicPr>
          <p:cNvPr id="28" name="Thanks for your advice_woman">
            <a:hlinkClick r:id="" action="ppaction://media"/>
            <a:extLst>
              <a:ext uri="{FF2B5EF4-FFF2-40B4-BE49-F238E27FC236}">
                <a16:creationId xmlns:a16="http://schemas.microsoft.com/office/drawing/2014/main" id="{A4632D20-E91D-A3E7-6891-3AAB6D44D866}"/>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8526059" y="7832585"/>
            <a:ext cx="865621" cy="865621"/>
          </a:xfrm>
          <a:prstGeom prst="rect">
            <a:avLst/>
          </a:prstGeom>
        </p:spPr>
      </p:pic>
      <p:sp>
        <p:nvSpPr>
          <p:cNvPr id="29" name="Freeform 14">
            <a:hlinkClick r:id="rId20" action="ppaction://hlinksldjump"/>
            <a:extLst>
              <a:ext uri="{FF2B5EF4-FFF2-40B4-BE49-F238E27FC236}">
                <a16:creationId xmlns:a16="http://schemas.microsoft.com/office/drawing/2014/main" id="{26FCB2DF-120F-8E60-A7D8-7BFED4DCF0C6}"/>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Tree>
    <p:extLst>
      <p:ext uri="{BB962C8B-B14F-4D97-AF65-F5344CB8AC3E}">
        <p14:creationId xmlns:p14="http://schemas.microsoft.com/office/powerpoint/2010/main" val="4293162325"/>
      </p:ext>
    </p:extLst>
  </p:cSld>
  <p:clrMapOvr>
    <a:masterClrMapping/>
  </p:clrMapOvr>
  <mc:AlternateContent xmlns:mc="http://schemas.openxmlformats.org/markup-compatibility/2006" xmlns:p14="http://schemas.microsoft.com/office/powerpoint/2010/main">
    <mc:Choice Requires="p14">
      <p:transition spd="slow" p14:dur="2000">
        <p:sndAc>
          <p:stSnd>
            <p:snd r:embed="rId10" name="chimes.wav"/>
          </p:stSnd>
        </p:sndAc>
      </p:transition>
    </mc:Choice>
    <mc:Fallback xmlns="">
      <p:transition spd="slow">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0556E-6 -2.83951E-6 L -0.23065 0.01297 " pathEditMode="relative" rAng="0" ptsTypes="AA">
                                      <p:cBhvr>
                                        <p:cTn id="6" dur="2000" fill="hold"/>
                                        <p:tgtEl>
                                          <p:spTgt spid="22"/>
                                        </p:tgtEl>
                                        <p:attrNameLst>
                                          <p:attrName>ppt_x</p:attrName>
                                          <p:attrName>ppt_y</p:attrName>
                                        </p:attrNameLst>
                                      </p:cBhvr>
                                      <p:rCtr x="-11536" y="648"/>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3359" fill="hold"/>
                                        <p:tgtEl>
                                          <p:spTgt spid="20"/>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706" fill="hold"/>
                                        <p:tgtEl>
                                          <p:spTgt spid="27"/>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1" presetClass="mediacall" presetSubtype="0" fill="hold" nodeType="withEffect">
                                  <p:stCondLst>
                                    <p:cond delay="0"/>
                                  </p:stCondLst>
                                  <p:childTnLst>
                                    <p:cmd type="call" cmd="playFrom(0.0)">
                                      <p:cBhvr>
                                        <p:cTn id="29" dur="3299" fill="hold"/>
                                        <p:tgtEl>
                                          <p:spTgt spid="26"/>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238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6"/>
                </p:tgtEl>
              </p:cMediaNode>
            </p:audio>
            <p:audio>
              <p:cMediaNode vol="80000">
                <p:cTn id="40" fill="hold" display="0">
                  <p:stCondLst>
                    <p:cond delay="indefinite"/>
                  </p:stCondLst>
                  <p:endCondLst>
                    <p:cond evt="onStopAudio" delay="0">
                      <p:tgtEl>
                        <p:sldTgt/>
                      </p:tgtEl>
                    </p:cond>
                  </p:endCondLst>
                </p:cTn>
                <p:tgtEl>
                  <p:spTgt spid="27"/>
                </p:tgtEl>
              </p:cMediaNode>
            </p:audio>
            <p:audio>
              <p:cMediaNode vol="80000">
                <p:cTn id="41"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1013</Words>
  <Application>Microsoft Office PowerPoint</Application>
  <PresentationFormat>Custom</PresentationFormat>
  <Paragraphs>163</Paragraphs>
  <Slides>32</Slides>
  <Notes>23</Notes>
  <HiddenSlides>0</HiddenSlides>
  <MMClips>23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Bryndan Write Bold</vt:lpstr>
      <vt:lpstr>Wingdings</vt:lpstr>
      <vt:lpstr>Times New Roman</vt:lpstr>
      <vt:lpstr>Arial</vt:lpstr>
      <vt:lpstr>Gliker</vt:lpstr>
      <vt:lpstr>Congenial</vt:lpstr>
      <vt:lpstr>Lazydog</vt:lpstr>
      <vt:lpstr>Berlin Sans FB Demi</vt:lpstr>
      <vt:lpstr>Arial Rounded MT Bold</vt:lpstr>
      <vt:lpstr>Congenial Black</vt:lpstr>
      <vt:lpstr>Calibri</vt:lpstr>
      <vt:lpstr>Dreaming Outloud Pro</vt:lpstr>
      <vt:lpstr>Suranna</vt:lpstr>
      <vt:lpstr>Modern Love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19</cp:revision>
  <dcterms:created xsi:type="dcterms:W3CDTF">2006-08-16T00:00:00Z</dcterms:created>
  <dcterms:modified xsi:type="dcterms:W3CDTF">2025-04-09T14:30:43Z</dcterms:modified>
  <dc:identifier>DAF0T6VNcfU</dc:identifier>
</cp:coreProperties>
</file>