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5"/>
  </p:notesMasterIdLst>
  <p:sldIdLst>
    <p:sldId id="620" r:id="rId2"/>
    <p:sldId id="257" r:id="rId3"/>
    <p:sldId id="264" r:id="rId4"/>
    <p:sldId id="265" r:id="rId5"/>
    <p:sldId id="266" r:id="rId6"/>
    <p:sldId id="267" r:id="rId7"/>
    <p:sldId id="268" r:id="rId8"/>
    <p:sldId id="269" r:id="rId9"/>
    <p:sldId id="270" r:id="rId10"/>
    <p:sldId id="271" r:id="rId11"/>
    <p:sldId id="272" r:id="rId12"/>
    <p:sldId id="273"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 id="286" r:id="rId26"/>
    <p:sldId id="287" r:id="rId27"/>
    <p:sldId id="288" r:id="rId28"/>
    <p:sldId id="289" r:id="rId29"/>
    <p:sldId id="290" r:id="rId30"/>
    <p:sldId id="291" r:id="rId31"/>
    <p:sldId id="292" r:id="rId32"/>
    <p:sldId id="293" r:id="rId33"/>
    <p:sldId id="294" r:id="rId34"/>
  </p:sldIdLst>
  <p:sldSz cx="18288000" cy="10287000"/>
  <p:notesSz cx="6858000" cy="9144000"/>
  <p:embeddedFontLst>
    <p:embeddedFont>
      <p:font typeface="Calibri" panose="020F0502020204030204" pitchFamily="34" charset="0"/>
      <p:regular r:id="rId36"/>
      <p:bold r:id="rId37"/>
      <p:italic r:id="rId38"/>
      <p:boldItalic r:id="rId39"/>
    </p:embeddedFont>
    <p:embeddedFont>
      <p:font typeface="Overlock" panose="020B0604020202020204" charset="0"/>
      <p:regular r:id="rId40"/>
      <p:bold r:id="rId41"/>
      <p:italic r:id="rId42"/>
      <p:boldItalic r:id="rId43"/>
    </p:embeddedFont>
    <p:embeddedFont>
      <p:font typeface="Suranna" panose="020B0604020202020204" charset="0"/>
      <p:regular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3" roundtripDataSignature="AMtx7mgp7z3bPpRuX2artOp6M9sB8mKtG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1" d="100"/>
          <a:sy n="71" d="100"/>
        </p:scale>
        <p:origin x="732"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53"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56"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a:solidFill>
                  <a:srgbClr val="000000"/>
                </a:solidFill>
                <a:latin typeface="Times New Roman"/>
                <a:ea typeface="Times New Roman"/>
                <a:cs typeface="Times New Roman"/>
                <a:sym typeface="Times New Roman"/>
              </a:rPr>
              <a:t>Then pupils swap their books with a partner and check the answers. </a:t>
            </a:r>
            <a:endParaRPr/>
          </a:p>
          <a:p>
            <a:pPr marL="1270" marR="0" lvl="0" indent="-1270" algn="just" rtl="0">
              <a:spcBef>
                <a:spcPts val="0"/>
              </a:spcBef>
              <a:spcAft>
                <a:spcPts val="0"/>
              </a:spcAft>
              <a:buNone/>
            </a:pPr>
            <a:r>
              <a:rPr lang="en-US" sz="1800">
                <a:solidFill>
                  <a:srgbClr val="000000"/>
                </a:solidFill>
                <a:latin typeface="Times New Roman"/>
                <a:ea typeface="Times New Roman"/>
                <a:cs typeface="Times New Roman"/>
                <a:sym typeface="Times New Roman"/>
              </a:rPr>
              <a:t>Go around the class and offer help if necessary.</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396" name="Google Shape;39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*Key:</a:t>
            </a:r>
            <a:r>
              <a:rPr lang="en-US" sz="1800">
                <a:solidFill>
                  <a:srgbClr val="000000"/>
                </a:solidFill>
                <a:latin typeface="Times New Roman"/>
                <a:ea typeface="Times New Roman"/>
                <a:cs typeface="Times New Roman"/>
                <a:sym typeface="Times New Roman"/>
              </a:rPr>
              <a:t> 1. a, d; 2. c, e; 3. b</a:t>
            </a:r>
            <a:r>
              <a:rPr lang="en-US" sz="1800" i="1">
                <a:solidFill>
                  <a:srgbClr val="000000"/>
                </a:solidFill>
                <a:latin typeface="Times New Roman"/>
                <a:ea typeface="Times New Roman"/>
                <a:cs typeface="Times New Roman"/>
                <a:sym typeface="Times New Roman"/>
              </a:rPr>
              <a:t> </a:t>
            </a:r>
            <a:endParaRPr/>
          </a:p>
        </p:txBody>
      </p:sp>
      <p:sp>
        <p:nvSpPr>
          <p:cNvPr id="408" name="Google Shape;40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6" name="Google Shape;44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6" name="Google Shape;45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1: </a:t>
            </a:r>
            <a:r>
              <a:rPr lang="en-US" sz="1800">
                <a:solidFill>
                  <a:srgbClr val="000000"/>
                </a:solidFill>
                <a:latin typeface="Times New Roman"/>
                <a:ea typeface="Times New Roman"/>
                <a:cs typeface="Times New Roman"/>
                <a:sym typeface="Times New Roman"/>
              </a:rPr>
              <a:t>Ask pupils to read the title </a:t>
            </a:r>
            <a:r>
              <a:rPr lang="en-US" sz="1800" i="1">
                <a:solidFill>
                  <a:srgbClr val="000000"/>
                </a:solidFill>
                <a:latin typeface="Times New Roman"/>
                <a:ea typeface="Times New Roman"/>
                <a:cs typeface="Times New Roman"/>
                <a:sym typeface="Times New Roman"/>
              </a:rPr>
              <a:t>Giving advice </a:t>
            </a:r>
            <a:r>
              <a:rPr lang="en-US" sz="1800">
                <a:solidFill>
                  <a:srgbClr val="000000"/>
                </a:solidFill>
                <a:latin typeface="Times New Roman"/>
                <a:ea typeface="Times New Roman"/>
                <a:cs typeface="Times New Roman"/>
                <a:sym typeface="Times New Roman"/>
              </a:rPr>
              <a:t>and sentences about Minh’s, Linda’s and Linh’s health problems. Tell pupils that they should write about 40 words.</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491" name="Google Shape;491;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a:solidFill>
                  <a:srgbClr val="000000"/>
                </a:solidFill>
                <a:latin typeface="Times New Roman"/>
                <a:ea typeface="Times New Roman"/>
                <a:cs typeface="Times New Roman"/>
                <a:sym typeface="Times New Roman"/>
              </a:rPr>
              <a:t>Tell pupils that they should talk and then write about 40 words.</a:t>
            </a:r>
            <a:endParaRPr sz="180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200"/>
              <a:buFont typeface="Times New Roman"/>
              <a:buNone/>
            </a:pPr>
            <a:r>
              <a:rPr lang="en-US" sz="1200" b="1">
                <a:solidFill>
                  <a:srgbClr val="000000"/>
                </a:solidFill>
                <a:latin typeface="Times New Roman"/>
                <a:ea typeface="Times New Roman"/>
                <a:cs typeface="Times New Roman"/>
                <a:sym typeface="Times New Roman"/>
              </a:rPr>
              <a:t>Step 2: </a:t>
            </a:r>
            <a:r>
              <a:rPr lang="en-US" sz="1200">
                <a:solidFill>
                  <a:srgbClr val="000000"/>
                </a:solidFill>
                <a:latin typeface="Times New Roman"/>
                <a:ea typeface="Times New Roman"/>
                <a:cs typeface="Times New Roman"/>
                <a:sym typeface="Times New Roman"/>
              </a:rPr>
              <a:t>Give pupils enough time to write their reports. </a:t>
            </a:r>
            <a:endParaRPr/>
          </a:p>
          <a:p>
            <a:pPr marL="0" lvl="0" indent="0" algn="l" rtl="0">
              <a:spcBef>
                <a:spcPts val="0"/>
              </a:spcBef>
              <a:spcAft>
                <a:spcPts val="0"/>
              </a:spcAft>
              <a:buNone/>
            </a:pPr>
            <a:endParaRPr/>
          </a:p>
        </p:txBody>
      </p:sp>
      <p:sp>
        <p:nvSpPr>
          <p:cNvPr id="511" name="Google Shape;511;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a:solidFill>
                  <a:srgbClr val="000000"/>
                </a:solidFill>
                <a:latin typeface="Times New Roman"/>
                <a:ea typeface="Times New Roman"/>
                <a:cs typeface="Times New Roman"/>
                <a:sym typeface="Times New Roman"/>
              </a:rPr>
              <a:t>Let pupils work in pairs or groups for cross checks. Go ground the class and give support when necessary.</a:t>
            </a:r>
            <a:endParaRPr sz="1800">
              <a:latin typeface="Times New Roman"/>
              <a:ea typeface="Times New Roman"/>
              <a:cs typeface="Times New Roman"/>
              <a:sym typeface="Times New Roman"/>
            </a:endParaRPr>
          </a:p>
        </p:txBody>
      </p:sp>
      <p:sp>
        <p:nvSpPr>
          <p:cNvPr id="535" name="Google Shape;535;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Have some pupils read their completed reports aloud. Give corrections and feedback where necessary.</a:t>
            </a:r>
            <a:endParaRPr/>
          </a:p>
        </p:txBody>
      </p:sp>
      <p:sp>
        <p:nvSpPr>
          <p:cNvPr id="560" name="Google Shape;560;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4" name="Google Shape;58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4" name="Google Shape;59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Google Shape;62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1: </a:t>
            </a:r>
            <a:r>
              <a:rPr lang="en-US" sz="1800">
                <a:solidFill>
                  <a:srgbClr val="000000"/>
                </a:solidFill>
                <a:latin typeface="Times New Roman"/>
                <a:ea typeface="Times New Roman"/>
                <a:cs typeface="Times New Roman"/>
                <a:sym typeface="Times New Roman"/>
              </a:rPr>
              <a:t>Point at the sample survey and explain that pupils are going to report the results of their surveys about their surrounding people’s health problems and advice they would like to give to them.</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629" name="Google Shape;629;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3" name="Google Shape;64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Revise some words and sentence patterns that pupils may use for their presentations. Give pupils some time to practise their presentations by themselves and within groups. Go around the classroom to monitor and offer support.</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644" name="Google Shape;644;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8" name="Google Shape;658;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Revise some words and sentence patterns that pupils may use for their presentations. </a:t>
            </a:r>
            <a:endParaRPr/>
          </a:p>
        </p:txBody>
      </p:sp>
      <p:sp>
        <p:nvSpPr>
          <p:cNvPr id="659" name="Google Shape;659;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4" name="Google Shape;694;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l" rtl="0">
              <a:spcBef>
                <a:spcPts val="0"/>
              </a:spcBef>
              <a:spcAft>
                <a:spcPts val="0"/>
              </a:spcAft>
              <a:buNone/>
            </a:pPr>
            <a:r>
              <a:rPr lang="en-US" sz="1800">
                <a:solidFill>
                  <a:srgbClr val="000000"/>
                </a:solidFill>
                <a:latin typeface="Times New Roman"/>
                <a:ea typeface="Times New Roman"/>
                <a:cs typeface="Times New Roman"/>
                <a:sym typeface="Times New Roman"/>
              </a:rPr>
              <a:t>Give pupils some time to practise their presentations by themselves and within groups. Go around the classroom to monitor and offer support.</a:t>
            </a:r>
            <a:endParaRPr/>
          </a:p>
        </p:txBody>
      </p:sp>
      <p:sp>
        <p:nvSpPr>
          <p:cNvPr id="695" name="Google Shape;695;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Google Shape;709;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l" rtl="0">
              <a:spcBef>
                <a:spcPts val="0"/>
              </a:spcBef>
              <a:spcAft>
                <a:spcPts val="0"/>
              </a:spcAft>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Select a few pupils to give their presentations in front of the class. Give corrections and feedback where necessary. </a:t>
            </a:r>
            <a:endParaRPr/>
          </a:p>
          <a:p>
            <a:pPr marL="1270" marR="0" lvl="0" indent="-1270" algn="l" rtl="0">
              <a:lnSpc>
                <a:spcPct val="100000"/>
              </a:lnSpc>
              <a:spcBef>
                <a:spcPts val="0"/>
              </a:spcBef>
              <a:spcAft>
                <a:spcPts val="0"/>
              </a:spcAft>
              <a:buClr>
                <a:schemeClr val="dk1"/>
              </a:buClr>
              <a:buSzPts val="1200"/>
              <a:buFont typeface="Times New Roman"/>
              <a:buNone/>
            </a:pPr>
            <a:r>
              <a:rPr lang="en-US" sz="1200">
                <a:latin typeface="Times New Roman"/>
                <a:ea typeface="Times New Roman"/>
                <a:cs typeface="Times New Roman"/>
                <a:sym typeface="Times New Roman"/>
              </a:rPr>
              <a:t>Use this link to choose pupils in random: https://wheelofnames.com/</a:t>
            </a:r>
            <a:endParaRPr/>
          </a:p>
          <a:p>
            <a:pPr marL="1270" marR="0" lvl="0" indent="-1270" algn="l" rtl="0">
              <a:spcBef>
                <a:spcPts val="0"/>
              </a:spcBef>
              <a:spcAft>
                <a:spcPts val="0"/>
              </a:spcAft>
              <a:buNone/>
            </a:pPr>
            <a:endParaRPr/>
          </a:p>
        </p:txBody>
      </p:sp>
      <p:sp>
        <p:nvSpPr>
          <p:cNvPr id="710" name="Google Shape;710;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1" name="Google Shape;72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1" name="Google Shape;73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5" name="Google Shape;765;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Click the PINK flower to end the game. </a:t>
            </a:r>
            <a:endParaRPr/>
          </a:p>
          <a:p>
            <a:pPr marL="0" lvl="0" indent="0" algn="l" rtl="0">
              <a:spcBef>
                <a:spcPts val="0"/>
              </a:spcBef>
              <a:spcAft>
                <a:spcPts val="0"/>
              </a:spcAft>
              <a:buNone/>
            </a:pPr>
            <a:endParaRPr/>
          </a:p>
        </p:txBody>
      </p:sp>
      <p:sp>
        <p:nvSpPr>
          <p:cNvPr id="766" name="Google Shape;766;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5" name="Google Shape;795;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Click the yellow flower to back to the Number slide.</a:t>
            </a:r>
            <a:endParaRPr/>
          </a:p>
        </p:txBody>
      </p:sp>
      <p:sp>
        <p:nvSpPr>
          <p:cNvPr id="796" name="Google Shape;796;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8" name="Google Shape;808;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Click the yellow flower to back to the Number slide.</a:t>
            </a:r>
            <a:endParaRPr/>
          </a:p>
          <a:p>
            <a:pPr marL="0" lvl="0" indent="0" algn="l" rtl="0">
              <a:spcBef>
                <a:spcPts val="0"/>
              </a:spcBef>
              <a:spcAft>
                <a:spcPts val="0"/>
              </a:spcAft>
              <a:buNone/>
            </a:pPr>
            <a:endParaRPr/>
          </a:p>
        </p:txBody>
      </p:sp>
      <p:sp>
        <p:nvSpPr>
          <p:cNvPr id="809" name="Google Shape;809;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1" name="Google Shape;821;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Click the yellow flower to back to the Number slide.</a:t>
            </a:r>
            <a:endParaRPr/>
          </a:p>
          <a:p>
            <a:pPr marL="0" lvl="0" indent="0" algn="l" rtl="0">
              <a:spcBef>
                <a:spcPts val="0"/>
              </a:spcBef>
              <a:spcAft>
                <a:spcPts val="0"/>
              </a:spcAft>
              <a:buNone/>
            </a:pPr>
            <a:endParaRPr/>
          </a:p>
        </p:txBody>
      </p:sp>
      <p:sp>
        <p:nvSpPr>
          <p:cNvPr id="822" name="Google Shape;822;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5" name="Google Shape;835;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Click the yellow flower to back to the Number slide.</a:t>
            </a:r>
            <a:endParaRPr/>
          </a:p>
          <a:p>
            <a:pPr marL="0" lvl="0" indent="0" algn="l" rtl="0">
              <a:spcBef>
                <a:spcPts val="0"/>
              </a:spcBef>
              <a:spcAft>
                <a:spcPts val="0"/>
              </a:spcAft>
              <a:buNone/>
            </a:pPr>
            <a:endParaRPr/>
          </a:p>
        </p:txBody>
      </p:sp>
      <p:sp>
        <p:nvSpPr>
          <p:cNvPr id="836" name="Google Shape;836;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9" name="Google Shape;849;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Click the yellow flower to back to the Number slide.</a:t>
            </a:r>
            <a:endParaRPr/>
          </a:p>
          <a:p>
            <a:pPr marL="0" lvl="0" indent="0" algn="l" rtl="0">
              <a:spcBef>
                <a:spcPts val="0"/>
              </a:spcBef>
              <a:spcAft>
                <a:spcPts val="0"/>
              </a:spcAft>
              <a:buNone/>
            </a:pPr>
            <a:endParaRPr/>
          </a:p>
        </p:txBody>
      </p:sp>
      <p:sp>
        <p:nvSpPr>
          <p:cNvPr id="850" name="Google Shape;850;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2" name="Google Shape;862;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2" name="Google Shape;26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1: </a:t>
            </a:r>
            <a:r>
              <a:rPr lang="en-US" sz="1800">
                <a:solidFill>
                  <a:srgbClr val="000000"/>
                </a:solidFill>
                <a:latin typeface="Times New Roman"/>
                <a:ea typeface="Times New Roman"/>
                <a:cs typeface="Times New Roman"/>
                <a:sym typeface="Times New Roman"/>
              </a:rPr>
              <a:t>Set a time limit and ask pupils to read through the poster to get a general idea of it.</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330" name="Google Shape;330;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Ask pupils to read the items in the columns </a:t>
            </a:r>
            <a:r>
              <a:rPr lang="en-US" sz="1800" i="1">
                <a:solidFill>
                  <a:srgbClr val="000000"/>
                </a:solidFill>
                <a:latin typeface="Times New Roman"/>
                <a:ea typeface="Times New Roman"/>
                <a:cs typeface="Times New Roman"/>
                <a:sym typeface="Times New Roman"/>
              </a:rPr>
              <a:t>Health problem </a:t>
            </a:r>
            <a:r>
              <a:rPr lang="en-US" sz="1800">
                <a:solidFill>
                  <a:srgbClr val="000000"/>
                </a:solidFill>
                <a:latin typeface="Times New Roman"/>
                <a:ea typeface="Times New Roman"/>
                <a:cs typeface="Times New Roman"/>
                <a:sym typeface="Times New Roman"/>
              </a:rPr>
              <a:t>and </a:t>
            </a:r>
            <a:r>
              <a:rPr lang="en-US" sz="1800" i="1">
                <a:solidFill>
                  <a:srgbClr val="000000"/>
                </a:solidFill>
                <a:latin typeface="Times New Roman"/>
                <a:ea typeface="Times New Roman"/>
                <a:cs typeface="Times New Roman"/>
                <a:sym typeface="Times New Roman"/>
              </a:rPr>
              <a:t>Advice</a:t>
            </a:r>
            <a:r>
              <a:rPr lang="en-US" sz="1800">
                <a:solidFill>
                  <a:srgbClr val="000000"/>
                </a:solidFill>
                <a:latin typeface="Times New Roman"/>
                <a:ea typeface="Times New Roman"/>
                <a:cs typeface="Times New Roman"/>
                <a:sym typeface="Times New Roman"/>
              </a:rPr>
              <a:t>. </a:t>
            </a:r>
            <a:endParaRPr/>
          </a:p>
          <a:p>
            <a:pPr marL="1270" marR="0" lvl="0" indent="-1270" algn="just" rtl="0">
              <a:spcBef>
                <a:spcPts val="0"/>
              </a:spcBef>
              <a:spcAft>
                <a:spcPts val="0"/>
              </a:spcAft>
              <a:buNone/>
            </a:pPr>
            <a:r>
              <a:rPr lang="en-US" sz="1800">
                <a:solidFill>
                  <a:srgbClr val="000000"/>
                </a:solidFill>
                <a:latin typeface="Times New Roman"/>
                <a:ea typeface="Times New Roman"/>
                <a:cs typeface="Times New Roman"/>
                <a:sym typeface="Times New Roman"/>
              </a:rPr>
              <a:t>Encourage them to underline some key words that can help them find the correct answer. </a:t>
            </a:r>
            <a:endParaRPr/>
          </a:p>
        </p:txBody>
      </p:sp>
      <p:sp>
        <p:nvSpPr>
          <p:cNvPr id="341" name="Google Shape;341;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a:solidFill>
                  <a:srgbClr val="000000"/>
                </a:solidFill>
                <a:latin typeface="Times New Roman"/>
                <a:ea typeface="Times New Roman"/>
                <a:cs typeface="Times New Roman"/>
                <a:sym typeface="Times New Roman"/>
              </a:rPr>
              <a:t>Tell them to read the poster again to choose the correct answer. Let pupils do the activity independently.</a:t>
            </a:r>
            <a:endParaRPr/>
          </a:p>
        </p:txBody>
      </p:sp>
      <p:sp>
        <p:nvSpPr>
          <p:cNvPr id="359" name="Google Shape;35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5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5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5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5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4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8" name="Google Shape;28;p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4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4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4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4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4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4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4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4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4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5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50"/>
          <p:cNvSpPr>
            <a:spLocks noGrp="1"/>
          </p:cNvSpPr>
          <p:nvPr>
            <p:ph type="pic" idx="2"/>
          </p:nvPr>
        </p:nvSpPr>
        <p:spPr>
          <a:xfrm>
            <a:off x="1792288" y="612775"/>
            <a:ext cx="5486400" cy="4114800"/>
          </a:xfrm>
          <a:prstGeom prst="rect">
            <a:avLst/>
          </a:prstGeom>
          <a:noFill/>
          <a:ln>
            <a:noFill/>
          </a:ln>
        </p:spPr>
      </p:sp>
      <p:sp>
        <p:nvSpPr>
          <p:cNvPr id="68" name="Google Shape;68;p5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5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5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5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5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5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5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png"/><Relationship Id="rId7" Type="http://schemas.openxmlformats.org/officeDocument/2006/relationships/image" Target="../media/image22.gi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0.pn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png"/><Relationship Id="rId7" Type="http://schemas.openxmlformats.org/officeDocument/2006/relationships/image" Target="../media/image22.gif"/><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0.png"/><Relationship Id="rId7"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1.png"/><Relationship Id="rId4" Type="http://schemas.openxmlformats.org/officeDocument/2006/relationships/image" Target="../media/image12.png"/><Relationship Id="rId9" Type="http://schemas.openxmlformats.org/officeDocument/2006/relationships/image" Target="../media/image33.gif"/></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0.png"/><Relationship Id="rId7"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1.png"/><Relationship Id="rId4" Type="http://schemas.openxmlformats.org/officeDocument/2006/relationships/image" Target="../media/image12.png"/><Relationship Id="rId9" Type="http://schemas.openxmlformats.org/officeDocument/2006/relationships/image" Target="../media/image33.gif"/></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1.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0.png"/><Relationship Id="rId7"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1.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1.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png"/><Relationship Id="rId7" Type="http://schemas.openxmlformats.org/officeDocument/2006/relationships/image" Target="../media/image22.gif"/><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7.png"/><Relationship Id="rId12" Type="http://schemas.openxmlformats.org/officeDocument/2006/relationships/slide" Target="slide32.xm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slide" Target="slide28.xml"/><Relationship Id="rId11" Type="http://schemas.openxmlformats.org/officeDocument/2006/relationships/image" Target="../media/image39.png"/><Relationship Id="rId5" Type="http://schemas.openxmlformats.org/officeDocument/2006/relationships/slide" Target="slide33.xml"/><Relationship Id="rId10" Type="http://schemas.openxmlformats.org/officeDocument/2006/relationships/slide" Target="slide30.xml"/><Relationship Id="rId4" Type="http://schemas.openxmlformats.org/officeDocument/2006/relationships/image" Target="../media/image36.png"/><Relationship Id="rId9" Type="http://schemas.openxmlformats.org/officeDocument/2006/relationships/image" Target="../media/image38.png"/><Relationship Id="rId1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slide" Target="slide27.xml"/><Relationship Id="rId5" Type="http://schemas.openxmlformats.org/officeDocument/2006/relationships/image" Target="../media/image42.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slide" Target="slide27.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slide" Target="slide27.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46.gif"/><Relationship Id="rId5" Type="http://schemas.openxmlformats.org/officeDocument/2006/relationships/slide" Target="slide27.xml"/><Relationship Id="rId10" Type="http://schemas.openxmlformats.org/officeDocument/2006/relationships/image" Target="../media/image45.png"/><Relationship Id="rId4" Type="http://schemas.openxmlformats.org/officeDocument/2006/relationships/image" Target="../media/image1.png"/><Relationship Id="rId9" Type="http://schemas.openxmlformats.org/officeDocument/2006/relationships/image" Target="../media/image44.gif"/></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slide" Target="slide27.xml"/><Relationship Id="rId5" Type="http://schemas.openxmlformats.org/officeDocument/2006/relationships/image" Target="../media/image42.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22.gif"/><Relationship Id="rId5" Type="http://schemas.openxmlformats.org/officeDocument/2006/relationships/image" Target="../media/image2.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slideLayout" Target="../slideLayouts/slideLayout1.xml"/><Relationship Id="rId7" Type="http://schemas.openxmlformats.org/officeDocument/2006/relationships/image" Target="../media/image1.png"/><Relationship Id="rId12" Type="http://schemas.openxmlformats.org/officeDocument/2006/relationships/image" Target="../media/image17.gif"/><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notesSlide" Target="../notesSlides/notesSlide4.xml"/><Relationship Id="rId9" Type="http://schemas.openxmlformats.org/officeDocument/2006/relationships/image" Target="../media/image14.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png"/><Relationship Id="rId7" Type="http://schemas.openxmlformats.org/officeDocument/2006/relationships/image" Target="../media/image22.gi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0.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grpSp>
        <p:nvGrpSpPr>
          <p:cNvPr id="201" name="Google Shape;201;p8"/>
          <p:cNvGrpSpPr/>
          <p:nvPr/>
        </p:nvGrpSpPr>
        <p:grpSpPr>
          <a:xfrm>
            <a:off x="15621003" y="6736471"/>
            <a:ext cx="3972314" cy="3972314"/>
            <a:chOff x="0" y="0"/>
            <a:chExt cx="812800" cy="812800"/>
          </a:xfrm>
        </p:grpSpPr>
        <p:sp>
          <p:nvSpPr>
            <p:cNvPr id="202" name="Google Shape;202;p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6" tIns="91426" rIns="91426" bIns="91426" anchor="ctr" anchorCtr="0">
              <a:noAutofit/>
            </a:bodyPr>
            <a:lstStyle/>
            <a:p>
              <a:endParaRPr sz="1400"/>
            </a:p>
          </p:txBody>
        </p:sp>
        <p:sp>
          <p:nvSpPr>
            <p:cNvPr id="203" name="Google Shape;203;p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algn="ctr">
                <a:lnSpc>
                  <a:spcPct val="147722"/>
                </a:lnSpc>
              </a:pPr>
              <a:endParaRPr sz="1400">
                <a:solidFill>
                  <a:schemeClr val="dk1"/>
                </a:solidFill>
                <a:latin typeface="Calibri"/>
                <a:ea typeface="Calibri"/>
                <a:cs typeface="Calibri"/>
                <a:sym typeface="Calibri"/>
              </a:endParaRPr>
            </a:p>
          </p:txBody>
        </p:sp>
      </p:grpSp>
      <p:sp>
        <p:nvSpPr>
          <p:cNvPr id="204" name="Google Shape;204;p8"/>
          <p:cNvSpPr/>
          <p:nvPr/>
        </p:nvSpPr>
        <p:spPr>
          <a:xfrm>
            <a:off x="13258800" y="8275544"/>
            <a:ext cx="13372396" cy="1677628"/>
          </a:xfrm>
          <a:custGeom>
            <a:avLst/>
            <a:gdLst/>
            <a:ahLst/>
            <a:cxnLst/>
            <a:rect l="l" t="t" r="r" b="b"/>
            <a:pathLst>
              <a:path w="13372395" h="1677628" extrusionOk="0">
                <a:moveTo>
                  <a:pt x="0" y="0"/>
                </a:moveTo>
                <a:lnTo>
                  <a:pt x="13372395" y="0"/>
                </a:lnTo>
                <a:lnTo>
                  <a:pt x="13372395" y="1677628"/>
                </a:lnTo>
                <a:lnTo>
                  <a:pt x="0" y="1677628"/>
                </a:lnTo>
                <a:lnTo>
                  <a:pt x="0" y="0"/>
                </a:lnTo>
                <a:close/>
              </a:path>
            </a:pathLst>
          </a:custGeom>
          <a:blipFill rotWithShape="1">
            <a:blip r:embed="rId3">
              <a:alphaModFix/>
            </a:blip>
            <a:stretch>
              <a:fillRect/>
            </a:stretch>
          </a:blipFill>
          <a:ln>
            <a:noFill/>
          </a:ln>
        </p:spPr>
      </p:sp>
      <p:sp>
        <p:nvSpPr>
          <p:cNvPr id="205" name="Google Shape;205;p8"/>
          <p:cNvSpPr/>
          <p:nvPr/>
        </p:nvSpPr>
        <p:spPr>
          <a:xfrm>
            <a:off x="13521013" y="340014"/>
            <a:ext cx="1033190" cy="982864"/>
          </a:xfrm>
          <a:custGeom>
            <a:avLst/>
            <a:gdLst/>
            <a:ahLst/>
            <a:cxnLst/>
            <a:rect l="l" t="t" r="r" b="b"/>
            <a:pathLst>
              <a:path w="1033190" h="982863" extrusionOk="0">
                <a:moveTo>
                  <a:pt x="0" y="0"/>
                </a:moveTo>
                <a:lnTo>
                  <a:pt x="1033190" y="0"/>
                </a:lnTo>
                <a:lnTo>
                  <a:pt x="1033190" y="982863"/>
                </a:lnTo>
                <a:lnTo>
                  <a:pt x="0" y="982863"/>
                </a:lnTo>
                <a:lnTo>
                  <a:pt x="0" y="0"/>
                </a:lnTo>
                <a:close/>
              </a:path>
            </a:pathLst>
          </a:custGeom>
          <a:blipFill rotWithShape="1">
            <a:blip r:embed="rId4">
              <a:alphaModFix/>
            </a:blip>
            <a:stretch>
              <a:fillRect/>
            </a:stretch>
          </a:blipFill>
          <a:ln>
            <a:noFill/>
          </a:ln>
        </p:spPr>
      </p:sp>
      <p:sp>
        <p:nvSpPr>
          <p:cNvPr id="206" name="Google Shape;206;p8"/>
          <p:cNvSpPr/>
          <p:nvPr/>
        </p:nvSpPr>
        <p:spPr>
          <a:xfrm>
            <a:off x="3733803" y="400078"/>
            <a:ext cx="1033190" cy="982864"/>
          </a:xfrm>
          <a:custGeom>
            <a:avLst/>
            <a:gdLst/>
            <a:ahLst/>
            <a:cxnLst/>
            <a:rect l="l" t="t" r="r" b="b"/>
            <a:pathLst>
              <a:path w="1033190" h="982863" extrusionOk="0">
                <a:moveTo>
                  <a:pt x="0" y="0"/>
                </a:moveTo>
                <a:lnTo>
                  <a:pt x="1033191" y="0"/>
                </a:lnTo>
                <a:lnTo>
                  <a:pt x="1033191" y="982863"/>
                </a:lnTo>
                <a:lnTo>
                  <a:pt x="0" y="982863"/>
                </a:lnTo>
                <a:lnTo>
                  <a:pt x="0" y="0"/>
                </a:lnTo>
                <a:close/>
              </a:path>
            </a:pathLst>
          </a:custGeom>
          <a:blipFill rotWithShape="1">
            <a:blip r:embed="rId4">
              <a:alphaModFix/>
            </a:blip>
            <a:stretch>
              <a:fillRect/>
            </a:stretch>
          </a:blipFill>
          <a:ln>
            <a:noFill/>
          </a:ln>
        </p:spPr>
      </p:sp>
      <p:sp>
        <p:nvSpPr>
          <p:cNvPr id="223" name="Google Shape;223;p8"/>
          <p:cNvSpPr/>
          <p:nvPr/>
        </p:nvSpPr>
        <p:spPr>
          <a:xfrm>
            <a:off x="-1076764" y="6736468"/>
            <a:ext cx="4343840" cy="4114800"/>
          </a:xfrm>
          <a:custGeom>
            <a:avLst/>
            <a:gdLst/>
            <a:ahLst/>
            <a:cxnLst/>
            <a:rect l="l" t="t" r="r" b="b"/>
            <a:pathLst>
              <a:path w="4343839" h="4114800" extrusionOk="0">
                <a:moveTo>
                  <a:pt x="0" y="0"/>
                </a:moveTo>
                <a:lnTo>
                  <a:pt x="4343839" y="0"/>
                </a:lnTo>
                <a:lnTo>
                  <a:pt x="4343839" y="4114800"/>
                </a:lnTo>
                <a:lnTo>
                  <a:pt x="0" y="4114800"/>
                </a:lnTo>
                <a:lnTo>
                  <a:pt x="0" y="0"/>
                </a:lnTo>
                <a:close/>
              </a:path>
            </a:pathLst>
          </a:custGeom>
          <a:blipFill rotWithShape="1">
            <a:blip r:embed="rId5">
              <a:alphaModFix/>
            </a:blip>
            <a:stretch>
              <a:fillRect/>
            </a:stretch>
          </a:blipFill>
          <a:ln>
            <a:noFill/>
          </a:ln>
        </p:spPr>
      </p:sp>
      <p:sp>
        <p:nvSpPr>
          <p:cNvPr id="224" name="Google Shape;224;p8"/>
          <p:cNvSpPr/>
          <p:nvPr/>
        </p:nvSpPr>
        <p:spPr>
          <a:xfrm rot="742364">
            <a:off x="15744196" y="-446612"/>
            <a:ext cx="3194472" cy="2847664"/>
          </a:xfrm>
          <a:custGeom>
            <a:avLst/>
            <a:gdLst/>
            <a:ahLst/>
            <a:cxnLst/>
            <a:rect l="l" t="t" r="r" b="b"/>
            <a:pathLst>
              <a:path w="2554265" h="2378660" extrusionOk="0">
                <a:moveTo>
                  <a:pt x="0" y="0"/>
                </a:moveTo>
                <a:lnTo>
                  <a:pt x="2554266" y="0"/>
                </a:lnTo>
                <a:lnTo>
                  <a:pt x="2554266" y="2378660"/>
                </a:lnTo>
                <a:lnTo>
                  <a:pt x="0" y="2378660"/>
                </a:lnTo>
                <a:lnTo>
                  <a:pt x="0" y="0"/>
                </a:lnTo>
                <a:close/>
              </a:path>
            </a:pathLst>
          </a:custGeom>
          <a:blipFill rotWithShape="1">
            <a:blip r:embed="rId6">
              <a:alphaModFix/>
            </a:blip>
            <a:stretch>
              <a:fillRect/>
            </a:stretch>
          </a:blipFill>
          <a:ln>
            <a:noFill/>
          </a:ln>
        </p:spPr>
      </p:sp>
      <p:sp>
        <p:nvSpPr>
          <p:cNvPr id="15" name="TextBox 14">
            <a:extLst>
              <a:ext uri="{FF2B5EF4-FFF2-40B4-BE49-F238E27FC236}">
                <a16:creationId xmlns:a16="http://schemas.microsoft.com/office/drawing/2014/main" id="{C8D5B61C-37B5-2240-1395-24018649698A}"/>
              </a:ext>
            </a:extLst>
          </p:cNvPr>
          <p:cNvSpPr txBox="1"/>
          <p:nvPr/>
        </p:nvSpPr>
        <p:spPr>
          <a:xfrm>
            <a:off x="5138061" y="400081"/>
            <a:ext cx="8382954" cy="1323439"/>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UBND QUẬN DƯƠNG KINH</a:t>
            </a:r>
          </a:p>
          <a:p>
            <a:pPr algn="ctr"/>
            <a:r>
              <a:rPr lang="en-US" sz="4000" b="1" u="sng" dirty="0">
                <a:latin typeface="Times New Roman" panose="02020603050405020304" pitchFamily="18" charset="0"/>
                <a:cs typeface="Times New Roman" panose="02020603050405020304" pitchFamily="18" charset="0"/>
              </a:rPr>
              <a:t>TRƯỜNG TIỂU HỌC ANH DŨNG</a:t>
            </a:r>
          </a:p>
        </p:txBody>
      </p:sp>
      <p:sp>
        <p:nvSpPr>
          <p:cNvPr id="16" name="TextBox 15">
            <a:extLst>
              <a:ext uri="{FF2B5EF4-FFF2-40B4-BE49-F238E27FC236}">
                <a16:creationId xmlns:a16="http://schemas.microsoft.com/office/drawing/2014/main" id="{93F18EDA-D613-D0EF-9960-AD01B58C46D5}"/>
              </a:ext>
            </a:extLst>
          </p:cNvPr>
          <p:cNvSpPr txBox="1"/>
          <p:nvPr/>
        </p:nvSpPr>
        <p:spPr>
          <a:xfrm>
            <a:off x="1349828" y="3853221"/>
            <a:ext cx="15588344" cy="4081438"/>
          </a:xfrm>
          <a:prstGeom prst="rect">
            <a:avLst/>
          </a:prstGeom>
          <a:noFill/>
        </p:spPr>
        <p:txBody>
          <a:bodyPr wrap="square" rtlCol="0">
            <a:spAutoFit/>
          </a:bodyPr>
          <a:lstStyle/>
          <a:p>
            <a:pPr algn="ctr">
              <a:lnSpc>
                <a:spcPct val="150000"/>
              </a:lnSpc>
            </a:pPr>
            <a:r>
              <a:rPr lang="en-US" sz="6000" b="1" dirty="0">
                <a:latin typeface="Times New Roman" panose="02020603050405020304" pitchFamily="18" charset="0"/>
                <a:cs typeface="Times New Roman" panose="02020603050405020304" pitchFamily="18" charset="0"/>
              </a:rPr>
              <a:t>ENGLISH - GRADE 5</a:t>
            </a:r>
          </a:p>
          <a:p>
            <a:pPr algn="ctr">
              <a:lnSpc>
                <a:spcPct val="150000"/>
              </a:lnSpc>
            </a:pPr>
            <a:r>
              <a:rPr lang="vi-VN" sz="6000" b="1" dirty="0">
                <a:latin typeface="Times New Roman" panose="02020603050405020304" pitchFamily="18" charset="0"/>
                <a:cs typeface="Times New Roman" panose="02020603050405020304" pitchFamily="18" charset="0"/>
              </a:rPr>
              <a:t>UNIT 15: OUR HEALTH</a:t>
            </a:r>
          </a:p>
          <a:p>
            <a:pPr algn="ctr">
              <a:lnSpc>
                <a:spcPct val="150000"/>
              </a:lnSpc>
            </a:pPr>
            <a:r>
              <a:rPr lang="vi-VN" sz="6000" b="1" dirty="0">
                <a:latin typeface="Times New Roman" panose="02020603050405020304" pitchFamily="18" charset="0"/>
                <a:cs typeface="Times New Roman" panose="02020603050405020304" pitchFamily="18" charset="0"/>
              </a:rPr>
              <a:t>LESSON 3 (4, 5, 6)</a:t>
            </a:r>
            <a:endParaRPr lang="en-US" sz="60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p16"/>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399" name="Google Shape;399;p16"/>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0" name="Google Shape;400;p16"/>
          <p:cNvSpPr txBox="1"/>
          <p:nvPr/>
        </p:nvSpPr>
        <p:spPr>
          <a:xfrm>
            <a:off x="1649118" y="681717"/>
            <a:ext cx="13971882"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Swap your books and check your answers.</a:t>
            </a:r>
            <a:endParaRPr/>
          </a:p>
        </p:txBody>
      </p:sp>
      <p:sp>
        <p:nvSpPr>
          <p:cNvPr id="401" name="Google Shape;401;p16"/>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2" name="Google Shape;402;p16"/>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03" name="Google Shape;403;p16"/>
          <p:cNvPicPr preferRelativeResize="0"/>
          <p:nvPr/>
        </p:nvPicPr>
        <p:blipFill rotWithShape="1">
          <a:blip r:embed="rId7">
            <a:alphaModFix/>
          </a:blip>
          <a:srcRect/>
          <a:stretch/>
        </p:blipFill>
        <p:spPr>
          <a:xfrm>
            <a:off x="3974731" y="1517355"/>
            <a:ext cx="9056140" cy="81096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p17"/>
          <p:cNvPicPr preferRelativeResize="0"/>
          <p:nvPr/>
        </p:nvPicPr>
        <p:blipFill rotWithShape="1">
          <a:blip r:embed="rId3">
            <a:alphaModFix/>
          </a:blip>
          <a:srcRect/>
          <a:stretch/>
        </p:blipFill>
        <p:spPr>
          <a:xfrm>
            <a:off x="-9832" y="-39420"/>
            <a:ext cx="18297832" cy="10301499"/>
          </a:xfrm>
          <a:prstGeom prst="rect">
            <a:avLst/>
          </a:prstGeom>
          <a:noFill/>
          <a:ln>
            <a:noFill/>
          </a:ln>
        </p:spPr>
      </p:pic>
      <p:sp>
        <p:nvSpPr>
          <p:cNvPr id="411" name="Google Shape;411;p17"/>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2" name="Google Shape;412;p17"/>
          <p:cNvSpPr txBox="1"/>
          <p:nvPr/>
        </p:nvSpPr>
        <p:spPr>
          <a:xfrm>
            <a:off x="1649118" y="681717"/>
            <a:ext cx="5312360"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Read and say.</a:t>
            </a:r>
            <a:endParaRPr/>
          </a:p>
        </p:txBody>
      </p:sp>
      <p:sp>
        <p:nvSpPr>
          <p:cNvPr id="413" name="Google Shape;413;p17"/>
          <p:cNvSpPr txBox="1"/>
          <p:nvPr/>
        </p:nvSpPr>
        <p:spPr>
          <a:xfrm>
            <a:off x="187960" y="2006914"/>
            <a:ext cx="7244805" cy="101566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6600" dirty="0">
                <a:solidFill>
                  <a:srgbClr val="740318"/>
                </a:solidFill>
                <a:latin typeface="Overlock"/>
                <a:ea typeface="Overlock"/>
                <a:cs typeface="Overlock"/>
                <a:sym typeface="Overlock"/>
              </a:rPr>
              <a:t>Health problems</a:t>
            </a:r>
            <a:endParaRPr dirty="0"/>
          </a:p>
        </p:txBody>
      </p:sp>
      <p:sp>
        <p:nvSpPr>
          <p:cNvPr id="414" name="Google Shape;414;p17"/>
          <p:cNvSpPr txBox="1"/>
          <p:nvPr/>
        </p:nvSpPr>
        <p:spPr>
          <a:xfrm>
            <a:off x="10344397" y="1326356"/>
            <a:ext cx="4538911" cy="1667059"/>
          </a:xfrm>
          <a:prstGeom prst="rect">
            <a:avLst/>
          </a:prstGeom>
          <a:noFill/>
          <a:ln>
            <a:noFill/>
          </a:ln>
        </p:spPr>
        <p:txBody>
          <a:bodyPr spcFirstLastPara="1" wrap="square" lIns="0" tIns="0" rIns="0" bIns="0" anchor="t" anchorCtr="0">
            <a:spAutoFit/>
          </a:bodyPr>
          <a:lstStyle/>
          <a:p>
            <a:pPr marL="0" marR="0" lvl="0" indent="0" algn="ctr" rtl="0">
              <a:lnSpc>
                <a:spcPct val="227287"/>
              </a:lnSpc>
              <a:spcBef>
                <a:spcPts val="0"/>
              </a:spcBef>
              <a:spcAft>
                <a:spcPts val="0"/>
              </a:spcAft>
              <a:buNone/>
            </a:pPr>
            <a:r>
              <a:rPr lang="en-US" sz="6600">
                <a:solidFill>
                  <a:srgbClr val="740318"/>
                </a:solidFill>
                <a:latin typeface="Overlock"/>
                <a:ea typeface="Overlock"/>
                <a:cs typeface="Overlock"/>
                <a:sym typeface="Overlock"/>
              </a:rPr>
              <a:t>Advice</a:t>
            </a:r>
            <a:endParaRPr/>
          </a:p>
        </p:txBody>
      </p:sp>
      <p:cxnSp>
        <p:nvCxnSpPr>
          <p:cNvPr id="439" name="Google Shape;439;p17"/>
          <p:cNvCxnSpPr>
            <a:cxnSpLocks/>
          </p:cNvCxnSpPr>
          <p:nvPr/>
        </p:nvCxnSpPr>
        <p:spPr>
          <a:xfrm rot="10800000" flipH="1">
            <a:off x="5059327" y="3778641"/>
            <a:ext cx="2157900" cy="1020900"/>
          </a:xfrm>
          <a:prstGeom prst="straightConnector1">
            <a:avLst/>
          </a:prstGeom>
          <a:noFill/>
          <a:ln w="38100" cap="flat" cmpd="sng">
            <a:solidFill>
              <a:schemeClr val="dk1"/>
            </a:solidFill>
            <a:prstDash val="solid"/>
            <a:round/>
            <a:headEnd type="none" w="sm" len="sm"/>
            <a:tailEnd type="none" w="sm" len="sm"/>
          </a:ln>
        </p:spPr>
      </p:cxnSp>
      <p:cxnSp>
        <p:nvCxnSpPr>
          <p:cNvPr id="440" name="Google Shape;440;p17"/>
          <p:cNvCxnSpPr/>
          <p:nvPr/>
        </p:nvCxnSpPr>
        <p:spPr>
          <a:xfrm>
            <a:off x="5059416" y="5220924"/>
            <a:ext cx="2157809" cy="2792246"/>
          </a:xfrm>
          <a:prstGeom prst="straightConnector1">
            <a:avLst/>
          </a:prstGeom>
          <a:noFill/>
          <a:ln w="38100" cap="flat" cmpd="sng">
            <a:solidFill>
              <a:schemeClr val="dk1"/>
            </a:solidFill>
            <a:prstDash val="solid"/>
            <a:round/>
            <a:headEnd type="none" w="sm" len="sm"/>
            <a:tailEnd type="none" w="sm" len="sm"/>
          </a:ln>
        </p:spPr>
      </p:cxnSp>
      <p:cxnSp>
        <p:nvCxnSpPr>
          <p:cNvPr id="441" name="Google Shape;441;p17"/>
          <p:cNvCxnSpPr>
            <a:cxnSpLocks/>
          </p:cNvCxnSpPr>
          <p:nvPr/>
        </p:nvCxnSpPr>
        <p:spPr>
          <a:xfrm rot="10800000" flipH="1">
            <a:off x="5062025" y="6586521"/>
            <a:ext cx="2155200" cy="14400"/>
          </a:xfrm>
          <a:prstGeom prst="straightConnector1">
            <a:avLst/>
          </a:prstGeom>
          <a:noFill/>
          <a:ln w="38100" cap="flat" cmpd="sng">
            <a:solidFill>
              <a:srgbClr val="BD4B48"/>
            </a:solidFill>
            <a:prstDash val="solid"/>
            <a:round/>
            <a:headEnd type="none" w="sm" len="sm"/>
            <a:tailEnd type="none" w="sm" len="sm"/>
          </a:ln>
        </p:spPr>
      </p:cxnSp>
      <p:cxnSp>
        <p:nvCxnSpPr>
          <p:cNvPr id="442" name="Google Shape;442;p17"/>
          <p:cNvCxnSpPr/>
          <p:nvPr/>
        </p:nvCxnSpPr>
        <p:spPr>
          <a:xfrm>
            <a:off x="5054024" y="6869223"/>
            <a:ext cx="2160506" cy="2606516"/>
          </a:xfrm>
          <a:prstGeom prst="straightConnector1">
            <a:avLst/>
          </a:prstGeom>
          <a:noFill/>
          <a:ln w="38100" cap="flat" cmpd="sng">
            <a:solidFill>
              <a:srgbClr val="BD4B48"/>
            </a:solidFill>
            <a:prstDash val="solid"/>
            <a:round/>
            <a:headEnd type="none" w="sm" len="sm"/>
            <a:tailEnd type="none" w="sm" len="sm"/>
          </a:ln>
        </p:spPr>
      </p:cxnSp>
      <p:cxnSp>
        <p:nvCxnSpPr>
          <p:cNvPr id="443" name="Google Shape;443;p17"/>
          <p:cNvCxnSpPr/>
          <p:nvPr/>
        </p:nvCxnSpPr>
        <p:spPr>
          <a:xfrm rot="10800000" flipH="1">
            <a:off x="5064808" y="5276755"/>
            <a:ext cx="2149722" cy="3305860"/>
          </a:xfrm>
          <a:prstGeom prst="straightConnector1">
            <a:avLst/>
          </a:prstGeom>
          <a:noFill/>
          <a:ln w="38100" cap="flat" cmpd="sng">
            <a:solidFill>
              <a:schemeClr val="dk1"/>
            </a:solidFill>
            <a:prstDash val="solid"/>
            <a:round/>
            <a:headEnd type="none" w="sm" len="sm"/>
            <a:tailEnd type="none" w="sm" len="sm"/>
          </a:ln>
        </p:spPr>
      </p:cxnSp>
      <p:grpSp>
        <p:nvGrpSpPr>
          <p:cNvPr id="36" name="Google Shape;368;p15">
            <a:extLst>
              <a:ext uri="{FF2B5EF4-FFF2-40B4-BE49-F238E27FC236}">
                <a16:creationId xmlns:a16="http://schemas.microsoft.com/office/drawing/2014/main" id="{1C68F008-B32F-4DBA-902A-64AFD28B8E5D}"/>
              </a:ext>
            </a:extLst>
          </p:cNvPr>
          <p:cNvGrpSpPr/>
          <p:nvPr/>
        </p:nvGrpSpPr>
        <p:grpSpPr>
          <a:xfrm>
            <a:off x="423787" y="4409858"/>
            <a:ext cx="5349996" cy="1198916"/>
            <a:chOff x="611077" y="5377877"/>
            <a:chExt cx="10048966" cy="2337622"/>
          </a:xfrm>
        </p:grpSpPr>
        <p:sp>
          <p:nvSpPr>
            <p:cNvPr id="37" name="Google Shape;369;p15">
              <a:extLst>
                <a:ext uri="{FF2B5EF4-FFF2-40B4-BE49-F238E27FC236}">
                  <a16:creationId xmlns:a16="http://schemas.microsoft.com/office/drawing/2014/main" id="{BEE3C970-FA49-4968-8680-BE7D5AE2D049}"/>
                </a:ext>
              </a:extLst>
            </p:cNvPr>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 name="Google Shape;370;p15">
              <a:extLst>
                <a:ext uri="{FF2B5EF4-FFF2-40B4-BE49-F238E27FC236}">
                  <a16:creationId xmlns:a16="http://schemas.microsoft.com/office/drawing/2014/main" id="{09D78E81-8AB3-4E15-AF54-D422B0A4E85E}"/>
                </a:ext>
              </a:extLst>
            </p:cNvPr>
            <p:cNvSpPr/>
            <p:nvPr/>
          </p:nvSpPr>
          <p:spPr>
            <a:xfrm>
              <a:off x="611077" y="5552396"/>
              <a:ext cx="9718982" cy="19803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cap="none" dirty="0">
                  <a:solidFill>
                    <a:schemeClr val="dk1"/>
                  </a:solidFill>
                  <a:latin typeface="Arial"/>
                  <a:ea typeface="Arial"/>
                  <a:cs typeface="Arial"/>
                  <a:sym typeface="Arial"/>
                </a:rPr>
                <a:t>1. Toothache</a:t>
              </a:r>
              <a:endParaRPr dirty="0"/>
            </a:p>
          </p:txBody>
        </p:sp>
      </p:grpSp>
      <p:grpSp>
        <p:nvGrpSpPr>
          <p:cNvPr id="39" name="Google Shape;371;p15">
            <a:extLst>
              <a:ext uri="{FF2B5EF4-FFF2-40B4-BE49-F238E27FC236}">
                <a16:creationId xmlns:a16="http://schemas.microsoft.com/office/drawing/2014/main" id="{F866ED4B-68AD-48CF-B37D-46A7A17185A0}"/>
              </a:ext>
            </a:extLst>
          </p:cNvPr>
          <p:cNvGrpSpPr/>
          <p:nvPr/>
        </p:nvGrpSpPr>
        <p:grpSpPr>
          <a:xfrm>
            <a:off x="418395" y="6172163"/>
            <a:ext cx="5349996" cy="1198916"/>
            <a:chOff x="611077" y="5377877"/>
            <a:chExt cx="10048966" cy="2337622"/>
          </a:xfrm>
        </p:grpSpPr>
        <p:sp>
          <p:nvSpPr>
            <p:cNvPr id="40" name="Google Shape;372;p15">
              <a:extLst>
                <a:ext uri="{FF2B5EF4-FFF2-40B4-BE49-F238E27FC236}">
                  <a16:creationId xmlns:a16="http://schemas.microsoft.com/office/drawing/2014/main" id="{B9166985-4C21-4794-A435-6E4628E54A2E}"/>
                </a:ext>
              </a:extLst>
            </p:cNvPr>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 name="Google Shape;373;p15">
              <a:extLst>
                <a:ext uri="{FF2B5EF4-FFF2-40B4-BE49-F238E27FC236}">
                  <a16:creationId xmlns:a16="http://schemas.microsoft.com/office/drawing/2014/main" id="{39A8114F-6C0F-4070-8080-CF1054881040}"/>
                </a:ext>
              </a:extLst>
            </p:cNvPr>
            <p:cNvSpPr/>
            <p:nvPr/>
          </p:nvSpPr>
          <p:spPr>
            <a:xfrm>
              <a:off x="611077" y="5552396"/>
              <a:ext cx="9718982" cy="19803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cap="none" dirty="0">
                  <a:solidFill>
                    <a:schemeClr val="dk1"/>
                  </a:solidFill>
                  <a:latin typeface="Arial"/>
                  <a:ea typeface="Arial"/>
                  <a:cs typeface="Arial"/>
                  <a:sym typeface="Arial"/>
                </a:rPr>
                <a:t>2. Headache</a:t>
              </a:r>
              <a:endParaRPr dirty="0"/>
            </a:p>
          </p:txBody>
        </p:sp>
      </p:grpSp>
      <p:grpSp>
        <p:nvGrpSpPr>
          <p:cNvPr id="42" name="Google Shape;374;p15">
            <a:extLst>
              <a:ext uri="{FF2B5EF4-FFF2-40B4-BE49-F238E27FC236}">
                <a16:creationId xmlns:a16="http://schemas.microsoft.com/office/drawing/2014/main" id="{D3ADAC45-83D1-47C4-8655-C9C821E323EC}"/>
              </a:ext>
            </a:extLst>
          </p:cNvPr>
          <p:cNvGrpSpPr/>
          <p:nvPr/>
        </p:nvGrpSpPr>
        <p:grpSpPr>
          <a:xfrm>
            <a:off x="418395" y="7990592"/>
            <a:ext cx="5446828" cy="1198916"/>
            <a:chOff x="611077" y="5377877"/>
            <a:chExt cx="10048966" cy="2337622"/>
          </a:xfrm>
        </p:grpSpPr>
        <p:sp>
          <p:nvSpPr>
            <p:cNvPr id="43" name="Google Shape;375;p15">
              <a:extLst>
                <a:ext uri="{FF2B5EF4-FFF2-40B4-BE49-F238E27FC236}">
                  <a16:creationId xmlns:a16="http://schemas.microsoft.com/office/drawing/2014/main" id="{7B98059F-729A-414B-8D2E-5620B0F0434E}"/>
                </a:ext>
              </a:extLst>
            </p:cNvPr>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 name="Google Shape;376;p15">
              <a:extLst>
                <a:ext uri="{FF2B5EF4-FFF2-40B4-BE49-F238E27FC236}">
                  <a16:creationId xmlns:a16="http://schemas.microsoft.com/office/drawing/2014/main" id="{00916AE0-1507-4C3E-A28F-374EBC40B933}"/>
                </a:ext>
              </a:extLst>
            </p:cNvPr>
            <p:cNvSpPr/>
            <p:nvPr/>
          </p:nvSpPr>
          <p:spPr>
            <a:xfrm>
              <a:off x="611077" y="5552396"/>
              <a:ext cx="9718982" cy="19803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cap="none" dirty="0">
                  <a:solidFill>
                    <a:schemeClr val="dk1"/>
                  </a:solidFill>
                  <a:latin typeface="Arial"/>
                  <a:ea typeface="Arial"/>
                  <a:cs typeface="Arial"/>
                  <a:sym typeface="Arial"/>
                </a:rPr>
                <a:t>3. Sore throat</a:t>
              </a:r>
              <a:endParaRPr dirty="0"/>
            </a:p>
          </p:txBody>
        </p:sp>
      </p:grpSp>
      <p:grpSp>
        <p:nvGrpSpPr>
          <p:cNvPr id="45" name="Google Shape;377;p15">
            <a:extLst>
              <a:ext uri="{FF2B5EF4-FFF2-40B4-BE49-F238E27FC236}">
                <a16:creationId xmlns:a16="http://schemas.microsoft.com/office/drawing/2014/main" id="{D56E0D6C-6D1A-4E54-8719-88BCF27B766C}"/>
              </a:ext>
            </a:extLst>
          </p:cNvPr>
          <p:cNvGrpSpPr/>
          <p:nvPr/>
        </p:nvGrpSpPr>
        <p:grpSpPr>
          <a:xfrm>
            <a:off x="6293420" y="3271560"/>
            <a:ext cx="12820039" cy="1198916"/>
            <a:chOff x="361335" y="5481584"/>
            <a:chExt cx="10389308" cy="2337622"/>
          </a:xfrm>
        </p:grpSpPr>
        <p:sp>
          <p:nvSpPr>
            <p:cNvPr id="46" name="Google Shape;378;p15">
              <a:extLst>
                <a:ext uri="{FF2B5EF4-FFF2-40B4-BE49-F238E27FC236}">
                  <a16:creationId xmlns:a16="http://schemas.microsoft.com/office/drawing/2014/main" id="{649DDFE9-CCA7-401B-8B74-91F07B9DCE63}"/>
                </a:ext>
              </a:extLst>
            </p:cNvPr>
            <p:cNvSpPr/>
            <p:nvPr/>
          </p:nvSpPr>
          <p:spPr>
            <a:xfrm>
              <a:off x="361335" y="5481584"/>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7" name="Google Shape;379;p15">
              <a:extLst>
                <a:ext uri="{FF2B5EF4-FFF2-40B4-BE49-F238E27FC236}">
                  <a16:creationId xmlns:a16="http://schemas.microsoft.com/office/drawing/2014/main" id="{7E2A1BF9-1DBE-400B-AE60-35499FB8DEC9}"/>
                </a:ext>
              </a:extLst>
            </p:cNvPr>
            <p:cNvSpPr/>
            <p:nvPr/>
          </p:nvSpPr>
          <p:spPr>
            <a:xfrm>
              <a:off x="644513" y="5731310"/>
              <a:ext cx="10106130"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a. should brush your teeth regularly.</a:t>
              </a:r>
              <a:endParaRPr sz="4800" dirty="0"/>
            </a:p>
          </p:txBody>
        </p:sp>
      </p:grpSp>
      <p:grpSp>
        <p:nvGrpSpPr>
          <p:cNvPr id="48" name="Google Shape;380;p15">
            <a:extLst>
              <a:ext uri="{FF2B5EF4-FFF2-40B4-BE49-F238E27FC236}">
                <a16:creationId xmlns:a16="http://schemas.microsoft.com/office/drawing/2014/main" id="{0DFA98EB-CE3F-4BAF-A7CD-96DDDA109F1F}"/>
              </a:ext>
            </a:extLst>
          </p:cNvPr>
          <p:cNvGrpSpPr/>
          <p:nvPr/>
        </p:nvGrpSpPr>
        <p:grpSpPr>
          <a:xfrm>
            <a:off x="6293420" y="4623586"/>
            <a:ext cx="11570793" cy="1198916"/>
            <a:chOff x="-180014" y="5377877"/>
            <a:chExt cx="9908520" cy="2337622"/>
          </a:xfrm>
        </p:grpSpPr>
        <p:sp>
          <p:nvSpPr>
            <p:cNvPr id="49" name="Google Shape;381;p15">
              <a:extLst>
                <a:ext uri="{FF2B5EF4-FFF2-40B4-BE49-F238E27FC236}">
                  <a16:creationId xmlns:a16="http://schemas.microsoft.com/office/drawing/2014/main" id="{B52B2DD2-D448-4FCD-8C6E-57B29D08316A}"/>
                </a:ext>
              </a:extLst>
            </p:cNvPr>
            <p:cNvSpPr/>
            <p:nvPr/>
          </p:nvSpPr>
          <p:spPr>
            <a:xfrm>
              <a:off x="-180014" y="5377877"/>
              <a:ext cx="9908520"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0" name="Google Shape;382;p15">
              <a:extLst>
                <a:ext uri="{FF2B5EF4-FFF2-40B4-BE49-F238E27FC236}">
                  <a16:creationId xmlns:a16="http://schemas.microsoft.com/office/drawing/2014/main" id="{9E38F30E-29C2-4BB8-900D-4067404C25DF}"/>
                </a:ext>
              </a:extLst>
            </p:cNvPr>
            <p:cNvSpPr/>
            <p:nvPr/>
          </p:nvSpPr>
          <p:spPr>
            <a:xfrm>
              <a:off x="98433" y="5577852"/>
              <a:ext cx="9299247"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b. should not drink cold water.</a:t>
              </a:r>
              <a:endParaRPr sz="4800" dirty="0"/>
            </a:p>
          </p:txBody>
        </p:sp>
      </p:grpSp>
      <p:grpSp>
        <p:nvGrpSpPr>
          <p:cNvPr id="51" name="Google Shape;383;p15">
            <a:extLst>
              <a:ext uri="{FF2B5EF4-FFF2-40B4-BE49-F238E27FC236}">
                <a16:creationId xmlns:a16="http://schemas.microsoft.com/office/drawing/2014/main" id="{205433AC-5CB1-464D-8F15-10F5E0D4C5D5}"/>
              </a:ext>
            </a:extLst>
          </p:cNvPr>
          <p:cNvGrpSpPr/>
          <p:nvPr/>
        </p:nvGrpSpPr>
        <p:grpSpPr>
          <a:xfrm>
            <a:off x="6293421" y="6041885"/>
            <a:ext cx="11783112" cy="1198916"/>
            <a:chOff x="347179" y="5408360"/>
            <a:chExt cx="9563145" cy="2337622"/>
          </a:xfrm>
        </p:grpSpPr>
        <p:sp>
          <p:nvSpPr>
            <p:cNvPr id="52" name="Google Shape;384;p15">
              <a:extLst>
                <a:ext uri="{FF2B5EF4-FFF2-40B4-BE49-F238E27FC236}">
                  <a16:creationId xmlns:a16="http://schemas.microsoft.com/office/drawing/2014/main" id="{68454C68-8E4F-4683-AABB-1C7554475249}"/>
                </a:ext>
              </a:extLst>
            </p:cNvPr>
            <p:cNvSpPr/>
            <p:nvPr/>
          </p:nvSpPr>
          <p:spPr>
            <a:xfrm>
              <a:off x="347179" y="5408360"/>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3" name="Google Shape;385;p15">
              <a:extLst>
                <a:ext uri="{FF2B5EF4-FFF2-40B4-BE49-F238E27FC236}">
                  <a16:creationId xmlns:a16="http://schemas.microsoft.com/office/drawing/2014/main" id="{864BB999-AB08-4AEE-BC9A-F68FE2B11BE1}"/>
                </a:ext>
              </a:extLst>
            </p:cNvPr>
            <p:cNvSpPr/>
            <p:nvPr/>
          </p:nvSpPr>
          <p:spPr>
            <a:xfrm>
              <a:off x="611077" y="5552396"/>
              <a:ext cx="9299247"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c. should have a rest.</a:t>
              </a:r>
              <a:endParaRPr sz="4800" dirty="0"/>
            </a:p>
          </p:txBody>
        </p:sp>
      </p:grpSp>
      <p:grpSp>
        <p:nvGrpSpPr>
          <p:cNvPr id="54" name="Google Shape;386;p15">
            <a:extLst>
              <a:ext uri="{FF2B5EF4-FFF2-40B4-BE49-F238E27FC236}">
                <a16:creationId xmlns:a16="http://schemas.microsoft.com/office/drawing/2014/main" id="{C37CA425-18FB-4911-A09C-53C07446D3F5}"/>
              </a:ext>
            </a:extLst>
          </p:cNvPr>
          <p:cNvGrpSpPr/>
          <p:nvPr/>
        </p:nvGrpSpPr>
        <p:grpSpPr>
          <a:xfrm>
            <a:off x="6293421" y="7405988"/>
            <a:ext cx="12108271" cy="1134237"/>
            <a:chOff x="611077" y="5351313"/>
            <a:chExt cx="9555863" cy="3060414"/>
          </a:xfrm>
        </p:grpSpPr>
        <p:sp>
          <p:nvSpPr>
            <p:cNvPr id="55" name="Google Shape;387;p15">
              <a:extLst>
                <a:ext uri="{FF2B5EF4-FFF2-40B4-BE49-F238E27FC236}">
                  <a16:creationId xmlns:a16="http://schemas.microsoft.com/office/drawing/2014/main" id="{FFB7F755-87F8-470B-9559-A93EFA4B84DE}"/>
                </a:ext>
              </a:extLst>
            </p:cNvPr>
            <p:cNvSpPr/>
            <p:nvPr/>
          </p:nvSpPr>
          <p:spPr>
            <a:xfrm>
              <a:off x="611077" y="5377877"/>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6" name="Google Shape;388;p15">
              <a:extLst>
                <a:ext uri="{FF2B5EF4-FFF2-40B4-BE49-F238E27FC236}">
                  <a16:creationId xmlns:a16="http://schemas.microsoft.com/office/drawing/2014/main" id="{75255B54-AA62-4776-A277-05DE953C6917}"/>
                </a:ext>
              </a:extLst>
            </p:cNvPr>
            <p:cNvSpPr/>
            <p:nvPr/>
          </p:nvSpPr>
          <p:spPr>
            <a:xfrm>
              <a:off x="867693" y="5351313"/>
              <a:ext cx="9299247" cy="30604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d. shouldn’t eat ice cream very often.</a:t>
              </a:r>
              <a:endParaRPr sz="4800" dirty="0"/>
            </a:p>
          </p:txBody>
        </p:sp>
      </p:grpSp>
      <p:grpSp>
        <p:nvGrpSpPr>
          <p:cNvPr id="57" name="Google Shape;389;p15">
            <a:extLst>
              <a:ext uri="{FF2B5EF4-FFF2-40B4-BE49-F238E27FC236}">
                <a16:creationId xmlns:a16="http://schemas.microsoft.com/office/drawing/2014/main" id="{964A9EAD-7888-4862-8631-7E88B721A663}"/>
              </a:ext>
            </a:extLst>
          </p:cNvPr>
          <p:cNvGrpSpPr/>
          <p:nvPr/>
        </p:nvGrpSpPr>
        <p:grpSpPr>
          <a:xfrm>
            <a:off x="6293421" y="8831877"/>
            <a:ext cx="12132543" cy="1134237"/>
            <a:chOff x="611077" y="5373482"/>
            <a:chExt cx="9575018" cy="2342017"/>
          </a:xfrm>
        </p:grpSpPr>
        <p:sp>
          <p:nvSpPr>
            <p:cNvPr id="58" name="Google Shape;390;p15">
              <a:extLst>
                <a:ext uri="{FF2B5EF4-FFF2-40B4-BE49-F238E27FC236}">
                  <a16:creationId xmlns:a16="http://schemas.microsoft.com/office/drawing/2014/main" id="{31CEA5E2-2540-4E96-BE37-090DE6EF0060}"/>
                </a:ext>
              </a:extLst>
            </p:cNvPr>
            <p:cNvSpPr/>
            <p:nvPr/>
          </p:nvSpPr>
          <p:spPr>
            <a:xfrm>
              <a:off x="611077" y="5377877"/>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9" name="Google Shape;391;p15">
              <a:extLst>
                <a:ext uri="{FF2B5EF4-FFF2-40B4-BE49-F238E27FC236}">
                  <a16:creationId xmlns:a16="http://schemas.microsoft.com/office/drawing/2014/main" id="{63323ED0-6B86-45BD-B52B-DE3879EBD5CF}"/>
                </a:ext>
              </a:extLst>
            </p:cNvPr>
            <p:cNvSpPr/>
            <p:nvPr/>
          </p:nvSpPr>
          <p:spPr>
            <a:xfrm>
              <a:off x="886848" y="5373482"/>
              <a:ext cx="9299247"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e. shouldn’t watch much TV.</a:t>
              </a:r>
              <a:endParaRPr sz="48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9"/>
                                        </p:tgtEl>
                                        <p:attrNameLst>
                                          <p:attrName>style.visibility</p:attrName>
                                        </p:attrNameLst>
                                      </p:cBhvr>
                                      <p:to>
                                        <p:strVal val="visible"/>
                                      </p:to>
                                    </p:set>
                                    <p:animEffect transition="in" filter="fade">
                                      <p:cBhvr>
                                        <p:cTn id="7" dur="500"/>
                                        <p:tgtEl>
                                          <p:spTgt spid="4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0"/>
                                        </p:tgtEl>
                                        <p:attrNameLst>
                                          <p:attrName>style.visibility</p:attrName>
                                        </p:attrNameLst>
                                      </p:cBhvr>
                                      <p:to>
                                        <p:strVal val="visible"/>
                                      </p:to>
                                    </p:set>
                                    <p:animEffect transition="in" filter="fade">
                                      <p:cBhvr>
                                        <p:cTn id="12" dur="500"/>
                                        <p:tgtEl>
                                          <p:spTgt spid="4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1"/>
                                        </p:tgtEl>
                                        <p:attrNameLst>
                                          <p:attrName>style.visibility</p:attrName>
                                        </p:attrNameLst>
                                      </p:cBhvr>
                                      <p:to>
                                        <p:strVal val="visible"/>
                                      </p:to>
                                    </p:set>
                                    <p:animEffect transition="in" filter="fade">
                                      <p:cBhvr>
                                        <p:cTn id="17" dur="500"/>
                                        <p:tgtEl>
                                          <p:spTgt spid="4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2"/>
                                        </p:tgtEl>
                                        <p:attrNameLst>
                                          <p:attrName>style.visibility</p:attrName>
                                        </p:attrNameLst>
                                      </p:cBhvr>
                                      <p:to>
                                        <p:strVal val="visible"/>
                                      </p:to>
                                    </p:set>
                                    <p:animEffect transition="in" filter="fade">
                                      <p:cBhvr>
                                        <p:cTn id="22" dur="500"/>
                                        <p:tgtEl>
                                          <p:spTgt spid="44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43"/>
                                        </p:tgtEl>
                                        <p:attrNameLst>
                                          <p:attrName>style.visibility</p:attrName>
                                        </p:attrNameLst>
                                      </p:cBhvr>
                                      <p:to>
                                        <p:strVal val="visible"/>
                                      </p:to>
                                    </p:set>
                                    <p:animEffect transition="in" filter="fade">
                                      <p:cBhvr>
                                        <p:cTn id="27" dur="500"/>
                                        <p:tgtEl>
                                          <p:spTgt spid="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Google Shape;448;p18"/>
          <p:cNvPicPr preferRelativeResize="0"/>
          <p:nvPr/>
        </p:nvPicPr>
        <p:blipFill rotWithShape="1">
          <a:blip r:embed="rId3">
            <a:alphaModFix/>
          </a:blip>
          <a:srcRect/>
          <a:stretch/>
        </p:blipFill>
        <p:spPr>
          <a:xfrm>
            <a:off x="-76200" y="0"/>
            <a:ext cx="18364200" cy="10274299"/>
          </a:xfrm>
          <a:prstGeom prst="rect">
            <a:avLst/>
          </a:prstGeom>
          <a:noFill/>
          <a:ln>
            <a:noFill/>
          </a:ln>
        </p:spPr>
      </p:pic>
      <p:sp>
        <p:nvSpPr>
          <p:cNvPr id="449" name="Google Shape;449;p18"/>
          <p:cNvSpPr/>
          <p:nvPr/>
        </p:nvSpPr>
        <p:spPr>
          <a:xfrm>
            <a:off x="1371600" y="9334500"/>
            <a:ext cx="6120353" cy="767826"/>
          </a:xfrm>
          <a:custGeom>
            <a:avLst/>
            <a:gdLst/>
            <a:ahLst/>
            <a:cxnLst/>
            <a:rect l="l" t="t" r="r" b="b"/>
            <a:pathLst>
              <a:path w="6120353" h="767826" extrusionOk="0">
                <a:moveTo>
                  <a:pt x="0" y="0"/>
                </a:moveTo>
                <a:lnTo>
                  <a:pt x="6120352" y="0"/>
                </a:lnTo>
                <a:lnTo>
                  <a:pt x="6120352" y="767826"/>
                </a:lnTo>
                <a:lnTo>
                  <a:pt x="0" y="76782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0" name="Google Shape;450;p18"/>
          <p:cNvSpPr/>
          <p:nvPr/>
        </p:nvSpPr>
        <p:spPr>
          <a:xfrm>
            <a:off x="16154400" y="-419100"/>
            <a:ext cx="3385477" cy="3135088"/>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1" name="Google Shape;451;p18"/>
          <p:cNvSpPr/>
          <p:nvPr/>
        </p:nvSpPr>
        <p:spPr>
          <a:xfrm>
            <a:off x="-1524000" y="7734300"/>
            <a:ext cx="4114800" cy="3572842"/>
          </a:xfrm>
          <a:custGeom>
            <a:avLst/>
            <a:gdLst/>
            <a:ahLst/>
            <a:cxnLst/>
            <a:rect l="l" t="t" r="r" b="b"/>
            <a:pathLst>
              <a:path w="740825" h="704739" extrusionOk="0">
                <a:moveTo>
                  <a:pt x="0" y="0"/>
                </a:moveTo>
                <a:lnTo>
                  <a:pt x="740825" y="0"/>
                </a:lnTo>
                <a:lnTo>
                  <a:pt x="740825" y="704739"/>
                </a:lnTo>
                <a:lnTo>
                  <a:pt x="0" y="704739"/>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52" name="Google Shape;452;p18"/>
          <p:cNvPicPr preferRelativeResize="0"/>
          <p:nvPr/>
        </p:nvPicPr>
        <p:blipFill rotWithShape="1">
          <a:blip r:embed="rId7">
            <a:alphaModFix/>
          </a:blip>
          <a:srcRect/>
          <a:stretch/>
        </p:blipFill>
        <p:spPr>
          <a:xfrm>
            <a:off x="12070416" y="2703791"/>
            <a:ext cx="7469461" cy="7583209"/>
          </a:xfrm>
          <a:prstGeom prst="rect">
            <a:avLst/>
          </a:prstGeom>
          <a:noFill/>
          <a:ln>
            <a:noFill/>
          </a:ln>
        </p:spPr>
      </p:pic>
      <p:sp>
        <p:nvSpPr>
          <p:cNvPr id="453" name="Google Shape;453;p18"/>
          <p:cNvSpPr/>
          <p:nvPr/>
        </p:nvSpPr>
        <p:spPr>
          <a:xfrm>
            <a:off x="1759884" y="1101520"/>
            <a:ext cx="9829800" cy="7583209"/>
          </a:xfrm>
          <a:custGeom>
            <a:avLst/>
            <a:gdLst/>
            <a:ahLst/>
            <a:cxnLst/>
            <a:rect l="l" t="t" r="r" b="b"/>
            <a:pathLst>
              <a:path w="3261425" h="3659383" extrusionOk="0">
                <a:moveTo>
                  <a:pt x="0" y="0"/>
                </a:moveTo>
                <a:lnTo>
                  <a:pt x="3261426" y="0"/>
                </a:lnTo>
                <a:lnTo>
                  <a:pt x="3261426" y="3659383"/>
                </a:lnTo>
                <a:lnTo>
                  <a:pt x="0" y="3659383"/>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58" name="Google Shape;458;p19"/>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459" name="Google Shape;459;p19"/>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0" name="Google Shape;460;p19"/>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1" name="Google Shape;461;p19"/>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2" name="Google Shape;462;p19"/>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3" name="Google Shape;463;p19"/>
          <p:cNvSpPr txBox="1"/>
          <p:nvPr/>
        </p:nvSpPr>
        <p:spPr>
          <a:xfrm>
            <a:off x="1515951" y="1755063"/>
            <a:ext cx="14404461" cy="4768357"/>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03</a:t>
            </a:r>
            <a:endParaRPr dirty="0"/>
          </a:p>
          <a:p>
            <a:pPr marL="0" marR="0" lvl="0" indent="0" algn="ctr" rtl="0">
              <a:spcBef>
                <a:spcPts val="0"/>
              </a:spcBef>
              <a:spcAft>
                <a:spcPts val="0"/>
              </a:spcAft>
              <a:buNone/>
            </a:pPr>
            <a:r>
              <a:rPr lang="en-US" sz="8000" dirty="0">
                <a:solidFill>
                  <a:srgbClr val="00B050"/>
                </a:solidFill>
                <a:latin typeface="Arial"/>
                <a:ea typeface="Arial"/>
                <a:cs typeface="Arial"/>
                <a:sym typeface="Arial"/>
              </a:rPr>
              <a:t>Activity 5</a:t>
            </a:r>
            <a:endParaRPr dirty="0"/>
          </a:p>
          <a:p>
            <a:pPr marL="0" marR="0" lvl="0" indent="0" algn="ctr" rtl="0">
              <a:spcBef>
                <a:spcPts val="0"/>
              </a:spcBef>
              <a:spcAft>
                <a:spcPts val="0"/>
              </a:spcAft>
              <a:buNone/>
            </a:pPr>
            <a:r>
              <a:rPr lang="en-US" sz="9600" dirty="0">
                <a:solidFill>
                  <a:srgbClr val="974806"/>
                </a:solidFill>
                <a:latin typeface="Arial"/>
                <a:ea typeface="Arial"/>
                <a:cs typeface="Arial"/>
                <a:sym typeface="Arial"/>
              </a:rPr>
              <a:t>Let’s write.</a:t>
            </a:r>
            <a:endParaRPr dirty="0"/>
          </a:p>
        </p:txBody>
      </p:sp>
      <p:grpSp>
        <p:nvGrpSpPr>
          <p:cNvPr id="464" name="Google Shape;464;p19"/>
          <p:cNvGrpSpPr/>
          <p:nvPr/>
        </p:nvGrpSpPr>
        <p:grpSpPr>
          <a:xfrm>
            <a:off x="5092683" y="6486687"/>
            <a:ext cx="8102634" cy="2187188"/>
            <a:chOff x="795563" y="3102991"/>
            <a:chExt cx="16463737" cy="4387127"/>
          </a:xfrm>
        </p:grpSpPr>
        <p:grpSp>
          <p:nvGrpSpPr>
            <p:cNvPr id="465" name="Google Shape;465;p19"/>
            <p:cNvGrpSpPr/>
            <p:nvPr/>
          </p:nvGrpSpPr>
          <p:grpSpPr>
            <a:xfrm>
              <a:off x="3032463" y="3517805"/>
              <a:ext cx="3972313" cy="3972313"/>
              <a:chOff x="0" y="0"/>
              <a:chExt cx="812800" cy="812800"/>
            </a:xfrm>
          </p:grpSpPr>
          <p:sp>
            <p:nvSpPr>
              <p:cNvPr id="466" name="Google Shape;466;p1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7" name="Google Shape;467;p1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68" name="Google Shape;468;p19"/>
            <p:cNvGrpSpPr/>
            <p:nvPr/>
          </p:nvGrpSpPr>
          <p:grpSpPr>
            <a:xfrm>
              <a:off x="795563" y="3102991"/>
              <a:ext cx="16463737" cy="4387127"/>
              <a:chOff x="795563" y="3102991"/>
              <a:chExt cx="16463737" cy="4387127"/>
            </a:xfrm>
          </p:grpSpPr>
          <p:grpSp>
            <p:nvGrpSpPr>
              <p:cNvPr id="469" name="Google Shape;469;p19"/>
              <p:cNvGrpSpPr/>
              <p:nvPr/>
            </p:nvGrpSpPr>
            <p:grpSpPr>
              <a:xfrm>
                <a:off x="795563" y="3102991"/>
                <a:ext cx="3972313" cy="3972313"/>
                <a:chOff x="0" y="0"/>
                <a:chExt cx="812800" cy="812800"/>
              </a:xfrm>
            </p:grpSpPr>
            <p:sp>
              <p:nvSpPr>
                <p:cNvPr id="470" name="Google Shape;470;p1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1" name="Google Shape;471;p1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72" name="Google Shape;472;p19"/>
              <p:cNvGrpSpPr/>
              <p:nvPr/>
            </p:nvGrpSpPr>
            <p:grpSpPr>
              <a:xfrm>
                <a:off x="5633779" y="3102991"/>
                <a:ext cx="3972313" cy="3972313"/>
                <a:chOff x="0" y="0"/>
                <a:chExt cx="812800" cy="812800"/>
              </a:xfrm>
            </p:grpSpPr>
            <p:sp>
              <p:nvSpPr>
                <p:cNvPr id="473" name="Google Shape;473;p1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4" name="Google Shape;474;p1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75" name="Google Shape;475;p19"/>
              <p:cNvGrpSpPr/>
              <p:nvPr/>
            </p:nvGrpSpPr>
            <p:grpSpPr>
              <a:xfrm>
                <a:off x="8162212" y="3517805"/>
                <a:ext cx="3972313" cy="3972313"/>
                <a:chOff x="0" y="0"/>
                <a:chExt cx="812800" cy="812800"/>
              </a:xfrm>
            </p:grpSpPr>
            <p:sp>
              <p:nvSpPr>
                <p:cNvPr id="476" name="Google Shape;476;p1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7" name="Google Shape;477;p1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78" name="Google Shape;478;p19"/>
              <p:cNvGrpSpPr/>
              <p:nvPr/>
            </p:nvGrpSpPr>
            <p:grpSpPr>
              <a:xfrm>
                <a:off x="10763528" y="3102991"/>
                <a:ext cx="3972313" cy="3972313"/>
                <a:chOff x="0" y="0"/>
                <a:chExt cx="812800" cy="812800"/>
              </a:xfrm>
            </p:grpSpPr>
            <p:sp>
              <p:nvSpPr>
                <p:cNvPr id="479" name="Google Shape;479;p1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0" name="Google Shape;480;p1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81" name="Google Shape;481;p19"/>
              <p:cNvGrpSpPr/>
              <p:nvPr/>
            </p:nvGrpSpPr>
            <p:grpSpPr>
              <a:xfrm>
                <a:off x="13286987" y="3517805"/>
                <a:ext cx="3972313" cy="3972313"/>
                <a:chOff x="0" y="0"/>
                <a:chExt cx="812800" cy="812800"/>
              </a:xfrm>
            </p:grpSpPr>
            <p:sp>
              <p:nvSpPr>
                <p:cNvPr id="482" name="Google Shape;482;p1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3" name="Google Shape;483;p1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484" name="Google Shape;484;p19"/>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5" name="Google Shape;485;p19"/>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6" name="Google Shape;486;p19"/>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7" name="Google Shape;487;p19"/>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Google Shape;493;p20"/>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494" name="Google Shape;494;p20"/>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5" name="Google Shape;495;p20"/>
          <p:cNvSpPr txBox="1"/>
          <p:nvPr/>
        </p:nvSpPr>
        <p:spPr>
          <a:xfrm>
            <a:off x="1649118" y="681717"/>
            <a:ext cx="7190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Read these sentences. </a:t>
            </a:r>
            <a:endParaRPr/>
          </a:p>
        </p:txBody>
      </p:sp>
      <p:sp>
        <p:nvSpPr>
          <p:cNvPr id="496" name="Google Shape;496;p20"/>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7" name="Google Shape;497;p20"/>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8" name="Google Shape;498;p20"/>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99" name="Google Shape;499;p20"/>
          <p:cNvGrpSpPr/>
          <p:nvPr/>
        </p:nvGrpSpPr>
        <p:grpSpPr>
          <a:xfrm>
            <a:off x="3252651" y="2247900"/>
            <a:ext cx="11188596" cy="1224696"/>
            <a:chOff x="611077" y="5327612"/>
            <a:chExt cx="10889422" cy="2387887"/>
          </a:xfrm>
        </p:grpSpPr>
        <p:sp>
          <p:nvSpPr>
            <p:cNvPr id="500" name="Google Shape;500;p20"/>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01" name="Google Shape;501;p20"/>
            <p:cNvSpPr/>
            <p:nvPr/>
          </p:nvSpPr>
          <p:spPr>
            <a:xfrm>
              <a:off x="693445" y="5327612"/>
              <a:ext cx="10807054" cy="23403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cap="none" dirty="0">
                  <a:solidFill>
                    <a:schemeClr val="dk1"/>
                  </a:solidFill>
                  <a:latin typeface="Arial"/>
                  <a:ea typeface="Arial"/>
                  <a:cs typeface="Arial"/>
                  <a:sym typeface="Arial"/>
                </a:rPr>
                <a:t>1</a:t>
              </a:r>
              <a:r>
                <a:rPr lang="en-US" sz="7200" cap="none" dirty="0">
                  <a:solidFill>
                    <a:schemeClr val="dk1"/>
                  </a:solidFill>
                  <a:latin typeface="Arial"/>
                  <a:ea typeface="Arial"/>
                  <a:cs typeface="Arial"/>
                  <a:sym typeface="Arial"/>
                </a:rPr>
                <a:t>. Minh has a headache.</a:t>
              </a:r>
              <a:endParaRPr sz="6000" cap="none" dirty="0">
                <a:solidFill>
                  <a:schemeClr val="dk1"/>
                </a:solidFill>
                <a:latin typeface="Arial"/>
                <a:ea typeface="Arial"/>
                <a:cs typeface="Arial"/>
                <a:sym typeface="Arial"/>
              </a:endParaRPr>
            </a:p>
          </p:txBody>
        </p:sp>
      </p:grpSp>
      <p:grpSp>
        <p:nvGrpSpPr>
          <p:cNvPr id="502" name="Google Shape;502;p20"/>
          <p:cNvGrpSpPr/>
          <p:nvPr/>
        </p:nvGrpSpPr>
        <p:grpSpPr>
          <a:xfrm>
            <a:off x="4061555" y="4239263"/>
            <a:ext cx="10728978" cy="2308284"/>
            <a:chOff x="611077" y="5327612"/>
            <a:chExt cx="10048966" cy="4500645"/>
          </a:xfrm>
        </p:grpSpPr>
        <p:sp>
          <p:nvSpPr>
            <p:cNvPr id="503" name="Google Shape;503;p20"/>
            <p:cNvSpPr/>
            <p:nvPr/>
          </p:nvSpPr>
          <p:spPr>
            <a:xfrm>
              <a:off x="611077" y="5377877"/>
              <a:ext cx="10048966" cy="2337622"/>
            </a:xfrm>
            <a:prstGeom prst="roundRect">
              <a:avLst>
                <a:gd name="adj" fmla="val 16667"/>
              </a:avLst>
            </a:prstGeom>
            <a:solidFill>
              <a:srgbClr val="0070C0">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04" name="Google Shape;504;p20"/>
            <p:cNvSpPr/>
            <p:nvPr/>
          </p:nvSpPr>
          <p:spPr>
            <a:xfrm>
              <a:off x="693445" y="5327612"/>
              <a:ext cx="9718982" cy="45006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cap="none" dirty="0">
                  <a:solidFill>
                    <a:schemeClr val="dk1"/>
                  </a:solidFill>
                  <a:latin typeface="Arial"/>
                  <a:ea typeface="Arial"/>
                  <a:cs typeface="Arial"/>
                  <a:sym typeface="Arial"/>
                </a:rPr>
                <a:t>2</a:t>
              </a:r>
              <a:r>
                <a:rPr lang="en-US" sz="7200" cap="none" dirty="0">
                  <a:solidFill>
                    <a:schemeClr val="dk1"/>
                  </a:solidFill>
                  <a:latin typeface="Arial"/>
                  <a:ea typeface="Arial"/>
                  <a:cs typeface="Arial"/>
                  <a:sym typeface="Arial"/>
                </a:rPr>
                <a:t>. Linda has a toothache.</a:t>
              </a:r>
              <a:endParaRPr sz="6000" cap="none" dirty="0">
                <a:solidFill>
                  <a:schemeClr val="dk1"/>
                </a:solidFill>
                <a:latin typeface="Arial"/>
                <a:ea typeface="Arial"/>
                <a:cs typeface="Arial"/>
                <a:sym typeface="Arial"/>
              </a:endParaRPr>
            </a:p>
          </p:txBody>
        </p:sp>
      </p:grpSp>
      <p:grpSp>
        <p:nvGrpSpPr>
          <p:cNvPr id="505" name="Google Shape;505;p20"/>
          <p:cNvGrpSpPr/>
          <p:nvPr/>
        </p:nvGrpSpPr>
        <p:grpSpPr>
          <a:xfrm>
            <a:off x="3982634" y="6240480"/>
            <a:ext cx="9598531" cy="1258916"/>
            <a:chOff x="611077" y="5260891"/>
            <a:chExt cx="10048966" cy="2454608"/>
          </a:xfrm>
        </p:grpSpPr>
        <p:sp>
          <p:nvSpPr>
            <p:cNvPr id="506" name="Google Shape;506;p20"/>
            <p:cNvSpPr/>
            <p:nvPr/>
          </p:nvSpPr>
          <p:spPr>
            <a:xfrm>
              <a:off x="611077" y="5377877"/>
              <a:ext cx="10048966" cy="2337622"/>
            </a:xfrm>
            <a:prstGeom prst="roundRect">
              <a:avLst>
                <a:gd name="adj" fmla="val 16667"/>
              </a:avLst>
            </a:prstGeom>
            <a:solidFill>
              <a:srgbClr val="00B050">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07" name="Google Shape;507;p20"/>
            <p:cNvSpPr/>
            <p:nvPr/>
          </p:nvSpPr>
          <p:spPr>
            <a:xfrm>
              <a:off x="798862" y="5260891"/>
              <a:ext cx="9718982" cy="23403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cap="none" dirty="0">
                  <a:solidFill>
                    <a:schemeClr val="dk1"/>
                  </a:solidFill>
                  <a:latin typeface="Arial"/>
                  <a:ea typeface="Arial"/>
                  <a:cs typeface="Arial"/>
                  <a:sym typeface="Arial"/>
                </a:rPr>
                <a:t>3. Linh has a sore throat</a:t>
              </a:r>
              <a:r>
                <a:rPr lang="en-US" sz="7200" cap="none" dirty="0">
                  <a:solidFill>
                    <a:schemeClr val="dk1"/>
                  </a:solidFill>
                  <a:latin typeface="Arial"/>
                  <a:ea typeface="Arial"/>
                  <a:cs typeface="Arial"/>
                  <a:sym typeface="Arial"/>
                </a:rPr>
                <a:t>.</a:t>
              </a:r>
              <a:endParaRPr sz="6000" cap="none" dirty="0">
                <a:solidFill>
                  <a:schemeClr val="dk1"/>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9"/>
                                        </p:tgtEl>
                                        <p:attrNameLst>
                                          <p:attrName>style.visibility</p:attrName>
                                        </p:attrNameLst>
                                      </p:cBhvr>
                                      <p:to>
                                        <p:strVal val="visible"/>
                                      </p:to>
                                    </p:set>
                                    <p:animEffect transition="in" filter="fade">
                                      <p:cBhvr>
                                        <p:cTn id="7" dur="500"/>
                                        <p:tgtEl>
                                          <p:spTgt spid="4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2"/>
                                        </p:tgtEl>
                                        <p:attrNameLst>
                                          <p:attrName>style.visibility</p:attrName>
                                        </p:attrNameLst>
                                      </p:cBhvr>
                                      <p:to>
                                        <p:strVal val="visible"/>
                                      </p:to>
                                    </p:set>
                                    <p:animEffect transition="in" filter="fade">
                                      <p:cBhvr>
                                        <p:cTn id="12" dur="500"/>
                                        <p:tgtEl>
                                          <p:spTgt spid="50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5"/>
                                        </p:tgtEl>
                                        <p:attrNameLst>
                                          <p:attrName>style.visibility</p:attrName>
                                        </p:attrNameLst>
                                      </p:cBhvr>
                                      <p:to>
                                        <p:strVal val="visible"/>
                                      </p:to>
                                    </p:set>
                                    <p:animEffect transition="in" filter="fade">
                                      <p:cBhvr>
                                        <p:cTn id="17" dur="500"/>
                                        <p:tgtEl>
                                          <p:spTgt spid="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pic>
        <p:nvPicPr>
          <p:cNvPr id="513" name="Google Shape;513;p21"/>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514" name="Google Shape;514;p21"/>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5" name="Google Shape;515;p21"/>
          <p:cNvSpPr txBox="1"/>
          <p:nvPr/>
        </p:nvSpPr>
        <p:spPr>
          <a:xfrm>
            <a:off x="1649118" y="681717"/>
            <a:ext cx="8866482"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Read, think and give advice. </a:t>
            </a:r>
            <a:endParaRPr/>
          </a:p>
        </p:txBody>
      </p:sp>
      <p:sp>
        <p:nvSpPr>
          <p:cNvPr id="516" name="Google Shape;516;p21"/>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7" name="Google Shape;517;p21"/>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8" name="Google Shape;518;p21"/>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19" name="Google Shape;519;p21"/>
          <p:cNvGrpSpPr/>
          <p:nvPr/>
        </p:nvGrpSpPr>
        <p:grpSpPr>
          <a:xfrm>
            <a:off x="3307976" y="1458253"/>
            <a:ext cx="8416991" cy="1754286"/>
            <a:chOff x="611077" y="5327612"/>
            <a:chExt cx="10570910" cy="4380225"/>
          </a:xfrm>
        </p:grpSpPr>
        <p:sp>
          <p:nvSpPr>
            <p:cNvPr id="520" name="Google Shape;520;p21"/>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21" name="Google Shape;521;p21"/>
            <p:cNvSpPr/>
            <p:nvPr/>
          </p:nvSpPr>
          <p:spPr>
            <a:xfrm>
              <a:off x="611077" y="5327612"/>
              <a:ext cx="10570910" cy="43802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cap="none" dirty="0">
                  <a:solidFill>
                    <a:schemeClr val="dk1"/>
                  </a:solidFill>
                  <a:latin typeface="Arial"/>
                  <a:ea typeface="Arial"/>
                  <a:cs typeface="Arial"/>
                  <a:sym typeface="Arial"/>
                </a:rPr>
                <a:t>1</a:t>
              </a:r>
              <a:r>
                <a:rPr lang="en-US" sz="5400" cap="none" dirty="0">
                  <a:solidFill>
                    <a:schemeClr val="dk1"/>
                  </a:solidFill>
                  <a:latin typeface="Arial"/>
                  <a:ea typeface="Arial"/>
                  <a:cs typeface="Arial"/>
                  <a:sym typeface="Arial"/>
                </a:rPr>
                <a:t>. Minh has a headache.</a:t>
              </a:r>
              <a:endParaRPr sz="4400" cap="none" dirty="0">
                <a:solidFill>
                  <a:schemeClr val="dk1"/>
                </a:solidFill>
                <a:latin typeface="Arial"/>
                <a:ea typeface="Arial"/>
                <a:cs typeface="Arial"/>
                <a:sym typeface="Arial"/>
              </a:endParaRPr>
            </a:p>
          </p:txBody>
        </p:sp>
      </p:grpSp>
      <p:sp>
        <p:nvSpPr>
          <p:cNvPr id="522" name="Google Shape;522;p21"/>
          <p:cNvSpPr txBox="1"/>
          <p:nvPr/>
        </p:nvSpPr>
        <p:spPr>
          <a:xfrm>
            <a:off x="443113" y="2504962"/>
            <a:ext cx="4538911" cy="1667059"/>
          </a:xfrm>
          <a:prstGeom prst="rect">
            <a:avLst/>
          </a:prstGeom>
          <a:noFill/>
          <a:ln>
            <a:noFill/>
          </a:ln>
        </p:spPr>
        <p:txBody>
          <a:bodyPr spcFirstLastPara="1" wrap="square" lIns="0" tIns="0" rIns="0" bIns="0" anchor="t" anchorCtr="0">
            <a:spAutoFit/>
          </a:bodyPr>
          <a:lstStyle/>
          <a:p>
            <a:pPr marL="0" marR="0" lvl="0" indent="0" algn="ctr" rtl="0">
              <a:lnSpc>
                <a:spcPct val="227287"/>
              </a:lnSpc>
              <a:spcBef>
                <a:spcPts val="0"/>
              </a:spcBef>
              <a:spcAft>
                <a:spcPts val="0"/>
              </a:spcAft>
              <a:buNone/>
            </a:pPr>
            <a:r>
              <a:rPr lang="en-US" sz="6600" dirty="0">
                <a:solidFill>
                  <a:srgbClr val="0070C0"/>
                </a:solidFill>
                <a:latin typeface="Overlock"/>
                <a:ea typeface="Overlock"/>
                <a:cs typeface="Overlock"/>
                <a:sym typeface="Overlock"/>
              </a:rPr>
              <a:t>Advice</a:t>
            </a:r>
            <a:endParaRPr dirty="0"/>
          </a:p>
        </p:txBody>
      </p:sp>
      <p:sp>
        <p:nvSpPr>
          <p:cNvPr id="523" name="Google Shape;523;p21"/>
          <p:cNvSpPr/>
          <p:nvPr/>
        </p:nvSpPr>
        <p:spPr>
          <a:xfrm>
            <a:off x="2041378" y="4759221"/>
            <a:ext cx="13792200" cy="4429227"/>
          </a:xfrm>
          <a:prstGeom prst="roundRect">
            <a:avLst>
              <a:gd name="adj" fmla="val 16667"/>
            </a:avLst>
          </a:prstGeom>
          <a:solidFill>
            <a:srgbClr val="92CCD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4" name="Google Shape;524;p21"/>
          <p:cNvSpPr/>
          <p:nvPr/>
        </p:nvSpPr>
        <p:spPr>
          <a:xfrm>
            <a:off x="2479529" y="5150748"/>
            <a:ext cx="12915898" cy="45242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cap="none" dirty="0">
                <a:solidFill>
                  <a:schemeClr val="dk1"/>
                </a:solidFill>
                <a:latin typeface="Arial"/>
                <a:ea typeface="Arial"/>
                <a:cs typeface="Arial"/>
                <a:sym typeface="Arial"/>
              </a:rPr>
              <a:t>Minh has a headache. He should/shouldn’t……………………………………………………</a:t>
            </a:r>
            <a:endParaRPr sz="6000" cap="none" dirty="0">
              <a:solidFill>
                <a:schemeClr val="dk1"/>
              </a:solidFill>
              <a:latin typeface="Arial"/>
              <a:ea typeface="Arial"/>
              <a:cs typeface="Arial"/>
              <a:sym typeface="Arial"/>
            </a:endParaRPr>
          </a:p>
        </p:txBody>
      </p:sp>
      <p:pic>
        <p:nvPicPr>
          <p:cNvPr id="525" name="Google Shape;525;p21"/>
          <p:cNvPicPr preferRelativeResize="0"/>
          <p:nvPr/>
        </p:nvPicPr>
        <p:blipFill rotWithShape="1">
          <a:blip r:embed="rId8">
            <a:alphaModFix/>
          </a:blip>
          <a:srcRect/>
          <a:stretch/>
        </p:blipFill>
        <p:spPr>
          <a:xfrm>
            <a:off x="18940519" y="3895291"/>
            <a:ext cx="1082675" cy="1082675"/>
          </a:xfrm>
          <a:prstGeom prst="rect">
            <a:avLst/>
          </a:prstGeom>
          <a:noFill/>
          <a:ln>
            <a:noFill/>
          </a:ln>
        </p:spPr>
      </p:pic>
      <p:grpSp>
        <p:nvGrpSpPr>
          <p:cNvPr id="526" name="Google Shape;526;p21"/>
          <p:cNvGrpSpPr/>
          <p:nvPr/>
        </p:nvGrpSpPr>
        <p:grpSpPr>
          <a:xfrm>
            <a:off x="5957047" y="2523079"/>
            <a:ext cx="6923787" cy="885203"/>
            <a:chOff x="611077" y="5377877"/>
            <a:chExt cx="10048966" cy="2337622"/>
          </a:xfrm>
        </p:grpSpPr>
        <p:sp>
          <p:nvSpPr>
            <p:cNvPr id="527" name="Google Shape;527;p21"/>
            <p:cNvSpPr/>
            <p:nvPr/>
          </p:nvSpPr>
          <p:spPr>
            <a:xfrm>
              <a:off x="611077" y="5377877"/>
              <a:ext cx="10048966" cy="2337622"/>
            </a:xfrm>
            <a:prstGeom prst="roundRect">
              <a:avLst>
                <a:gd name="adj" fmla="val 16667"/>
              </a:avLst>
            </a:prstGeom>
            <a:solidFill>
              <a:srgbClr val="FFFF00">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28" name="Google Shape;528;p21"/>
            <p:cNvSpPr/>
            <p:nvPr/>
          </p:nvSpPr>
          <p:spPr>
            <a:xfrm>
              <a:off x="819806" y="5520413"/>
              <a:ext cx="9718981" cy="203181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cap="none" dirty="0">
                  <a:solidFill>
                    <a:schemeClr val="dk1"/>
                  </a:solidFill>
                  <a:latin typeface="Arial"/>
                  <a:ea typeface="Arial"/>
                  <a:cs typeface="Arial"/>
                  <a:sym typeface="Arial"/>
                </a:rPr>
                <a:t>2</a:t>
              </a:r>
              <a:r>
                <a:rPr lang="en-US" sz="4400" cap="none" dirty="0">
                  <a:solidFill>
                    <a:schemeClr val="dk1"/>
                  </a:solidFill>
                  <a:latin typeface="Arial"/>
                  <a:ea typeface="Arial"/>
                  <a:cs typeface="Arial"/>
                  <a:sym typeface="Arial"/>
                </a:rPr>
                <a:t>. Linda has a toothache.</a:t>
              </a:r>
              <a:endParaRPr dirty="0"/>
            </a:p>
          </p:txBody>
        </p:sp>
      </p:grpSp>
      <p:grpSp>
        <p:nvGrpSpPr>
          <p:cNvPr id="529" name="Google Shape;529;p21"/>
          <p:cNvGrpSpPr/>
          <p:nvPr/>
        </p:nvGrpSpPr>
        <p:grpSpPr>
          <a:xfrm>
            <a:off x="9453282" y="3581593"/>
            <a:ext cx="7539318" cy="912420"/>
            <a:chOff x="611077" y="5377877"/>
            <a:chExt cx="10048966" cy="2337622"/>
          </a:xfrm>
        </p:grpSpPr>
        <p:sp>
          <p:nvSpPr>
            <p:cNvPr id="530" name="Google Shape;530;p21"/>
            <p:cNvSpPr/>
            <p:nvPr/>
          </p:nvSpPr>
          <p:spPr>
            <a:xfrm>
              <a:off x="611077" y="5377877"/>
              <a:ext cx="10048966" cy="2337622"/>
            </a:xfrm>
            <a:prstGeom prst="roundRect">
              <a:avLst>
                <a:gd name="adj" fmla="val 16667"/>
              </a:avLst>
            </a:prstGeom>
            <a:solidFill>
              <a:srgbClr val="00B050">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31" name="Google Shape;531;p21"/>
            <p:cNvSpPr/>
            <p:nvPr/>
          </p:nvSpPr>
          <p:spPr>
            <a:xfrm>
              <a:off x="818143" y="5506431"/>
              <a:ext cx="9718982" cy="15002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cap="none" dirty="0">
                  <a:solidFill>
                    <a:schemeClr val="dk1"/>
                  </a:solidFill>
                  <a:latin typeface="Arial"/>
                  <a:ea typeface="Arial"/>
                  <a:cs typeface="Arial"/>
                  <a:sym typeface="Arial"/>
                </a:rPr>
                <a:t>3. Linh has a sore throat</a:t>
              </a:r>
              <a:r>
                <a:rPr lang="en-US" sz="4400" cap="none" dirty="0">
                  <a:solidFill>
                    <a:schemeClr val="dk1"/>
                  </a:solidFill>
                  <a:latin typeface="Arial"/>
                  <a:ea typeface="Arial"/>
                  <a:cs typeface="Arial"/>
                  <a:sym typeface="Arial"/>
                </a:rPr>
                <a:t>.</a:t>
              </a:r>
              <a:endParaRPr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5"/>
                                        </p:tgtEl>
                                        <p:attrNameLst>
                                          <p:attrName>style.visibility</p:attrName>
                                        </p:attrNameLst>
                                      </p:cBhvr>
                                      <p:to>
                                        <p:strVal val="visible"/>
                                      </p:to>
                                    </p:set>
                                    <p:animEffect transition="in" filter="fade">
                                      <p:cBhvr>
                                        <p:cTn id="7" dur="5000"/>
                                        <p:tgtEl>
                                          <p:spTgt spid="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537" name="Google Shape;537;p22"/>
          <p:cNvPicPr preferRelativeResize="0"/>
          <p:nvPr/>
        </p:nvPicPr>
        <p:blipFill rotWithShape="1">
          <a:blip r:embed="rId3">
            <a:alphaModFix/>
          </a:blip>
          <a:srcRect/>
          <a:stretch/>
        </p:blipFill>
        <p:spPr>
          <a:xfrm>
            <a:off x="0" y="-25216"/>
            <a:ext cx="18297832" cy="10301499"/>
          </a:xfrm>
          <a:prstGeom prst="rect">
            <a:avLst/>
          </a:prstGeom>
          <a:noFill/>
          <a:ln>
            <a:noFill/>
          </a:ln>
        </p:spPr>
      </p:pic>
      <p:sp>
        <p:nvSpPr>
          <p:cNvPr id="538" name="Google Shape;538;p22"/>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9" name="Google Shape;539;p22"/>
          <p:cNvSpPr txBox="1"/>
          <p:nvPr/>
        </p:nvSpPr>
        <p:spPr>
          <a:xfrm>
            <a:off x="1649118" y="681717"/>
            <a:ext cx="8866482"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Read, think and give advice. </a:t>
            </a:r>
            <a:endParaRPr/>
          </a:p>
        </p:txBody>
      </p:sp>
      <p:sp>
        <p:nvSpPr>
          <p:cNvPr id="540" name="Google Shape;540;p22"/>
          <p:cNvSpPr/>
          <p:nvPr/>
        </p:nvSpPr>
        <p:spPr>
          <a:xfrm>
            <a:off x="-2840568" y="4043774"/>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1" name="Google Shape;541;p22"/>
          <p:cNvSpPr/>
          <p:nvPr/>
        </p:nvSpPr>
        <p:spPr>
          <a:xfrm rot="1125223">
            <a:off x="931822" y="373317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2" name="Google Shape;542;p22"/>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3" name="Google Shape;543;p22"/>
          <p:cNvSpPr txBox="1"/>
          <p:nvPr/>
        </p:nvSpPr>
        <p:spPr>
          <a:xfrm>
            <a:off x="1543448" y="2837688"/>
            <a:ext cx="4538911" cy="1667059"/>
          </a:xfrm>
          <a:prstGeom prst="rect">
            <a:avLst/>
          </a:prstGeom>
          <a:noFill/>
          <a:ln>
            <a:noFill/>
          </a:ln>
        </p:spPr>
        <p:txBody>
          <a:bodyPr spcFirstLastPara="1" wrap="square" lIns="0" tIns="0" rIns="0" bIns="0" anchor="t" anchorCtr="0">
            <a:spAutoFit/>
          </a:bodyPr>
          <a:lstStyle/>
          <a:p>
            <a:pPr marL="0" marR="0" lvl="0" indent="0" algn="ctr" rtl="0">
              <a:lnSpc>
                <a:spcPct val="227287"/>
              </a:lnSpc>
              <a:spcBef>
                <a:spcPts val="0"/>
              </a:spcBef>
              <a:spcAft>
                <a:spcPts val="0"/>
              </a:spcAft>
              <a:buNone/>
            </a:pPr>
            <a:r>
              <a:rPr lang="en-US" sz="6600" dirty="0">
                <a:solidFill>
                  <a:srgbClr val="0070C0"/>
                </a:solidFill>
                <a:latin typeface="Overlock"/>
                <a:ea typeface="Overlock"/>
                <a:cs typeface="Overlock"/>
                <a:sym typeface="Overlock"/>
              </a:rPr>
              <a:t>Advice</a:t>
            </a:r>
            <a:endParaRPr dirty="0"/>
          </a:p>
        </p:txBody>
      </p:sp>
      <p:sp>
        <p:nvSpPr>
          <p:cNvPr id="544" name="Google Shape;544;p22"/>
          <p:cNvSpPr/>
          <p:nvPr/>
        </p:nvSpPr>
        <p:spPr>
          <a:xfrm>
            <a:off x="495300" y="4927831"/>
            <a:ext cx="17297400" cy="5141628"/>
          </a:xfrm>
          <a:prstGeom prst="roundRect">
            <a:avLst>
              <a:gd name="adj" fmla="val 16667"/>
            </a:avLst>
          </a:prstGeom>
          <a:solidFill>
            <a:srgbClr val="92CCD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5" name="Google Shape;545;p22"/>
          <p:cNvSpPr/>
          <p:nvPr/>
        </p:nvSpPr>
        <p:spPr>
          <a:xfrm>
            <a:off x="990600" y="4987693"/>
            <a:ext cx="16535400"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cap="none">
                <a:solidFill>
                  <a:schemeClr val="dk1"/>
                </a:solidFill>
                <a:latin typeface="Arial"/>
                <a:ea typeface="Arial"/>
                <a:cs typeface="Arial"/>
                <a:sym typeface="Arial"/>
              </a:rPr>
              <a:t>Minh has a headache. He should…………. </a:t>
            </a:r>
            <a:endParaRPr sz="6000" cap="none">
              <a:solidFill>
                <a:schemeClr val="dk1"/>
              </a:solidFill>
              <a:latin typeface="Arial"/>
              <a:ea typeface="Arial"/>
              <a:cs typeface="Arial"/>
              <a:sym typeface="Arial"/>
            </a:endParaRPr>
          </a:p>
        </p:txBody>
      </p:sp>
      <p:grpSp>
        <p:nvGrpSpPr>
          <p:cNvPr id="546" name="Google Shape;546;p22"/>
          <p:cNvGrpSpPr/>
          <p:nvPr/>
        </p:nvGrpSpPr>
        <p:grpSpPr>
          <a:xfrm>
            <a:off x="3092824" y="1458253"/>
            <a:ext cx="8260150" cy="956352"/>
            <a:chOff x="611077" y="5327612"/>
            <a:chExt cx="10048966" cy="2387887"/>
          </a:xfrm>
        </p:grpSpPr>
        <p:sp>
          <p:nvSpPr>
            <p:cNvPr id="547" name="Google Shape;547;p22"/>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48" name="Google Shape;548;p22"/>
            <p:cNvSpPr/>
            <p:nvPr/>
          </p:nvSpPr>
          <p:spPr>
            <a:xfrm>
              <a:off x="693445" y="5327612"/>
              <a:ext cx="9718982" cy="1800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cap="none" dirty="0">
                  <a:solidFill>
                    <a:schemeClr val="dk1"/>
                  </a:solidFill>
                  <a:latin typeface="Arial"/>
                  <a:ea typeface="Arial"/>
                  <a:cs typeface="Arial"/>
                  <a:sym typeface="Arial"/>
                </a:rPr>
                <a:t>1</a:t>
              </a:r>
              <a:r>
                <a:rPr lang="en-US" sz="5400" cap="none" dirty="0">
                  <a:solidFill>
                    <a:schemeClr val="dk1"/>
                  </a:solidFill>
                  <a:latin typeface="Arial"/>
                  <a:ea typeface="Arial"/>
                  <a:cs typeface="Arial"/>
                  <a:sym typeface="Arial"/>
                </a:rPr>
                <a:t>. Minh has a headache.</a:t>
              </a:r>
              <a:endParaRPr sz="4400" cap="none" dirty="0">
                <a:solidFill>
                  <a:schemeClr val="dk1"/>
                </a:solidFill>
                <a:latin typeface="Arial"/>
                <a:ea typeface="Arial"/>
                <a:cs typeface="Arial"/>
                <a:sym typeface="Arial"/>
              </a:endParaRPr>
            </a:p>
          </p:txBody>
        </p:sp>
      </p:grpSp>
      <p:grpSp>
        <p:nvGrpSpPr>
          <p:cNvPr id="549" name="Google Shape;549;p22"/>
          <p:cNvGrpSpPr/>
          <p:nvPr/>
        </p:nvGrpSpPr>
        <p:grpSpPr>
          <a:xfrm>
            <a:off x="5822577" y="2523079"/>
            <a:ext cx="7058258" cy="885203"/>
            <a:chOff x="611077" y="5377877"/>
            <a:chExt cx="10048966" cy="2337622"/>
          </a:xfrm>
        </p:grpSpPr>
        <p:sp>
          <p:nvSpPr>
            <p:cNvPr id="550" name="Google Shape;550;p22"/>
            <p:cNvSpPr/>
            <p:nvPr/>
          </p:nvSpPr>
          <p:spPr>
            <a:xfrm>
              <a:off x="611077" y="5377877"/>
              <a:ext cx="10048966" cy="2337622"/>
            </a:xfrm>
            <a:prstGeom prst="roundRect">
              <a:avLst>
                <a:gd name="adj" fmla="val 16667"/>
              </a:avLst>
            </a:prstGeom>
            <a:solidFill>
              <a:srgbClr val="FFFF00">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51" name="Google Shape;551;p22"/>
            <p:cNvSpPr/>
            <p:nvPr/>
          </p:nvSpPr>
          <p:spPr>
            <a:xfrm>
              <a:off x="819805" y="5520413"/>
              <a:ext cx="9718982" cy="203181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cap="none" dirty="0">
                  <a:solidFill>
                    <a:schemeClr val="dk1"/>
                  </a:solidFill>
                  <a:latin typeface="Arial"/>
                  <a:ea typeface="Arial"/>
                  <a:cs typeface="Arial"/>
                  <a:sym typeface="Arial"/>
                </a:rPr>
                <a:t>2</a:t>
              </a:r>
              <a:r>
                <a:rPr lang="en-US" sz="4400" cap="none" dirty="0">
                  <a:solidFill>
                    <a:schemeClr val="dk1"/>
                  </a:solidFill>
                  <a:latin typeface="Arial"/>
                  <a:ea typeface="Arial"/>
                  <a:cs typeface="Arial"/>
                  <a:sym typeface="Arial"/>
                </a:rPr>
                <a:t>. Linda has a toothache.</a:t>
              </a:r>
              <a:endParaRPr dirty="0"/>
            </a:p>
          </p:txBody>
        </p:sp>
      </p:grpSp>
      <p:grpSp>
        <p:nvGrpSpPr>
          <p:cNvPr id="552" name="Google Shape;552;p22"/>
          <p:cNvGrpSpPr/>
          <p:nvPr/>
        </p:nvGrpSpPr>
        <p:grpSpPr>
          <a:xfrm>
            <a:off x="9412941" y="3581593"/>
            <a:ext cx="7579659" cy="912420"/>
            <a:chOff x="611077" y="5377877"/>
            <a:chExt cx="10048966" cy="2337622"/>
          </a:xfrm>
        </p:grpSpPr>
        <p:sp>
          <p:nvSpPr>
            <p:cNvPr id="553" name="Google Shape;553;p22"/>
            <p:cNvSpPr/>
            <p:nvPr/>
          </p:nvSpPr>
          <p:spPr>
            <a:xfrm>
              <a:off x="611077" y="5377877"/>
              <a:ext cx="10048966" cy="2337622"/>
            </a:xfrm>
            <a:prstGeom prst="roundRect">
              <a:avLst>
                <a:gd name="adj" fmla="val 16667"/>
              </a:avLst>
            </a:prstGeom>
            <a:solidFill>
              <a:srgbClr val="00B050">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54" name="Google Shape;554;p22"/>
            <p:cNvSpPr/>
            <p:nvPr/>
          </p:nvSpPr>
          <p:spPr>
            <a:xfrm>
              <a:off x="818143" y="5506431"/>
              <a:ext cx="9718982" cy="15002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cap="none" dirty="0">
                  <a:solidFill>
                    <a:schemeClr val="dk1"/>
                  </a:solidFill>
                  <a:latin typeface="Arial"/>
                  <a:ea typeface="Arial"/>
                  <a:cs typeface="Arial"/>
                  <a:sym typeface="Arial"/>
                </a:rPr>
                <a:t>3. Linh has a sore throat</a:t>
              </a:r>
              <a:r>
                <a:rPr lang="en-US" sz="4400" cap="none" dirty="0">
                  <a:solidFill>
                    <a:schemeClr val="dk1"/>
                  </a:solidFill>
                  <a:latin typeface="Arial"/>
                  <a:ea typeface="Arial"/>
                  <a:cs typeface="Arial"/>
                  <a:sym typeface="Arial"/>
                </a:rPr>
                <a:t>.</a:t>
              </a:r>
              <a:endParaRPr dirty="0"/>
            </a:p>
          </p:txBody>
        </p:sp>
      </p:grpSp>
      <p:pic>
        <p:nvPicPr>
          <p:cNvPr id="555" name="Google Shape;555;p22" descr="Cartoon of a child and child&#10;&#10;Description automatically generated"/>
          <p:cNvPicPr preferRelativeResize="0"/>
          <p:nvPr/>
        </p:nvPicPr>
        <p:blipFill rotWithShape="1">
          <a:blip r:embed="rId8">
            <a:alphaModFix/>
          </a:blip>
          <a:srcRect/>
          <a:stretch/>
        </p:blipFill>
        <p:spPr>
          <a:xfrm>
            <a:off x="14162264" y="7554166"/>
            <a:ext cx="4019584" cy="267124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pic>
        <p:nvPicPr>
          <p:cNvPr id="562" name="Google Shape;562;p23"/>
          <p:cNvPicPr preferRelativeResize="0"/>
          <p:nvPr/>
        </p:nvPicPr>
        <p:blipFill rotWithShape="1">
          <a:blip r:embed="rId3">
            <a:alphaModFix/>
          </a:blip>
          <a:srcRect/>
          <a:stretch/>
        </p:blipFill>
        <p:spPr>
          <a:xfrm>
            <a:off x="-9832" y="-32837"/>
            <a:ext cx="18297832" cy="10301499"/>
          </a:xfrm>
          <a:prstGeom prst="rect">
            <a:avLst/>
          </a:prstGeom>
          <a:noFill/>
          <a:ln>
            <a:noFill/>
          </a:ln>
        </p:spPr>
      </p:pic>
      <p:sp>
        <p:nvSpPr>
          <p:cNvPr id="563" name="Google Shape;563;p23"/>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4" name="Google Shape;564;p23"/>
          <p:cNvSpPr txBox="1"/>
          <p:nvPr/>
        </p:nvSpPr>
        <p:spPr>
          <a:xfrm>
            <a:off x="1649118" y="681717"/>
            <a:ext cx="8866482"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Read, think and give advice. </a:t>
            </a:r>
            <a:endParaRPr/>
          </a:p>
        </p:txBody>
      </p:sp>
      <p:sp>
        <p:nvSpPr>
          <p:cNvPr id="565" name="Google Shape;565;p23"/>
          <p:cNvSpPr/>
          <p:nvPr/>
        </p:nvSpPr>
        <p:spPr>
          <a:xfrm>
            <a:off x="-2589207" y="4051437"/>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6" name="Google Shape;566;p23"/>
          <p:cNvSpPr/>
          <p:nvPr/>
        </p:nvSpPr>
        <p:spPr>
          <a:xfrm rot="1125223">
            <a:off x="1095377" y="3781195"/>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7" name="Google Shape;567;p23"/>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8" name="Google Shape;568;p23"/>
          <p:cNvSpPr txBox="1"/>
          <p:nvPr/>
        </p:nvSpPr>
        <p:spPr>
          <a:xfrm>
            <a:off x="1688386" y="2789738"/>
            <a:ext cx="4538911" cy="1667059"/>
          </a:xfrm>
          <a:prstGeom prst="rect">
            <a:avLst/>
          </a:prstGeom>
          <a:noFill/>
          <a:ln>
            <a:noFill/>
          </a:ln>
        </p:spPr>
        <p:txBody>
          <a:bodyPr spcFirstLastPara="1" wrap="square" lIns="0" tIns="0" rIns="0" bIns="0" anchor="t" anchorCtr="0">
            <a:spAutoFit/>
          </a:bodyPr>
          <a:lstStyle/>
          <a:p>
            <a:pPr marL="0" marR="0" lvl="0" indent="0" algn="ctr" rtl="0">
              <a:lnSpc>
                <a:spcPct val="227287"/>
              </a:lnSpc>
              <a:spcBef>
                <a:spcPts val="0"/>
              </a:spcBef>
              <a:spcAft>
                <a:spcPts val="0"/>
              </a:spcAft>
              <a:buNone/>
            </a:pPr>
            <a:r>
              <a:rPr lang="en-US" sz="6600" dirty="0">
                <a:solidFill>
                  <a:srgbClr val="0070C0"/>
                </a:solidFill>
                <a:latin typeface="Overlock"/>
                <a:ea typeface="Overlock"/>
                <a:cs typeface="Overlock"/>
                <a:sym typeface="Overlock"/>
              </a:rPr>
              <a:t>Advice</a:t>
            </a:r>
            <a:endParaRPr dirty="0"/>
          </a:p>
        </p:txBody>
      </p:sp>
      <p:sp>
        <p:nvSpPr>
          <p:cNvPr id="569" name="Google Shape;569;p23"/>
          <p:cNvSpPr/>
          <p:nvPr/>
        </p:nvSpPr>
        <p:spPr>
          <a:xfrm>
            <a:off x="242047" y="4927831"/>
            <a:ext cx="17924929" cy="5141628"/>
          </a:xfrm>
          <a:prstGeom prst="roundRect">
            <a:avLst>
              <a:gd name="adj" fmla="val 16667"/>
            </a:avLst>
          </a:prstGeom>
          <a:solidFill>
            <a:srgbClr val="92CCD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0" name="Google Shape;570;p23"/>
          <p:cNvSpPr/>
          <p:nvPr/>
        </p:nvSpPr>
        <p:spPr>
          <a:xfrm>
            <a:off x="591671" y="4987693"/>
            <a:ext cx="16934329"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cap="none" dirty="0">
                <a:solidFill>
                  <a:schemeClr val="dk1"/>
                </a:solidFill>
                <a:latin typeface="Arial"/>
                <a:ea typeface="Arial"/>
                <a:cs typeface="Arial"/>
                <a:sym typeface="Arial"/>
              </a:rPr>
              <a:t>Minh has a headache. He should </a:t>
            </a:r>
            <a:endParaRPr sz="6000" cap="none" dirty="0">
              <a:solidFill>
                <a:schemeClr val="dk1"/>
              </a:solidFill>
              <a:latin typeface="Arial"/>
              <a:ea typeface="Arial"/>
              <a:cs typeface="Arial"/>
              <a:sym typeface="Arial"/>
            </a:endParaRPr>
          </a:p>
        </p:txBody>
      </p:sp>
      <p:sp>
        <p:nvSpPr>
          <p:cNvPr id="571" name="Google Shape;571;p23"/>
          <p:cNvSpPr/>
          <p:nvPr/>
        </p:nvSpPr>
        <p:spPr>
          <a:xfrm>
            <a:off x="13993235" y="5067936"/>
            <a:ext cx="4294765"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0" cap="none" dirty="0">
                <a:solidFill>
                  <a:srgbClr val="C00000"/>
                </a:solidFill>
                <a:latin typeface="Arial"/>
                <a:ea typeface="Arial"/>
                <a:cs typeface="Arial"/>
                <a:sym typeface="Arial"/>
              </a:rPr>
              <a:t>have a rest.</a:t>
            </a:r>
            <a:endParaRPr dirty="0"/>
          </a:p>
        </p:txBody>
      </p:sp>
      <p:sp>
        <p:nvSpPr>
          <p:cNvPr id="572" name="Google Shape;572;p23"/>
          <p:cNvSpPr/>
          <p:nvPr/>
        </p:nvSpPr>
        <p:spPr>
          <a:xfrm>
            <a:off x="591671" y="6183703"/>
            <a:ext cx="17454282" cy="3785611"/>
          </a:xfrm>
          <a:prstGeom prst="rect">
            <a:avLst/>
          </a:prstGeom>
          <a:noFill/>
          <a:ln>
            <a:noFill/>
          </a:ln>
        </p:spPr>
        <p:txBody>
          <a:bodyPr spcFirstLastPara="1" wrap="square" lIns="91425" tIns="45700" rIns="91425" bIns="45700" anchor="t" anchorCtr="0">
            <a:spAutoFit/>
          </a:bodyPr>
          <a:lstStyle/>
          <a:p>
            <a:pPr lvl="0"/>
            <a:r>
              <a:rPr lang="en-US" sz="6000" dirty="0">
                <a:solidFill>
                  <a:srgbClr val="C00000"/>
                </a:solidFill>
              </a:rPr>
              <a:t>Linda has a toothache. She shouldn’t eat too much ice cream. She should also brush her teeth regularly. Linh has a sore throat. She should take some medicine and drink warm water.</a:t>
            </a:r>
            <a:endParaRPr dirty="0"/>
          </a:p>
        </p:txBody>
      </p:sp>
      <p:grpSp>
        <p:nvGrpSpPr>
          <p:cNvPr id="573" name="Google Shape;573;p23"/>
          <p:cNvGrpSpPr/>
          <p:nvPr/>
        </p:nvGrpSpPr>
        <p:grpSpPr>
          <a:xfrm>
            <a:off x="3052482" y="1458253"/>
            <a:ext cx="8300492" cy="956352"/>
            <a:chOff x="611077" y="5327612"/>
            <a:chExt cx="10048966" cy="2387887"/>
          </a:xfrm>
        </p:grpSpPr>
        <p:sp>
          <p:nvSpPr>
            <p:cNvPr id="574" name="Google Shape;574;p23"/>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75" name="Google Shape;575;p23"/>
            <p:cNvSpPr/>
            <p:nvPr/>
          </p:nvSpPr>
          <p:spPr>
            <a:xfrm>
              <a:off x="693445" y="5327612"/>
              <a:ext cx="9718982" cy="1800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cap="none" dirty="0">
                  <a:solidFill>
                    <a:schemeClr val="dk1"/>
                  </a:solidFill>
                  <a:latin typeface="Arial"/>
                  <a:ea typeface="Arial"/>
                  <a:cs typeface="Arial"/>
                  <a:sym typeface="Arial"/>
                </a:rPr>
                <a:t>1</a:t>
              </a:r>
              <a:r>
                <a:rPr lang="en-US" sz="5400" cap="none" dirty="0">
                  <a:solidFill>
                    <a:schemeClr val="dk1"/>
                  </a:solidFill>
                  <a:latin typeface="Arial"/>
                  <a:ea typeface="Arial"/>
                  <a:cs typeface="Arial"/>
                  <a:sym typeface="Arial"/>
                </a:rPr>
                <a:t>. Minh has a headache.</a:t>
              </a:r>
              <a:endParaRPr sz="4400" cap="none" dirty="0">
                <a:solidFill>
                  <a:schemeClr val="dk1"/>
                </a:solidFill>
                <a:latin typeface="Arial"/>
                <a:ea typeface="Arial"/>
                <a:cs typeface="Arial"/>
                <a:sym typeface="Arial"/>
              </a:endParaRPr>
            </a:p>
          </p:txBody>
        </p:sp>
      </p:grpSp>
      <p:grpSp>
        <p:nvGrpSpPr>
          <p:cNvPr id="576" name="Google Shape;576;p23"/>
          <p:cNvGrpSpPr/>
          <p:nvPr/>
        </p:nvGrpSpPr>
        <p:grpSpPr>
          <a:xfrm>
            <a:off x="5432613" y="2523079"/>
            <a:ext cx="7448222" cy="885203"/>
            <a:chOff x="611077" y="5377877"/>
            <a:chExt cx="10048966" cy="2337622"/>
          </a:xfrm>
        </p:grpSpPr>
        <p:sp>
          <p:nvSpPr>
            <p:cNvPr id="577" name="Google Shape;577;p23"/>
            <p:cNvSpPr/>
            <p:nvPr/>
          </p:nvSpPr>
          <p:spPr>
            <a:xfrm>
              <a:off x="611077" y="5377877"/>
              <a:ext cx="10048966" cy="2337622"/>
            </a:xfrm>
            <a:prstGeom prst="roundRect">
              <a:avLst>
                <a:gd name="adj" fmla="val 16667"/>
              </a:avLst>
            </a:prstGeom>
            <a:solidFill>
              <a:srgbClr val="FFFF00">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78" name="Google Shape;578;p23"/>
            <p:cNvSpPr/>
            <p:nvPr/>
          </p:nvSpPr>
          <p:spPr>
            <a:xfrm>
              <a:off x="819805" y="5520412"/>
              <a:ext cx="9718982" cy="150024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cap="none" dirty="0">
                  <a:solidFill>
                    <a:schemeClr val="dk1"/>
                  </a:solidFill>
                  <a:latin typeface="Arial"/>
                  <a:ea typeface="Arial"/>
                  <a:cs typeface="Arial"/>
                  <a:sym typeface="Arial"/>
                </a:rPr>
                <a:t>2</a:t>
              </a:r>
              <a:r>
                <a:rPr lang="en-US" sz="4400" cap="none" dirty="0">
                  <a:solidFill>
                    <a:schemeClr val="dk1"/>
                  </a:solidFill>
                  <a:latin typeface="Arial"/>
                  <a:ea typeface="Arial"/>
                  <a:cs typeface="Arial"/>
                  <a:sym typeface="Arial"/>
                </a:rPr>
                <a:t>. Linda has toothache.</a:t>
              </a:r>
              <a:endParaRPr dirty="0"/>
            </a:p>
          </p:txBody>
        </p:sp>
      </p:grpSp>
      <p:grpSp>
        <p:nvGrpSpPr>
          <p:cNvPr id="579" name="Google Shape;579;p23"/>
          <p:cNvGrpSpPr/>
          <p:nvPr/>
        </p:nvGrpSpPr>
        <p:grpSpPr>
          <a:xfrm>
            <a:off x="9144000" y="3581593"/>
            <a:ext cx="7848600" cy="912420"/>
            <a:chOff x="611077" y="5377877"/>
            <a:chExt cx="10048966" cy="2337622"/>
          </a:xfrm>
        </p:grpSpPr>
        <p:sp>
          <p:nvSpPr>
            <p:cNvPr id="580" name="Google Shape;580;p23"/>
            <p:cNvSpPr/>
            <p:nvPr/>
          </p:nvSpPr>
          <p:spPr>
            <a:xfrm>
              <a:off x="611077" y="5377877"/>
              <a:ext cx="10048966" cy="2337622"/>
            </a:xfrm>
            <a:prstGeom prst="roundRect">
              <a:avLst>
                <a:gd name="adj" fmla="val 16667"/>
              </a:avLst>
            </a:prstGeom>
            <a:solidFill>
              <a:srgbClr val="00B050">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81" name="Google Shape;581;p23"/>
            <p:cNvSpPr/>
            <p:nvPr/>
          </p:nvSpPr>
          <p:spPr>
            <a:xfrm>
              <a:off x="818143" y="5506431"/>
              <a:ext cx="9718982" cy="15002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cap="none" dirty="0">
                  <a:solidFill>
                    <a:schemeClr val="dk1"/>
                  </a:solidFill>
                  <a:latin typeface="Arial"/>
                  <a:ea typeface="Arial"/>
                  <a:cs typeface="Arial"/>
                  <a:sym typeface="Arial"/>
                </a:rPr>
                <a:t>3. Linh has a sore throat</a:t>
              </a:r>
              <a:r>
                <a:rPr lang="en-US" sz="4400" cap="none" dirty="0">
                  <a:solidFill>
                    <a:schemeClr val="dk1"/>
                  </a:solidFill>
                  <a:latin typeface="Arial"/>
                  <a:ea typeface="Arial"/>
                  <a:cs typeface="Arial"/>
                  <a:sym typeface="Arial"/>
                </a:rPr>
                <a:t>.</a:t>
              </a:r>
              <a:endParaRPr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1"/>
                                        </p:tgtEl>
                                        <p:attrNameLst>
                                          <p:attrName>style.visibility</p:attrName>
                                        </p:attrNameLst>
                                      </p:cBhvr>
                                      <p:to>
                                        <p:strVal val="visible"/>
                                      </p:to>
                                    </p:set>
                                    <p:animEffect transition="in" filter="fade">
                                      <p:cBhvr>
                                        <p:cTn id="7" dur="500"/>
                                        <p:tgtEl>
                                          <p:spTgt spid="571"/>
                                        </p:tgtEl>
                                      </p:cBhvr>
                                    </p:animEffect>
                                  </p:childTnLst>
                                </p:cTn>
                              </p:par>
                              <p:par>
                                <p:cTn id="8" presetID="10" presetClass="entr" presetSubtype="0" fill="hold" nodeType="withEffect">
                                  <p:stCondLst>
                                    <p:cond delay="0"/>
                                  </p:stCondLst>
                                  <p:childTnLst>
                                    <p:set>
                                      <p:cBhvr>
                                        <p:cTn id="9" dur="1" fill="hold">
                                          <p:stCondLst>
                                            <p:cond delay="0"/>
                                          </p:stCondLst>
                                        </p:cTn>
                                        <p:tgtEl>
                                          <p:spTgt spid="572"/>
                                        </p:tgtEl>
                                        <p:attrNameLst>
                                          <p:attrName>style.visibility</p:attrName>
                                        </p:attrNameLst>
                                      </p:cBhvr>
                                      <p:to>
                                        <p:strVal val="visible"/>
                                      </p:to>
                                    </p:set>
                                    <p:animEffect transition="in" filter="fade">
                                      <p:cBhvr>
                                        <p:cTn id="10" dur="500"/>
                                        <p:tgtEl>
                                          <p:spTgt spid="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24"/>
          <p:cNvPicPr preferRelativeResize="0"/>
          <p:nvPr/>
        </p:nvPicPr>
        <p:blipFill rotWithShape="1">
          <a:blip r:embed="rId3">
            <a:alphaModFix/>
          </a:blip>
          <a:srcRect/>
          <a:stretch/>
        </p:blipFill>
        <p:spPr>
          <a:xfrm>
            <a:off x="-76200" y="0"/>
            <a:ext cx="18364200" cy="10274299"/>
          </a:xfrm>
          <a:prstGeom prst="rect">
            <a:avLst/>
          </a:prstGeom>
          <a:noFill/>
          <a:ln>
            <a:noFill/>
          </a:ln>
        </p:spPr>
      </p:pic>
      <p:sp>
        <p:nvSpPr>
          <p:cNvPr id="587" name="Google Shape;587;p24"/>
          <p:cNvSpPr/>
          <p:nvPr/>
        </p:nvSpPr>
        <p:spPr>
          <a:xfrm>
            <a:off x="1371600" y="9334500"/>
            <a:ext cx="6120353" cy="767826"/>
          </a:xfrm>
          <a:custGeom>
            <a:avLst/>
            <a:gdLst/>
            <a:ahLst/>
            <a:cxnLst/>
            <a:rect l="l" t="t" r="r" b="b"/>
            <a:pathLst>
              <a:path w="6120353" h="767826" extrusionOk="0">
                <a:moveTo>
                  <a:pt x="0" y="0"/>
                </a:moveTo>
                <a:lnTo>
                  <a:pt x="6120352" y="0"/>
                </a:lnTo>
                <a:lnTo>
                  <a:pt x="6120352" y="767826"/>
                </a:lnTo>
                <a:lnTo>
                  <a:pt x="0" y="76782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8" name="Google Shape;588;p24"/>
          <p:cNvSpPr/>
          <p:nvPr/>
        </p:nvSpPr>
        <p:spPr>
          <a:xfrm>
            <a:off x="16154400" y="-419100"/>
            <a:ext cx="3385477" cy="3135088"/>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9" name="Google Shape;589;p24"/>
          <p:cNvSpPr/>
          <p:nvPr/>
        </p:nvSpPr>
        <p:spPr>
          <a:xfrm>
            <a:off x="-1524000" y="7734300"/>
            <a:ext cx="4114800" cy="3572842"/>
          </a:xfrm>
          <a:custGeom>
            <a:avLst/>
            <a:gdLst/>
            <a:ahLst/>
            <a:cxnLst/>
            <a:rect l="l" t="t" r="r" b="b"/>
            <a:pathLst>
              <a:path w="740825" h="704739" extrusionOk="0">
                <a:moveTo>
                  <a:pt x="0" y="0"/>
                </a:moveTo>
                <a:lnTo>
                  <a:pt x="740825" y="0"/>
                </a:lnTo>
                <a:lnTo>
                  <a:pt x="740825" y="704739"/>
                </a:lnTo>
                <a:lnTo>
                  <a:pt x="0" y="704739"/>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90" name="Google Shape;590;p24"/>
          <p:cNvPicPr preferRelativeResize="0"/>
          <p:nvPr/>
        </p:nvPicPr>
        <p:blipFill rotWithShape="1">
          <a:blip r:embed="rId7">
            <a:alphaModFix/>
          </a:blip>
          <a:srcRect/>
          <a:stretch/>
        </p:blipFill>
        <p:spPr>
          <a:xfrm>
            <a:off x="12070416" y="2703791"/>
            <a:ext cx="7469461" cy="7583209"/>
          </a:xfrm>
          <a:prstGeom prst="rect">
            <a:avLst/>
          </a:prstGeom>
          <a:noFill/>
          <a:ln>
            <a:noFill/>
          </a:ln>
        </p:spPr>
      </p:pic>
      <p:sp>
        <p:nvSpPr>
          <p:cNvPr id="591" name="Google Shape;591;p24"/>
          <p:cNvSpPr/>
          <p:nvPr/>
        </p:nvSpPr>
        <p:spPr>
          <a:xfrm>
            <a:off x="1759884" y="1101520"/>
            <a:ext cx="9829800" cy="7583209"/>
          </a:xfrm>
          <a:custGeom>
            <a:avLst/>
            <a:gdLst/>
            <a:ahLst/>
            <a:cxnLst/>
            <a:rect l="l" t="t" r="r" b="b"/>
            <a:pathLst>
              <a:path w="3261425" h="3659383" extrusionOk="0">
                <a:moveTo>
                  <a:pt x="0" y="0"/>
                </a:moveTo>
                <a:lnTo>
                  <a:pt x="3261426" y="0"/>
                </a:lnTo>
                <a:lnTo>
                  <a:pt x="3261426" y="3659383"/>
                </a:lnTo>
                <a:lnTo>
                  <a:pt x="0" y="3659383"/>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596" name="Google Shape;596;p25"/>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597" name="Google Shape;597;p25"/>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8" name="Google Shape;598;p25"/>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9" name="Google Shape;599;p25"/>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0" name="Google Shape;600;p25"/>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1" name="Google Shape;601;p25"/>
          <p:cNvSpPr txBox="1"/>
          <p:nvPr/>
        </p:nvSpPr>
        <p:spPr>
          <a:xfrm>
            <a:off x="1515951" y="1755063"/>
            <a:ext cx="14404461" cy="4768357"/>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04</a:t>
            </a:r>
            <a:endParaRPr dirty="0"/>
          </a:p>
          <a:p>
            <a:pPr marL="0" marR="0" lvl="0" indent="0" algn="ctr" rtl="0">
              <a:spcBef>
                <a:spcPts val="0"/>
              </a:spcBef>
              <a:spcAft>
                <a:spcPts val="0"/>
              </a:spcAft>
              <a:buNone/>
            </a:pPr>
            <a:r>
              <a:rPr lang="en-US" sz="8000" dirty="0">
                <a:solidFill>
                  <a:srgbClr val="00B050"/>
                </a:solidFill>
                <a:latin typeface="Arial"/>
                <a:ea typeface="Arial"/>
                <a:cs typeface="Arial"/>
                <a:sym typeface="Arial"/>
              </a:rPr>
              <a:t>Activity 6</a:t>
            </a:r>
            <a:endParaRPr dirty="0"/>
          </a:p>
          <a:p>
            <a:pPr marL="0" marR="0" lvl="0" indent="0" algn="ctr" rtl="0">
              <a:spcBef>
                <a:spcPts val="0"/>
              </a:spcBef>
              <a:spcAft>
                <a:spcPts val="0"/>
              </a:spcAft>
              <a:buNone/>
            </a:pPr>
            <a:r>
              <a:rPr lang="en-US" sz="9600" dirty="0">
                <a:solidFill>
                  <a:srgbClr val="974806"/>
                </a:solidFill>
                <a:latin typeface="Arial"/>
                <a:ea typeface="Arial"/>
                <a:cs typeface="Arial"/>
                <a:sym typeface="Arial"/>
              </a:rPr>
              <a:t>Project</a:t>
            </a:r>
            <a:endParaRPr dirty="0"/>
          </a:p>
        </p:txBody>
      </p:sp>
      <p:grpSp>
        <p:nvGrpSpPr>
          <p:cNvPr id="602" name="Google Shape;602;p25"/>
          <p:cNvGrpSpPr/>
          <p:nvPr/>
        </p:nvGrpSpPr>
        <p:grpSpPr>
          <a:xfrm>
            <a:off x="5092683" y="6486687"/>
            <a:ext cx="8102634" cy="2187188"/>
            <a:chOff x="795563" y="3102991"/>
            <a:chExt cx="16463737" cy="4387127"/>
          </a:xfrm>
        </p:grpSpPr>
        <p:grpSp>
          <p:nvGrpSpPr>
            <p:cNvPr id="603" name="Google Shape;603;p25"/>
            <p:cNvGrpSpPr/>
            <p:nvPr/>
          </p:nvGrpSpPr>
          <p:grpSpPr>
            <a:xfrm>
              <a:off x="3032463" y="3517805"/>
              <a:ext cx="3972313" cy="3972313"/>
              <a:chOff x="0" y="0"/>
              <a:chExt cx="812800" cy="812800"/>
            </a:xfrm>
          </p:grpSpPr>
          <p:sp>
            <p:nvSpPr>
              <p:cNvPr id="604" name="Google Shape;604;p2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5" name="Google Shape;605;p25"/>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06" name="Google Shape;606;p25"/>
            <p:cNvGrpSpPr/>
            <p:nvPr/>
          </p:nvGrpSpPr>
          <p:grpSpPr>
            <a:xfrm>
              <a:off x="795563" y="3102991"/>
              <a:ext cx="16463737" cy="4387127"/>
              <a:chOff x="795563" y="3102991"/>
              <a:chExt cx="16463737" cy="4387127"/>
            </a:xfrm>
          </p:grpSpPr>
          <p:grpSp>
            <p:nvGrpSpPr>
              <p:cNvPr id="607" name="Google Shape;607;p25"/>
              <p:cNvGrpSpPr/>
              <p:nvPr/>
            </p:nvGrpSpPr>
            <p:grpSpPr>
              <a:xfrm>
                <a:off x="795563" y="3102991"/>
                <a:ext cx="3972313" cy="3972313"/>
                <a:chOff x="0" y="0"/>
                <a:chExt cx="812800" cy="812800"/>
              </a:xfrm>
            </p:grpSpPr>
            <p:sp>
              <p:nvSpPr>
                <p:cNvPr id="608" name="Google Shape;608;p2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9" name="Google Shape;609;p25"/>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10" name="Google Shape;610;p25"/>
              <p:cNvGrpSpPr/>
              <p:nvPr/>
            </p:nvGrpSpPr>
            <p:grpSpPr>
              <a:xfrm>
                <a:off x="5633779" y="3102991"/>
                <a:ext cx="3972313" cy="3972313"/>
                <a:chOff x="0" y="0"/>
                <a:chExt cx="812800" cy="812800"/>
              </a:xfrm>
            </p:grpSpPr>
            <p:sp>
              <p:nvSpPr>
                <p:cNvPr id="611" name="Google Shape;611;p2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2" name="Google Shape;612;p25"/>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13" name="Google Shape;613;p25"/>
              <p:cNvGrpSpPr/>
              <p:nvPr/>
            </p:nvGrpSpPr>
            <p:grpSpPr>
              <a:xfrm>
                <a:off x="8162212" y="3517805"/>
                <a:ext cx="3972313" cy="3972313"/>
                <a:chOff x="0" y="0"/>
                <a:chExt cx="812800" cy="812800"/>
              </a:xfrm>
            </p:grpSpPr>
            <p:sp>
              <p:nvSpPr>
                <p:cNvPr id="614" name="Google Shape;614;p2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5" name="Google Shape;615;p25"/>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16" name="Google Shape;616;p25"/>
              <p:cNvGrpSpPr/>
              <p:nvPr/>
            </p:nvGrpSpPr>
            <p:grpSpPr>
              <a:xfrm>
                <a:off x="10763528" y="3102991"/>
                <a:ext cx="3972313" cy="3972313"/>
                <a:chOff x="0" y="0"/>
                <a:chExt cx="812800" cy="812800"/>
              </a:xfrm>
            </p:grpSpPr>
            <p:sp>
              <p:nvSpPr>
                <p:cNvPr id="617" name="Google Shape;617;p2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8" name="Google Shape;618;p25"/>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19" name="Google Shape;619;p25"/>
              <p:cNvGrpSpPr/>
              <p:nvPr/>
            </p:nvGrpSpPr>
            <p:grpSpPr>
              <a:xfrm>
                <a:off x="13286987" y="3517805"/>
                <a:ext cx="3972313" cy="3972313"/>
                <a:chOff x="0" y="0"/>
                <a:chExt cx="812800" cy="812800"/>
              </a:xfrm>
            </p:grpSpPr>
            <p:sp>
              <p:nvSpPr>
                <p:cNvPr id="620" name="Google Shape;620;p2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1" name="Google Shape;621;p25"/>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622" name="Google Shape;622;p25"/>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3" name="Google Shape;623;p25"/>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4" name="Google Shape;624;p25"/>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5" name="Google Shape;625;p25"/>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Shape 92"/>
        <p:cNvGrpSpPr/>
        <p:nvPr/>
      </p:nvGrpSpPr>
      <p:grpSpPr>
        <a:xfrm>
          <a:off x="0" y="0"/>
          <a:ext cx="0" cy="0"/>
          <a:chOff x="0" y="0"/>
          <a:chExt cx="0" cy="0"/>
        </a:xfrm>
      </p:grpSpPr>
      <p:grpSp>
        <p:nvGrpSpPr>
          <p:cNvPr id="93" name="Google Shape;93;p2"/>
          <p:cNvGrpSpPr/>
          <p:nvPr/>
        </p:nvGrpSpPr>
        <p:grpSpPr>
          <a:xfrm>
            <a:off x="-4769134" y="3102991"/>
            <a:ext cx="26313569" cy="4387127"/>
            <a:chOff x="-4769134" y="3102991"/>
            <a:chExt cx="26313569" cy="4387127"/>
          </a:xfrm>
        </p:grpSpPr>
        <p:grpSp>
          <p:nvGrpSpPr>
            <p:cNvPr id="94" name="Google Shape;94;p2"/>
            <p:cNvGrpSpPr/>
            <p:nvPr/>
          </p:nvGrpSpPr>
          <p:grpSpPr>
            <a:xfrm>
              <a:off x="3032463" y="3517805"/>
              <a:ext cx="3972313" cy="3972313"/>
              <a:chOff x="0" y="0"/>
              <a:chExt cx="812800" cy="812800"/>
            </a:xfrm>
          </p:grpSpPr>
          <p:sp>
            <p:nvSpPr>
              <p:cNvPr id="95" name="Google Shape;95;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 name="Google Shape;96;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7" name="Google Shape;97;p2"/>
            <p:cNvGrpSpPr/>
            <p:nvPr/>
          </p:nvGrpSpPr>
          <p:grpSpPr>
            <a:xfrm>
              <a:off x="-4769134" y="3102991"/>
              <a:ext cx="26313569" cy="4387127"/>
              <a:chOff x="-4769134" y="3102991"/>
              <a:chExt cx="26313569" cy="4387127"/>
            </a:xfrm>
          </p:grpSpPr>
          <p:sp>
            <p:nvSpPr>
              <p:cNvPr id="98" name="Google Shape;98;p2"/>
              <p:cNvSpPr/>
              <p:nvPr/>
            </p:nvSpPr>
            <p:spPr>
              <a:xfrm rot="10800000" flipH="1">
                <a:off x="-4769134" y="3424608"/>
                <a:ext cx="6707873" cy="3437785"/>
              </a:xfrm>
              <a:custGeom>
                <a:avLst/>
                <a:gdLst/>
                <a:ahLst/>
                <a:cxnLst/>
                <a:rect l="l" t="t" r="r" b="b"/>
                <a:pathLst>
                  <a:path w="6707873" h="3437785" extrusionOk="0">
                    <a:moveTo>
                      <a:pt x="0" y="3437784"/>
                    </a:moveTo>
                    <a:lnTo>
                      <a:pt x="6707873" y="3437784"/>
                    </a:lnTo>
                    <a:lnTo>
                      <a:pt x="6707873" y="0"/>
                    </a:lnTo>
                    <a:lnTo>
                      <a:pt x="0" y="0"/>
                    </a:lnTo>
                    <a:lnTo>
                      <a:pt x="0" y="3437784"/>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9" name="Google Shape;99;p2"/>
              <p:cNvSpPr/>
              <p:nvPr/>
            </p:nvSpPr>
            <p:spPr>
              <a:xfrm rot="10800000" flipH="1">
                <a:off x="15143135" y="3729519"/>
                <a:ext cx="6401300" cy="3280666"/>
              </a:xfrm>
              <a:custGeom>
                <a:avLst/>
                <a:gdLst/>
                <a:ahLst/>
                <a:cxnLst/>
                <a:rect l="l" t="t" r="r" b="b"/>
                <a:pathLst>
                  <a:path w="6401300" h="3280666" extrusionOk="0">
                    <a:moveTo>
                      <a:pt x="0" y="3280666"/>
                    </a:moveTo>
                    <a:lnTo>
                      <a:pt x="6401300" y="3280666"/>
                    </a:lnTo>
                    <a:lnTo>
                      <a:pt x="6401300" y="0"/>
                    </a:lnTo>
                    <a:lnTo>
                      <a:pt x="0" y="0"/>
                    </a:lnTo>
                    <a:lnTo>
                      <a:pt x="0" y="3280666"/>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00" name="Google Shape;100;p2"/>
              <p:cNvGrpSpPr/>
              <p:nvPr/>
            </p:nvGrpSpPr>
            <p:grpSpPr>
              <a:xfrm>
                <a:off x="795563" y="3102991"/>
                <a:ext cx="3972313" cy="3972313"/>
                <a:chOff x="0" y="0"/>
                <a:chExt cx="812800" cy="812800"/>
              </a:xfrm>
            </p:grpSpPr>
            <p:sp>
              <p:nvSpPr>
                <p:cNvPr id="101" name="Google Shape;101;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 name="Google Shape;102;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3" name="Google Shape;103;p2"/>
              <p:cNvGrpSpPr/>
              <p:nvPr/>
            </p:nvGrpSpPr>
            <p:grpSpPr>
              <a:xfrm>
                <a:off x="5633779" y="3102991"/>
                <a:ext cx="3972313" cy="3972313"/>
                <a:chOff x="0" y="0"/>
                <a:chExt cx="812800" cy="812800"/>
              </a:xfrm>
            </p:grpSpPr>
            <p:sp>
              <p:nvSpPr>
                <p:cNvPr id="104" name="Google Shape;104;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 name="Google Shape;105;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6" name="Google Shape;106;p2"/>
              <p:cNvGrpSpPr/>
              <p:nvPr/>
            </p:nvGrpSpPr>
            <p:grpSpPr>
              <a:xfrm>
                <a:off x="8162212" y="3517805"/>
                <a:ext cx="3972313" cy="3972313"/>
                <a:chOff x="0" y="0"/>
                <a:chExt cx="812800" cy="812800"/>
              </a:xfrm>
            </p:grpSpPr>
            <p:sp>
              <p:nvSpPr>
                <p:cNvPr id="107" name="Google Shape;107;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 name="Google Shape;108;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9" name="Google Shape;109;p2"/>
              <p:cNvGrpSpPr/>
              <p:nvPr/>
            </p:nvGrpSpPr>
            <p:grpSpPr>
              <a:xfrm>
                <a:off x="10763528" y="3102991"/>
                <a:ext cx="3972313" cy="3972313"/>
                <a:chOff x="0" y="0"/>
                <a:chExt cx="812800" cy="812800"/>
              </a:xfrm>
            </p:grpSpPr>
            <p:sp>
              <p:nvSpPr>
                <p:cNvPr id="110" name="Google Shape;110;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 name="Google Shape;111;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12" name="Google Shape;112;p2"/>
              <p:cNvGrpSpPr/>
              <p:nvPr/>
            </p:nvGrpSpPr>
            <p:grpSpPr>
              <a:xfrm>
                <a:off x="13286987" y="3517805"/>
                <a:ext cx="3972313" cy="3972313"/>
                <a:chOff x="0" y="0"/>
                <a:chExt cx="812800" cy="812800"/>
              </a:xfrm>
            </p:grpSpPr>
            <p:sp>
              <p:nvSpPr>
                <p:cNvPr id="113" name="Google Shape;113;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4" name="Google Shape;114;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15" name="Google Shape;115;p2"/>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6" name="Google Shape;116;p2"/>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4">
                  <a:alphaModFix/>
                </a:blip>
                <a:stretch>
                  <a:fillRect r="-3714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 name="Google Shape;117;p2"/>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8" name="Google Shape;118;p2"/>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19" name="Google Shape;119;p2"/>
          <p:cNvSpPr/>
          <p:nvPr/>
        </p:nvSpPr>
        <p:spPr>
          <a:xfrm>
            <a:off x="4113774" y="2287582"/>
            <a:ext cx="769844" cy="769844"/>
          </a:xfrm>
          <a:custGeom>
            <a:avLst/>
            <a:gdLst/>
            <a:ahLst/>
            <a:cxnLst/>
            <a:rect l="l" t="t" r="r" b="b"/>
            <a:pathLst>
              <a:path w="769844" h="769844" extrusionOk="0">
                <a:moveTo>
                  <a:pt x="0" y="0"/>
                </a:moveTo>
                <a:lnTo>
                  <a:pt x="769844" y="0"/>
                </a:lnTo>
                <a:lnTo>
                  <a:pt x="769844" y="769844"/>
                </a:lnTo>
                <a:lnTo>
                  <a:pt x="0" y="769844"/>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0" name="Google Shape;120;p2"/>
          <p:cNvSpPr txBox="1"/>
          <p:nvPr/>
        </p:nvSpPr>
        <p:spPr>
          <a:xfrm rot="-188432">
            <a:off x="5073355" y="1821257"/>
            <a:ext cx="3324671" cy="1124923"/>
          </a:xfrm>
          <a:prstGeom prst="rect">
            <a:avLst/>
          </a:prstGeom>
          <a:noFill/>
          <a:ln>
            <a:noFill/>
          </a:ln>
        </p:spPr>
        <p:txBody>
          <a:bodyPr spcFirstLastPara="1" wrap="square" lIns="0" tIns="0" rIns="0" bIns="0" anchor="t" anchorCtr="0">
            <a:spAutoFit/>
          </a:bodyPr>
          <a:lstStyle/>
          <a:p>
            <a:pPr marL="0" marR="0" lvl="0" indent="0" algn="ctr" rtl="0">
              <a:lnSpc>
                <a:spcPct val="86002"/>
              </a:lnSpc>
              <a:spcBef>
                <a:spcPts val="0"/>
              </a:spcBef>
              <a:spcAft>
                <a:spcPts val="0"/>
              </a:spcAft>
              <a:buNone/>
            </a:pPr>
            <a:r>
              <a:rPr lang="en-US" sz="9966">
                <a:solidFill>
                  <a:srgbClr val="8F4251"/>
                </a:solidFill>
                <a:latin typeface="Arial"/>
                <a:ea typeface="Arial"/>
                <a:cs typeface="Arial"/>
                <a:sym typeface="Arial"/>
              </a:rPr>
              <a:t>OUR</a:t>
            </a:r>
            <a:endParaRPr/>
          </a:p>
        </p:txBody>
      </p:sp>
      <p:sp>
        <p:nvSpPr>
          <p:cNvPr id="121" name="Google Shape;121;p2"/>
          <p:cNvSpPr txBox="1"/>
          <p:nvPr/>
        </p:nvSpPr>
        <p:spPr>
          <a:xfrm>
            <a:off x="8364419" y="2097686"/>
            <a:ext cx="5333813" cy="1124923"/>
          </a:xfrm>
          <a:prstGeom prst="rect">
            <a:avLst/>
          </a:prstGeom>
          <a:noFill/>
          <a:ln>
            <a:noFill/>
          </a:ln>
        </p:spPr>
        <p:txBody>
          <a:bodyPr spcFirstLastPara="1" wrap="square" lIns="0" tIns="0" rIns="0" bIns="0" anchor="t" anchorCtr="0">
            <a:spAutoFit/>
          </a:bodyPr>
          <a:lstStyle/>
          <a:p>
            <a:pPr marL="0" marR="0" lvl="0" indent="0" algn="ctr" rtl="0">
              <a:lnSpc>
                <a:spcPct val="86002"/>
              </a:lnSpc>
              <a:spcBef>
                <a:spcPts val="0"/>
              </a:spcBef>
              <a:spcAft>
                <a:spcPts val="0"/>
              </a:spcAft>
              <a:buNone/>
            </a:pPr>
            <a:r>
              <a:rPr lang="en-US" sz="9966">
                <a:solidFill>
                  <a:srgbClr val="8F4251"/>
                </a:solidFill>
                <a:latin typeface="Arial"/>
                <a:ea typeface="Arial"/>
                <a:cs typeface="Arial"/>
                <a:sym typeface="Arial"/>
              </a:rPr>
              <a:t>HEALTH</a:t>
            </a:r>
            <a:endParaRPr/>
          </a:p>
        </p:txBody>
      </p:sp>
      <p:sp>
        <p:nvSpPr>
          <p:cNvPr id="122" name="Google Shape;122;p2"/>
          <p:cNvSpPr txBox="1"/>
          <p:nvPr/>
        </p:nvSpPr>
        <p:spPr>
          <a:xfrm>
            <a:off x="2697349" y="556350"/>
            <a:ext cx="12893301" cy="846899"/>
          </a:xfrm>
          <a:prstGeom prst="rect">
            <a:avLst/>
          </a:prstGeom>
          <a:noFill/>
          <a:ln>
            <a:noFill/>
          </a:ln>
        </p:spPr>
        <p:txBody>
          <a:bodyPr spcFirstLastPara="1" wrap="square" lIns="0" tIns="0" rIns="0" bIns="0" anchor="t" anchorCtr="0">
            <a:spAutoFit/>
          </a:bodyPr>
          <a:lstStyle/>
          <a:p>
            <a:pPr marL="0" marR="0" lvl="0" indent="0" algn="ctr" rtl="0">
              <a:lnSpc>
                <a:spcPct val="85997"/>
              </a:lnSpc>
              <a:spcBef>
                <a:spcPts val="0"/>
              </a:spcBef>
              <a:spcAft>
                <a:spcPts val="0"/>
              </a:spcAft>
              <a:buNone/>
            </a:pPr>
            <a:r>
              <a:rPr lang="en-US" sz="6399" dirty="0">
                <a:solidFill>
                  <a:srgbClr val="8F4251"/>
                </a:solidFill>
                <a:latin typeface="Suranna"/>
                <a:ea typeface="Suranna"/>
                <a:cs typeface="Suranna"/>
                <a:sym typeface="Suranna"/>
              </a:rPr>
              <a:t>Unit 15</a:t>
            </a:r>
            <a:endParaRPr dirty="0"/>
          </a:p>
        </p:txBody>
      </p:sp>
      <p:sp>
        <p:nvSpPr>
          <p:cNvPr id="123" name="Google Shape;123;p2"/>
          <p:cNvSpPr txBox="1"/>
          <p:nvPr/>
        </p:nvSpPr>
        <p:spPr>
          <a:xfrm>
            <a:off x="4165860" y="8032530"/>
            <a:ext cx="10104600" cy="953100"/>
          </a:xfrm>
          <a:prstGeom prst="rect">
            <a:avLst/>
          </a:prstGeom>
          <a:noFill/>
          <a:ln>
            <a:noFill/>
          </a:ln>
        </p:spPr>
        <p:txBody>
          <a:bodyPr spcFirstLastPara="1" wrap="square" lIns="0" tIns="0" rIns="0" bIns="0" anchor="t" anchorCtr="0">
            <a:spAutoFit/>
          </a:bodyPr>
          <a:lstStyle/>
          <a:p>
            <a:pPr marL="0" marR="0" lvl="0" indent="0" algn="ctr" rtl="0">
              <a:lnSpc>
                <a:spcPct val="86000"/>
              </a:lnSpc>
              <a:spcBef>
                <a:spcPts val="0"/>
              </a:spcBef>
              <a:spcAft>
                <a:spcPts val="0"/>
              </a:spcAft>
              <a:buNone/>
            </a:pPr>
            <a:r>
              <a:rPr lang="en-US" sz="7200">
                <a:solidFill>
                  <a:srgbClr val="8F4251"/>
                </a:solidFill>
                <a:latin typeface="Arial"/>
                <a:ea typeface="Arial"/>
                <a:cs typeface="Arial"/>
                <a:sym typeface="Arial"/>
              </a:rPr>
              <a:t>Lesson 3 – Period </a:t>
            </a:r>
            <a:r>
              <a:rPr lang="en-US" sz="7200">
                <a:solidFill>
                  <a:srgbClr val="8F4251"/>
                </a:solidFill>
              </a:rPr>
              <a:t>6</a:t>
            </a:r>
            <a:endParaRPr/>
          </a:p>
        </p:txBody>
      </p:sp>
      <p:sp>
        <p:nvSpPr>
          <p:cNvPr id="124" name="Google Shape;124;p2"/>
          <p:cNvSpPr/>
          <p:nvPr/>
        </p:nvSpPr>
        <p:spPr>
          <a:xfrm>
            <a:off x="13978514" y="2486163"/>
            <a:ext cx="769844" cy="769844"/>
          </a:xfrm>
          <a:custGeom>
            <a:avLst/>
            <a:gdLst/>
            <a:ahLst/>
            <a:cxnLst/>
            <a:rect l="l" t="t" r="r" b="b"/>
            <a:pathLst>
              <a:path w="769844" h="769844" extrusionOk="0">
                <a:moveTo>
                  <a:pt x="0" y="0"/>
                </a:moveTo>
                <a:lnTo>
                  <a:pt x="769844" y="0"/>
                </a:lnTo>
                <a:lnTo>
                  <a:pt x="769844" y="769844"/>
                </a:lnTo>
                <a:lnTo>
                  <a:pt x="0" y="769844"/>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25" name="Google Shape;125;p2"/>
          <p:cNvPicPr preferRelativeResize="0"/>
          <p:nvPr/>
        </p:nvPicPr>
        <p:blipFill rotWithShape="1">
          <a:blip r:embed="rId7">
            <a:alphaModFix/>
          </a:blip>
          <a:srcRect/>
          <a:stretch/>
        </p:blipFill>
        <p:spPr>
          <a:xfrm>
            <a:off x="18516600" y="1301949"/>
            <a:ext cx="1233488" cy="12334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fade">
                                      <p:cBhvr>
                                        <p:cTn id="7" dur="4146"/>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pic>
        <p:nvPicPr>
          <p:cNvPr id="631" name="Google Shape;631;p26"/>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632" name="Google Shape;632;p26"/>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3" name="Google Shape;633;p26"/>
          <p:cNvSpPr txBox="1"/>
          <p:nvPr/>
        </p:nvSpPr>
        <p:spPr>
          <a:xfrm>
            <a:off x="1649118" y="681717"/>
            <a:ext cx="53612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dirty="0">
                <a:solidFill>
                  <a:srgbClr val="8F4251"/>
                </a:solidFill>
                <a:latin typeface="Suranna"/>
                <a:ea typeface="Suranna"/>
                <a:cs typeface="Suranna"/>
                <a:sym typeface="Suranna"/>
              </a:rPr>
              <a:t>Look and listen.</a:t>
            </a:r>
            <a:endParaRPr dirty="0"/>
          </a:p>
        </p:txBody>
      </p:sp>
      <p:sp>
        <p:nvSpPr>
          <p:cNvPr id="634" name="Google Shape;634;p26"/>
          <p:cNvSpPr/>
          <p:nvPr/>
        </p:nvSpPr>
        <p:spPr>
          <a:xfrm>
            <a:off x="15825982" y="422591"/>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5" name="Google Shape;635;p26"/>
          <p:cNvSpPr/>
          <p:nvPr/>
        </p:nvSpPr>
        <p:spPr>
          <a:xfrm>
            <a:off x="15287452" y="255102"/>
            <a:ext cx="1077059" cy="1032758"/>
          </a:xfrm>
          <a:custGeom>
            <a:avLst/>
            <a:gdLst/>
            <a:ahLst/>
            <a:cxnLst/>
            <a:rect l="l" t="t" r="r" b="b"/>
            <a:pathLst>
              <a:path w="2399740" h="2233758" extrusionOk="0">
                <a:moveTo>
                  <a:pt x="0" y="0"/>
                </a:moveTo>
                <a:lnTo>
                  <a:pt x="2399740" y="0"/>
                </a:lnTo>
                <a:lnTo>
                  <a:pt x="2399740" y="2233758"/>
                </a:lnTo>
                <a:lnTo>
                  <a:pt x="0" y="2233758"/>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636" name="Google Shape;636;p26"/>
          <p:cNvGrpSpPr/>
          <p:nvPr/>
        </p:nvGrpSpPr>
        <p:grpSpPr>
          <a:xfrm>
            <a:off x="1469439" y="2004963"/>
            <a:ext cx="15800681" cy="7626700"/>
            <a:chOff x="2819400" y="2404940"/>
            <a:chExt cx="13872373" cy="5477119"/>
          </a:xfrm>
        </p:grpSpPr>
        <p:pic>
          <p:nvPicPr>
            <p:cNvPr id="637" name="Google Shape;637;p26"/>
            <p:cNvPicPr preferRelativeResize="0"/>
            <p:nvPr/>
          </p:nvPicPr>
          <p:blipFill rotWithShape="1">
            <a:blip r:embed="rId7">
              <a:alphaModFix/>
            </a:blip>
            <a:srcRect/>
            <a:stretch/>
          </p:blipFill>
          <p:spPr>
            <a:xfrm>
              <a:off x="2819400" y="2404940"/>
              <a:ext cx="13872373" cy="5477119"/>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sp>
          <p:nvSpPr>
            <p:cNvPr id="638" name="Google Shape;638;p26"/>
            <p:cNvSpPr/>
            <p:nvPr/>
          </p:nvSpPr>
          <p:spPr>
            <a:xfrm>
              <a:off x="14097000" y="6495729"/>
              <a:ext cx="2267511" cy="512525"/>
            </a:xfrm>
            <a:prstGeom prst="roundRect">
              <a:avLst>
                <a:gd name="adj" fmla="val 16667"/>
              </a:avLst>
            </a:prstGeom>
            <a:solidFill>
              <a:srgbClr val="D8D8D8"/>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639" name="Google Shape;639;p26"/>
          <p:cNvSpPr/>
          <p:nvPr/>
        </p:nvSpPr>
        <p:spPr>
          <a:xfrm>
            <a:off x="-1238940" y="7008254"/>
            <a:ext cx="4343839" cy="4114800"/>
          </a:xfrm>
          <a:custGeom>
            <a:avLst/>
            <a:gdLst/>
            <a:ahLst/>
            <a:cxnLst/>
            <a:rect l="l" t="t" r="r" b="b"/>
            <a:pathLst>
              <a:path w="4343839" h="4114800" extrusionOk="0">
                <a:moveTo>
                  <a:pt x="0" y="0"/>
                </a:moveTo>
                <a:lnTo>
                  <a:pt x="4343839" y="0"/>
                </a:lnTo>
                <a:lnTo>
                  <a:pt x="4343839" y="4114800"/>
                </a:lnTo>
                <a:lnTo>
                  <a:pt x="0" y="411480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40" name="Google Shape;640;p26" descr="giphy"/>
          <p:cNvPicPr preferRelativeResize="0"/>
          <p:nvPr/>
        </p:nvPicPr>
        <p:blipFill rotWithShape="1">
          <a:blip r:embed="rId9">
            <a:alphaModFix/>
          </a:blip>
          <a:srcRect/>
          <a:stretch/>
        </p:blipFill>
        <p:spPr>
          <a:xfrm rot="5400000">
            <a:off x="9043391" y="1178808"/>
            <a:ext cx="1192950" cy="5401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0"/>
                                        </p:tgtEl>
                                        <p:attrNameLst>
                                          <p:attrName>style.visibility</p:attrName>
                                        </p:attrNameLst>
                                      </p:cBhvr>
                                      <p:to>
                                        <p:strVal val="visible"/>
                                      </p:to>
                                    </p:set>
                                    <p:animEffect transition="in" filter="fade">
                                      <p:cBhvr>
                                        <p:cTn id="7" dur="1000"/>
                                        <p:tgtEl>
                                          <p:spTgt spid="6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27"/>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647" name="Google Shape;647;p27"/>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8" name="Google Shape;648;p27"/>
          <p:cNvSpPr txBox="1"/>
          <p:nvPr/>
        </p:nvSpPr>
        <p:spPr>
          <a:xfrm>
            <a:off x="1649118" y="681717"/>
            <a:ext cx="53612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Look and listen.</a:t>
            </a:r>
            <a:endParaRPr/>
          </a:p>
        </p:txBody>
      </p:sp>
      <p:sp>
        <p:nvSpPr>
          <p:cNvPr id="649" name="Google Shape;649;p27"/>
          <p:cNvSpPr/>
          <p:nvPr/>
        </p:nvSpPr>
        <p:spPr>
          <a:xfrm>
            <a:off x="15825982" y="422591"/>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0" name="Google Shape;650;p27"/>
          <p:cNvSpPr/>
          <p:nvPr/>
        </p:nvSpPr>
        <p:spPr>
          <a:xfrm>
            <a:off x="15287452" y="255102"/>
            <a:ext cx="1077059" cy="1032758"/>
          </a:xfrm>
          <a:custGeom>
            <a:avLst/>
            <a:gdLst/>
            <a:ahLst/>
            <a:cxnLst/>
            <a:rect l="l" t="t" r="r" b="b"/>
            <a:pathLst>
              <a:path w="2399740" h="2233758" extrusionOk="0">
                <a:moveTo>
                  <a:pt x="0" y="0"/>
                </a:moveTo>
                <a:lnTo>
                  <a:pt x="2399740" y="0"/>
                </a:lnTo>
                <a:lnTo>
                  <a:pt x="2399740" y="2233758"/>
                </a:lnTo>
                <a:lnTo>
                  <a:pt x="0" y="2233758"/>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651" name="Google Shape;651;p27"/>
          <p:cNvGrpSpPr/>
          <p:nvPr/>
        </p:nvGrpSpPr>
        <p:grpSpPr>
          <a:xfrm>
            <a:off x="1469439" y="2004963"/>
            <a:ext cx="15800681" cy="7626700"/>
            <a:chOff x="2819400" y="2404940"/>
            <a:chExt cx="13872373" cy="5477119"/>
          </a:xfrm>
        </p:grpSpPr>
        <p:pic>
          <p:nvPicPr>
            <p:cNvPr id="652" name="Google Shape;652;p27"/>
            <p:cNvPicPr preferRelativeResize="0"/>
            <p:nvPr/>
          </p:nvPicPr>
          <p:blipFill rotWithShape="1">
            <a:blip r:embed="rId7">
              <a:alphaModFix/>
            </a:blip>
            <a:srcRect/>
            <a:stretch/>
          </p:blipFill>
          <p:spPr>
            <a:xfrm>
              <a:off x="2819400" y="2404940"/>
              <a:ext cx="13872373" cy="5477119"/>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sp>
          <p:nvSpPr>
            <p:cNvPr id="653" name="Google Shape;653;p27"/>
            <p:cNvSpPr/>
            <p:nvPr/>
          </p:nvSpPr>
          <p:spPr>
            <a:xfrm>
              <a:off x="14097000" y="6495729"/>
              <a:ext cx="2267511" cy="512525"/>
            </a:xfrm>
            <a:prstGeom prst="roundRect">
              <a:avLst>
                <a:gd name="adj" fmla="val 16667"/>
              </a:avLst>
            </a:prstGeom>
            <a:solidFill>
              <a:srgbClr val="D8D8D8"/>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654" name="Google Shape;654;p27"/>
          <p:cNvSpPr/>
          <p:nvPr/>
        </p:nvSpPr>
        <p:spPr>
          <a:xfrm>
            <a:off x="-1238940" y="7008254"/>
            <a:ext cx="4343839" cy="4114800"/>
          </a:xfrm>
          <a:custGeom>
            <a:avLst/>
            <a:gdLst/>
            <a:ahLst/>
            <a:cxnLst/>
            <a:rect l="l" t="t" r="r" b="b"/>
            <a:pathLst>
              <a:path w="4343839" h="4114800" extrusionOk="0">
                <a:moveTo>
                  <a:pt x="0" y="0"/>
                </a:moveTo>
                <a:lnTo>
                  <a:pt x="4343839" y="0"/>
                </a:lnTo>
                <a:lnTo>
                  <a:pt x="4343839" y="4114800"/>
                </a:lnTo>
                <a:lnTo>
                  <a:pt x="0" y="411480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55" name="Google Shape;655;p27" descr="giphy"/>
          <p:cNvPicPr preferRelativeResize="0"/>
          <p:nvPr/>
        </p:nvPicPr>
        <p:blipFill rotWithShape="1">
          <a:blip r:embed="rId9">
            <a:alphaModFix/>
          </a:blip>
          <a:srcRect/>
          <a:stretch/>
        </p:blipFill>
        <p:spPr>
          <a:xfrm rot="5400000">
            <a:off x="9043391" y="1178808"/>
            <a:ext cx="1192950" cy="5401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5"/>
                                        </p:tgtEl>
                                        <p:attrNameLst>
                                          <p:attrName>style.visibility</p:attrName>
                                        </p:attrNameLst>
                                      </p:cBhvr>
                                      <p:to>
                                        <p:strVal val="visible"/>
                                      </p:to>
                                    </p:set>
                                    <p:animEffect transition="in" filter="fade">
                                      <p:cBhvr>
                                        <p:cTn id="7" dur="1000"/>
                                        <p:tgtEl>
                                          <p:spTgt spid="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661" name="Google Shape;661;p28"/>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662" name="Google Shape;662;p28"/>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3" name="Google Shape;663;p28"/>
          <p:cNvSpPr txBox="1"/>
          <p:nvPr/>
        </p:nvSpPr>
        <p:spPr>
          <a:xfrm>
            <a:off x="1649118" y="681717"/>
            <a:ext cx="53612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Look and listen.</a:t>
            </a:r>
            <a:endParaRPr/>
          </a:p>
        </p:txBody>
      </p:sp>
      <p:sp>
        <p:nvSpPr>
          <p:cNvPr id="664" name="Google Shape;664;p28"/>
          <p:cNvSpPr/>
          <p:nvPr/>
        </p:nvSpPr>
        <p:spPr>
          <a:xfrm>
            <a:off x="15825982" y="422591"/>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5" name="Google Shape;665;p28"/>
          <p:cNvSpPr/>
          <p:nvPr/>
        </p:nvSpPr>
        <p:spPr>
          <a:xfrm>
            <a:off x="15287452" y="255102"/>
            <a:ext cx="1077059" cy="1032758"/>
          </a:xfrm>
          <a:custGeom>
            <a:avLst/>
            <a:gdLst/>
            <a:ahLst/>
            <a:cxnLst/>
            <a:rect l="l" t="t" r="r" b="b"/>
            <a:pathLst>
              <a:path w="2399740" h="2233758" extrusionOk="0">
                <a:moveTo>
                  <a:pt x="0" y="0"/>
                </a:moveTo>
                <a:lnTo>
                  <a:pt x="2399740" y="0"/>
                </a:lnTo>
                <a:lnTo>
                  <a:pt x="2399740" y="2233758"/>
                </a:lnTo>
                <a:lnTo>
                  <a:pt x="0" y="2233758"/>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6" name="Google Shape;666;p28"/>
          <p:cNvSpPr txBox="1"/>
          <p:nvPr/>
        </p:nvSpPr>
        <p:spPr>
          <a:xfrm>
            <a:off x="-9832" y="1877949"/>
            <a:ext cx="6736472" cy="101566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6600" dirty="0">
                <a:solidFill>
                  <a:srgbClr val="740318"/>
                </a:solidFill>
                <a:latin typeface="Overlock"/>
                <a:ea typeface="Overlock"/>
                <a:cs typeface="Overlock"/>
                <a:sym typeface="Overlock"/>
              </a:rPr>
              <a:t>Health problems</a:t>
            </a:r>
            <a:endParaRPr dirty="0"/>
          </a:p>
        </p:txBody>
      </p:sp>
      <p:sp>
        <p:nvSpPr>
          <p:cNvPr id="667" name="Google Shape;667;p28"/>
          <p:cNvSpPr txBox="1"/>
          <p:nvPr/>
        </p:nvSpPr>
        <p:spPr>
          <a:xfrm>
            <a:off x="9809360" y="1069291"/>
            <a:ext cx="4538911" cy="1667059"/>
          </a:xfrm>
          <a:prstGeom prst="rect">
            <a:avLst/>
          </a:prstGeom>
          <a:noFill/>
          <a:ln>
            <a:noFill/>
          </a:ln>
        </p:spPr>
        <p:txBody>
          <a:bodyPr spcFirstLastPara="1" wrap="square" lIns="0" tIns="0" rIns="0" bIns="0" anchor="t" anchorCtr="0">
            <a:spAutoFit/>
          </a:bodyPr>
          <a:lstStyle/>
          <a:p>
            <a:pPr marL="0" marR="0" lvl="0" indent="0" algn="ctr" rtl="0">
              <a:lnSpc>
                <a:spcPct val="227287"/>
              </a:lnSpc>
              <a:spcBef>
                <a:spcPts val="0"/>
              </a:spcBef>
              <a:spcAft>
                <a:spcPts val="0"/>
              </a:spcAft>
              <a:buNone/>
            </a:pPr>
            <a:r>
              <a:rPr lang="en-US" sz="6600" dirty="0">
                <a:solidFill>
                  <a:srgbClr val="740318"/>
                </a:solidFill>
                <a:latin typeface="Overlock"/>
                <a:ea typeface="Overlock"/>
                <a:cs typeface="Overlock"/>
                <a:sym typeface="Overlock"/>
              </a:rPr>
              <a:t>Advice</a:t>
            </a:r>
            <a:endParaRPr dirty="0"/>
          </a:p>
        </p:txBody>
      </p:sp>
      <p:grpSp>
        <p:nvGrpSpPr>
          <p:cNvPr id="668" name="Google Shape;668;p28"/>
          <p:cNvGrpSpPr/>
          <p:nvPr/>
        </p:nvGrpSpPr>
        <p:grpSpPr>
          <a:xfrm>
            <a:off x="423787" y="4409858"/>
            <a:ext cx="5245493" cy="1198916"/>
            <a:chOff x="611077" y="5377877"/>
            <a:chExt cx="10048966" cy="2337622"/>
          </a:xfrm>
        </p:grpSpPr>
        <p:sp>
          <p:nvSpPr>
            <p:cNvPr id="669" name="Google Shape;669;p28"/>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0" name="Google Shape;670;p28"/>
            <p:cNvSpPr/>
            <p:nvPr/>
          </p:nvSpPr>
          <p:spPr>
            <a:xfrm>
              <a:off x="611077" y="5552396"/>
              <a:ext cx="9718982" cy="19803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cap="none" dirty="0">
                  <a:solidFill>
                    <a:schemeClr val="dk1"/>
                  </a:solidFill>
                  <a:latin typeface="Arial"/>
                  <a:ea typeface="Arial"/>
                  <a:cs typeface="Arial"/>
                  <a:sym typeface="Arial"/>
                </a:rPr>
                <a:t>1. Toothache</a:t>
              </a:r>
              <a:endParaRPr dirty="0"/>
            </a:p>
          </p:txBody>
        </p:sp>
      </p:grpSp>
      <p:grpSp>
        <p:nvGrpSpPr>
          <p:cNvPr id="671" name="Google Shape;671;p28"/>
          <p:cNvGrpSpPr/>
          <p:nvPr/>
        </p:nvGrpSpPr>
        <p:grpSpPr>
          <a:xfrm>
            <a:off x="418395" y="6172163"/>
            <a:ext cx="5245493" cy="1198916"/>
            <a:chOff x="611077" y="5377877"/>
            <a:chExt cx="10048966" cy="2337622"/>
          </a:xfrm>
        </p:grpSpPr>
        <p:sp>
          <p:nvSpPr>
            <p:cNvPr id="672" name="Google Shape;672;p28"/>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3" name="Google Shape;673;p28"/>
            <p:cNvSpPr/>
            <p:nvPr/>
          </p:nvSpPr>
          <p:spPr>
            <a:xfrm>
              <a:off x="611077" y="5552396"/>
              <a:ext cx="9718982" cy="19803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cap="none" dirty="0">
                  <a:solidFill>
                    <a:schemeClr val="dk1"/>
                  </a:solidFill>
                  <a:latin typeface="Arial"/>
                  <a:ea typeface="Arial"/>
                  <a:cs typeface="Arial"/>
                  <a:sym typeface="Arial"/>
                </a:rPr>
                <a:t>2. Headache</a:t>
              </a:r>
              <a:endParaRPr dirty="0"/>
            </a:p>
          </p:txBody>
        </p:sp>
      </p:grpSp>
      <p:grpSp>
        <p:nvGrpSpPr>
          <p:cNvPr id="674" name="Google Shape;674;p28"/>
          <p:cNvGrpSpPr/>
          <p:nvPr/>
        </p:nvGrpSpPr>
        <p:grpSpPr>
          <a:xfrm>
            <a:off x="418395" y="7990592"/>
            <a:ext cx="5486016" cy="1198916"/>
            <a:chOff x="611077" y="5377877"/>
            <a:chExt cx="10048966" cy="2337622"/>
          </a:xfrm>
        </p:grpSpPr>
        <p:sp>
          <p:nvSpPr>
            <p:cNvPr id="675" name="Google Shape;675;p28"/>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6" name="Google Shape;676;p28"/>
            <p:cNvSpPr/>
            <p:nvPr/>
          </p:nvSpPr>
          <p:spPr>
            <a:xfrm>
              <a:off x="611077" y="5552396"/>
              <a:ext cx="9718982" cy="19803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cap="none" dirty="0">
                  <a:solidFill>
                    <a:schemeClr val="dk1"/>
                  </a:solidFill>
                  <a:latin typeface="Arial"/>
                  <a:ea typeface="Arial"/>
                  <a:cs typeface="Arial"/>
                  <a:sym typeface="Arial"/>
                </a:rPr>
                <a:t>3. Sore throat</a:t>
              </a:r>
              <a:endParaRPr dirty="0"/>
            </a:p>
          </p:txBody>
        </p:sp>
      </p:grpSp>
      <p:grpSp>
        <p:nvGrpSpPr>
          <p:cNvPr id="33" name="Google Shape;377;p15">
            <a:extLst>
              <a:ext uri="{FF2B5EF4-FFF2-40B4-BE49-F238E27FC236}">
                <a16:creationId xmlns:a16="http://schemas.microsoft.com/office/drawing/2014/main" id="{84CBA4D0-6440-41E6-9F8E-4C08DE0E73C6}"/>
              </a:ext>
            </a:extLst>
          </p:cNvPr>
          <p:cNvGrpSpPr/>
          <p:nvPr/>
        </p:nvGrpSpPr>
        <p:grpSpPr>
          <a:xfrm>
            <a:off x="6293420" y="3210942"/>
            <a:ext cx="12820039" cy="1198916"/>
            <a:chOff x="361335" y="5481584"/>
            <a:chExt cx="10389308" cy="2337622"/>
          </a:xfrm>
        </p:grpSpPr>
        <p:sp>
          <p:nvSpPr>
            <p:cNvPr id="34" name="Google Shape;378;p15">
              <a:extLst>
                <a:ext uri="{FF2B5EF4-FFF2-40B4-BE49-F238E27FC236}">
                  <a16:creationId xmlns:a16="http://schemas.microsoft.com/office/drawing/2014/main" id="{A677D454-925E-457F-A67A-717D3F82CD28}"/>
                </a:ext>
              </a:extLst>
            </p:cNvPr>
            <p:cNvSpPr/>
            <p:nvPr/>
          </p:nvSpPr>
          <p:spPr>
            <a:xfrm>
              <a:off x="361335" y="5481584"/>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5" name="Google Shape;379;p15">
              <a:extLst>
                <a:ext uri="{FF2B5EF4-FFF2-40B4-BE49-F238E27FC236}">
                  <a16:creationId xmlns:a16="http://schemas.microsoft.com/office/drawing/2014/main" id="{995732DF-228D-4956-91A8-966C1111E49E}"/>
                </a:ext>
              </a:extLst>
            </p:cNvPr>
            <p:cNvSpPr/>
            <p:nvPr/>
          </p:nvSpPr>
          <p:spPr>
            <a:xfrm>
              <a:off x="644513" y="5731310"/>
              <a:ext cx="10106130"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a. should brush your teeth regularly.</a:t>
              </a:r>
              <a:endParaRPr sz="4800" dirty="0"/>
            </a:p>
          </p:txBody>
        </p:sp>
      </p:grpSp>
      <p:grpSp>
        <p:nvGrpSpPr>
          <p:cNvPr id="36" name="Google Shape;380;p15">
            <a:extLst>
              <a:ext uri="{FF2B5EF4-FFF2-40B4-BE49-F238E27FC236}">
                <a16:creationId xmlns:a16="http://schemas.microsoft.com/office/drawing/2014/main" id="{A529D348-9004-4B34-A96C-258929E9478D}"/>
              </a:ext>
            </a:extLst>
          </p:cNvPr>
          <p:cNvGrpSpPr/>
          <p:nvPr/>
        </p:nvGrpSpPr>
        <p:grpSpPr>
          <a:xfrm>
            <a:off x="6293420" y="4562968"/>
            <a:ext cx="11570793" cy="1198916"/>
            <a:chOff x="-180014" y="5377877"/>
            <a:chExt cx="9908520" cy="2337622"/>
          </a:xfrm>
        </p:grpSpPr>
        <p:sp>
          <p:nvSpPr>
            <p:cNvPr id="37" name="Google Shape;381;p15">
              <a:extLst>
                <a:ext uri="{FF2B5EF4-FFF2-40B4-BE49-F238E27FC236}">
                  <a16:creationId xmlns:a16="http://schemas.microsoft.com/office/drawing/2014/main" id="{31A18329-1476-426E-9C3C-DE0999D42D5E}"/>
                </a:ext>
              </a:extLst>
            </p:cNvPr>
            <p:cNvSpPr/>
            <p:nvPr/>
          </p:nvSpPr>
          <p:spPr>
            <a:xfrm>
              <a:off x="-180014" y="5377877"/>
              <a:ext cx="9908520"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8" name="Google Shape;382;p15">
              <a:extLst>
                <a:ext uri="{FF2B5EF4-FFF2-40B4-BE49-F238E27FC236}">
                  <a16:creationId xmlns:a16="http://schemas.microsoft.com/office/drawing/2014/main" id="{C4BBB6AC-C360-437A-84ED-06839E47096E}"/>
                </a:ext>
              </a:extLst>
            </p:cNvPr>
            <p:cNvSpPr/>
            <p:nvPr/>
          </p:nvSpPr>
          <p:spPr>
            <a:xfrm>
              <a:off x="98433" y="5577852"/>
              <a:ext cx="9299247"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b. should not drink cold water.</a:t>
              </a:r>
              <a:endParaRPr sz="4800" dirty="0"/>
            </a:p>
          </p:txBody>
        </p:sp>
      </p:grpSp>
      <p:grpSp>
        <p:nvGrpSpPr>
          <p:cNvPr id="39" name="Google Shape;383;p15">
            <a:extLst>
              <a:ext uri="{FF2B5EF4-FFF2-40B4-BE49-F238E27FC236}">
                <a16:creationId xmlns:a16="http://schemas.microsoft.com/office/drawing/2014/main" id="{0ED43978-1CD9-4ECE-9E36-0FECABDABEDF}"/>
              </a:ext>
            </a:extLst>
          </p:cNvPr>
          <p:cNvGrpSpPr/>
          <p:nvPr/>
        </p:nvGrpSpPr>
        <p:grpSpPr>
          <a:xfrm>
            <a:off x="6293421" y="5981267"/>
            <a:ext cx="11783112" cy="1198916"/>
            <a:chOff x="347179" y="5408360"/>
            <a:chExt cx="9563145" cy="2337622"/>
          </a:xfrm>
        </p:grpSpPr>
        <p:sp>
          <p:nvSpPr>
            <p:cNvPr id="40" name="Google Shape;384;p15">
              <a:extLst>
                <a:ext uri="{FF2B5EF4-FFF2-40B4-BE49-F238E27FC236}">
                  <a16:creationId xmlns:a16="http://schemas.microsoft.com/office/drawing/2014/main" id="{6764527F-0379-480C-9E18-A24CF133552E}"/>
                </a:ext>
              </a:extLst>
            </p:cNvPr>
            <p:cNvSpPr/>
            <p:nvPr/>
          </p:nvSpPr>
          <p:spPr>
            <a:xfrm>
              <a:off x="347179" y="5408360"/>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 name="Google Shape;385;p15">
              <a:extLst>
                <a:ext uri="{FF2B5EF4-FFF2-40B4-BE49-F238E27FC236}">
                  <a16:creationId xmlns:a16="http://schemas.microsoft.com/office/drawing/2014/main" id="{367B9B7D-2EB2-4368-A02C-FCB3827D41CC}"/>
                </a:ext>
              </a:extLst>
            </p:cNvPr>
            <p:cNvSpPr/>
            <p:nvPr/>
          </p:nvSpPr>
          <p:spPr>
            <a:xfrm>
              <a:off x="611077" y="5552396"/>
              <a:ext cx="9299247"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c. should have a rest.</a:t>
              </a:r>
              <a:endParaRPr sz="4800" dirty="0"/>
            </a:p>
          </p:txBody>
        </p:sp>
      </p:grpSp>
      <p:grpSp>
        <p:nvGrpSpPr>
          <p:cNvPr id="42" name="Google Shape;386;p15">
            <a:extLst>
              <a:ext uri="{FF2B5EF4-FFF2-40B4-BE49-F238E27FC236}">
                <a16:creationId xmlns:a16="http://schemas.microsoft.com/office/drawing/2014/main" id="{5D381A90-0D27-4555-8AFF-451229F00631}"/>
              </a:ext>
            </a:extLst>
          </p:cNvPr>
          <p:cNvGrpSpPr/>
          <p:nvPr/>
        </p:nvGrpSpPr>
        <p:grpSpPr>
          <a:xfrm>
            <a:off x="6293421" y="7345370"/>
            <a:ext cx="12108271" cy="1134237"/>
            <a:chOff x="611077" y="5351313"/>
            <a:chExt cx="9555863" cy="3060414"/>
          </a:xfrm>
        </p:grpSpPr>
        <p:sp>
          <p:nvSpPr>
            <p:cNvPr id="43" name="Google Shape;387;p15">
              <a:extLst>
                <a:ext uri="{FF2B5EF4-FFF2-40B4-BE49-F238E27FC236}">
                  <a16:creationId xmlns:a16="http://schemas.microsoft.com/office/drawing/2014/main" id="{7CE2DE3A-7C1D-491A-8CA0-809B4CE177EE}"/>
                </a:ext>
              </a:extLst>
            </p:cNvPr>
            <p:cNvSpPr/>
            <p:nvPr/>
          </p:nvSpPr>
          <p:spPr>
            <a:xfrm>
              <a:off x="611077" y="5377877"/>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4" name="Google Shape;388;p15">
              <a:extLst>
                <a:ext uri="{FF2B5EF4-FFF2-40B4-BE49-F238E27FC236}">
                  <a16:creationId xmlns:a16="http://schemas.microsoft.com/office/drawing/2014/main" id="{0FC7F077-F201-422E-B1A4-F5CA974A4292}"/>
                </a:ext>
              </a:extLst>
            </p:cNvPr>
            <p:cNvSpPr/>
            <p:nvPr/>
          </p:nvSpPr>
          <p:spPr>
            <a:xfrm>
              <a:off x="867693" y="5351313"/>
              <a:ext cx="9299247" cy="30604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d. shouldn’t eat ice cream very often.</a:t>
              </a:r>
              <a:endParaRPr sz="4800" dirty="0"/>
            </a:p>
          </p:txBody>
        </p:sp>
      </p:grpSp>
      <p:grpSp>
        <p:nvGrpSpPr>
          <p:cNvPr id="45" name="Google Shape;389;p15">
            <a:extLst>
              <a:ext uri="{FF2B5EF4-FFF2-40B4-BE49-F238E27FC236}">
                <a16:creationId xmlns:a16="http://schemas.microsoft.com/office/drawing/2014/main" id="{10A0E4C8-B951-46F6-80A6-0A885FA60ADA}"/>
              </a:ext>
            </a:extLst>
          </p:cNvPr>
          <p:cNvGrpSpPr/>
          <p:nvPr/>
        </p:nvGrpSpPr>
        <p:grpSpPr>
          <a:xfrm>
            <a:off x="6293421" y="8771259"/>
            <a:ext cx="12132543" cy="1134237"/>
            <a:chOff x="611077" y="5373482"/>
            <a:chExt cx="9575018" cy="2342017"/>
          </a:xfrm>
        </p:grpSpPr>
        <p:sp>
          <p:nvSpPr>
            <p:cNvPr id="46" name="Google Shape;390;p15">
              <a:extLst>
                <a:ext uri="{FF2B5EF4-FFF2-40B4-BE49-F238E27FC236}">
                  <a16:creationId xmlns:a16="http://schemas.microsoft.com/office/drawing/2014/main" id="{AD4E3C66-914F-4B1E-9946-203FE8C46251}"/>
                </a:ext>
              </a:extLst>
            </p:cNvPr>
            <p:cNvSpPr/>
            <p:nvPr/>
          </p:nvSpPr>
          <p:spPr>
            <a:xfrm>
              <a:off x="611077" y="5377877"/>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7" name="Google Shape;391;p15">
              <a:extLst>
                <a:ext uri="{FF2B5EF4-FFF2-40B4-BE49-F238E27FC236}">
                  <a16:creationId xmlns:a16="http://schemas.microsoft.com/office/drawing/2014/main" id="{BC388241-7E1F-43C0-B66E-C3EFF71BF587}"/>
                </a:ext>
              </a:extLst>
            </p:cNvPr>
            <p:cNvSpPr/>
            <p:nvPr/>
          </p:nvSpPr>
          <p:spPr>
            <a:xfrm>
              <a:off x="886848" y="5373482"/>
              <a:ext cx="9299247"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e. shouldn’t watch much TV.</a:t>
              </a:r>
              <a:endParaRPr sz="48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6"/>
                                        </p:tgtEl>
                                        <p:attrNameLst>
                                          <p:attrName>style.visibility</p:attrName>
                                        </p:attrNameLst>
                                      </p:cBhvr>
                                      <p:to>
                                        <p:strVal val="visible"/>
                                      </p:to>
                                    </p:set>
                                    <p:animEffect transition="in" filter="fade">
                                      <p:cBhvr>
                                        <p:cTn id="7" dur="1000"/>
                                        <p:tgtEl>
                                          <p:spTgt spid="666"/>
                                        </p:tgtEl>
                                      </p:cBhvr>
                                    </p:animEffect>
                                  </p:childTnLst>
                                </p:cTn>
                              </p:par>
                              <p:par>
                                <p:cTn id="8" presetID="10" presetClass="entr" presetSubtype="0" fill="hold" nodeType="withEffect">
                                  <p:stCondLst>
                                    <p:cond delay="0"/>
                                  </p:stCondLst>
                                  <p:childTnLst>
                                    <p:set>
                                      <p:cBhvr>
                                        <p:cTn id="9" dur="1" fill="hold">
                                          <p:stCondLst>
                                            <p:cond delay="0"/>
                                          </p:stCondLst>
                                        </p:cTn>
                                        <p:tgtEl>
                                          <p:spTgt spid="668"/>
                                        </p:tgtEl>
                                        <p:attrNameLst>
                                          <p:attrName>style.visibility</p:attrName>
                                        </p:attrNameLst>
                                      </p:cBhvr>
                                      <p:to>
                                        <p:strVal val="visible"/>
                                      </p:to>
                                    </p:set>
                                    <p:animEffect transition="in" filter="fade">
                                      <p:cBhvr>
                                        <p:cTn id="10" dur="1000"/>
                                        <p:tgtEl>
                                          <p:spTgt spid="668"/>
                                        </p:tgtEl>
                                      </p:cBhvr>
                                    </p:animEffect>
                                  </p:childTnLst>
                                </p:cTn>
                              </p:par>
                              <p:par>
                                <p:cTn id="11" presetID="10" presetClass="entr" presetSubtype="0" fill="hold" nodeType="withEffect">
                                  <p:stCondLst>
                                    <p:cond delay="0"/>
                                  </p:stCondLst>
                                  <p:childTnLst>
                                    <p:set>
                                      <p:cBhvr>
                                        <p:cTn id="12" dur="1" fill="hold">
                                          <p:stCondLst>
                                            <p:cond delay="0"/>
                                          </p:stCondLst>
                                        </p:cTn>
                                        <p:tgtEl>
                                          <p:spTgt spid="671"/>
                                        </p:tgtEl>
                                        <p:attrNameLst>
                                          <p:attrName>style.visibility</p:attrName>
                                        </p:attrNameLst>
                                      </p:cBhvr>
                                      <p:to>
                                        <p:strVal val="visible"/>
                                      </p:to>
                                    </p:set>
                                    <p:animEffect transition="in" filter="fade">
                                      <p:cBhvr>
                                        <p:cTn id="13" dur="1000"/>
                                        <p:tgtEl>
                                          <p:spTgt spid="671"/>
                                        </p:tgtEl>
                                      </p:cBhvr>
                                    </p:animEffect>
                                  </p:childTnLst>
                                </p:cTn>
                              </p:par>
                              <p:par>
                                <p:cTn id="14" presetID="10" presetClass="entr" presetSubtype="0" fill="hold" nodeType="withEffect">
                                  <p:stCondLst>
                                    <p:cond delay="0"/>
                                  </p:stCondLst>
                                  <p:childTnLst>
                                    <p:set>
                                      <p:cBhvr>
                                        <p:cTn id="15" dur="1" fill="hold">
                                          <p:stCondLst>
                                            <p:cond delay="0"/>
                                          </p:stCondLst>
                                        </p:cTn>
                                        <p:tgtEl>
                                          <p:spTgt spid="674"/>
                                        </p:tgtEl>
                                        <p:attrNameLst>
                                          <p:attrName>style.visibility</p:attrName>
                                        </p:attrNameLst>
                                      </p:cBhvr>
                                      <p:to>
                                        <p:strVal val="visible"/>
                                      </p:to>
                                    </p:set>
                                    <p:animEffect transition="in" filter="fade">
                                      <p:cBhvr>
                                        <p:cTn id="16" dur="1000"/>
                                        <p:tgtEl>
                                          <p:spTgt spid="67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67"/>
                                        </p:tgtEl>
                                        <p:attrNameLst>
                                          <p:attrName>style.visibility</p:attrName>
                                        </p:attrNameLst>
                                      </p:cBhvr>
                                      <p:to>
                                        <p:strVal val="visible"/>
                                      </p:to>
                                    </p:set>
                                    <p:animEffect transition="in" filter="fade">
                                      <p:cBhvr>
                                        <p:cTn id="21" dur="1000"/>
                                        <p:tgtEl>
                                          <p:spTgt spid="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pic>
        <p:nvPicPr>
          <p:cNvPr id="697" name="Google Shape;697;p29"/>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698" name="Google Shape;698;p29"/>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9" name="Google Shape;699;p29"/>
          <p:cNvSpPr txBox="1"/>
          <p:nvPr/>
        </p:nvSpPr>
        <p:spPr>
          <a:xfrm>
            <a:off x="1649118" y="681717"/>
            <a:ext cx="53612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Practice!!!!</a:t>
            </a:r>
            <a:endParaRPr/>
          </a:p>
        </p:txBody>
      </p:sp>
      <p:sp>
        <p:nvSpPr>
          <p:cNvPr id="700" name="Google Shape;700;p29"/>
          <p:cNvSpPr/>
          <p:nvPr/>
        </p:nvSpPr>
        <p:spPr>
          <a:xfrm>
            <a:off x="15825982" y="422591"/>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1" name="Google Shape;701;p29"/>
          <p:cNvSpPr/>
          <p:nvPr/>
        </p:nvSpPr>
        <p:spPr>
          <a:xfrm>
            <a:off x="15287452" y="255102"/>
            <a:ext cx="1077059" cy="1032758"/>
          </a:xfrm>
          <a:custGeom>
            <a:avLst/>
            <a:gdLst/>
            <a:ahLst/>
            <a:cxnLst/>
            <a:rect l="l" t="t" r="r" b="b"/>
            <a:pathLst>
              <a:path w="2399740" h="2233758" extrusionOk="0">
                <a:moveTo>
                  <a:pt x="0" y="0"/>
                </a:moveTo>
                <a:lnTo>
                  <a:pt x="2399740" y="0"/>
                </a:lnTo>
                <a:lnTo>
                  <a:pt x="2399740" y="2233758"/>
                </a:lnTo>
                <a:lnTo>
                  <a:pt x="0" y="2233758"/>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702" name="Google Shape;702;p29"/>
          <p:cNvGrpSpPr/>
          <p:nvPr/>
        </p:nvGrpSpPr>
        <p:grpSpPr>
          <a:xfrm>
            <a:off x="1469439" y="2004963"/>
            <a:ext cx="15800681" cy="7626700"/>
            <a:chOff x="2819400" y="2404940"/>
            <a:chExt cx="13872373" cy="5477119"/>
          </a:xfrm>
        </p:grpSpPr>
        <p:pic>
          <p:nvPicPr>
            <p:cNvPr id="703" name="Google Shape;703;p29"/>
            <p:cNvPicPr preferRelativeResize="0"/>
            <p:nvPr/>
          </p:nvPicPr>
          <p:blipFill rotWithShape="1">
            <a:blip r:embed="rId7">
              <a:alphaModFix/>
            </a:blip>
            <a:srcRect/>
            <a:stretch/>
          </p:blipFill>
          <p:spPr>
            <a:xfrm>
              <a:off x="2819400" y="2404940"/>
              <a:ext cx="13872373" cy="5477119"/>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sp>
          <p:nvSpPr>
            <p:cNvPr id="704" name="Google Shape;704;p29"/>
            <p:cNvSpPr/>
            <p:nvPr/>
          </p:nvSpPr>
          <p:spPr>
            <a:xfrm>
              <a:off x="14097000" y="6495729"/>
              <a:ext cx="2267511" cy="512525"/>
            </a:xfrm>
            <a:prstGeom prst="roundRect">
              <a:avLst>
                <a:gd name="adj" fmla="val 16667"/>
              </a:avLst>
            </a:prstGeom>
            <a:solidFill>
              <a:srgbClr val="D8D8D8"/>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705" name="Google Shape;705;p29"/>
          <p:cNvSpPr/>
          <p:nvPr/>
        </p:nvSpPr>
        <p:spPr>
          <a:xfrm>
            <a:off x="-1238940" y="7008254"/>
            <a:ext cx="4343839" cy="4114800"/>
          </a:xfrm>
          <a:custGeom>
            <a:avLst/>
            <a:gdLst/>
            <a:ahLst/>
            <a:cxnLst/>
            <a:rect l="l" t="t" r="r" b="b"/>
            <a:pathLst>
              <a:path w="4343839" h="4114800" extrusionOk="0">
                <a:moveTo>
                  <a:pt x="0" y="0"/>
                </a:moveTo>
                <a:lnTo>
                  <a:pt x="4343839" y="0"/>
                </a:lnTo>
                <a:lnTo>
                  <a:pt x="4343839" y="4114800"/>
                </a:lnTo>
                <a:lnTo>
                  <a:pt x="0" y="411480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pic>
        <p:nvPicPr>
          <p:cNvPr id="712" name="Google Shape;712;p30"/>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713" name="Google Shape;713;p30"/>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4" name="Google Shape;714;p30"/>
          <p:cNvSpPr txBox="1"/>
          <p:nvPr/>
        </p:nvSpPr>
        <p:spPr>
          <a:xfrm>
            <a:off x="1649118" y="681717"/>
            <a:ext cx="53612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Presentation!!!!</a:t>
            </a:r>
            <a:endParaRPr/>
          </a:p>
        </p:txBody>
      </p:sp>
      <p:sp>
        <p:nvSpPr>
          <p:cNvPr id="715" name="Google Shape;715;p30"/>
          <p:cNvSpPr/>
          <p:nvPr/>
        </p:nvSpPr>
        <p:spPr>
          <a:xfrm>
            <a:off x="15825982" y="422591"/>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6" name="Google Shape;716;p30"/>
          <p:cNvSpPr/>
          <p:nvPr/>
        </p:nvSpPr>
        <p:spPr>
          <a:xfrm>
            <a:off x="15287452" y="255102"/>
            <a:ext cx="1077059" cy="1032758"/>
          </a:xfrm>
          <a:custGeom>
            <a:avLst/>
            <a:gdLst/>
            <a:ahLst/>
            <a:cxnLst/>
            <a:rect l="l" t="t" r="r" b="b"/>
            <a:pathLst>
              <a:path w="2399740" h="2233758" extrusionOk="0">
                <a:moveTo>
                  <a:pt x="0" y="0"/>
                </a:moveTo>
                <a:lnTo>
                  <a:pt x="2399740" y="0"/>
                </a:lnTo>
                <a:lnTo>
                  <a:pt x="2399740" y="2233758"/>
                </a:lnTo>
                <a:lnTo>
                  <a:pt x="0" y="2233758"/>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7" name="Google Shape;717;p30"/>
          <p:cNvSpPr/>
          <p:nvPr/>
        </p:nvSpPr>
        <p:spPr>
          <a:xfrm>
            <a:off x="-1238940" y="7008254"/>
            <a:ext cx="4343839" cy="4114800"/>
          </a:xfrm>
          <a:custGeom>
            <a:avLst/>
            <a:gdLst/>
            <a:ahLst/>
            <a:cxnLst/>
            <a:rect l="l" t="t" r="r" b="b"/>
            <a:pathLst>
              <a:path w="4343839" h="4114800" extrusionOk="0">
                <a:moveTo>
                  <a:pt x="0" y="0"/>
                </a:moveTo>
                <a:lnTo>
                  <a:pt x="4343839" y="0"/>
                </a:lnTo>
                <a:lnTo>
                  <a:pt x="4343839" y="4114800"/>
                </a:lnTo>
                <a:lnTo>
                  <a:pt x="0" y="41148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718" name="Google Shape;718;p30"/>
          <p:cNvPicPr preferRelativeResize="0"/>
          <p:nvPr/>
        </p:nvPicPr>
        <p:blipFill rotWithShape="1">
          <a:blip r:embed="rId8">
            <a:alphaModFix/>
          </a:blip>
          <a:srcRect/>
          <a:stretch/>
        </p:blipFill>
        <p:spPr>
          <a:xfrm>
            <a:off x="4953000" y="2138584"/>
            <a:ext cx="7884591" cy="7204983"/>
          </a:xfrm>
          <a:prstGeom prst="rect">
            <a:avLst/>
          </a:prstGeom>
          <a:noFill/>
          <a:ln w="76200" cap="sq" cmpd="thickThin">
            <a:solidFill>
              <a:srgbClr val="00B050"/>
            </a:solidFill>
            <a:prstDash val="solid"/>
            <a:miter lim="800000"/>
            <a:headEnd type="none" w="sm" len="sm"/>
            <a:tailEnd type="none" w="sm" len="sm"/>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pic>
        <p:nvPicPr>
          <p:cNvPr id="723" name="Google Shape;723;p31"/>
          <p:cNvPicPr preferRelativeResize="0"/>
          <p:nvPr/>
        </p:nvPicPr>
        <p:blipFill rotWithShape="1">
          <a:blip r:embed="rId3">
            <a:alphaModFix/>
          </a:blip>
          <a:srcRect/>
          <a:stretch/>
        </p:blipFill>
        <p:spPr>
          <a:xfrm>
            <a:off x="-76200" y="0"/>
            <a:ext cx="18364200" cy="10274299"/>
          </a:xfrm>
          <a:prstGeom prst="rect">
            <a:avLst/>
          </a:prstGeom>
          <a:noFill/>
          <a:ln>
            <a:noFill/>
          </a:ln>
        </p:spPr>
      </p:pic>
      <p:sp>
        <p:nvSpPr>
          <p:cNvPr id="724" name="Google Shape;724;p31"/>
          <p:cNvSpPr/>
          <p:nvPr/>
        </p:nvSpPr>
        <p:spPr>
          <a:xfrm>
            <a:off x="1371600" y="9334500"/>
            <a:ext cx="6120353" cy="767826"/>
          </a:xfrm>
          <a:custGeom>
            <a:avLst/>
            <a:gdLst/>
            <a:ahLst/>
            <a:cxnLst/>
            <a:rect l="l" t="t" r="r" b="b"/>
            <a:pathLst>
              <a:path w="6120353" h="767826" extrusionOk="0">
                <a:moveTo>
                  <a:pt x="0" y="0"/>
                </a:moveTo>
                <a:lnTo>
                  <a:pt x="6120352" y="0"/>
                </a:lnTo>
                <a:lnTo>
                  <a:pt x="6120352" y="767826"/>
                </a:lnTo>
                <a:lnTo>
                  <a:pt x="0" y="76782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5" name="Google Shape;725;p31"/>
          <p:cNvSpPr/>
          <p:nvPr/>
        </p:nvSpPr>
        <p:spPr>
          <a:xfrm>
            <a:off x="16154400" y="-419100"/>
            <a:ext cx="3385477" cy="3135088"/>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6" name="Google Shape;726;p31"/>
          <p:cNvSpPr/>
          <p:nvPr/>
        </p:nvSpPr>
        <p:spPr>
          <a:xfrm>
            <a:off x="-1524000" y="7734300"/>
            <a:ext cx="4114800" cy="3572842"/>
          </a:xfrm>
          <a:custGeom>
            <a:avLst/>
            <a:gdLst/>
            <a:ahLst/>
            <a:cxnLst/>
            <a:rect l="l" t="t" r="r" b="b"/>
            <a:pathLst>
              <a:path w="740825" h="704739" extrusionOk="0">
                <a:moveTo>
                  <a:pt x="0" y="0"/>
                </a:moveTo>
                <a:lnTo>
                  <a:pt x="740825" y="0"/>
                </a:lnTo>
                <a:lnTo>
                  <a:pt x="740825" y="704739"/>
                </a:lnTo>
                <a:lnTo>
                  <a:pt x="0" y="704739"/>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727" name="Google Shape;727;p31"/>
          <p:cNvPicPr preferRelativeResize="0"/>
          <p:nvPr/>
        </p:nvPicPr>
        <p:blipFill rotWithShape="1">
          <a:blip r:embed="rId7">
            <a:alphaModFix/>
          </a:blip>
          <a:srcRect/>
          <a:stretch/>
        </p:blipFill>
        <p:spPr>
          <a:xfrm>
            <a:off x="12070416" y="2703791"/>
            <a:ext cx="7469461" cy="7583209"/>
          </a:xfrm>
          <a:prstGeom prst="rect">
            <a:avLst/>
          </a:prstGeom>
          <a:noFill/>
          <a:ln>
            <a:noFill/>
          </a:ln>
        </p:spPr>
      </p:pic>
      <p:sp>
        <p:nvSpPr>
          <p:cNvPr id="728" name="Google Shape;728;p31"/>
          <p:cNvSpPr/>
          <p:nvPr/>
        </p:nvSpPr>
        <p:spPr>
          <a:xfrm>
            <a:off x="1759884" y="1101520"/>
            <a:ext cx="9829800" cy="7583209"/>
          </a:xfrm>
          <a:custGeom>
            <a:avLst/>
            <a:gdLst/>
            <a:ahLst/>
            <a:cxnLst/>
            <a:rect l="l" t="t" r="r" b="b"/>
            <a:pathLst>
              <a:path w="3261425" h="3659383" extrusionOk="0">
                <a:moveTo>
                  <a:pt x="0" y="0"/>
                </a:moveTo>
                <a:lnTo>
                  <a:pt x="3261426" y="0"/>
                </a:lnTo>
                <a:lnTo>
                  <a:pt x="3261426" y="3659383"/>
                </a:lnTo>
                <a:lnTo>
                  <a:pt x="0" y="3659383"/>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pic>
        <p:nvPicPr>
          <p:cNvPr id="733" name="Google Shape;733;p32"/>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734" name="Google Shape;734;p32"/>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5" name="Google Shape;735;p32"/>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6" name="Google Shape;736;p32"/>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7" name="Google Shape;737;p32"/>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8" name="Google Shape;738;p32"/>
          <p:cNvSpPr txBox="1"/>
          <p:nvPr/>
        </p:nvSpPr>
        <p:spPr>
          <a:xfrm>
            <a:off x="1411671" y="2681920"/>
            <a:ext cx="14824515" cy="4111125"/>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05</a:t>
            </a:r>
            <a:endParaRPr dirty="0"/>
          </a:p>
          <a:p>
            <a:pPr marL="0" marR="0" lvl="0" indent="0" algn="ctr" rtl="0">
              <a:lnSpc>
                <a:spcPct val="140006"/>
              </a:lnSpc>
              <a:spcBef>
                <a:spcPts val="0"/>
              </a:spcBef>
              <a:spcAft>
                <a:spcPts val="0"/>
              </a:spcAft>
              <a:buNone/>
            </a:pPr>
            <a:r>
              <a:rPr lang="en-US" sz="9521" dirty="0">
                <a:solidFill>
                  <a:srgbClr val="974806"/>
                </a:solidFill>
                <a:latin typeface="Arial"/>
                <a:ea typeface="Arial"/>
                <a:cs typeface="Arial"/>
                <a:sym typeface="Arial"/>
              </a:rPr>
              <a:t>Fun corner and </a:t>
            </a:r>
            <a:r>
              <a:rPr lang="en-US" sz="9521" dirty="0">
                <a:solidFill>
                  <a:srgbClr val="974806"/>
                </a:solidFill>
              </a:rPr>
              <a:t>W</a:t>
            </a:r>
            <a:r>
              <a:rPr lang="en-US" sz="9521" dirty="0">
                <a:solidFill>
                  <a:srgbClr val="974806"/>
                </a:solidFill>
                <a:latin typeface="Arial"/>
                <a:ea typeface="Arial"/>
                <a:cs typeface="Arial"/>
                <a:sym typeface="Arial"/>
              </a:rPr>
              <a:t>rap-up</a:t>
            </a:r>
            <a:endParaRPr dirty="0"/>
          </a:p>
        </p:txBody>
      </p:sp>
      <p:grpSp>
        <p:nvGrpSpPr>
          <p:cNvPr id="739" name="Google Shape;739;p32"/>
          <p:cNvGrpSpPr/>
          <p:nvPr/>
        </p:nvGrpSpPr>
        <p:grpSpPr>
          <a:xfrm>
            <a:off x="5092683" y="6486687"/>
            <a:ext cx="8102634" cy="2187188"/>
            <a:chOff x="795563" y="3102991"/>
            <a:chExt cx="16463737" cy="4387127"/>
          </a:xfrm>
        </p:grpSpPr>
        <p:grpSp>
          <p:nvGrpSpPr>
            <p:cNvPr id="740" name="Google Shape;740;p32"/>
            <p:cNvGrpSpPr/>
            <p:nvPr/>
          </p:nvGrpSpPr>
          <p:grpSpPr>
            <a:xfrm>
              <a:off x="3032463" y="3517805"/>
              <a:ext cx="3972313" cy="3972313"/>
              <a:chOff x="0" y="0"/>
              <a:chExt cx="812800" cy="812800"/>
            </a:xfrm>
          </p:grpSpPr>
          <p:sp>
            <p:nvSpPr>
              <p:cNvPr id="741" name="Google Shape;741;p3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2" name="Google Shape;742;p3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43" name="Google Shape;743;p32"/>
            <p:cNvGrpSpPr/>
            <p:nvPr/>
          </p:nvGrpSpPr>
          <p:grpSpPr>
            <a:xfrm>
              <a:off x="795563" y="3102991"/>
              <a:ext cx="16463737" cy="4387127"/>
              <a:chOff x="795563" y="3102991"/>
              <a:chExt cx="16463737" cy="4387127"/>
            </a:xfrm>
          </p:grpSpPr>
          <p:grpSp>
            <p:nvGrpSpPr>
              <p:cNvPr id="744" name="Google Shape;744;p32"/>
              <p:cNvGrpSpPr/>
              <p:nvPr/>
            </p:nvGrpSpPr>
            <p:grpSpPr>
              <a:xfrm>
                <a:off x="795563" y="3102991"/>
                <a:ext cx="3972313" cy="3972313"/>
                <a:chOff x="0" y="0"/>
                <a:chExt cx="812800" cy="812800"/>
              </a:xfrm>
            </p:grpSpPr>
            <p:sp>
              <p:nvSpPr>
                <p:cNvPr id="745" name="Google Shape;745;p3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6" name="Google Shape;746;p3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47" name="Google Shape;747;p32"/>
              <p:cNvGrpSpPr/>
              <p:nvPr/>
            </p:nvGrpSpPr>
            <p:grpSpPr>
              <a:xfrm>
                <a:off x="5633779" y="3102991"/>
                <a:ext cx="3972313" cy="3972313"/>
                <a:chOff x="0" y="0"/>
                <a:chExt cx="812800" cy="812800"/>
              </a:xfrm>
            </p:grpSpPr>
            <p:sp>
              <p:nvSpPr>
                <p:cNvPr id="748" name="Google Shape;748;p3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9" name="Google Shape;749;p3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50" name="Google Shape;750;p32"/>
              <p:cNvGrpSpPr/>
              <p:nvPr/>
            </p:nvGrpSpPr>
            <p:grpSpPr>
              <a:xfrm>
                <a:off x="8162212" y="3517805"/>
                <a:ext cx="3972313" cy="3972313"/>
                <a:chOff x="0" y="0"/>
                <a:chExt cx="812800" cy="812800"/>
              </a:xfrm>
            </p:grpSpPr>
            <p:sp>
              <p:nvSpPr>
                <p:cNvPr id="751" name="Google Shape;751;p3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2" name="Google Shape;752;p3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53" name="Google Shape;753;p32"/>
              <p:cNvGrpSpPr/>
              <p:nvPr/>
            </p:nvGrpSpPr>
            <p:grpSpPr>
              <a:xfrm>
                <a:off x="10763528" y="3102991"/>
                <a:ext cx="3972313" cy="3972313"/>
                <a:chOff x="0" y="0"/>
                <a:chExt cx="812800" cy="812800"/>
              </a:xfrm>
            </p:grpSpPr>
            <p:sp>
              <p:nvSpPr>
                <p:cNvPr id="754" name="Google Shape;754;p3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5" name="Google Shape;755;p3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56" name="Google Shape;756;p32"/>
              <p:cNvGrpSpPr/>
              <p:nvPr/>
            </p:nvGrpSpPr>
            <p:grpSpPr>
              <a:xfrm>
                <a:off x="13286987" y="3517805"/>
                <a:ext cx="3972313" cy="3972313"/>
                <a:chOff x="0" y="0"/>
                <a:chExt cx="812800" cy="812800"/>
              </a:xfrm>
            </p:grpSpPr>
            <p:sp>
              <p:nvSpPr>
                <p:cNvPr id="757" name="Google Shape;757;p3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8" name="Google Shape;758;p3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759" name="Google Shape;759;p32"/>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0" name="Google Shape;760;p32"/>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1" name="Google Shape;761;p32"/>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2" name="Google Shape;762;p32"/>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Shape 767"/>
        <p:cNvGrpSpPr/>
        <p:nvPr/>
      </p:nvGrpSpPr>
      <p:grpSpPr>
        <a:xfrm>
          <a:off x="0" y="0"/>
          <a:ext cx="0" cy="0"/>
          <a:chOff x="0" y="0"/>
          <a:chExt cx="0" cy="0"/>
        </a:xfrm>
      </p:grpSpPr>
      <p:sp>
        <p:nvSpPr>
          <p:cNvPr id="768" name="Google Shape;768;p33"/>
          <p:cNvSpPr/>
          <p:nvPr/>
        </p:nvSpPr>
        <p:spPr>
          <a:xfrm rot="-10472278">
            <a:off x="-3293027" y="2735819"/>
            <a:ext cx="7978708" cy="7849054"/>
          </a:xfrm>
          <a:custGeom>
            <a:avLst/>
            <a:gdLst/>
            <a:ahLst/>
            <a:cxnLst/>
            <a:rect l="l" t="t" r="r" b="b"/>
            <a:pathLst>
              <a:path w="7978708" h="7849054" extrusionOk="0">
                <a:moveTo>
                  <a:pt x="0" y="0"/>
                </a:moveTo>
                <a:lnTo>
                  <a:pt x="7978708" y="0"/>
                </a:lnTo>
                <a:lnTo>
                  <a:pt x="7978708" y="7849054"/>
                </a:lnTo>
                <a:lnTo>
                  <a:pt x="0" y="7849054"/>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769" name="Google Shape;769;p33"/>
          <p:cNvGrpSpPr/>
          <p:nvPr/>
        </p:nvGrpSpPr>
        <p:grpSpPr>
          <a:xfrm>
            <a:off x="1032880" y="2688033"/>
            <a:ext cx="3972313" cy="3972313"/>
            <a:chOff x="0" y="0"/>
            <a:chExt cx="812800" cy="812800"/>
          </a:xfrm>
        </p:grpSpPr>
        <p:sp>
          <p:nvSpPr>
            <p:cNvPr id="770" name="Google Shape;770;p3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1" name="Google Shape;771;p33"/>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72" name="Google Shape;772;p33"/>
          <p:cNvGrpSpPr/>
          <p:nvPr/>
        </p:nvGrpSpPr>
        <p:grpSpPr>
          <a:xfrm>
            <a:off x="7157843" y="2688033"/>
            <a:ext cx="3972313" cy="3972313"/>
            <a:chOff x="0" y="0"/>
            <a:chExt cx="812800" cy="812800"/>
          </a:xfrm>
        </p:grpSpPr>
        <p:sp>
          <p:nvSpPr>
            <p:cNvPr id="773" name="Google Shape;773;p3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4" name="Google Shape;774;p33"/>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75" name="Google Shape;775;p33"/>
          <p:cNvGrpSpPr/>
          <p:nvPr/>
        </p:nvGrpSpPr>
        <p:grpSpPr>
          <a:xfrm>
            <a:off x="4085646" y="5480642"/>
            <a:ext cx="3972313" cy="3972313"/>
            <a:chOff x="0" y="0"/>
            <a:chExt cx="812800" cy="812800"/>
          </a:xfrm>
        </p:grpSpPr>
        <p:sp>
          <p:nvSpPr>
            <p:cNvPr id="776" name="Google Shape;776;p3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7" name="Google Shape;777;p33"/>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78" name="Google Shape;778;p33"/>
          <p:cNvGrpSpPr/>
          <p:nvPr/>
        </p:nvGrpSpPr>
        <p:grpSpPr>
          <a:xfrm>
            <a:off x="10224037" y="5480642"/>
            <a:ext cx="3972313" cy="3972313"/>
            <a:chOff x="0" y="0"/>
            <a:chExt cx="812800" cy="812800"/>
          </a:xfrm>
        </p:grpSpPr>
        <p:sp>
          <p:nvSpPr>
            <p:cNvPr id="779" name="Google Shape;779;p3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80" name="Google Shape;780;p33"/>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781" name="Google Shape;781;p33"/>
          <p:cNvSpPr/>
          <p:nvPr/>
        </p:nvSpPr>
        <p:spPr>
          <a:xfrm rot="-426114">
            <a:off x="13416220" y="-851409"/>
            <a:ext cx="6819840" cy="6709017"/>
          </a:xfrm>
          <a:custGeom>
            <a:avLst/>
            <a:gdLst/>
            <a:ahLst/>
            <a:cxnLst/>
            <a:rect l="l" t="t" r="r" b="b"/>
            <a:pathLst>
              <a:path w="6819840" h="6709017" extrusionOk="0">
                <a:moveTo>
                  <a:pt x="0" y="0"/>
                </a:moveTo>
                <a:lnTo>
                  <a:pt x="6819840" y="0"/>
                </a:lnTo>
                <a:lnTo>
                  <a:pt x="6819840" y="6709017"/>
                </a:lnTo>
                <a:lnTo>
                  <a:pt x="0" y="670901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782" name="Google Shape;782;p33"/>
          <p:cNvGrpSpPr/>
          <p:nvPr/>
        </p:nvGrpSpPr>
        <p:grpSpPr>
          <a:xfrm>
            <a:off x="13286987" y="2688033"/>
            <a:ext cx="3972313" cy="3972313"/>
            <a:chOff x="0" y="0"/>
            <a:chExt cx="812800" cy="812800"/>
          </a:xfrm>
        </p:grpSpPr>
        <p:sp>
          <p:nvSpPr>
            <p:cNvPr id="783" name="Google Shape;783;p3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84" name="Google Shape;784;p33"/>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785" name="Google Shape;785;p33"/>
          <p:cNvSpPr/>
          <p:nvPr/>
        </p:nvSpPr>
        <p:spPr>
          <a:xfrm>
            <a:off x="358628" y="1033765"/>
            <a:ext cx="1340144" cy="1340144"/>
          </a:xfrm>
          <a:custGeom>
            <a:avLst/>
            <a:gdLst/>
            <a:ahLst/>
            <a:cxnLst/>
            <a:rect l="l" t="t" r="r" b="b"/>
            <a:pathLst>
              <a:path w="1340144" h="1340144" extrusionOk="0">
                <a:moveTo>
                  <a:pt x="0" y="0"/>
                </a:moveTo>
                <a:lnTo>
                  <a:pt x="1340144" y="0"/>
                </a:lnTo>
                <a:lnTo>
                  <a:pt x="1340144" y="1340143"/>
                </a:lnTo>
                <a:lnTo>
                  <a:pt x="0" y="134014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86" name="Google Shape;786;p33"/>
          <p:cNvSpPr txBox="1"/>
          <p:nvPr/>
        </p:nvSpPr>
        <p:spPr>
          <a:xfrm>
            <a:off x="3786828" y="963176"/>
            <a:ext cx="10104701" cy="811441"/>
          </a:xfrm>
          <a:prstGeom prst="rect">
            <a:avLst/>
          </a:prstGeom>
          <a:noFill/>
          <a:ln>
            <a:noFill/>
          </a:ln>
        </p:spPr>
        <p:txBody>
          <a:bodyPr spcFirstLastPara="1" wrap="square" lIns="0" tIns="0" rIns="0" bIns="0" anchor="t" anchorCtr="0">
            <a:spAutoFit/>
          </a:bodyPr>
          <a:lstStyle/>
          <a:p>
            <a:pPr marL="0" marR="0" lvl="0" indent="0" algn="ctr" rtl="0">
              <a:lnSpc>
                <a:spcPct val="86000"/>
              </a:lnSpc>
              <a:spcBef>
                <a:spcPts val="0"/>
              </a:spcBef>
              <a:spcAft>
                <a:spcPts val="0"/>
              </a:spcAft>
              <a:buNone/>
            </a:pPr>
            <a:r>
              <a:rPr lang="en-US" sz="7200">
                <a:solidFill>
                  <a:srgbClr val="8F4251"/>
                </a:solidFill>
                <a:latin typeface="Arial"/>
                <a:ea typeface="Arial"/>
                <a:cs typeface="Arial"/>
                <a:sym typeface="Arial"/>
              </a:rPr>
              <a:t>Whisper Game</a:t>
            </a:r>
            <a:endParaRPr/>
          </a:p>
        </p:txBody>
      </p:sp>
      <p:sp>
        <p:nvSpPr>
          <p:cNvPr id="787" name="Google Shape;787;p33">
            <a:hlinkClick r:id="rId5" action="ppaction://hlinksldjump"/>
          </p:cNvPr>
          <p:cNvSpPr/>
          <p:nvPr/>
        </p:nvSpPr>
        <p:spPr>
          <a:xfrm>
            <a:off x="16589228" y="7918156"/>
            <a:ext cx="1340144" cy="1340144"/>
          </a:xfrm>
          <a:custGeom>
            <a:avLst/>
            <a:gdLst/>
            <a:ahLst/>
            <a:cxnLst/>
            <a:rect l="l" t="t" r="r" b="b"/>
            <a:pathLst>
              <a:path w="1340144" h="1340144" extrusionOk="0">
                <a:moveTo>
                  <a:pt x="0" y="0"/>
                </a:moveTo>
                <a:lnTo>
                  <a:pt x="1340144" y="0"/>
                </a:lnTo>
                <a:lnTo>
                  <a:pt x="1340144" y="1340144"/>
                </a:lnTo>
                <a:lnTo>
                  <a:pt x="0" y="134014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788" name="Google Shape;788;p33" descr="Badge 1 with solid fill">
            <a:hlinkClick r:id="rId6" action="ppaction://hlinksldjump"/>
          </p:cNvPr>
          <p:cNvPicPr preferRelativeResize="0"/>
          <p:nvPr/>
        </p:nvPicPr>
        <p:blipFill rotWithShape="1">
          <a:blip r:embed="rId7">
            <a:alphaModFix/>
          </a:blip>
          <a:srcRect/>
          <a:stretch/>
        </p:blipFill>
        <p:spPr>
          <a:xfrm>
            <a:off x="1844950" y="3409569"/>
            <a:ext cx="2315314" cy="2315314"/>
          </a:xfrm>
          <a:prstGeom prst="rect">
            <a:avLst/>
          </a:prstGeom>
          <a:noFill/>
          <a:ln>
            <a:noFill/>
          </a:ln>
        </p:spPr>
      </p:pic>
      <p:pic>
        <p:nvPicPr>
          <p:cNvPr id="789" name="Google Shape;789;p33" descr="Badge with solid fill">
            <a:hlinkClick r:id="rId8" action="ppaction://hlinksldjump"/>
          </p:cNvPr>
          <p:cNvPicPr preferRelativeResize="0"/>
          <p:nvPr/>
        </p:nvPicPr>
        <p:blipFill rotWithShape="1">
          <a:blip r:embed="rId9">
            <a:alphaModFix/>
          </a:blip>
          <a:srcRect/>
          <a:stretch/>
        </p:blipFill>
        <p:spPr>
          <a:xfrm>
            <a:off x="8050302" y="3403695"/>
            <a:ext cx="2327061" cy="2327061"/>
          </a:xfrm>
          <a:prstGeom prst="rect">
            <a:avLst/>
          </a:prstGeom>
          <a:noFill/>
          <a:ln>
            <a:noFill/>
          </a:ln>
        </p:spPr>
      </p:pic>
      <p:pic>
        <p:nvPicPr>
          <p:cNvPr id="790" name="Google Shape;790;p33" descr="Badge 3 with solid fill">
            <a:hlinkClick r:id="rId10" action="ppaction://hlinksldjump"/>
          </p:cNvPr>
          <p:cNvPicPr preferRelativeResize="0"/>
          <p:nvPr/>
        </p:nvPicPr>
        <p:blipFill rotWithShape="1">
          <a:blip r:embed="rId11">
            <a:alphaModFix/>
          </a:blip>
          <a:srcRect/>
          <a:stretch/>
        </p:blipFill>
        <p:spPr>
          <a:xfrm>
            <a:off x="14212145" y="3517574"/>
            <a:ext cx="2207309" cy="2207309"/>
          </a:xfrm>
          <a:prstGeom prst="rect">
            <a:avLst/>
          </a:prstGeom>
          <a:noFill/>
          <a:ln>
            <a:noFill/>
          </a:ln>
        </p:spPr>
      </p:pic>
      <p:pic>
        <p:nvPicPr>
          <p:cNvPr id="791" name="Google Shape;791;p33" descr="Badge 4 with solid fill">
            <a:hlinkClick r:id="rId12" action="ppaction://hlinksldjump"/>
          </p:cNvPr>
          <p:cNvPicPr preferRelativeResize="0"/>
          <p:nvPr/>
        </p:nvPicPr>
        <p:blipFill rotWithShape="1">
          <a:blip r:embed="rId13">
            <a:alphaModFix/>
          </a:blip>
          <a:srcRect/>
          <a:stretch/>
        </p:blipFill>
        <p:spPr>
          <a:xfrm>
            <a:off x="5014998" y="6341477"/>
            <a:ext cx="2168976" cy="2168976"/>
          </a:xfrm>
          <a:prstGeom prst="rect">
            <a:avLst/>
          </a:prstGeom>
          <a:noFill/>
          <a:ln>
            <a:noFill/>
          </a:ln>
        </p:spPr>
      </p:pic>
      <p:pic>
        <p:nvPicPr>
          <p:cNvPr id="792" name="Google Shape;792;p33" descr="Badge 5 with solid fill">
            <a:hlinkClick r:id="rId5" action="ppaction://hlinksldjump"/>
          </p:cNvPr>
          <p:cNvPicPr preferRelativeResize="0"/>
          <p:nvPr/>
        </p:nvPicPr>
        <p:blipFill rotWithShape="1">
          <a:blip r:embed="rId14">
            <a:alphaModFix/>
          </a:blip>
          <a:srcRect/>
          <a:stretch/>
        </p:blipFill>
        <p:spPr>
          <a:xfrm>
            <a:off x="11164432" y="6303144"/>
            <a:ext cx="2207309" cy="220730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pic>
        <p:nvPicPr>
          <p:cNvPr id="798" name="Google Shape;798;p34"/>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799" name="Google Shape;799;p34"/>
          <p:cNvSpPr txBox="1"/>
          <p:nvPr/>
        </p:nvSpPr>
        <p:spPr>
          <a:xfrm>
            <a:off x="7239000" y="1827273"/>
            <a:ext cx="5774938" cy="1059906"/>
          </a:xfrm>
          <a:prstGeom prst="rect">
            <a:avLst/>
          </a:prstGeom>
          <a:noFill/>
          <a:ln>
            <a:noFill/>
          </a:ln>
        </p:spPr>
        <p:txBody>
          <a:bodyPr spcFirstLastPara="1" wrap="square" lIns="0" tIns="0" rIns="0" bIns="0" anchor="t" anchorCtr="0">
            <a:spAutoFit/>
          </a:bodyPr>
          <a:lstStyle/>
          <a:p>
            <a:pPr marL="0" marR="0" lvl="0" indent="0" algn="l" rtl="0">
              <a:lnSpc>
                <a:spcPct val="39876"/>
              </a:lnSpc>
              <a:spcBef>
                <a:spcPts val="0"/>
              </a:spcBef>
              <a:spcAft>
                <a:spcPts val="0"/>
              </a:spcAft>
              <a:buNone/>
            </a:pPr>
            <a:r>
              <a:rPr lang="en-US" sz="13800" b="1">
                <a:solidFill>
                  <a:srgbClr val="8F4251"/>
                </a:solidFill>
                <a:latin typeface="Suranna"/>
                <a:ea typeface="Suranna"/>
                <a:cs typeface="Suranna"/>
                <a:sym typeface="Suranna"/>
              </a:rPr>
              <a:t>Answer</a:t>
            </a:r>
            <a:endParaRPr/>
          </a:p>
        </p:txBody>
      </p:sp>
      <p:sp>
        <p:nvSpPr>
          <p:cNvPr id="800" name="Google Shape;800;p34"/>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01" name="Google Shape;801;p34"/>
          <p:cNvSpPr/>
          <p:nvPr/>
        </p:nvSpPr>
        <p:spPr>
          <a:xfrm>
            <a:off x="304800" y="7275605"/>
            <a:ext cx="2769218" cy="2830790"/>
          </a:xfrm>
          <a:custGeom>
            <a:avLst/>
            <a:gdLst/>
            <a:ahLst/>
            <a:cxnLst/>
            <a:rect l="l" t="t" r="r" b="b"/>
            <a:pathLst>
              <a:path w="2066147" h="2193168" extrusionOk="0">
                <a:moveTo>
                  <a:pt x="0" y="0"/>
                </a:moveTo>
                <a:lnTo>
                  <a:pt x="2066147" y="0"/>
                </a:lnTo>
                <a:lnTo>
                  <a:pt x="2066147" y="2193168"/>
                </a:lnTo>
                <a:lnTo>
                  <a:pt x="0" y="2193168"/>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02" name="Google Shape;802;p34">
            <a:hlinkClick r:id="rId6" action="ppaction://hlinksldjump"/>
          </p:cNvPr>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803" name="Google Shape;803;p34"/>
          <p:cNvGrpSpPr/>
          <p:nvPr/>
        </p:nvGrpSpPr>
        <p:grpSpPr>
          <a:xfrm>
            <a:off x="3317966" y="3543299"/>
            <a:ext cx="12220141" cy="3291587"/>
            <a:chOff x="611077" y="5377877"/>
            <a:chExt cx="10048966" cy="2929906"/>
          </a:xfrm>
        </p:grpSpPr>
        <p:sp>
          <p:nvSpPr>
            <p:cNvPr id="804" name="Google Shape;804;p34"/>
            <p:cNvSpPr/>
            <p:nvPr/>
          </p:nvSpPr>
          <p:spPr>
            <a:xfrm>
              <a:off x="611077" y="5377877"/>
              <a:ext cx="10048966" cy="2337622"/>
            </a:xfrm>
            <a:prstGeom prst="roundRect">
              <a:avLst>
                <a:gd name="adj" fmla="val 16667"/>
              </a:avLst>
            </a:prstGeom>
            <a:solidFill>
              <a:srgbClr val="0070C0">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05" name="Google Shape;805;p34"/>
            <p:cNvSpPr/>
            <p:nvPr/>
          </p:nvSpPr>
          <p:spPr>
            <a:xfrm>
              <a:off x="1419160" y="5814802"/>
              <a:ext cx="9240883" cy="24929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cap="none" dirty="0">
                  <a:solidFill>
                    <a:schemeClr val="dk1"/>
                  </a:solidFill>
                  <a:latin typeface="Arial"/>
                  <a:ea typeface="Arial"/>
                  <a:cs typeface="Arial"/>
                  <a:sym typeface="Arial"/>
                </a:rPr>
                <a:t>May has a toothache.</a:t>
              </a:r>
              <a:endParaRPr sz="7200" cap="none" dirty="0">
                <a:solidFill>
                  <a:schemeClr val="dk1"/>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3"/>
                                        </p:tgtEl>
                                        <p:attrNameLst>
                                          <p:attrName>style.visibility</p:attrName>
                                        </p:attrNameLst>
                                      </p:cBhvr>
                                      <p:to>
                                        <p:strVal val="visible"/>
                                      </p:to>
                                    </p:set>
                                    <p:animEffect transition="in" filter="fade">
                                      <p:cBhvr>
                                        <p:cTn id="7" dur="500"/>
                                        <p:tgtEl>
                                          <p:spTgt spid="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pic>
        <p:nvPicPr>
          <p:cNvPr id="811" name="Google Shape;811;p35"/>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812" name="Google Shape;812;p35"/>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13" name="Google Shape;813;p35">
            <a:hlinkClick r:id="rId5" action="ppaction://hlinksldjump"/>
          </p:cNvPr>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14" name="Google Shape;814;p35"/>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15" name="Google Shape;815;p35"/>
          <p:cNvSpPr txBox="1"/>
          <p:nvPr/>
        </p:nvSpPr>
        <p:spPr>
          <a:xfrm>
            <a:off x="7239000" y="1827273"/>
            <a:ext cx="5774938" cy="1059906"/>
          </a:xfrm>
          <a:prstGeom prst="rect">
            <a:avLst/>
          </a:prstGeom>
          <a:noFill/>
          <a:ln>
            <a:noFill/>
          </a:ln>
        </p:spPr>
        <p:txBody>
          <a:bodyPr spcFirstLastPara="1" wrap="square" lIns="0" tIns="0" rIns="0" bIns="0" anchor="t" anchorCtr="0">
            <a:spAutoFit/>
          </a:bodyPr>
          <a:lstStyle/>
          <a:p>
            <a:pPr marL="0" marR="0" lvl="0" indent="0" algn="l" rtl="0">
              <a:lnSpc>
                <a:spcPct val="39876"/>
              </a:lnSpc>
              <a:spcBef>
                <a:spcPts val="0"/>
              </a:spcBef>
              <a:spcAft>
                <a:spcPts val="0"/>
              </a:spcAft>
              <a:buNone/>
            </a:pPr>
            <a:r>
              <a:rPr lang="en-US" sz="13800" b="1">
                <a:solidFill>
                  <a:srgbClr val="8F4251"/>
                </a:solidFill>
                <a:latin typeface="Suranna"/>
                <a:ea typeface="Suranna"/>
                <a:cs typeface="Suranna"/>
                <a:sym typeface="Suranna"/>
              </a:rPr>
              <a:t>Answer</a:t>
            </a:r>
            <a:endParaRPr/>
          </a:p>
        </p:txBody>
      </p:sp>
      <p:grpSp>
        <p:nvGrpSpPr>
          <p:cNvPr id="816" name="Google Shape;816;p35"/>
          <p:cNvGrpSpPr/>
          <p:nvPr/>
        </p:nvGrpSpPr>
        <p:grpSpPr>
          <a:xfrm>
            <a:off x="3082834" y="3543300"/>
            <a:ext cx="13219612" cy="2626189"/>
            <a:chOff x="611077" y="5377877"/>
            <a:chExt cx="10048966" cy="2337622"/>
          </a:xfrm>
        </p:grpSpPr>
        <p:sp>
          <p:nvSpPr>
            <p:cNvPr id="817" name="Google Shape;817;p35"/>
            <p:cNvSpPr/>
            <p:nvPr/>
          </p:nvSpPr>
          <p:spPr>
            <a:xfrm>
              <a:off x="611077" y="5377877"/>
              <a:ext cx="10048966" cy="2337622"/>
            </a:xfrm>
            <a:prstGeom prst="roundRect">
              <a:avLst>
                <a:gd name="adj" fmla="val 16667"/>
              </a:avLst>
            </a:prstGeom>
            <a:solidFill>
              <a:srgbClr val="00B050">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18" name="Google Shape;818;p35"/>
            <p:cNvSpPr/>
            <p:nvPr/>
          </p:nvSpPr>
          <p:spPr>
            <a:xfrm>
              <a:off x="1419160" y="5814802"/>
              <a:ext cx="8479091" cy="12876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cap="none">
                  <a:solidFill>
                    <a:schemeClr val="dk1"/>
                  </a:solidFill>
                  <a:latin typeface="Arial"/>
                  <a:ea typeface="Arial"/>
                  <a:cs typeface="Arial"/>
                  <a:sym typeface="Arial"/>
                </a:rPr>
                <a:t>Alex has a headache.</a:t>
              </a:r>
              <a:endParaRPr sz="7200" cap="none">
                <a:solidFill>
                  <a:schemeClr val="dk1"/>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6"/>
                                        </p:tgtEl>
                                        <p:attrNameLst>
                                          <p:attrName>style.visibility</p:attrName>
                                        </p:attrNameLst>
                                      </p:cBhvr>
                                      <p:to>
                                        <p:strVal val="visible"/>
                                      </p:to>
                                    </p:set>
                                    <p:animEffect transition="in" filter="fade">
                                      <p:cBhvr>
                                        <p:cTn id="7" dur="500"/>
                                        <p:tgtEl>
                                          <p:spTgt spid="8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9"/>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230" name="Google Shape;230;p9"/>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1" name="Google Shape;231;p9"/>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2" name="Google Shape;232;p9"/>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3" name="Google Shape;233;p9"/>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4" name="Google Shape;234;p9"/>
          <p:cNvSpPr txBox="1"/>
          <p:nvPr/>
        </p:nvSpPr>
        <p:spPr>
          <a:xfrm>
            <a:off x="2842357" y="2829563"/>
            <a:ext cx="12439358" cy="4111125"/>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01</a:t>
            </a:r>
            <a:endParaRPr dirty="0"/>
          </a:p>
          <a:p>
            <a:pPr marL="0" marR="0" lvl="0" indent="0" algn="ctr" rtl="0">
              <a:lnSpc>
                <a:spcPct val="140006"/>
              </a:lnSpc>
              <a:spcBef>
                <a:spcPts val="0"/>
              </a:spcBef>
              <a:spcAft>
                <a:spcPts val="0"/>
              </a:spcAft>
              <a:buNone/>
            </a:pPr>
            <a:r>
              <a:rPr lang="en-US" sz="9521" dirty="0">
                <a:solidFill>
                  <a:srgbClr val="974806"/>
                </a:solidFill>
                <a:latin typeface="Arial"/>
                <a:ea typeface="Arial"/>
                <a:cs typeface="Arial"/>
                <a:sym typeface="Arial"/>
              </a:rPr>
              <a:t>Warm-up and Review</a:t>
            </a:r>
            <a:endParaRPr dirty="0"/>
          </a:p>
        </p:txBody>
      </p:sp>
      <p:grpSp>
        <p:nvGrpSpPr>
          <p:cNvPr id="235" name="Google Shape;235;p9"/>
          <p:cNvGrpSpPr/>
          <p:nvPr/>
        </p:nvGrpSpPr>
        <p:grpSpPr>
          <a:xfrm>
            <a:off x="5092683" y="6486687"/>
            <a:ext cx="8102634" cy="2187188"/>
            <a:chOff x="795563" y="3102991"/>
            <a:chExt cx="16463737" cy="4387127"/>
          </a:xfrm>
        </p:grpSpPr>
        <p:grpSp>
          <p:nvGrpSpPr>
            <p:cNvPr id="236" name="Google Shape;236;p9"/>
            <p:cNvGrpSpPr/>
            <p:nvPr/>
          </p:nvGrpSpPr>
          <p:grpSpPr>
            <a:xfrm>
              <a:off x="3032463" y="3517805"/>
              <a:ext cx="3972313" cy="3972313"/>
              <a:chOff x="0" y="0"/>
              <a:chExt cx="812800" cy="812800"/>
            </a:xfrm>
          </p:grpSpPr>
          <p:sp>
            <p:nvSpPr>
              <p:cNvPr id="237" name="Google Shape;237;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8" name="Google Shape;238;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39" name="Google Shape;239;p9"/>
            <p:cNvGrpSpPr/>
            <p:nvPr/>
          </p:nvGrpSpPr>
          <p:grpSpPr>
            <a:xfrm>
              <a:off x="795563" y="3102991"/>
              <a:ext cx="16463737" cy="4387127"/>
              <a:chOff x="795563" y="3102991"/>
              <a:chExt cx="16463737" cy="4387127"/>
            </a:xfrm>
          </p:grpSpPr>
          <p:grpSp>
            <p:nvGrpSpPr>
              <p:cNvPr id="240" name="Google Shape;240;p9"/>
              <p:cNvGrpSpPr/>
              <p:nvPr/>
            </p:nvGrpSpPr>
            <p:grpSpPr>
              <a:xfrm>
                <a:off x="795563" y="3102991"/>
                <a:ext cx="3972313" cy="3972313"/>
                <a:chOff x="0" y="0"/>
                <a:chExt cx="812800" cy="812800"/>
              </a:xfrm>
            </p:grpSpPr>
            <p:sp>
              <p:nvSpPr>
                <p:cNvPr id="241" name="Google Shape;241;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2" name="Google Shape;242;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43" name="Google Shape;243;p9"/>
              <p:cNvGrpSpPr/>
              <p:nvPr/>
            </p:nvGrpSpPr>
            <p:grpSpPr>
              <a:xfrm>
                <a:off x="5633779" y="3102991"/>
                <a:ext cx="3972313" cy="3972313"/>
                <a:chOff x="0" y="0"/>
                <a:chExt cx="812800" cy="812800"/>
              </a:xfrm>
            </p:grpSpPr>
            <p:sp>
              <p:nvSpPr>
                <p:cNvPr id="244" name="Google Shape;244;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 name="Google Shape;245;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46" name="Google Shape;246;p9"/>
              <p:cNvGrpSpPr/>
              <p:nvPr/>
            </p:nvGrpSpPr>
            <p:grpSpPr>
              <a:xfrm>
                <a:off x="8162212" y="3517805"/>
                <a:ext cx="3972313" cy="3972313"/>
                <a:chOff x="0" y="0"/>
                <a:chExt cx="812800" cy="812800"/>
              </a:xfrm>
            </p:grpSpPr>
            <p:sp>
              <p:nvSpPr>
                <p:cNvPr id="247" name="Google Shape;247;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 name="Google Shape;248;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49" name="Google Shape;249;p9"/>
              <p:cNvGrpSpPr/>
              <p:nvPr/>
            </p:nvGrpSpPr>
            <p:grpSpPr>
              <a:xfrm>
                <a:off x="10763528" y="3102991"/>
                <a:ext cx="3972313" cy="3972313"/>
                <a:chOff x="0" y="0"/>
                <a:chExt cx="812800" cy="812800"/>
              </a:xfrm>
            </p:grpSpPr>
            <p:sp>
              <p:nvSpPr>
                <p:cNvPr id="250" name="Google Shape;250;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 name="Google Shape;251;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52" name="Google Shape;252;p9"/>
              <p:cNvGrpSpPr/>
              <p:nvPr/>
            </p:nvGrpSpPr>
            <p:grpSpPr>
              <a:xfrm>
                <a:off x="13286987" y="3517805"/>
                <a:ext cx="3972313" cy="3972313"/>
                <a:chOff x="0" y="0"/>
                <a:chExt cx="812800" cy="812800"/>
              </a:xfrm>
            </p:grpSpPr>
            <p:sp>
              <p:nvSpPr>
                <p:cNvPr id="253" name="Google Shape;253;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 name="Google Shape;254;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255" name="Google Shape;255;p9"/>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 name="Google Shape;256;p9"/>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 name="Google Shape;257;p9"/>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8" name="Google Shape;258;p9"/>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pic>
        <p:nvPicPr>
          <p:cNvPr id="824" name="Google Shape;824;p36"/>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825" name="Google Shape;825;p36"/>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6" name="Google Shape;826;p36">
            <a:hlinkClick r:id="rId5" action="ppaction://hlinksldjump"/>
          </p:cNvPr>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7" name="Google Shape;827;p36"/>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8" name="Google Shape;828;p36"/>
          <p:cNvSpPr/>
          <p:nvPr/>
        </p:nvSpPr>
        <p:spPr>
          <a:xfrm rot="-1826117">
            <a:off x="16070833" y="7995982"/>
            <a:ext cx="2958325" cy="2653306"/>
          </a:xfrm>
          <a:custGeom>
            <a:avLst/>
            <a:gdLst/>
            <a:ahLst/>
            <a:cxnLst/>
            <a:rect l="l" t="t" r="r" b="b"/>
            <a:pathLst>
              <a:path w="2652580" h="2082275" extrusionOk="0">
                <a:moveTo>
                  <a:pt x="0" y="0"/>
                </a:moveTo>
                <a:lnTo>
                  <a:pt x="2652580" y="0"/>
                </a:lnTo>
                <a:lnTo>
                  <a:pt x="2652580" y="2082275"/>
                </a:lnTo>
                <a:lnTo>
                  <a:pt x="0" y="2082275"/>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9" name="Google Shape;829;p36"/>
          <p:cNvSpPr txBox="1"/>
          <p:nvPr/>
        </p:nvSpPr>
        <p:spPr>
          <a:xfrm>
            <a:off x="7239000" y="1827273"/>
            <a:ext cx="5774938" cy="1059906"/>
          </a:xfrm>
          <a:prstGeom prst="rect">
            <a:avLst/>
          </a:prstGeom>
          <a:noFill/>
          <a:ln>
            <a:noFill/>
          </a:ln>
        </p:spPr>
        <p:txBody>
          <a:bodyPr spcFirstLastPara="1" wrap="square" lIns="0" tIns="0" rIns="0" bIns="0" anchor="t" anchorCtr="0">
            <a:spAutoFit/>
          </a:bodyPr>
          <a:lstStyle/>
          <a:p>
            <a:pPr marL="0" marR="0" lvl="0" indent="0" algn="l" rtl="0">
              <a:lnSpc>
                <a:spcPct val="39876"/>
              </a:lnSpc>
              <a:spcBef>
                <a:spcPts val="0"/>
              </a:spcBef>
              <a:spcAft>
                <a:spcPts val="0"/>
              </a:spcAft>
              <a:buNone/>
            </a:pPr>
            <a:r>
              <a:rPr lang="en-US" sz="13800" b="1">
                <a:solidFill>
                  <a:srgbClr val="8F4251"/>
                </a:solidFill>
                <a:latin typeface="Suranna"/>
                <a:ea typeface="Suranna"/>
                <a:cs typeface="Suranna"/>
                <a:sym typeface="Suranna"/>
              </a:rPr>
              <a:t>Answer</a:t>
            </a:r>
            <a:endParaRPr/>
          </a:p>
        </p:txBody>
      </p:sp>
      <p:grpSp>
        <p:nvGrpSpPr>
          <p:cNvPr id="830" name="Google Shape;830;p36"/>
          <p:cNvGrpSpPr/>
          <p:nvPr/>
        </p:nvGrpSpPr>
        <p:grpSpPr>
          <a:xfrm>
            <a:off x="2191871" y="3543300"/>
            <a:ext cx="13220139" cy="2626189"/>
            <a:chOff x="501457" y="5377877"/>
            <a:chExt cx="10048966" cy="2337622"/>
          </a:xfrm>
        </p:grpSpPr>
        <p:sp>
          <p:nvSpPr>
            <p:cNvPr id="831" name="Google Shape;831;p36"/>
            <p:cNvSpPr/>
            <p:nvPr/>
          </p:nvSpPr>
          <p:spPr>
            <a:xfrm>
              <a:off x="501457" y="5377877"/>
              <a:ext cx="10048966" cy="2337622"/>
            </a:xfrm>
            <a:prstGeom prst="roundRect">
              <a:avLst>
                <a:gd name="adj" fmla="val 16667"/>
              </a:avLst>
            </a:prstGeom>
            <a:solidFill>
              <a:srgbClr val="E36C09">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32" name="Google Shape;832;p36"/>
            <p:cNvSpPr/>
            <p:nvPr/>
          </p:nvSpPr>
          <p:spPr>
            <a:xfrm>
              <a:off x="1391855" y="5776542"/>
              <a:ext cx="8915487" cy="12876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cap="none" dirty="0">
                  <a:solidFill>
                    <a:schemeClr val="dk1"/>
                  </a:solidFill>
                  <a:latin typeface="Arial"/>
                  <a:ea typeface="Arial"/>
                  <a:cs typeface="Arial"/>
                  <a:sym typeface="Arial"/>
                </a:rPr>
                <a:t>Ben has a sore throat.</a:t>
              </a:r>
              <a:endParaRPr sz="7200" cap="none" dirty="0">
                <a:solidFill>
                  <a:schemeClr val="dk1"/>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0"/>
                                        </p:tgtEl>
                                        <p:attrNameLst>
                                          <p:attrName>style.visibility</p:attrName>
                                        </p:attrNameLst>
                                      </p:cBhvr>
                                      <p:to>
                                        <p:strVal val="visible"/>
                                      </p:to>
                                    </p:set>
                                    <p:animEffect transition="in" filter="fade">
                                      <p:cBhvr>
                                        <p:cTn id="7" dur="500"/>
                                        <p:tgtEl>
                                          <p:spTgt spid="8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pic>
        <p:nvPicPr>
          <p:cNvPr id="838" name="Google Shape;838;p37"/>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839" name="Google Shape;839;p37"/>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0" name="Google Shape;840;p37">
            <a:hlinkClick r:id="rId5" action="ppaction://hlinksldjump"/>
          </p:cNvPr>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1" name="Google Shape;841;p37"/>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2" name="Google Shape;842;p37"/>
          <p:cNvSpPr/>
          <p:nvPr/>
        </p:nvSpPr>
        <p:spPr>
          <a:xfrm rot="-1826117">
            <a:off x="16070833" y="7995982"/>
            <a:ext cx="2958325" cy="2653306"/>
          </a:xfrm>
          <a:custGeom>
            <a:avLst/>
            <a:gdLst/>
            <a:ahLst/>
            <a:cxnLst/>
            <a:rect l="l" t="t" r="r" b="b"/>
            <a:pathLst>
              <a:path w="2652580" h="2082275" extrusionOk="0">
                <a:moveTo>
                  <a:pt x="0" y="0"/>
                </a:moveTo>
                <a:lnTo>
                  <a:pt x="2652580" y="0"/>
                </a:lnTo>
                <a:lnTo>
                  <a:pt x="2652580" y="2082275"/>
                </a:lnTo>
                <a:lnTo>
                  <a:pt x="0" y="2082275"/>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3" name="Google Shape;843;p37"/>
          <p:cNvSpPr txBox="1"/>
          <p:nvPr/>
        </p:nvSpPr>
        <p:spPr>
          <a:xfrm>
            <a:off x="9525000" y="6107182"/>
            <a:ext cx="8417167" cy="736740"/>
          </a:xfrm>
          <a:prstGeom prst="rect">
            <a:avLst/>
          </a:prstGeom>
          <a:noFill/>
          <a:ln>
            <a:noFill/>
          </a:ln>
        </p:spPr>
        <p:txBody>
          <a:bodyPr spcFirstLastPara="1" wrap="square" lIns="0" tIns="0" rIns="0" bIns="0" anchor="t" anchorCtr="0">
            <a:spAutoFit/>
          </a:bodyPr>
          <a:lstStyle/>
          <a:p>
            <a:pPr marL="0" marR="0" lvl="0" indent="0" algn="l" rtl="0">
              <a:lnSpc>
                <a:spcPct val="101907"/>
              </a:lnSpc>
              <a:spcBef>
                <a:spcPts val="0"/>
              </a:spcBef>
              <a:spcAft>
                <a:spcPts val="0"/>
              </a:spcAft>
              <a:buNone/>
            </a:pPr>
            <a:r>
              <a:rPr lang="en-US" sz="5400">
                <a:solidFill>
                  <a:srgbClr val="8F4251"/>
                </a:solidFill>
                <a:latin typeface="Suranna"/>
                <a:ea typeface="Suranna"/>
                <a:cs typeface="Suranna"/>
                <a:sym typeface="Suranna"/>
              </a:rPr>
              <a:t>You get a gift from the teacher!!!</a:t>
            </a:r>
            <a:endParaRPr/>
          </a:p>
        </p:txBody>
      </p:sp>
      <p:pic>
        <p:nvPicPr>
          <p:cNvPr id="844" name="Google Shape;844;p37"/>
          <p:cNvPicPr preferRelativeResize="0"/>
          <p:nvPr/>
        </p:nvPicPr>
        <p:blipFill rotWithShape="1">
          <a:blip r:embed="rId9">
            <a:alphaModFix/>
          </a:blip>
          <a:srcRect/>
          <a:stretch/>
        </p:blipFill>
        <p:spPr>
          <a:xfrm>
            <a:off x="3637764" y="4776550"/>
            <a:ext cx="5347224" cy="4545140"/>
          </a:xfrm>
          <a:prstGeom prst="rect">
            <a:avLst/>
          </a:prstGeom>
          <a:noFill/>
          <a:ln>
            <a:noFill/>
          </a:ln>
        </p:spPr>
      </p:pic>
      <p:sp>
        <p:nvSpPr>
          <p:cNvPr id="845" name="Google Shape;845;p37"/>
          <p:cNvSpPr/>
          <p:nvPr/>
        </p:nvSpPr>
        <p:spPr>
          <a:xfrm>
            <a:off x="5026077" y="392268"/>
            <a:ext cx="8610600" cy="4758480"/>
          </a:xfrm>
          <a:custGeom>
            <a:avLst/>
            <a:gdLst/>
            <a:ahLst/>
            <a:cxnLst/>
            <a:rect l="l" t="t" r="r" b="b"/>
            <a:pathLst>
              <a:path w="7315200" h="3639312" extrusionOk="0">
                <a:moveTo>
                  <a:pt x="0" y="0"/>
                </a:moveTo>
                <a:lnTo>
                  <a:pt x="7315200" y="0"/>
                </a:lnTo>
                <a:lnTo>
                  <a:pt x="7315200" y="3639312"/>
                </a:lnTo>
                <a:lnTo>
                  <a:pt x="0" y="3639312"/>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846" name="Google Shape;846;p37"/>
          <p:cNvPicPr preferRelativeResize="0"/>
          <p:nvPr/>
        </p:nvPicPr>
        <p:blipFill rotWithShape="1">
          <a:blip r:embed="rId11">
            <a:alphaModFix/>
          </a:blip>
          <a:srcRect/>
          <a:stretch/>
        </p:blipFill>
        <p:spPr>
          <a:xfrm>
            <a:off x="4392577" y="-277205"/>
            <a:ext cx="12688797" cy="1038421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pic>
        <p:nvPicPr>
          <p:cNvPr id="852" name="Google Shape;852;p38"/>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853" name="Google Shape;853;p38"/>
          <p:cNvSpPr txBox="1"/>
          <p:nvPr/>
        </p:nvSpPr>
        <p:spPr>
          <a:xfrm>
            <a:off x="7239000" y="1827273"/>
            <a:ext cx="5774938" cy="1059906"/>
          </a:xfrm>
          <a:prstGeom prst="rect">
            <a:avLst/>
          </a:prstGeom>
          <a:noFill/>
          <a:ln>
            <a:noFill/>
          </a:ln>
        </p:spPr>
        <p:txBody>
          <a:bodyPr spcFirstLastPara="1" wrap="square" lIns="0" tIns="0" rIns="0" bIns="0" anchor="t" anchorCtr="0">
            <a:spAutoFit/>
          </a:bodyPr>
          <a:lstStyle/>
          <a:p>
            <a:pPr marL="0" marR="0" lvl="0" indent="0" algn="l" rtl="0">
              <a:lnSpc>
                <a:spcPct val="39876"/>
              </a:lnSpc>
              <a:spcBef>
                <a:spcPts val="0"/>
              </a:spcBef>
              <a:spcAft>
                <a:spcPts val="0"/>
              </a:spcAft>
              <a:buNone/>
            </a:pPr>
            <a:r>
              <a:rPr lang="en-US" sz="13800" b="1">
                <a:solidFill>
                  <a:srgbClr val="8F4251"/>
                </a:solidFill>
                <a:latin typeface="Suranna"/>
                <a:ea typeface="Suranna"/>
                <a:cs typeface="Suranna"/>
                <a:sym typeface="Suranna"/>
              </a:rPr>
              <a:t>Answer</a:t>
            </a:r>
            <a:endParaRPr/>
          </a:p>
        </p:txBody>
      </p:sp>
      <p:sp>
        <p:nvSpPr>
          <p:cNvPr id="854" name="Google Shape;854;p38"/>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55" name="Google Shape;855;p38"/>
          <p:cNvSpPr/>
          <p:nvPr/>
        </p:nvSpPr>
        <p:spPr>
          <a:xfrm>
            <a:off x="304800" y="7275605"/>
            <a:ext cx="2769218" cy="2830790"/>
          </a:xfrm>
          <a:custGeom>
            <a:avLst/>
            <a:gdLst/>
            <a:ahLst/>
            <a:cxnLst/>
            <a:rect l="l" t="t" r="r" b="b"/>
            <a:pathLst>
              <a:path w="2066147" h="2193168" extrusionOk="0">
                <a:moveTo>
                  <a:pt x="0" y="0"/>
                </a:moveTo>
                <a:lnTo>
                  <a:pt x="2066147" y="0"/>
                </a:lnTo>
                <a:lnTo>
                  <a:pt x="2066147" y="2193168"/>
                </a:lnTo>
                <a:lnTo>
                  <a:pt x="0" y="2193168"/>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56" name="Google Shape;856;p38">
            <a:hlinkClick r:id="rId6" action="ppaction://hlinksldjump"/>
          </p:cNvPr>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857" name="Google Shape;857;p38"/>
          <p:cNvGrpSpPr/>
          <p:nvPr/>
        </p:nvGrpSpPr>
        <p:grpSpPr>
          <a:xfrm>
            <a:off x="2246812" y="3543300"/>
            <a:ext cx="13291296" cy="2626189"/>
            <a:chOff x="611077" y="5377877"/>
            <a:chExt cx="10048966" cy="2337622"/>
          </a:xfrm>
        </p:grpSpPr>
        <p:sp>
          <p:nvSpPr>
            <p:cNvPr id="858" name="Google Shape;858;p38"/>
            <p:cNvSpPr/>
            <p:nvPr/>
          </p:nvSpPr>
          <p:spPr>
            <a:xfrm>
              <a:off x="611077" y="5377877"/>
              <a:ext cx="10048966" cy="2337622"/>
            </a:xfrm>
            <a:prstGeom prst="roundRect">
              <a:avLst>
                <a:gd name="adj" fmla="val 16667"/>
              </a:avLst>
            </a:prstGeom>
            <a:solidFill>
              <a:srgbClr val="FF0000">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59" name="Google Shape;859;p38"/>
            <p:cNvSpPr/>
            <p:nvPr/>
          </p:nvSpPr>
          <p:spPr>
            <a:xfrm>
              <a:off x="912844" y="5814802"/>
              <a:ext cx="9445431" cy="12876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cap="none" dirty="0">
                  <a:solidFill>
                    <a:schemeClr val="dk1"/>
                  </a:solidFill>
                  <a:latin typeface="Arial"/>
                  <a:ea typeface="Arial"/>
                  <a:cs typeface="Arial"/>
                  <a:sym typeface="Arial"/>
                </a:rPr>
                <a:t>Bill has a stomach ache.</a:t>
              </a:r>
              <a:endParaRPr sz="7200" cap="none" dirty="0">
                <a:solidFill>
                  <a:schemeClr val="dk1"/>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7"/>
                                        </p:tgtEl>
                                        <p:attrNameLst>
                                          <p:attrName>style.visibility</p:attrName>
                                        </p:attrNameLst>
                                      </p:cBhvr>
                                      <p:to>
                                        <p:strVal val="visible"/>
                                      </p:to>
                                    </p:set>
                                    <p:animEffect transition="in" filter="fade">
                                      <p:cBhvr>
                                        <p:cTn id="7" dur="500"/>
                                        <p:tgtEl>
                                          <p:spTgt spid="8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Shape 863"/>
        <p:cNvGrpSpPr/>
        <p:nvPr/>
      </p:nvGrpSpPr>
      <p:grpSpPr>
        <a:xfrm>
          <a:off x="0" y="0"/>
          <a:ext cx="0" cy="0"/>
          <a:chOff x="0" y="0"/>
          <a:chExt cx="0" cy="0"/>
        </a:xfrm>
      </p:grpSpPr>
      <p:sp>
        <p:nvSpPr>
          <p:cNvPr id="864" name="Google Shape;864;p39"/>
          <p:cNvSpPr/>
          <p:nvPr/>
        </p:nvSpPr>
        <p:spPr>
          <a:xfrm>
            <a:off x="1371600" y="9334500"/>
            <a:ext cx="6120353" cy="767826"/>
          </a:xfrm>
          <a:custGeom>
            <a:avLst/>
            <a:gdLst/>
            <a:ahLst/>
            <a:cxnLst/>
            <a:rect l="l" t="t" r="r" b="b"/>
            <a:pathLst>
              <a:path w="6120353" h="767826" extrusionOk="0">
                <a:moveTo>
                  <a:pt x="0" y="0"/>
                </a:moveTo>
                <a:lnTo>
                  <a:pt x="6120352" y="0"/>
                </a:lnTo>
                <a:lnTo>
                  <a:pt x="6120352" y="767826"/>
                </a:lnTo>
                <a:lnTo>
                  <a:pt x="0" y="76782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5" name="Google Shape;865;p39"/>
          <p:cNvSpPr/>
          <p:nvPr/>
        </p:nvSpPr>
        <p:spPr>
          <a:xfrm>
            <a:off x="16154400" y="-419100"/>
            <a:ext cx="3385477" cy="3135088"/>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6" name="Google Shape;866;p39"/>
          <p:cNvSpPr/>
          <p:nvPr/>
        </p:nvSpPr>
        <p:spPr>
          <a:xfrm>
            <a:off x="-1524000" y="7734300"/>
            <a:ext cx="4114800" cy="3572842"/>
          </a:xfrm>
          <a:custGeom>
            <a:avLst/>
            <a:gdLst/>
            <a:ahLst/>
            <a:cxnLst/>
            <a:rect l="l" t="t" r="r" b="b"/>
            <a:pathLst>
              <a:path w="740825" h="704739" extrusionOk="0">
                <a:moveTo>
                  <a:pt x="0" y="0"/>
                </a:moveTo>
                <a:lnTo>
                  <a:pt x="740825" y="0"/>
                </a:lnTo>
                <a:lnTo>
                  <a:pt x="740825" y="704739"/>
                </a:lnTo>
                <a:lnTo>
                  <a:pt x="0" y="70473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867" name="Google Shape;867;p39"/>
          <p:cNvPicPr preferRelativeResize="0"/>
          <p:nvPr/>
        </p:nvPicPr>
        <p:blipFill rotWithShape="1">
          <a:blip r:embed="rId6">
            <a:alphaModFix/>
          </a:blip>
          <a:srcRect/>
          <a:stretch/>
        </p:blipFill>
        <p:spPr>
          <a:xfrm>
            <a:off x="12070416" y="2703791"/>
            <a:ext cx="7469461" cy="7583209"/>
          </a:xfrm>
          <a:prstGeom prst="rect">
            <a:avLst/>
          </a:prstGeom>
          <a:noFill/>
          <a:ln>
            <a:noFill/>
          </a:ln>
        </p:spPr>
      </p:pic>
      <p:sp>
        <p:nvSpPr>
          <p:cNvPr id="868" name="Google Shape;868;p39"/>
          <p:cNvSpPr/>
          <p:nvPr/>
        </p:nvSpPr>
        <p:spPr>
          <a:xfrm>
            <a:off x="1759884" y="1101520"/>
            <a:ext cx="9829800" cy="7583209"/>
          </a:xfrm>
          <a:custGeom>
            <a:avLst/>
            <a:gdLst/>
            <a:ahLst/>
            <a:cxnLst/>
            <a:rect l="l" t="t" r="r" b="b"/>
            <a:pathLst>
              <a:path w="3261425" h="3659383" extrusionOk="0">
                <a:moveTo>
                  <a:pt x="0" y="0"/>
                </a:moveTo>
                <a:lnTo>
                  <a:pt x="3261426" y="0"/>
                </a:lnTo>
                <a:lnTo>
                  <a:pt x="3261426" y="3659383"/>
                </a:lnTo>
                <a:lnTo>
                  <a:pt x="0" y="3659383"/>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10"/>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265" name="Google Shape;265;p10"/>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6" name="Google Shape;266;p10"/>
          <p:cNvSpPr txBox="1"/>
          <p:nvPr/>
        </p:nvSpPr>
        <p:spPr>
          <a:xfrm>
            <a:off x="1649118" y="681717"/>
            <a:ext cx="6065765"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Listen and chant.</a:t>
            </a:r>
            <a:endParaRPr/>
          </a:p>
        </p:txBody>
      </p:sp>
      <p:sp>
        <p:nvSpPr>
          <p:cNvPr id="267" name="Google Shape;267;p10"/>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8" name="Google Shape;268;p10"/>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9" name="Google Shape;269;p10"/>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70" name="Google Shape;270;p10"/>
          <p:cNvPicPr preferRelativeResize="0"/>
          <p:nvPr/>
        </p:nvPicPr>
        <p:blipFill rotWithShape="1">
          <a:blip r:embed="rId10">
            <a:alphaModFix/>
          </a:blip>
          <a:srcRect r="4912"/>
          <a:stretch/>
        </p:blipFill>
        <p:spPr>
          <a:xfrm>
            <a:off x="9479886" y="4275193"/>
            <a:ext cx="8243628" cy="4364645"/>
          </a:xfrm>
          <a:prstGeom prst="rect">
            <a:avLst/>
          </a:prstGeom>
          <a:noFill/>
          <a:ln>
            <a:noFill/>
          </a:ln>
          <a:effectLst>
            <a:outerShdw blurRad="292100" dist="139700" dir="2700000" algn="tl" rotWithShape="0">
              <a:srgbClr val="333333">
                <a:alpha val="64705"/>
              </a:srgbClr>
            </a:outerShdw>
          </a:effectLst>
        </p:spPr>
      </p:pic>
      <p:pic>
        <p:nvPicPr>
          <p:cNvPr id="271" name="Google Shape;271;p10"/>
          <p:cNvPicPr preferRelativeResize="0"/>
          <p:nvPr/>
        </p:nvPicPr>
        <p:blipFill rotWithShape="1">
          <a:blip r:embed="rId11">
            <a:alphaModFix/>
          </a:blip>
          <a:srcRect/>
          <a:stretch/>
        </p:blipFill>
        <p:spPr>
          <a:xfrm>
            <a:off x="12272099" y="1489540"/>
            <a:ext cx="2990473" cy="2442767"/>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272" name="Google Shape;272;p10" descr="1607050659_288351"/>
          <p:cNvPicPr preferRelativeResize="0"/>
          <p:nvPr/>
        </p:nvPicPr>
        <p:blipFill rotWithShape="1">
          <a:blip r:embed="rId12">
            <a:alphaModFix/>
          </a:blip>
          <a:srcRect/>
          <a:stretch/>
        </p:blipFill>
        <p:spPr>
          <a:xfrm>
            <a:off x="8830238" y="4496782"/>
            <a:ext cx="1195221" cy="1195221"/>
          </a:xfrm>
          <a:prstGeom prst="rect">
            <a:avLst/>
          </a:prstGeom>
          <a:noFill/>
          <a:ln>
            <a:noFill/>
          </a:ln>
        </p:spPr>
      </p:pic>
      <p:pic>
        <p:nvPicPr>
          <p:cNvPr id="273" name="Google Shape;273;p10" descr="1607050659_288351"/>
          <p:cNvPicPr preferRelativeResize="0"/>
          <p:nvPr/>
        </p:nvPicPr>
        <p:blipFill rotWithShape="1">
          <a:blip r:embed="rId12">
            <a:alphaModFix/>
          </a:blip>
          <a:srcRect/>
          <a:stretch/>
        </p:blipFill>
        <p:spPr>
          <a:xfrm>
            <a:off x="8833467" y="5463809"/>
            <a:ext cx="1195221" cy="1195221"/>
          </a:xfrm>
          <a:prstGeom prst="rect">
            <a:avLst/>
          </a:prstGeom>
          <a:noFill/>
          <a:ln>
            <a:noFill/>
          </a:ln>
        </p:spPr>
      </p:pic>
      <p:pic>
        <p:nvPicPr>
          <p:cNvPr id="274" name="Google Shape;274;p10" descr="1607050659_288351"/>
          <p:cNvPicPr preferRelativeResize="0"/>
          <p:nvPr/>
        </p:nvPicPr>
        <p:blipFill rotWithShape="1">
          <a:blip r:embed="rId12">
            <a:alphaModFix/>
          </a:blip>
          <a:srcRect/>
          <a:stretch/>
        </p:blipFill>
        <p:spPr>
          <a:xfrm>
            <a:off x="8826394" y="6408142"/>
            <a:ext cx="1195221" cy="1195221"/>
          </a:xfrm>
          <a:prstGeom prst="rect">
            <a:avLst/>
          </a:prstGeom>
          <a:noFill/>
          <a:ln>
            <a:noFill/>
          </a:ln>
        </p:spPr>
      </p:pic>
      <p:pic>
        <p:nvPicPr>
          <p:cNvPr id="275" name="Google Shape;275;p10" descr="1607050659_288351"/>
          <p:cNvPicPr preferRelativeResize="0"/>
          <p:nvPr/>
        </p:nvPicPr>
        <p:blipFill rotWithShape="1">
          <a:blip r:embed="rId12">
            <a:alphaModFix/>
          </a:blip>
          <a:srcRect/>
          <a:stretch/>
        </p:blipFill>
        <p:spPr>
          <a:xfrm>
            <a:off x="8915400" y="7504757"/>
            <a:ext cx="1195221" cy="1195221"/>
          </a:xfrm>
          <a:prstGeom prst="rect">
            <a:avLst/>
          </a:prstGeom>
          <a:noFill/>
          <a:ln>
            <a:noFill/>
          </a:ln>
        </p:spPr>
      </p:pic>
      <p:pic>
        <p:nvPicPr>
          <p:cNvPr id="282" name="Google Shape;282;p10"/>
          <p:cNvPicPr preferRelativeResize="0"/>
          <p:nvPr/>
        </p:nvPicPr>
        <p:blipFill rotWithShape="1">
          <a:blip r:embed="rId13">
            <a:alphaModFix/>
          </a:blip>
          <a:srcRect/>
          <a:stretch/>
        </p:blipFill>
        <p:spPr>
          <a:xfrm>
            <a:off x="3581400" y="1649670"/>
            <a:ext cx="2990473" cy="2282637"/>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2" name="Picture 1">
            <a:extLst>
              <a:ext uri="{FF2B5EF4-FFF2-40B4-BE49-F238E27FC236}">
                <a16:creationId xmlns:a16="http://schemas.microsoft.com/office/drawing/2014/main" id="{EC88EFFF-02D9-48FB-8100-3EB6693AA24D}"/>
              </a:ext>
            </a:extLst>
          </p:cNvPr>
          <p:cNvPicPr>
            <a:picLocks noChangeAspect="1"/>
          </p:cNvPicPr>
          <p:nvPr/>
        </p:nvPicPr>
        <p:blipFill>
          <a:blip r:embed="rId14"/>
          <a:stretch>
            <a:fillRect/>
          </a:stretch>
        </p:blipFill>
        <p:spPr>
          <a:xfrm>
            <a:off x="397971" y="4330810"/>
            <a:ext cx="8538488" cy="4364645"/>
          </a:xfrm>
          <a:prstGeom prst="rect">
            <a:avLst/>
          </a:prstGeom>
        </p:spPr>
      </p:pic>
      <p:pic>
        <p:nvPicPr>
          <p:cNvPr id="278" name="Google Shape;278;p10" descr="1607050659_288351"/>
          <p:cNvPicPr preferRelativeResize="0"/>
          <p:nvPr/>
        </p:nvPicPr>
        <p:blipFill rotWithShape="1">
          <a:blip r:embed="rId12">
            <a:alphaModFix/>
          </a:blip>
          <a:srcRect/>
          <a:stretch/>
        </p:blipFill>
        <p:spPr>
          <a:xfrm>
            <a:off x="-94829" y="4345503"/>
            <a:ext cx="1195221" cy="1195221"/>
          </a:xfrm>
          <a:prstGeom prst="rect">
            <a:avLst/>
          </a:prstGeom>
          <a:noFill/>
          <a:ln>
            <a:noFill/>
          </a:ln>
        </p:spPr>
      </p:pic>
      <p:pic>
        <p:nvPicPr>
          <p:cNvPr id="279" name="Google Shape;279;p10" descr="1607050659_288351"/>
          <p:cNvPicPr preferRelativeResize="0"/>
          <p:nvPr/>
        </p:nvPicPr>
        <p:blipFill rotWithShape="1">
          <a:blip r:embed="rId12">
            <a:alphaModFix/>
          </a:blip>
          <a:srcRect/>
          <a:stretch/>
        </p:blipFill>
        <p:spPr>
          <a:xfrm>
            <a:off x="-97846" y="5329432"/>
            <a:ext cx="1195221" cy="1195221"/>
          </a:xfrm>
          <a:prstGeom prst="rect">
            <a:avLst/>
          </a:prstGeom>
          <a:noFill/>
          <a:ln>
            <a:noFill/>
          </a:ln>
        </p:spPr>
      </p:pic>
      <p:pic>
        <p:nvPicPr>
          <p:cNvPr id="280" name="Google Shape;280;p10" descr="1607050659_288351"/>
          <p:cNvPicPr preferRelativeResize="0"/>
          <p:nvPr/>
        </p:nvPicPr>
        <p:blipFill rotWithShape="1">
          <a:blip r:embed="rId12">
            <a:alphaModFix/>
          </a:blip>
          <a:srcRect/>
          <a:stretch/>
        </p:blipFill>
        <p:spPr>
          <a:xfrm>
            <a:off x="-116349" y="6295211"/>
            <a:ext cx="1195221" cy="1195221"/>
          </a:xfrm>
          <a:prstGeom prst="rect">
            <a:avLst/>
          </a:prstGeom>
          <a:noFill/>
          <a:ln>
            <a:noFill/>
          </a:ln>
        </p:spPr>
      </p:pic>
      <p:pic>
        <p:nvPicPr>
          <p:cNvPr id="281" name="Google Shape;281;p10" descr="1607050659_288351"/>
          <p:cNvPicPr preferRelativeResize="0"/>
          <p:nvPr/>
        </p:nvPicPr>
        <p:blipFill rotWithShape="1">
          <a:blip r:embed="rId12">
            <a:alphaModFix/>
          </a:blip>
          <a:srcRect/>
          <a:stretch/>
        </p:blipFill>
        <p:spPr>
          <a:xfrm>
            <a:off x="-118905" y="7190223"/>
            <a:ext cx="1195221" cy="1195221"/>
          </a:xfrm>
          <a:prstGeom prst="rect">
            <a:avLst/>
          </a:prstGeom>
          <a:noFill/>
          <a:ln>
            <a:noFill/>
          </a:ln>
        </p:spPr>
      </p:pic>
      <p:pic>
        <p:nvPicPr>
          <p:cNvPr id="3" name="Track 50">
            <a:hlinkClick r:id="" action="ppaction://media"/>
            <a:extLst>
              <a:ext uri="{FF2B5EF4-FFF2-40B4-BE49-F238E27FC236}">
                <a16:creationId xmlns:a16="http://schemas.microsoft.com/office/drawing/2014/main" id="{12C8F8BE-DC4D-43C8-B300-939AB1FFD307}"/>
              </a:ext>
            </a:extLst>
          </p:cNvPr>
          <p:cNvPicPr>
            <a:picLocks noChangeAspect="1"/>
          </p:cNvPicPr>
          <p:nvPr>
            <a:audioFile r:link="rId1"/>
            <p:extLst>
              <p:ext uri="{DAA4B4D4-6D71-4841-9C94-3DE7FCFB9230}">
                <p14:media xmlns:p14="http://schemas.microsoft.com/office/powerpoint/2010/main" r:embed="rId2">
                  <p14:trim st="6179"/>
                </p14:media>
              </p:ext>
            </p:extLst>
          </p:nvPr>
        </p:nvPicPr>
        <p:blipFill>
          <a:blip r:embed="rId15"/>
          <a:stretch>
            <a:fillRect/>
          </a:stretch>
        </p:blipFill>
        <p:spPr>
          <a:xfrm>
            <a:off x="8196922" y="471680"/>
            <a:ext cx="1195221" cy="11952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78"/>
                                        </p:tgtEl>
                                        <p:attrNameLst>
                                          <p:attrName>style.visibility</p:attrName>
                                        </p:attrNameLst>
                                      </p:cBhvr>
                                      <p:to>
                                        <p:strVal val="visible"/>
                                      </p:to>
                                    </p:set>
                                    <p:animEffect transition="in" filter="fade">
                                      <p:cBhvr>
                                        <p:cTn id="11" dur="1000"/>
                                        <p:tgtEl>
                                          <p:spTgt spid="27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xit" presetSubtype="4" fill="hold" nodeType="clickEffect">
                                  <p:stCondLst>
                                    <p:cond delay="0"/>
                                  </p:stCondLst>
                                  <p:childTnLst>
                                    <p:anim calcmode="lin" valueType="num">
                                      <p:cBhvr additive="base">
                                        <p:cTn id="15" dur="500"/>
                                        <p:tgtEl>
                                          <p:spTgt spid="278"/>
                                        </p:tgtEl>
                                        <p:attrNameLst>
                                          <p:attrName>ppt_y</p:attrName>
                                        </p:attrNameLst>
                                      </p:cBhvr>
                                      <p:tavLst>
                                        <p:tav tm="0">
                                          <p:val>
                                            <p:strVal val="#ppt_y"/>
                                          </p:val>
                                        </p:tav>
                                        <p:tav tm="100000">
                                          <p:val>
                                            <p:strVal val="#ppt_y+1"/>
                                          </p:val>
                                        </p:tav>
                                      </p:tavLst>
                                    </p:anim>
                                    <p:set>
                                      <p:cBhvr>
                                        <p:cTn id="16" dur="1" fill="hold">
                                          <p:stCondLst>
                                            <p:cond delay="500"/>
                                          </p:stCondLst>
                                        </p:cTn>
                                        <p:tgtEl>
                                          <p:spTgt spid="278"/>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279"/>
                                        </p:tgtEl>
                                        <p:attrNameLst>
                                          <p:attrName>style.visibility</p:attrName>
                                        </p:attrNameLst>
                                      </p:cBhvr>
                                      <p:to>
                                        <p:strVal val="visible"/>
                                      </p:to>
                                    </p:set>
                                    <p:animEffect transition="in" filter="fade">
                                      <p:cBhvr>
                                        <p:cTn id="19" dur="1000"/>
                                        <p:tgtEl>
                                          <p:spTgt spid="27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279"/>
                                        </p:tgtEl>
                                        <p:attrNameLst>
                                          <p:attrName>ppt_y</p:attrName>
                                        </p:attrNameLst>
                                      </p:cBhvr>
                                      <p:tavLst>
                                        <p:tav tm="0">
                                          <p:val>
                                            <p:strVal val="#ppt_y"/>
                                          </p:val>
                                        </p:tav>
                                        <p:tav tm="100000">
                                          <p:val>
                                            <p:strVal val="#ppt_y+1"/>
                                          </p:val>
                                        </p:tav>
                                      </p:tavLst>
                                    </p:anim>
                                    <p:set>
                                      <p:cBhvr>
                                        <p:cTn id="24" dur="1" fill="hold">
                                          <p:stCondLst>
                                            <p:cond delay="500"/>
                                          </p:stCondLst>
                                        </p:cTn>
                                        <p:tgtEl>
                                          <p:spTgt spid="279"/>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280"/>
                                        </p:tgtEl>
                                        <p:attrNameLst>
                                          <p:attrName>style.visibility</p:attrName>
                                        </p:attrNameLst>
                                      </p:cBhvr>
                                      <p:to>
                                        <p:strVal val="visible"/>
                                      </p:to>
                                    </p:set>
                                    <p:animEffect transition="in" filter="fade">
                                      <p:cBhvr>
                                        <p:cTn id="27" dur="1000"/>
                                        <p:tgtEl>
                                          <p:spTgt spid="280"/>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xit" presetSubtype="4" fill="hold" nodeType="clickEffect">
                                  <p:stCondLst>
                                    <p:cond delay="0"/>
                                  </p:stCondLst>
                                  <p:childTnLst>
                                    <p:anim calcmode="lin" valueType="num">
                                      <p:cBhvr additive="base">
                                        <p:cTn id="31" dur="500"/>
                                        <p:tgtEl>
                                          <p:spTgt spid="280"/>
                                        </p:tgtEl>
                                        <p:attrNameLst>
                                          <p:attrName>ppt_y</p:attrName>
                                        </p:attrNameLst>
                                      </p:cBhvr>
                                      <p:tavLst>
                                        <p:tav tm="0">
                                          <p:val>
                                            <p:strVal val="#ppt_y"/>
                                          </p:val>
                                        </p:tav>
                                        <p:tav tm="100000">
                                          <p:val>
                                            <p:strVal val="#ppt_y+1"/>
                                          </p:val>
                                        </p:tav>
                                      </p:tavLst>
                                    </p:anim>
                                    <p:set>
                                      <p:cBhvr>
                                        <p:cTn id="32" dur="1" fill="hold">
                                          <p:stCondLst>
                                            <p:cond delay="500"/>
                                          </p:stCondLst>
                                        </p:cTn>
                                        <p:tgtEl>
                                          <p:spTgt spid="280"/>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281"/>
                                        </p:tgtEl>
                                        <p:attrNameLst>
                                          <p:attrName>style.visibility</p:attrName>
                                        </p:attrNameLst>
                                      </p:cBhvr>
                                      <p:to>
                                        <p:strVal val="visible"/>
                                      </p:to>
                                    </p:set>
                                    <p:animEffect transition="in" filter="fade">
                                      <p:cBhvr>
                                        <p:cTn id="35" dur="1000"/>
                                        <p:tgtEl>
                                          <p:spTgt spid="281"/>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xit" presetSubtype="4" fill="hold" nodeType="clickEffect">
                                  <p:stCondLst>
                                    <p:cond delay="0"/>
                                  </p:stCondLst>
                                  <p:childTnLst>
                                    <p:anim calcmode="lin" valueType="num">
                                      <p:cBhvr additive="base">
                                        <p:cTn id="39" dur="500"/>
                                        <p:tgtEl>
                                          <p:spTgt spid="281"/>
                                        </p:tgtEl>
                                        <p:attrNameLst>
                                          <p:attrName>ppt_y</p:attrName>
                                        </p:attrNameLst>
                                      </p:cBhvr>
                                      <p:tavLst>
                                        <p:tav tm="0">
                                          <p:val>
                                            <p:strVal val="#ppt_y"/>
                                          </p:val>
                                        </p:tav>
                                        <p:tav tm="100000">
                                          <p:val>
                                            <p:strVal val="#ppt_y+1"/>
                                          </p:val>
                                        </p:tav>
                                      </p:tavLst>
                                    </p:anim>
                                    <p:set>
                                      <p:cBhvr>
                                        <p:cTn id="40" dur="1" fill="hold">
                                          <p:stCondLst>
                                            <p:cond delay="500"/>
                                          </p:stCondLst>
                                        </p:cTn>
                                        <p:tgtEl>
                                          <p:spTgt spid="281"/>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272"/>
                                        </p:tgtEl>
                                        <p:attrNameLst>
                                          <p:attrName>style.visibility</p:attrName>
                                        </p:attrNameLst>
                                      </p:cBhvr>
                                      <p:to>
                                        <p:strVal val="visible"/>
                                      </p:to>
                                    </p:set>
                                    <p:animEffect transition="in" filter="fade">
                                      <p:cBhvr>
                                        <p:cTn id="43" dur="1000"/>
                                        <p:tgtEl>
                                          <p:spTgt spid="272"/>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nodeType="clickEffect">
                                  <p:stCondLst>
                                    <p:cond delay="0"/>
                                  </p:stCondLst>
                                  <p:childTnLst>
                                    <p:anim calcmode="lin" valueType="num">
                                      <p:cBhvr additive="base">
                                        <p:cTn id="47" dur="500"/>
                                        <p:tgtEl>
                                          <p:spTgt spid="272"/>
                                        </p:tgtEl>
                                        <p:attrNameLst>
                                          <p:attrName>ppt_y</p:attrName>
                                        </p:attrNameLst>
                                      </p:cBhvr>
                                      <p:tavLst>
                                        <p:tav tm="0">
                                          <p:val>
                                            <p:strVal val="#ppt_y"/>
                                          </p:val>
                                        </p:tav>
                                        <p:tav tm="100000">
                                          <p:val>
                                            <p:strVal val="#ppt_y+1"/>
                                          </p:val>
                                        </p:tav>
                                      </p:tavLst>
                                    </p:anim>
                                    <p:set>
                                      <p:cBhvr>
                                        <p:cTn id="48" dur="1" fill="hold">
                                          <p:stCondLst>
                                            <p:cond delay="500"/>
                                          </p:stCondLst>
                                        </p:cTn>
                                        <p:tgtEl>
                                          <p:spTgt spid="272"/>
                                        </p:tgtEl>
                                        <p:attrNameLst>
                                          <p:attrName>style.visibility</p:attrName>
                                        </p:attrNameLst>
                                      </p:cBhvr>
                                      <p:to>
                                        <p:strVal val="hidden"/>
                                      </p:to>
                                    </p:set>
                                  </p:childTnLst>
                                </p:cTn>
                              </p:par>
                              <p:par>
                                <p:cTn id="49" presetID="10" presetClass="entr" presetSubtype="0" fill="hold" nodeType="withEffect">
                                  <p:stCondLst>
                                    <p:cond delay="0"/>
                                  </p:stCondLst>
                                  <p:childTnLst>
                                    <p:set>
                                      <p:cBhvr>
                                        <p:cTn id="50" dur="1" fill="hold">
                                          <p:stCondLst>
                                            <p:cond delay="0"/>
                                          </p:stCondLst>
                                        </p:cTn>
                                        <p:tgtEl>
                                          <p:spTgt spid="273"/>
                                        </p:tgtEl>
                                        <p:attrNameLst>
                                          <p:attrName>style.visibility</p:attrName>
                                        </p:attrNameLst>
                                      </p:cBhvr>
                                      <p:to>
                                        <p:strVal val="visible"/>
                                      </p:to>
                                    </p:set>
                                    <p:animEffect transition="in" filter="fade">
                                      <p:cBhvr>
                                        <p:cTn id="51" dur="1000"/>
                                        <p:tgtEl>
                                          <p:spTgt spid="273"/>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xit" presetSubtype="4" fill="hold" nodeType="clickEffect">
                                  <p:stCondLst>
                                    <p:cond delay="0"/>
                                  </p:stCondLst>
                                  <p:childTnLst>
                                    <p:anim calcmode="lin" valueType="num">
                                      <p:cBhvr additive="base">
                                        <p:cTn id="55" dur="500"/>
                                        <p:tgtEl>
                                          <p:spTgt spid="273"/>
                                        </p:tgtEl>
                                        <p:attrNameLst>
                                          <p:attrName>ppt_y</p:attrName>
                                        </p:attrNameLst>
                                      </p:cBhvr>
                                      <p:tavLst>
                                        <p:tav tm="0">
                                          <p:val>
                                            <p:strVal val="#ppt_y"/>
                                          </p:val>
                                        </p:tav>
                                        <p:tav tm="100000">
                                          <p:val>
                                            <p:strVal val="#ppt_y+1"/>
                                          </p:val>
                                        </p:tav>
                                      </p:tavLst>
                                    </p:anim>
                                    <p:set>
                                      <p:cBhvr>
                                        <p:cTn id="56" dur="1" fill="hold">
                                          <p:stCondLst>
                                            <p:cond delay="500"/>
                                          </p:stCondLst>
                                        </p:cTn>
                                        <p:tgtEl>
                                          <p:spTgt spid="273"/>
                                        </p:tgtEl>
                                        <p:attrNameLst>
                                          <p:attrName>style.visibility</p:attrName>
                                        </p:attrNameLst>
                                      </p:cBhvr>
                                      <p:to>
                                        <p:strVal val="hidden"/>
                                      </p:to>
                                    </p:set>
                                  </p:childTnLst>
                                </p:cTn>
                              </p:par>
                              <p:par>
                                <p:cTn id="57" presetID="10" presetClass="entr" presetSubtype="0" fill="hold" nodeType="withEffect">
                                  <p:stCondLst>
                                    <p:cond delay="0"/>
                                  </p:stCondLst>
                                  <p:childTnLst>
                                    <p:set>
                                      <p:cBhvr>
                                        <p:cTn id="58" dur="1" fill="hold">
                                          <p:stCondLst>
                                            <p:cond delay="0"/>
                                          </p:stCondLst>
                                        </p:cTn>
                                        <p:tgtEl>
                                          <p:spTgt spid="274"/>
                                        </p:tgtEl>
                                        <p:attrNameLst>
                                          <p:attrName>style.visibility</p:attrName>
                                        </p:attrNameLst>
                                      </p:cBhvr>
                                      <p:to>
                                        <p:strVal val="visible"/>
                                      </p:to>
                                    </p:set>
                                    <p:animEffect transition="in" filter="fade">
                                      <p:cBhvr>
                                        <p:cTn id="59" dur="1000"/>
                                        <p:tgtEl>
                                          <p:spTgt spid="274"/>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xit" presetSubtype="4" fill="hold" nodeType="clickEffect">
                                  <p:stCondLst>
                                    <p:cond delay="0"/>
                                  </p:stCondLst>
                                  <p:childTnLst>
                                    <p:anim calcmode="lin" valueType="num">
                                      <p:cBhvr additive="base">
                                        <p:cTn id="63" dur="500"/>
                                        <p:tgtEl>
                                          <p:spTgt spid="274"/>
                                        </p:tgtEl>
                                        <p:attrNameLst>
                                          <p:attrName>ppt_y</p:attrName>
                                        </p:attrNameLst>
                                      </p:cBhvr>
                                      <p:tavLst>
                                        <p:tav tm="0">
                                          <p:val>
                                            <p:strVal val="#ppt_y"/>
                                          </p:val>
                                        </p:tav>
                                        <p:tav tm="100000">
                                          <p:val>
                                            <p:strVal val="#ppt_y+1"/>
                                          </p:val>
                                        </p:tav>
                                      </p:tavLst>
                                    </p:anim>
                                    <p:set>
                                      <p:cBhvr>
                                        <p:cTn id="64" dur="1" fill="hold">
                                          <p:stCondLst>
                                            <p:cond delay="500"/>
                                          </p:stCondLst>
                                        </p:cTn>
                                        <p:tgtEl>
                                          <p:spTgt spid="274"/>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275"/>
                                        </p:tgtEl>
                                        <p:attrNameLst>
                                          <p:attrName>style.visibility</p:attrName>
                                        </p:attrNameLst>
                                      </p:cBhvr>
                                      <p:to>
                                        <p:strVal val="visible"/>
                                      </p:to>
                                    </p:set>
                                    <p:animEffect transition="in" filter="fade">
                                      <p:cBhvr>
                                        <p:cTn id="67" dur="1000"/>
                                        <p:tgtEl>
                                          <p:spTgt spid="27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11"/>
          <p:cNvPicPr preferRelativeResize="0"/>
          <p:nvPr/>
        </p:nvPicPr>
        <p:blipFill rotWithShape="1">
          <a:blip r:embed="rId3">
            <a:alphaModFix/>
          </a:blip>
          <a:srcRect/>
          <a:stretch/>
        </p:blipFill>
        <p:spPr>
          <a:xfrm>
            <a:off x="-76200" y="0"/>
            <a:ext cx="18364200" cy="10274299"/>
          </a:xfrm>
          <a:prstGeom prst="rect">
            <a:avLst/>
          </a:prstGeom>
          <a:noFill/>
          <a:ln>
            <a:noFill/>
          </a:ln>
        </p:spPr>
      </p:pic>
      <p:sp>
        <p:nvSpPr>
          <p:cNvPr id="288" name="Google Shape;288;p11"/>
          <p:cNvSpPr/>
          <p:nvPr/>
        </p:nvSpPr>
        <p:spPr>
          <a:xfrm>
            <a:off x="1371600" y="9334500"/>
            <a:ext cx="6120353" cy="767826"/>
          </a:xfrm>
          <a:custGeom>
            <a:avLst/>
            <a:gdLst/>
            <a:ahLst/>
            <a:cxnLst/>
            <a:rect l="l" t="t" r="r" b="b"/>
            <a:pathLst>
              <a:path w="6120353" h="767826" extrusionOk="0">
                <a:moveTo>
                  <a:pt x="0" y="0"/>
                </a:moveTo>
                <a:lnTo>
                  <a:pt x="6120352" y="0"/>
                </a:lnTo>
                <a:lnTo>
                  <a:pt x="6120352" y="767826"/>
                </a:lnTo>
                <a:lnTo>
                  <a:pt x="0" y="76782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9" name="Google Shape;289;p11"/>
          <p:cNvSpPr/>
          <p:nvPr/>
        </p:nvSpPr>
        <p:spPr>
          <a:xfrm>
            <a:off x="16154400" y="-419100"/>
            <a:ext cx="3385477" cy="3135088"/>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0" name="Google Shape;290;p11"/>
          <p:cNvSpPr/>
          <p:nvPr/>
        </p:nvSpPr>
        <p:spPr>
          <a:xfrm>
            <a:off x="-1524000" y="7734300"/>
            <a:ext cx="4114800" cy="3572842"/>
          </a:xfrm>
          <a:custGeom>
            <a:avLst/>
            <a:gdLst/>
            <a:ahLst/>
            <a:cxnLst/>
            <a:rect l="l" t="t" r="r" b="b"/>
            <a:pathLst>
              <a:path w="740825" h="704739" extrusionOk="0">
                <a:moveTo>
                  <a:pt x="0" y="0"/>
                </a:moveTo>
                <a:lnTo>
                  <a:pt x="740825" y="0"/>
                </a:lnTo>
                <a:lnTo>
                  <a:pt x="740825" y="704739"/>
                </a:lnTo>
                <a:lnTo>
                  <a:pt x="0" y="704739"/>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91" name="Google Shape;291;p11"/>
          <p:cNvPicPr preferRelativeResize="0"/>
          <p:nvPr/>
        </p:nvPicPr>
        <p:blipFill rotWithShape="1">
          <a:blip r:embed="rId7">
            <a:alphaModFix/>
          </a:blip>
          <a:srcRect/>
          <a:stretch/>
        </p:blipFill>
        <p:spPr>
          <a:xfrm>
            <a:off x="12070416" y="2703791"/>
            <a:ext cx="7469461" cy="7583209"/>
          </a:xfrm>
          <a:prstGeom prst="rect">
            <a:avLst/>
          </a:prstGeom>
          <a:noFill/>
          <a:ln>
            <a:noFill/>
          </a:ln>
        </p:spPr>
      </p:pic>
      <p:sp>
        <p:nvSpPr>
          <p:cNvPr id="292" name="Google Shape;292;p11"/>
          <p:cNvSpPr/>
          <p:nvPr/>
        </p:nvSpPr>
        <p:spPr>
          <a:xfrm>
            <a:off x="1759884" y="1101520"/>
            <a:ext cx="9829800" cy="7583209"/>
          </a:xfrm>
          <a:custGeom>
            <a:avLst/>
            <a:gdLst/>
            <a:ahLst/>
            <a:cxnLst/>
            <a:rect l="l" t="t" r="r" b="b"/>
            <a:pathLst>
              <a:path w="3261425" h="3659383" extrusionOk="0">
                <a:moveTo>
                  <a:pt x="0" y="0"/>
                </a:moveTo>
                <a:lnTo>
                  <a:pt x="3261426" y="0"/>
                </a:lnTo>
                <a:lnTo>
                  <a:pt x="3261426" y="3659383"/>
                </a:lnTo>
                <a:lnTo>
                  <a:pt x="0" y="3659383"/>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12"/>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298" name="Google Shape;298;p12"/>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9" name="Google Shape;299;p12"/>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0" name="Google Shape;300;p12"/>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1" name="Google Shape;301;p12"/>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2" name="Google Shape;302;p12"/>
          <p:cNvSpPr txBox="1"/>
          <p:nvPr/>
        </p:nvSpPr>
        <p:spPr>
          <a:xfrm>
            <a:off x="1515951" y="1755063"/>
            <a:ext cx="14404461" cy="4768357"/>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02</a:t>
            </a:r>
            <a:endParaRPr dirty="0"/>
          </a:p>
          <a:p>
            <a:pPr marL="0" marR="0" lvl="0" indent="0" algn="ctr" rtl="0">
              <a:spcBef>
                <a:spcPts val="0"/>
              </a:spcBef>
              <a:spcAft>
                <a:spcPts val="0"/>
              </a:spcAft>
              <a:buNone/>
            </a:pPr>
            <a:r>
              <a:rPr lang="en-US" sz="8000" dirty="0">
                <a:solidFill>
                  <a:srgbClr val="00B050"/>
                </a:solidFill>
                <a:latin typeface="Arial"/>
                <a:ea typeface="Arial"/>
                <a:cs typeface="Arial"/>
                <a:sym typeface="Arial"/>
              </a:rPr>
              <a:t>Activity 4</a:t>
            </a:r>
            <a:endParaRPr dirty="0"/>
          </a:p>
          <a:p>
            <a:pPr marL="0" marR="0" lvl="0" indent="0" algn="ctr" rtl="0">
              <a:spcBef>
                <a:spcPts val="0"/>
              </a:spcBef>
              <a:spcAft>
                <a:spcPts val="0"/>
              </a:spcAft>
              <a:buNone/>
            </a:pPr>
            <a:r>
              <a:rPr lang="en-US" sz="9600" dirty="0">
                <a:solidFill>
                  <a:srgbClr val="974806"/>
                </a:solidFill>
                <a:latin typeface="Arial"/>
                <a:ea typeface="Arial"/>
                <a:cs typeface="Arial"/>
                <a:sym typeface="Arial"/>
              </a:rPr>
              <a:t>Read and match.</a:t>
            </a:r>
            <a:endParaRPr dirty="0"/>
          </a:p>
        </p:txBody>
      </p:sp>
      <p:grpSp>
        <p:nvGrpSpPr>
          <p:cNvPr id="303" name="Google Shape;303;p12"/>
          <p:cNvGrpSpPr/>
          <p:nvPr/>
        </p:nvGrpSpPr>
        <p:grpSpPr>
          <a:xfrm>
            <a:off x="5092683" y="6486687"/>
            <a:ext cx="8102634" cy="2187188"/>
            <a:chOff x="795563" y="3102991"/>
            <a:chExt cx="16463737" cy="4387127"/>
          </a:xfrm>
        </p:grpSpPr>
        <p:grpSp>
          <p:nvGrpSpPr>
            <p:cNvPr id="304" name="Google Shape;304;p12"/>
            <p:cNvGrpSpPr/>
            <p:nvPr/>
          </p:nvGrpSpPr>
          <p:grpSpPr>
            <a:xfrm>
              <a:off x="3032463" y="3517805"/>
              <a:ext cx="3972313" cy="3972313"/>
              <a:chOff x="0" y="0"/>
              <a:chExt cx="812800" cy="812800"/>
            </a:xfrm>
          </p:grpSpPr>
          <p:sp>
            <p:nvSpPr>
              <p:cNvPr id="305" name="Google Shape;305;p1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6" name="Google Shape;306;p1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07" name="Google Shape;307;p12"/>
            <p:cNvGrpSpPr/>
            <p:nvPr/>
          </p:nvGrpSpPr>
          <p:grpSpPr>
            <a:xfrm>
              <a:off x="795563" y="3102991"/>
              <a:ext cx="16463737" cy="4387127"/>
              <a:chOff x="795563" y="3102991"/>
              <a:chExt cx="16463737" cy="4387127"/>
            </a:xfrm>
          </p:grpSpPr>
          <p:grpSp>
            <p:nvGrpSpPr>
              <p:cNvPr id="308" name="Google Shape;308;p12"/>
              <p:cNvGrpSpPr/>
              <p:nvPr/>
            </p:nvGrpSpPr>
            <p:grpSpPr>
              <a:xfrm>
                <a:off x="795563" y="3102991"/>
                <a:ext cx="3972313" cy="3972313"/>
                <a:chOff x="0" y="0"/>
                <a:chExt cx="812800" cy="812800"/>
              </a:xfrm>
            </p:grpSpPr>
            <p:sp>
              <p:nvSpPr>
                <p:cNvPr id="309" name="Google Shape;309;p1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0" name="Google Shape;310;p1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11" name="Google Shape;311;p12"/>
              <p:cNvGrpSpPr/>
              <p:nvPr/>
            </p:nvGrpSpPr>
            <p:grpSpPr>
              <a:xfrm>
                <a:off x="5633779" y="3102991"/>
                <a:ext cx="3972313" cy="3972313"/>
                <a:chOff x="0" y="0"/>
                <a:chExt cx="812800" cy="812800"/>
              </a:xfrm>
            </p:grpSpPr>
            <p:sp>
              <p:nvSpPr>
                <p:cNvPr id="312" name="Google Shape;312;p1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3" name="Google Shape;313;p1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14" name="Google Shape;314;p12"/>
              <p:cNvGrpSpPr/>
              <p:nvPr/>
            </p:nvGrpSpPr>
            <p:grpSpPr>
              <a:xfrm>
                <a:off x="8162212" y="3517805"/>
                <a:ext cx="3972313" cy="3972313"/>
                <a:chOff x="0" y="0"/>
                <a:chExt cx="812800" cy="812800"/>
              </a:xfrm>
            </p:grpSpPr>
            <p:sp>
              <p:nvSpPr>
                <p:cNvPr id="315" name="Google Shape;315;p1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6" name="Google Shape;316;p1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17" name="Google Shape;317;p12"/>
              <p:cNvGrpSpPr/>
              <p:nvPr/>
            </p:nvGrpSpPr>
            <p:grpSpPr>
              <a:xfrm>
                <a:off x="10763528" y="3102991"/>
                <a:ext cx="3972313" cy="3972313"/>
                <a:chOff x="0" y="0"/>
                <a:chExt cx="812800" cy="812800"/>
              </a:xfrm>
            </p:grpSpPr>
            <p:sp>
              <p:nvSpPr>
                <p:cNvPr id="318" name="Google Shape;318;p1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9" name="Google Shape;319;p1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20" name="Google Shape;320;p12"/>
              <p:cNvGrpSpPr/>
              <p:nvPr/>
            </p:nvGrpSpPr>
            <p:grpSpPr>
              <a:xfrm>
                <a:off x="13286987" y="3517805"/>
                <a:ext cx="3972313" cy="3972313"/>
                <a:chOff x="0" y="0"/>
                <a:chExt cx="812800" cy="812800"/>
              </a:xfrm>
            </p:grpSpPr>
            <p:sp>
              <p:nvSpPr>
                <p:cNvPr id="321" name="Google Shape;321;p1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2" name="Google Shape;322;p1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323" name="Google Shape;323;p12"/>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4" name="Google Shape;324;p12"/>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5" name="Google Shape;325;p12"/>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6" name="Google Shape;326;p12"/>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13"/>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333" name="Google Shape;333;p13"/>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4" name="Google Shape;334;p13"/>
          <p:cNvSpPr txBox="1"/>
          <p:nvPr/>
        </p:nvSpPr>
        <p:spPr>
          <a:xfrm>
            <a:off x="1649118" y="681717"/>
            <a:ext cx="51326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Look and read.</a:t>
            </a:r>
            <a:endParaRPr/>
          </a:p>
        </p:txBody>
      </p:sp>
      <p:sp>
        <p:nvSpPr>
          <p:cNvPr id="336" name="Google Shape;336;p13"/>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C52F22E9-5FCD-438A-84C9-C56DC46540E3}"/>
              </a:ext>
            </a:extLst>
          </p:cNvPr>
          <p:cNvPicPr>
            <a:picLocks noChangeAspect="1"/>
          </p:cNvPicPr>
          <p:nvPr/>
        </p:nvPicPr>
        <p:blipFill>
          <a:blip r:embed="rId6"/>
          <a:stretch>
            <a:fillRect/>
          </a:stretch>
        </p:blipFill>
        <p:spPr>
          <a:xfrm>
            <a:off x="1649118" y="1850800"/>
            <a:ext cx="14379007" cy="7678930"/>
          </a:xfrm>
          <a:prstGeom prst="rect">
            <a:avLst/>
          </a:prstGeom>
        </p:spPr>
      </p:pic>
      <p:sp>
        <p:nvSpPr>
          <p:cNvPr id="337" name="Google Shape;337;p13"/>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14"/>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344" name="Google Shape;344;p14"/>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5" name="Google Shape;345;p14"/>
          <p:cNvSpPr txBox="1"/>
          <p:nvPr/>
        </p:nvSpPr>
        <p:spPr>
          <a:xfrm>
            <a:off x="1649118" y="681717"/>
            <a:ext cx="51326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Look and read.</a:t>
            </a:r>
            <a:endParaRPr/>
          </a:p>
        </p:txBody>
      </p:sp>
      <p:sp>
        <p:nvSpPr>
          <p:cNvPr id="346" name="Google Shape;346;p14"/>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7" name="Google Shape;347;p14"/>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48" name="Google Shape;348;p14"/>
          <p:cNvPicPr preferRelativeResize="0"/>
          <p:nvPr/>
        </p:nvPicPr>
        <p:blipFill rotWithShape="1">
          <a:blip r:embed="rId7">
            <a:alphaModFix/>
          </a:blip>
          <a:srcRect/>
          <a:stretch/>
        </p:blipFill>
        <p:spPr>
          <a:xfrm>
            <a:off x="304388" y="2428128"/>
            <a:ext cx="6477412" cy="6048835"/>
          </a:xfrm>
          <a:prstGeom prst="rect">
            <a:avLst/>
          </a:prstGeom>
          <a:noFill/>
          <a:ln>
            <a:noFill/>
          </a:ln>
        </p:spPr>
      </p:pic>
      <p:pic>
        <p:nvPicPr>
          <p:cNvPr id="2" name="Picture 1">
            <a:extLst>
              <a:ext uri="{FF2B5EF4-FFF2-40B4-BE49-F238E27FC236}">
                <a16:creationId xmlns:a16="http://schemas.microsoft.com/office/drawing/2014/main" id="{0AA7F1F3-DF14-4801-B4F1-7492FEF3EFAF}"/>
              </a:ext>
            </a:extLst>
          </p:cNvPr>
          <p:cNvPicPr>
            <a:picLocks noChangeAspect="1"/>
          </p:cNvPicPr>
          <p:nvPr/>
        </p:nvPicPr>
        <p:blipFill>
          <a:blip r:embed="rId8"/>
          <a:stretch>
            <a:fillRect/>
          </a:stretch>
        </p:blipFill>
        <p:spPr>
          <a:xfrm>
            <a:off x="7314965" y="2452295"/>
            <a:ext cx="11215155" cy="6024668"/>
          </a:xfrm>
          <a:prstGeom prst="rect">
            <a:avLst/>
          </a:prstGeom>
        </p:spPr>
      </p:pic>
      <p:cxnSp>
        <p:nvCxnSpPr>
          <p:cNvPr id="350" name="Google Shape;350;p14"/>
          <p:cNvCxnSpPr/>
          <p:nvPr/>
        </p:nvCxnSpPr>
        <p:spPr>
          <a:xfrm>
            <a:off x="10724604" y="4210593"/>
            <a:ext cx="4479807" cy="0"/>
          </a:xfrm>
          <a:prstGeom prst="straightConnector1">
            <a:avLst/>
          </a:prstGeom>
          <a:noFill/>
          <a:ln w="57150" cap="flat" cmpd="sng">
            <a:solidFill>
              <a:srgbClr val="FF0000"/>
            </a:solidFill>
            <a:prstDash val="solid"/>
            <a:round/>
            <a:headEnd type="none" w="sm" len="sm"/>
            <a:tailEnd type="none" w="sm" len="sm"/>
          </a:ln>
        </p:spPr>
      </p:cxnSp>
      <p:cxnSp>
        <p:nvCxnSpPr>
          <p:cNvPr id="351" name="Google Shape;351;p14"/>
          <p:cNvCxnSpPr>
            <a:cxnSpLocks/>
          </p:cNvCxnSpPr>
          <p:nvPr/>
        </p:nvCxnSpPr>
        <p:spPr>
          <a:xfrm>
            <a:off x="9013371" y="5143500"/>
            <a:ext cx="7309422" cy="99060"/>
          </a:xfrm>
          <a:prstGeom prst="straightConnector1">
            <a:avLst/>
          </a:prstGeom>
          <a:noFill/>
          <a:ln w="57150" cap="flat" cmpd="sng">
            <a:solidFill>
              <a:srgbClr val="FF0000"/>
            </a:solidFill>
            <a:prstDash val="solid"/>
            <a:round/>
            <a:headEnd type="none" w="sm" len="sm"/>
            <a:tailEnd type="none" w="sm" len="sm"/>
          </a:ln>
        </p:spPr>
      </p:cxnSp>
      <p:cxnSp>
        <p:nvCxnSpPr>
          <p:cNvPr id="352" name="Google Shape;352;p14"/>
          <p:cNvCxnSpPr/>
          <p:nvPr/>
        </p:nvCxnSpPr>
        <p:spPr>
          <a:xfrm>
            <a:off x="10724604" y="6066608"/>
            <a:ext cx="2819400" cy="0"/>
          </a:xfrm>
          <a:prstGeom prst="straightConnector1">
            <a:avLst/>
          </a:prstGeom>
          <a:noFill/>
          <a:ln w="57150" cap="flat" cmpd="sng">
            <a:solidFill>
              <a:srgbClr val="FF0000"/>
            </a:solidFill>
            <a:prstDash val="solid"/>
            <a:round/>
            <a:headEnd type="none" w="sm" len="sm"/>
            <a:tailEnd type="none" w="sm" len="sm"/>
          </a:ln>
        </p:spPr>
      </p:cxnSp>
      <p:cxnSp>
        <p:nvCxnSpPr>
          <p:cNvPr id="353" name="Google Shape;353;p14"/>
          <p:cNvCxnSpPr/>
          <p:nvPr/>
        </p:nvCxnSpPr>
        <p:spPr>
          <a:xfrm>
            <a:off x="9144000" y="7039792"/>
            <a:ext cx="6019800" cy="0"/>
          </a:xfrm>
          <a:prstGeom prst="straightConnector1">
            <a:avLst/>
          </a:prstGeom>
          <a:noFill/>
          <a:ln w="57150" cap="flat" cmpd="sng">
            <a:solidFill>
              <a:srgbClr val="FF0000"/>
            </a:solidFill>
            <a:prstDash val="solid"/>
            <a:round/>
            <a:headEnd type="none" w="sm" len="sm"/>
            <a:tailEnd type="none" w="sm" len="sm"/>
          </a:ln>
        </p:spPr>
      </p:cxnSp>
      <p:cxnSp>
        <p:nvCxnSpPr>
          <p:cNvPr id="354" name="Google Shape;354;p14"/>
          <p:cNvCxnSpPr/>
          <p:nvPr/>
        </p:nvCxnSpPr>
        <p:spPr>
          <a:xfrm>
            <a:off x="9013371" y="7993380"/>
            <a:ext cx="4079587" cy="0"/>
          </a:xfrm>
          <a:prstGeom prst="straightConnector1">
            <a:avLst/>
          </a:prstGeom>
          <a:noFill/>
          <a:ln w="57150" cap="flat" cmpd="sng">
            <a:solidFill>
              <a:srgbClr val="FF0000"/>
            </a:solidFill>
            <a:prstDash val="solid"/>
            <a:round/>
            <a:headEnd type="none" w="sm" len="sm"/>
            <a:tailEnd type="none" w="sm" len="sm"/>
          </a:ln>
        </p:spPr>
      </p:cxnSp>
      <p:cxnSp>
        <p:nvCxnSpPr>
          <p:cNvPr id="355" name="Google Shape;355;p14"/>
          <p:cNvCxnSpPr/>
          <p:nvPr/>
        </p:nvCxnSpPr>
        <p:spPr>
          <a:xfrm>
            <a:off x="15930907" y="7950926"/>
            <a:ext cx="685800" cy="0"/>
          </a:xfrm>
          <a:prstGeom prst="straightConnector1">
            <a:avLst/>
          </a:prstGeom>
          <a:noFill/>
          <a:ln w="57150" cap="flat" cmpd="sng">
            <a:solidFill>
              <a:srgbClr val="FF0000"/>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0"/>
                                        </p:tgtEl>
                                        <p:attrNameLst>
                                          <p:attrName>style.visibility</p:attrName>
                                        </p:attrNameLst>
                                      </p:cBhvr>
                                      <p:to>
                                        <p:strVal val="visible"/>
                                      </p:to>
                                    </p:set>
                                    <p:animEffect transition="in" filter="fade">
                                      <p:cBhvr>
                                        <p:cTn id="7" dur="500"/>
                                        <p:tgtEl>
                                          <p:spTgt spid="3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1"/>
                                        </p:tgtEl>
                                        <p:attrNameLst>
                                          <p:attrName>style.visibility</p:attrName>
                                        </p:attrNameLst>
                                      </p:cBhvr>
                                      <p:to>
                                        <p:strVal val="visible"/>
                                      </p:to>
                                    </p:set>
                                    <p:animEffect transition="in" filter="fade">
                                      <p:cBhvr>
                                        <p:cTn id="12" dur="500"/>
                                        <p:tgtEl>
                                          <p:spTgt spid="3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2"/>
                                        </p:tgtEl>
                                        <p:attrNameLst>
                                          <p:attrName>style.visibility</p:attrName>
                                        </p:attrNameLst>
                                      </p:cBhvr>
                                      <p:to>
                                        <p:strVal val="visible"/>
                                      </p:to>
                                    </p:set>
                                    <p:animEffect transition="in" filter="fade">
                                      <p:cBhvr>
                                        <p:cTn id="17" dur="500"/>
                                        <p:tgtEl>
                                          <p:spTgt spid="3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3"/>
                                        </p:tgtEl>
                                        <p:attrNameLst>
                                          <p:attrName>style.visibility</p:attrName>
                                        </p:attrNameLst>
                                      </p:cBhvr>
                                      <p:to>
                                        <p:strVal val="visible"/>
                                      </p:to>
                                    </p:set>
                                    <p:animEffect transition="in" filter="fade">
                                      <p:cBhvr>
                                        <p:cTn id="22" dur="500"/>
                                        <p:tgtEl>
                                          <p:spTgt spid="35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4"/>
                                        </p:tgtEl>
                                        <p:attrNameLst>
                                          <p:attrName>style.visibility</p:attrName>
                                        </p:attrNameLst>
                                      </p:cBhvr>
                                      <p:to>
                                        <p:strVal val="visible"/>
                                      </p:to>
                                    </p:set>
                                    <p:animEffect transition="in" filter="fade">
                                      <p:cBhvr>
                                        <p:cTn id="27" dur="500"/>
                                        <p:tgtEl>
                                          <p:spTgt spid="35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55"/>
                                        </p:tgtEl>
                                        <p:attrNameLst>
                                          <p:attrName>style.visibility</p:attrName>
                                        </p:attrNameLst>
                                      </p:cBhvr>
                                      <p:to>
                                        <p:strVal val="visible"/>
                                      </p:to>
                                    </p:set>
                                    <p:animEffect transition="in" filter="fade">
                                      <p:cBhvr>
                                        <p:cTn id="32" dur="500"/>
                                        <p:tgtEl>
                                          <p:spTgt spid="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15"/>
          <p:cNvPicPr preferRelativeResize="0"/>
          <p:nvPr/>
        </p:nvPicPr>
        <p:blipFill rotWithShape="1">
          <a:blip r:embed="rId3">
            <a:alphaModFix/>
          </a:blip>
          <a:srcRect/>
          <a:stretch/>
        </p:blipFill>
        <p:spPr>
          <a:xfrm>
            <a:off x="-9832" y="-39420"/>
            <a:ext cx="18297832" cy="10301499"/>
          </a:xfrm>
          <a:prstGeom prst="rect">
            <a:avLst/>
          </a:prstGeom>
          <a:noFill/>
          <a:ln>
            <a:noFill/>
          </a:ln>
        </p:spPr>
      </p:pic>
      <p:sp>
        <p:nvSpPr>
          <p:cNvPr id="362" name="Google Shape;362;p15"/>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3" name="Google Shape;363;p15"/>
          <p:cNvSpPr txBox="1"/>
          <p:nvPr/>
        </p:nvSpPr>
        <p:spPr>
          <a:xfrm>
            <a:off x="1649118" y="681717"/>
            <a:ext cx="5312360"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Read and match.</a:t>
            </a:r>
            <a:endParaRPr/>
          </a:p>
        </p:txBody>
      </p:sp>
      <p:sp>
        <p:nvSpPr>
          <p:cNvPr id="365" name="Google Shape;365;p15"/>
          <p:cNvSpPr txBox="1"/>
          <p:nvPr/>
        </p:nvSpPr>
        <p:spPr>
          <a:xfrm>
            <a:off x="8372089" y="175502"/>
            <a:ext cx="4732449" cy="123110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8000" u="sng" dirty="0">
                <a:solidFill>
                  <a:srgbClr val="00B050"/>
                </a:solidFill>
                <a:latin typeface="Arial"/>
                <a:ea typeface="Arial"/>
                <a:cs typeface="Arial"/>
                <a:sym typeface="Arial"/>
              </a:rPr>
              <a:t>Page 35</a:t>
            </a:r>
            <a:endParaRPr dirty="0"/>
          </a:p>
        </p:txBody>
      </p:sp>
      <p:sp>
        <p:nvSpPr>
          <p:cNvPr id="366" name="Google Shape;366;p15"/>
          <p:cNvSpPr txBox="1"/>
          <p:nvPr/>
        </p:nvSpPr>
        <p:spPr>
          <a:xfrm>
            <a:off x="-943724" y="2142147"/>
            <a:ext cx="8171066" cy="101566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6600" dirty="0">
                <a:solidFill>
                  <a:srgbClr val="740318"/>
                </a:solidFill>
                <a:latin typeface="Overlock"/>
                <a:ea typeface="Overlock"/>
                <a:cs typeface="Overlock"/>
                <a:sym typeface="Overlock"/>
              </a:rPr>
              <a:t>Health problems</a:t>
            </a:r>
            <a:endParaRPr dirty="0"/>
          </a:p>
        </p:txBody>
      </p:sp>
      <p:sp>
        <p:nvSpPr>
          <p:cNvPr id="367" name="Google Shape;367;p15"/>
          <p:cNvSpPr txBox="1"/>
          <p:nvPr/>
        </p:nvSpPr>
        <p:spPr>
          <a:xfrm>
            <a:off x="6869628" y="1278382"/>
            <a:ext cx="4538911" cy="1667059"/>
          </a:xfrm>
          <a:prstGeom prst="rect">
            <a:avLst/>
          </a:prstGeom>
          <a:noFill/>
          <a:ln>
            <a:noFill/>
          </a:ln>
        </p:spPr>
        <p:txBody>
          <a:bodyPr spcFirstLastPara="1" wrap="square" lIns="0" tIns="0" rIns="0" bIns="0" anchor="t" anchorCtr="0">
            <a:spAutoFit/>
          </a:bodyPr>
          <a:lstStyle/>
          <a:p>
            <a:pPr marL="0" marR="0" lvl="0" indent="0" algn="ctr" rtl="0">
              <a:lnSpc>
                <a:spcPct val="227287"/>
              </a:lnSpc>
              <a:spcBef>
                <a:spcPts val="0"/>
              </a:spcBef>
              <a:spcAft>
                <a:spcPts val="0"/>
              </a:spcAft>
              <a:buNone/>
            </a:pPr>
            <a:r>
              <a:rPr lang="en-US" sz="6600" dirty="0">
                <a:solidFill>
                  <a:srgbClr val="740318"/>
                </a:solidFill>
                <a:latin typeface="Overlock"/>
                <a:ea typeface="Overlock"/>
                <a:cs typeface="Overlock"/>
                <a:sym typeface="Overlock"/>
              </a:rPr>
              <a:t>Advice</a:t>
            </a:r>
            <a:endParaRPr dirty="0"/>
          </a:p>
        </p:txBody>
      </p:sp>
      <p:grpSp>
        <p:nvGrpSpPr>
          <p:cNvPr id="368" name="Google Shape;368;p15"/>
          <p:cNvGrpSpPr/>
          <p:nvPr/>
        </p:nvGrpSpPr>
        <p:grpSpPr>
          <a:xfrm>
            <a:off x="423787" y="4409858"/>
            <a:ext cx="5349996" cy="1198916"/>
            <a:chOff x="611077" y="5377877"/>
            <a:chExt cx="10048966" cy="2337622"/>
          </a:xfrm>
        </p:grpSpPr>
        <p:sp>
          <p:nvSpPr>
            <p:cNvPr id="369" name="Google Shape;369;p15"/>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0" name="Google Shape;370;p15"/>
            <p:cNvSpPr/>
            <p:nvPr/>
          </p:nvSpPr>
          <p:spPr>
            <a:xfrm>
              <a:off x="611077" y="5552396"/>
              <a:ext cx="9718982" cy="19803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cap="none" dirty="0">
                  <a:solidFill>
                    <a:schemeClr val="dk1"/>
                  </a:solidFill>
                  <a:latin typeface="Arial"/>
                  <a:ea typeface="Arial"/>
                  <a:cs typeface="Arial"/>
                  <a:sym typeface="Arial"/>
                </a:rPr>
                <a:t>1. Toothache</a:t>
              </a:r>
              <a:endParaRPr dirty="0"/>
            </a:p>
          </p:txBody>
        </p:sp>
      </p:grpSp>
      <p:grpSp>
        <p:nvGrpSpPr>
          <p:cNvPr id="371" name="Google Shape;371;p15"/>
          <p:cNvGrpSpPr/>
          <p:nvPr/>
        </p:nvGrpSpPr>
        <p:grpSpPr>
          <a:xfrm>
            <a:off x="418395" y="6172163"/>
            <a:ext cx="5349996" cy="1198916"/>
            <a:chOff x="611077" y="5377877"/>
            <a:chExt cx="10048966" cy="2337622"/>
          </a:xfrm>
        </p:grpSpPr>
        <p:sp>
          <p:nvSpPr>
            <p:cNvPr id="372" name="Google Shape;372;p15"/>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3" name="Google Shape;373;p15"/>
            <p:cNvSpPr/>
            <p:nvPr/>
          </p:nvSpPr>
          <p:spPr>
            <a:xfrm>
              <a:off x="611077" y="5552396"/>
              <a:ext cx="9718982" cy="19803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cap="none" dirty="0">
                  <a:solidFill>
                    <a:schemeClr val="dk1"/>
                  </a:solidFill>
                  <a:latin typeface="Arial"/>
                  <a:ea typeface="Arial"/>
                  <a:cs typeface="Arial"/>
                  <a:sym typeface="Arial"/>
                </a:rPr>
                <a:t>2. Headache</a:t>
              </a:r>
              <a:endParaRPr dirty="0"/>
            </a:p>
          </p:txBody>
        </p:sp>
      </p:grpSp>
      <p:grpSp>
        <p:nvGrpSpPr>
          <p:cNvPr id="374" name="Google Shape;374;p15"/>
          <p:cNvGrpSpPr/>
          <p:nvPr/>
        </p:nvGrpSpPr>
        <p:grpSpPr>
          <a:xfrm>
            <a:off x="418395" y="7990592"/>
            <a:ext cx="5446828" cy="1198916"/>
            <a:chOff x="611077" y="5377877"/>
            <a:chExt cx="10048966" cy="2337622"/>
          </a:xfrm>
        </p:grpSpPr>
        <p:sp>
          <p:nvSpPr>
            <p:cNvPr id="375" name="Google Shape;375;p15"/>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6" name="Google Shape;376;p15"/>
            <p:cNvSpPr/>
            <p:nvPr/>
          </p:nvSpPr>
          <p:spPr>
            <a:xfrm>
              <a:off x="611077" y="5552396"/>
              <a:ext cx="9718982" cy="19803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cap="none" dirty="0">
                  <a:solidFill>
                    <a:schemeClr val="dk1"/>
                  </a:solidFill>
                  <a:latin typeface="Arial"/>
                  <a:ea typeface="Arial"/>
                  <a:cs typeface="Arial"/>
                  <a:sym typeface="Arial"/>
                </a:rPr>
                <a:t>3. Sore throat</a:t>
              </a:r>
              <a:endParaRPr dirty="0"/>
            </a:p>
          </p:txBody>
        </p:sp>
      </p:grpSp>
      <p:grpSp>
        <p:nvGrpSpPr>
          <p:cNvPr id="377" name="Google Shape;377;p15"/>
          <p:cNvGrpSpPr/>
          <p:nvPr/>
        </p:nvGrpSpPr>
        <p:grpSpPr>
          <a:xfrm>
            <a:off x="6293420" y="3210942"/>
            <a:ext cx="12820039" cy="1198916"/>
            <a:chOff x="361335" y="5481584"/>
            <a:chExt cx="10389308" cy="2337622"/>
          </a:xfrm>
        </p:grpSpPr>
        <p:sp>
          <p:nvSpPr>
            <p:cNvPr id="378" name="Google Shape;378;p15"/>
            <p:cNvSpPr/>
            <p:nvPr/>
          </p:nvSpPr>
          <p:spPr>
            <a:xfrm>
              <a:off x="361335" y="5481584"/>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79" name="Google Shape;379;p15"/>
            <p:cNvSpPr/>
            <p:nvPr/>
          </p:nvSpPr>
          <p:spPr>
            <a:xfrm>
              <a:off x="644513" y="5731310"/>
              <a:ext cx="10106130"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a. should brush your teeth regularly.</a:t>
              </a:r>
              <a:endParaRPr sz="4800" dirty="0"/>
            </a:p>
          </p:txBody>
        </p:sp>
      </p:grpSp>
      <p:grpSp>
        <p:nvGrpSpPr>
          <p:cNvPr id="380" name="Google Shape;380;p15"/>
          <p:cNvGrpSpPr/>
          <p:nvPr/>
        </p:nvGrpSpPr>
        <p:grpSpPr>
          <a:xfrm>
            <a:off x="6293420" y="4562968"/>
            <a:ext cx="11570793" cy="1198916"/>
            <a:chOff x="-180014" y="5377877"/>
            <a:chExt cx="9908520" cy="2337622"/>
          </a:xfrm>
        </p:grpSpPr>
        <p:sp>
          <p:nvSpPr>
            <p:cNvPr id="381" name="Google Shape;381;p15"/>
            <p:cNvSpPr/>
            <p:nvPr/>
          </p:nvSpPr>
          <p:spPr>
            <a:xfrm>
              <a:off x="-180014" y="5377877"/>
              <a:ext cx="9908520"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82" name="Google Shape;382;p15"/>
            <p:cNvSpPr/>
            <p:nvPr/>
          </p:nvSpPr>
          <p:spPr>
            <a:xfrm>
              <a:off x="98433" y="5577852"/>
              <a:ext cx="9299247"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b. should not drink cold water.</a:t>
              </a:r>
              <a:endParaRPr sz="4800" dirty="0"/>
            </a:p>
          </p:txBody>
        </p:sp>
      </p:grpSp>
      <p:grpSp>
        <p:nvGrpSpPr>
          <p:cNvPr id="383" name="Google Shape;383;p15"/>
          <p:cNvGrpSpPr/>
          <p:nvPr/>
        </p:nvGrpSpPr>
        <p:grpSpPr>
          <a:xfrm>
            <a:off x="6293421" y="5981267"/>
            <a:ext cx="11783112" cy="1198916"/>
            <a:chOff x="347179" y="5408360"/>
            <a:chExt cx="9563145" cy="2337622"/>
          </a:xfrm>
        </p:grpSpPr>
        <p:sp>
          <p:nvSpPr>
            <p:cNvPr id="384" name="Google Shape;384;p15"/>
            <p:cNvSpPr/>
            <p:nvPr/>
          </p:nvSpPr>
          <p:spPr>
            <a:xfrm>
              <a:off x="347179" y="5408360"/>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85" name="Google Shape;385;p15"/>
            <p:cNvSpPr/>
            <p:nvPr/>
          </p:nvSpPr>
          <p:spPr>
            <a:xfrm>
              <a:off x="611077" y="5552396"/>
              <a:ext cx="9299247"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c. should have a rest.</a:t>
              </a:r>
              <a:endParaRPr sz="4800" dirty="0"/>
            </a:p>
          </p:txBody>
        </p:sp>
      </p:grpSp>
      <p:grpSp>
        <p:nvGrpSpPr>
          <p:cNvPr id="386" name="Google Shape;386;p15"/>
          <p:cNvGrpSpPr/>
          <p:nvPr/>
        </p:nvGrpSpPr>
        <p:grpSpPr>
          <a:xfrm>
            <a:off x="6293421" y="7345370"/>
            <a:ext cx="12108271" cy="1134237"/>
            <a:chOff x="611077" y="5351313"/>
            <a:chExt cx="9555863" cy="3060414"/>
          </a:xfrm>
        </p:grpSpPr>
        <p:sp>
          <p:nvSpPr>
            <p:cNvPr id="387" name="Google Shape;387;p15"/>
            <p:cNvSpPr/>
            <p:nvPr/>
          </p:nvSpPr>
          <p:spPr>
            <a:xfrm>
              <a:off x="611077" y="5377877"/>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88" name="Google Shape;388;p15"/>
            <p:cNvSpPr/>
            <p:nvPr/>
          </p:nvSpPr>
          <p:spPr>
            <a:xfrm>
              <a:off x="867693" y="5351313"/>
              <a:ext cx="9299247" cy="30604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d. shouldn’t eat ice cream very often.</a:t>
              </a:r>
              <a:endParaRPr sz="4800" dirty="0"/>
            </a:p>
          </p:txBody>
        </p:sp>
      </p:grpSp>
      <p:grpSp>
        <p:nvGrpSpPr>
          <p:cNvPr id="389" name="Google Shape;389;p15"/>
          <p:cNvGrpSpPr/>
          <p:nvPr/>
        </p:nvGrpSpPr>
        <p:grpSpPr>
          <a:xfrm>
            <a:off x="6293421" y="8771259"/>
            <a:ext cx="12132543" cy="1134237"/>
            <a:chOff x="611077" y="5373482"/>
            <a:chExt cx="9575018" cy="2342017"/>
          </a:xfrm>
        </p:grpSpPr>
        <p:sp>
          <p:nvSpPr>
            <p:cNvPr id="390" name="Google Shape;390;p15"/>
            <p:cNvSpPr/>
            <p:nvPr/>
          </p:nvSpPr>
          <p:spPr>
            <a:xfrm>
              <a:off x="611077" y="5377877"/>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91" name="Google Shape;391;p15"/>
            <p:cNvSpPr/>
            <p:nvPr/>
          </p:nvSpPr>
          <p:spPr>
            <a:xfrm>
              <a:off x="886848" y="5373482"/>
              <a:ext cx="9299247"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e. shouldn’t watch much TV.</a:t>
              </a:r>
              <a:endParaRPr sz="4800" dirty="0"/>
            </a:p>
          </p:txBody>
        </p:sp>
      </p:grpSp>
      <p:pic>
        <p:nvPicPr>
          <p:cNvPr id="2" name="Picture 1">
            <a:extLst>
              <a:ext uri="{FF2B5EF4-FFF2-40B4-BE49-F238E27FC236}">
                <a16:creationId xmlns:a16="http://schemas.microsoft.com/office/drawing/2014/main" id="{6E8C2200-DC7C-442C-B2F7-ABA5E535B195}"/>
              </a:ext>
            </a:extLst>
          </p:cNvPr>
          <p:cNvPicPr>
            <a:picLocks noChangeAspect="1"/>
          </p:cNvPicPr>
          <p:nvPr/>
        </p:nvPicPr>
        <p:blipFill>
          <a:blip r:embed="rId5"/>
          <a:stretch>
            <a:fillRect/>
          </a:stretch>
        </p:blipFill>
        <p:spPr>
          <a:xfrm>
            <a:off x="12878155" y="175502"/>
            <a:ext cx="5126906" cy="261576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TotalTime>
  <Words>938</Words>
  <Application>Microsoft Office PowerPoint</Application>
  <PresentationFormat>Custom</PresentationFormat>
  <Paragraphs>143</Paragraphs>
  <Slides>33</Slides>
  <Notes>33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Overlock</vt:lpstr>
      <vt:lpstr>Suranna</vt:lpstr>
      <vt:lpstr>Arial</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TRANGNHD</dc:creator>
  <cp:lastModifiedBy>Administrator</cp:lastModifiedBy>
  <cp:revision>8</cp:revision>
  <dcterms:created xsi:type="dcterms:W3CDTF">2006-08-16T00:00:00Z</dcterms:created>
  <dcterms:modified xsi:type="dcterms:W3CDTF">2025-04-09T14:31:49Z</dcterms:modified>
</cp:coreProperties>
</file>