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4" r:id="rId2"/>
  </p:sldMasterIdLst>
  <p:notesMasterIdLst>
    <p:notesMasterId r:id="rId22"/>
  </p:notesMasterIdLst>
  <p:sldIdLst>
    <p:sldId id="680" r:id="rId3"/>
    <p:sldId id="598" r:id="rId4"/>
    <p:sldId id="445" r:id="rId5"/>
    <p:sldId id="625" r:id="rId6"/>
    <p:sldId id="626" r:id="rId7"/>
    <p:sldId id="627" r:id="rId8"/>
    <p:sldId id="446" r:id="rId9"/>
    <p:sldId id="622" r:id="rId10"/>
    <p:sldId id="628" r:id="rId11"/>
    <p:sldId id="629" r:id="rId12"/>
    <p:sldId id="630" r:id="rId13"/>
    <p:sldId id="631" r:id="rId14"/>
    <p:sldId id="447" r:id="rId15"/>
    <p:sldId id="632" r:id="rId16"/>
    <p:sldId id="616" r:id="rId17"/>
    <p:sldId id="633" r:id="rId18"/>
    <p:sldId id="618" r:id="rId19"/>
    <p:sldId id="448" r:id="rId20"/>
    <p:sldId id="619" r:id="rId21"/>
  </p:sldIdLst>
  <p:sldSz cx="9144000" cy="5143500" type="screen16x9"/>
  <p:notesSz cx="6858000" cy="9144000"/>
  <p:embeddedFontLst>
    <p:embeddedFont>
      <p:font typeface="Kirang Haerang" panose="020B0604020202020204" charset="-127"/>
      <p:regular r:id="rId23"/>
    </p:embeddedFont>
    <p:embeddedFont>
      <p:font typeface="Calibri" panose="020F0502020204030204" pitchFamily="34" charset="0"/>
      <p:regular r:id="rId24"/>
      <p:bold r:id="rId25"/>
      <p:italic r:id="rId26"/>
      <p:boldItalic r:id="rId27"/>
    </p:embeddedFont>
    <p:embeddedFont>
      <p:font typeface="Comic Sans MS" panose="030F0702030302020204" pitchFamily="66" charset="0"/>
      <p:regular r:id="rId28"/>
      <p:bold r:id="rId29"/>
      <p:italic r:id="rId30"/>
      <p:boldItalic r:id="rId31"/>
    </p:embeddedFont>
    <p:embeddedFont>
      <p:font typeface="Nixie One" panose="020B0604020202020204" charset="0"/>
      <p:regular r:id="rId32"/>
    </p:embeddedFont>
    <p:embeddedFont>
      <p:font typeface="Nuni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7CA"/>
    <a:srgbClr val="EC0089"/>
    <a:srgbClr val="000000"/>
    <a:srgbClr val="FFFFFF"/>
    <a:srgbClr val="008448"/>
    <a:srgbClr val="C6E9F7"/>
    <a:srgbClr val="96580B"/>
    <a:srgbClr val="E4D9B6"/>
    <a:srgbClr val="FFD774"/>
    <a:srgbClr val="E0B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597CDA-B509-4755-B745-F0CC76C8D426}">
  <a:tblStyle styleId="{5C597CDA-B509-4755-B745-F0CC76C8D4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330" autoAdjust="0"/>
  </p:normalViewPr>
  <p:slideViewPr>
    <p:cSldViewPr snapToGrid="0">
      <p:cViewPr varScale="1">
        <p:scale>
          <a:sx n="133" d="100"/>
          <a:sy n="133" d="100"/>
        </p:scale>
        <p:origin x="1020"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437322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657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0868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750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415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336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49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1939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0722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3084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0324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836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96144" y="2400300"/>
            <a:ext cx="2743200" cy="28336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896144" y="306388"/>
            <a:ext cx="2743200" cy="2057400"/>
          </a:xfrm>
          <a:prstGeom prst="rect">
            <a:avLst/>
          </a:prstGeom>
          <a:noFill/>
          <a:ln>
            <a:noFill/>
          </a:ln>
        </p:spPr>
      </p:sp>
      <p:sp>
        <p:nvSpPr>
          <p:cNvPr id="64" name="Google Shape;64;p10"/>
          <p:cNvSpPr txBox="1">
            <a:spLocks noGrp="1"/>
          </p:cNvSpPr>
          <p:nvPr>
            <p:ph type="body" idx="1"/>
          </p:nvPr>
        </p:nvSpPr>
        <p:spPr>
          <a:xfrm>
            <a:off x="896144" y="2683669"/>
            <a:ext cx="2743200" cy="402431"/>
          </a:xfrm>
          <a:prstGeom prst="rect">
            <a:avLst/>
          </a:prstGeom>
          <a:noFill/>
          <a:ln>
            <a:noFill/>
          </a:ln>
        </p:spPr>
        <p:txBody>
          <a:bodyPr spcFirstLastPara="1" wrap="square" lIns="91425" tIns="45700" rIns="91425" bIns="45700" anchor="t" anchorCtr="0">
            <a:normAutofit/>
          </a:bodyPr>
          <a:lstStyle>
            <a:lvl1pPr marL="228600" lvl="0" indent="-114300" algn="l">
              <a:spcBef>
                <a:spcPts val="140"/>
              </a:spcBef>
              <a:spcAft>
                <a:spcPts val="0"/>
              </a:spcAft>
              <a:buClr>
                <a:schemeClr val="dk1"/>
              </a:buClr>
              <a:buSzPts val="1400"/>
              <a:buNone/>
              <a:defRPr sz="700"/>
            </a:lvl1pPr>
            <a:lvl2pPr marL="457200" lvl="1" indent="-114300" algn="l">
              <a:spcBef>
                <a:spcPts val="120"/>
              </a:spcBef>
              <a:spcAft>
                <a:spcPts val="0"/>
              </a:spcAft>
              <a:buClr>
                <a:schemeClr val="dk1"/>
              </a:buClr>
              <a:buSzPts val="1200"/>
              <a:buNone/>
              <a:defRPr sz="600"/>
            </a:lvl2pPr>
            <a:lvl3pPr marL="685800" lvl="2" indent="-114300" algn="l">
              <a:spcBef>
                <a:spcPts val="100"/>
              </a:spcBef>
              <a:spcAft>
                <a:spcPts val="0"/>
              </a:spcAft>
              <a:buClr>
                <a:schemeClr val="dk1"/>
              </a:buClr>
              <a:buSzPts val="1000"/>
              <a:buNone/>
              <a:defRPr sz="500"/>
            </a:lvl3pPr>
            <a:lvl4pPr marL="914400" lvl="3" indent="-114300" algn="l">
              <a:spcBef>
                <a:spcPts val="90"/>
              </a:spcBef>
              <a:spcAft>
                <a:spcPts val="0"/>
              </a:spcAft>
              <a:buClr>
                <a:schemeClr val="dk1"/>
              </a:buClr>
              <a:buSzPts val="900"/>
              <a:buNone/>
              <a:defRPr sz="450"/>
            </a:lvl4pPr>
            <a:lvl5pPr marL="1143000" lvl="4" indent="-114300" algn="l">
              <a:spcBef>
                <a:spcPts val="90"/>
              </a:spcBef>
              <a:spcAft>
                <a:spcPts val="0"/>
              </a:spcAft>
              <a:buClr>
                <a:schemeClr val="dk1"/>
              </a:buClr>
              <a:buSzPts val="900"/>
              <a:buNone/>
              <a:defRPr sz="450"/>
            </a:lvl5pPr>
            <a:lvl6pPr marL="1371600" lvl="5" indent="-114300" algn="l">
              <a:spcBef>
                <a:spcPts val="90"/>
              </a:spcBef>
              <a:spcAft>
                <a:spcPts val="0"/>
              </a:spcAft>
              <a:buClr>
                <a:schemeClr val="dk1"/>
              </a:buClr>
              <a:buSzPts val="900"/>
              <a:buNone/>
              <a:defRPr sz="450"/>
            </a:lvl6pPr>
            <a:lvl7pPr marL="1600200" lvl="6" indent="-114300" algn="l">
              <a:spcBef>
                <a:spcPts val="90"/>
              </a:spcBef>
              <a:spcAft>
                <a:spcPts val="0"/>
              </a:spcAft>
              <a:buClr>
                <a:schemeClr val="dk1"/>
              </a:buClr>
              <a:buSzPts val="900"/>
              <a:buNone/>
              <a:defRPr sz="450"/>
            </a:lvl7pPr>
            <a:lvl8pPr marL="1828800" lvl="7" indent="-114300" algn="l">
              <a:spcBef>
                <a:spcPts val="90"/>
              </a:spcBef>
              <a:spcAft>
                <a:spcPts val="0"/>
              </a:spcAft>
              <a:buClr>
                <a:schemeClr val="dk1"/>
              </a:buClr>
              <a:buSzPts val="900"/>
              <a:buNone/>
              <a:defRPr sz="450"/>
            </a:lvl8pPr>
            <a:lvl9pPr marL="2057400" lvl="8" indent="-114300" algn="l">
              <a:spcBef>
                <a:spcPts val="90"/>
              </a:spcBef>
              <a:spcAft>
                <a:spcPts val="0"/>
              </a:spcAft>
              <a:buClr>
                <a:schemeClr val="dk1"/>
              </a:buClr>
              <a:buSzPts val="900"/>
              <a:buNone/>
              <a:defRPr sz="450"/>
            </a:lvl9pPr>
          </a:lstStyle>
          <a:p>
            <a:endParaRPr/>
          </a:p>
        </p:txBody>
      </p:sp>
      <p:sp>
        <p:nvSpPr>
          <p:cNvPr id="65" name="Google Shape;65;p10"/>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71785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1154510" y="-125809"/>
            <a:ext cx="2262982" cy="4114800"/>
          </a:xfrm>
          <a:prstGeom prst="rect">
            <a:avLst/>
          </a:prstGeom>
          <a:noFill/>
          <a:ln>
            <a:noFill/>
          </a:ln>
        </p:spPr>
        <p:txBody>
          <a:bodyPr spcFirstLastPara="1" wrap="square" lIns="91425" tIns="45700" rIns="91425" bIns="45700" anchor="t" anchorCtr="0">
            <a:normAutofit/>
          </a:bodyPr>
          <a:lstStyle>
            <a:lvl1pPr marL="228600" lvl="0" indent="-171450" algn="l">
              <a:spcBef>
                <a:spcPts val="180"/>
              </a:spcBef>
              <a:spcAft>
                <a:spcPts val="0"/>
              </a:spcAft>
              <a:buClr>
                <a:schemeClr val="dk1"/>
              </a:buClr>
              <a:buSzPts val="1800"/>
              <a:buChar char="•"/>
              <a:defRPr/>
            </a:lvl1pPr>
            <a:lvl2pPr marL="457200" lvl="1" indent="-171450" algn="l">
              <a:spcBef>
                <a:spcPts val="180"/>
              </a:spcBef>
              <a:spcAft>
                <a:spcPts val="0"/>
              </a:spcAft>
              <a:buClr>
                <a:schemeClr val="dk1"/>
              </a:buClr>
              <a:buSzPts val="1800"/>
              <a:buChar char="–"/>
              <a:defRPr/>
            </a:lvl2pPr>
            <a:lvl3pPr marL="685800" lvl="2" indent="-171450" algn="l">
              <a:spcBef>
                <a:spcPts val="180"/>
              </a:spcBef>
              <a:spcAft>
                <a:spcPts val="0"/>
              </a:spcAft>
              <a:buClr>
                <a:schemeClr val="dk1"/>
              </a:buClr>
              <a:buSzPts val="1800"/>
              <a:buChar char="•"/>
              <a:defRPr/>
            </a:lvl3pPr>
            <a:lvl4pPr marL="914400" lvl="3" indent="-171450" algn="l">
              <a:spcBef>
                <a:spcPts val="180"/>
              </a:spcBef>
              <a:spcAft>
                <a:spcPts val="0"/>
              </a:spcAft>
              <a:buClr>
                <a:schemeClr val="dk1"/>
              </a:buClr>
              <a:buSzPts val="1800"/>
              <a:buChar char="–"/>
              <a:defRPr/>
            </a:lvl4pPr>
            <a:lvl5pPr marL="1143000" lvl="4" indent="-171450" algn="l">
              <a:spcBef>
                <a:spcPts val="180"/>
              </a:spcBef>
              <a:spcAft>
                <a:spcPts val="0"/>
              </a:spcAft>
              <a:buClr>
                <a:schemeClr val="dk1"/>
              </a:buClr>
              <a:buSzPts val="1800"/>
              <a:buChar char="»"/>
              <a:defRPr/>
            </a:lvl5pPr>
            <a:lvl6pPr marL="1371600" lvl="5" indent="-171450" algn="l">
              <a:spcBef>
                <a:spcPts val="180"/>
              </a:spcBef>
              <a:spcAft>
                <a:spcPts val="0"/>
              </a:spcAft>
              <a:buClr>
                <a:schemeClr val="dk1"/>
              </a:buClr>
              <a:buSzPts val="1800"/>
              <a:buChar char="•"/>
              <a:defRPr/>
            </a:lvl6pPr>
            <a:lvl7pPr marL="1600200" lvl="6" indent="-171450" algn="l">
              <a:spcBef>
                <a:spcPts val="180"/>
              </a:spcBef>
              <a:spcAft>
                <a:spcPts val="0"/>
              </a:spcAft>
              <a:buClr>
                <a:schemeClr val="dk1"/>
              </a:buClr>
              <a:buSzPts val="1800"/>
              <a:buChar char="•"/>
              <a:defRPr/>
            </a:lvl7pPr>
            <a:lvl8pPr marL="1828800" lvl="7" indent="-171450" algn="l">
              <a:spcBef>
                <a:spcPts val="180"/>
              </a:spcBef>
              <a:spcAft>
                <a:spcPts val="0"/>
              </a:spcAft>
              <a:buClr>
                <a:schemeClr val="dk1"/>
              </a:buClr>
              <a:buSzPts val="1800"/>
              <a:buChar char="•"/>
              <a:defRPr/>
            </a:lvl8pPr>
            <a:lvl9pPr marL="2057400" lvl="8" indent="-171450" algn="l">
              <a:spcBef>
                <a:spcPts val="18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49189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2366169" y="1085851"/>
            <a:ext cx="2925763" cy="10287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270669" y="95250"/>
            <a:ext cx="2925763" cy="3009900"/>
          </a:xfrm>
          <a:prstGeom prst="rect">
            <a:avLst/>
          </a:prstGeom>
          <a:noFill/>
          <a:ln>
            <a:noFill/>
          </a:ln>
        </p:spPr>
        <p:txBody>
          <a:bodyPr spcFirstLastPara="1" wrap="square" lIns="91425" tIns="45700" rIns="91425" bIns="45700" anchor="t" anchorCtr="0">
            <a:normAutofit/>
          </a:bodyPr>
          <a:lstStyle>
            <a:lvl1pPr marL="228600" lvl="0" indent="-171450" algn="l">
              <a:spcBef>
                <a:spcPts val="180"/>
              </a:spcBef>
              <a:spcAft>
                <a:spcPts val="0"/>
              </a:spcAft>
              <a:buClr>
                <a:schemeClr val="dk1"/>
              </a:buClr>
              <a:buSzPts val="1800"/>
              <a:buChar char="•"/>
              <a:defRPr/>
            </a:lvl1pPr>
            <a:lvl2pPr marL="457200" lvl="1" indent="-171450" algn="l">
              <a:spcBef>
                <a:spcPts val="180"/>
              </a:spcBef>
              <a:spcAft>
                <a:spcPts val="0"/>
              </a:spcAft>
              <a:buClr>
                <a:schemeClr val="dk1"/>
              </a:buClr>
              <a:buSzPts val="1800"/>
              <a:buChar char="–"/>
              <a:defRPr/>
            </a:lvl2pPr>
            <a:lvl3pPr marL="685800" lvl="2" indent="-171450" algn="l">
              <a:spcBef>
                <a:spcPts val="180"/>
              </a:spcBef>
              <a:spcAft>
                <a:spcPts val="0"/>
              </a:spcAft>
              <a:buClr>
                <a:schemeClr val="dk1"/>
              </a:buClr>
              <a:buSzPts val="1800"/>
              <a:buChar char="•"/>
              <a:defRPr/>
            </a:lvl3pPr>
            <a:lvl4pPr marL="914400" lvl="3" indent="-171450" algn="l">
              <a:spcBef>
                <a:spcPts val="180"/>
              </a:spcBef>
              <a:spcAft>
                <a:spcPts val="0"/>
              </a:spcAft>
              <a:buClr>
                <a:schemeClr val="dk1"/>
              </a:buClr>
              <a:buSzPts val="1800"/>
              <a:buChar char="–"/>
              <a:defRPr/>
            </a:lvl4pPr>
            <a:lvl5pPr marL="1143000" lvl="4" indent="-171450" algn="l">
              <a:spcBef>
                <a:spcPts val="180"/>
              </a:spcBef>
              <a:spcAft>
                <a:spcPts val="0"/>
              </a:spcAft>
              <a:buClr>
                <a:schemeClr val="dk1"/>
              </a:buClr>
              <a:buSzPts val="1800"/>
              <a:buChar char="»"/>
              <a:defRPr/>
            </a:lvl5pPr>
            <a:lvl6pPr marL="1371600" lvl="5" indent="-171450" algn="l">
              <a:spcBef>
                <a:spcPts val="180"/>
              </a:spcBef>
              <a:spcAft>
                <a:spcPts val="0"/>
              </a:spcAft>
              <a:buClr>
                <a:schemeClr val="dk1"/>
              </a:buClr>
              <a:buSzPts val="1800"/>
              <a:buChar char="•"/>
              <a:defRPr/>
            </a:lvl6pPr>
            <a:lvl7pPr marL="1600200" lvl="6" indent="-171450" algn="l">
              <a:spcBef>
                <a:spcPts val="180"/>
              </a:spcBef>
              <a:spcAft>
                <a:spcPts val="0"/>
              </a:spcAft>
              <a:buClr>
                <a:schemeClr val="dk1"/>
              </a:buClr>
              <a:buSzPts val="1800"/>
              <a:buChar char="•"/>
              <a:defRPr/>
            </a:lvl7pPr>
            <a:lvl8pPr marL="1828800" lvl="7" indent="-171450" algn="l">
              <a:spcBef>
                <a:spcPts val="180"/>
              </a:spcBef>
              <a:spcAft>
                <a:spcPts val="0"/>
              </a:spcAft>
              <a:buClr>
                <a:schemeClr val="dk1"/>
              </a:buClr>
              <a:buSzPts val="1800"/>
              <a:buChar char="•"/>
              <a:defRPr/>
            </a:lvl8pPr>
            <a:lvl9pPr marL="2057400" lvl="8" indent="-171450" algn="l">
              <a:spcBef>
                <a:spcPts val="18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7952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273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42900" y="1065212"/>
            <a:ext cx="3886200" cy="73501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685800" y="1943100"/>
            <a:ext cx="3200400" cy="876300"/>
          </a:xfrm>
          <a:prstGeom prst="rect">
            <a:avLst/>
          </a:prstGeom>
          <a:noFill/>
          <a:ln>
            <a:noFill/>
          </a:ln>
        </p:spPr>
        <p:txBody>
          <a:bodyPr spcFirstLastPara="1" wrap="square" lIns="91425" tIns="45700" rIns="91425" bIns="45700" anchor="t" anchorCtr="0">
            <a:normAutofit/>
          </a:bodyPr>
          <a:lstStyle>
            <a:lvl1pPr lvl="0" algn="ctr">
              <a:spcBef>
                <a:spcPts val="320"/>
              </a:spcBef>
              <a:spcAft>
                <a:spcPts val="0"/>
              </a:spcAft>
              <a:buClr>
                <a:srgbClr val="888888"/>
              </a:buClr>
              <a:buSzPts val="3200"/>
              <a:buNone/>
              <a:defRPr>
                <a:solidFill>
                  <a:srgbClr val="888888"/>
                </a:solidFill>
              </a:defRPr>
            </a:lvl1pPr>
            <a:lvl2pPr lvl="1" algn="ctr">
              <a:spcBef>
                <a:spcPts val="280"/>
              </a:spcBef>
              <a:spcAft>
                <a:spcPts val="0"/>
              </a:spcAft>
              <a:buClr>
                <a:srgbClr val="888888"/>
              </a:buClr>
              <a:buSzPts val="2800"/>
              <a:buNone/>
              <a:defRPr>
                <a:solidFill>
                  <a:srgbClr val="888888"/>
                </a:solidFill>
              </a:defRPr>
            </a:lvl2pPr>
            <a:lvl3pPr lvl="2" algn="ctr">
              <a:spcBef>
                <a:spcPts val="240"/>
              </a:spcBef>
              <a:spcAft>
                <a:spcPts val="0"/>
              </a:spcAft>
              <a:buClr>
                <a:srgbClr val="888888"/>
              </a:buClr>
              <a:buSzPts val="2400"/>
              <a:buNone/>
              <a:defRPr>
                <a:solidFill>
                  <a:srgbClr val="888888"/>
                </a:solidFill>
              </a:defRPr>
            </a:lvl3pPr>
            <a:lvl4pPr lvl="3" algn="ctr">
              <a:spcBef>
                <a:spcPts val="200"/>
              </a:spcBef>
              <a:spcAft>
                <a:spcPts val="0"/>
              </a:spcAft>
              <a:buClr>
                <a:srgbClr val="888888"/>
              </a:buClr>
              <a:buSzPts val="2000"/>
              <a:buNone/>
              <a:defRPr>
                <a:solidFill>
                  <a:srgbClr val="888888"/>
                </a:solidFill>
              </a:defRPr>
            </a:lvl4pPr>
            <a:lvl5pPr lvl="4" algn="ctr">
              <a:spcBef>
                <a:spcPts val="200"/>
              </a:spcBef>
              <a:spcAft>
                <a:spcPts val="0"/>
              </a:spcAft>
              <a:buClr>
                <a:srgbClr val="888888"/>
              </a:buClr>
              <a:buSzPts val="2000"/>
              <a:buNone/>
              <a:defRPr>
                <a:solidFill>
                  <a:srgbClr val="888888"/>
                </a:solidFill>
              </a:defRPr>
            </a:lvl5pPr>
            <a:lvl6pPr lvl="5" algn="ctr">
              <a:spcBef>
                <a:spcPts val="200"/>
              </a:spcBef>
              <a:spcAft>
                <a:spcPts val="0"/>
              </a:spcAft>
              <a:buClr>
                <a:srgbClr val="888888"/>
              </a:buClr>
              <a:buSzPts val="2000"/>
              <a:buNone/>
              <a:defRPr>
                <a:solidFill>
                  <a:srgbClr val="888888"/>
                </a:solidFill>
              </a:defRPr>
            </a:lvl6pPr>
            <a:lvl7pPr lvl="6" algn="ctr">
              <a:spcBef>
                <a:spcPts val="200"/>
              </a:spcBef>
              <a:spcAft>
                <a:spcPts val="0"/>
              </a:spcAft>
              <a:buClr>
                <a:srgbClr val="888888"/>
              </a:buClr>
              <a:buSzPts val="2000"/>
              <a:buNone/>
              <a:defRPr>
                <a:solidFill>
                  <a:srgbClr val="888888"/>
                </a:solidFill>
              </a:defRPr>
            </a:lvl7pPr>
            <a:lvl8pPr lvl="7" algn="ctr">
              <a:spcBef>
                <a:spcPts val="200"/>
              </a:spcBef>
              <a:spcAft>
                <a:spcPts val="0"/>
              </a:spcAft>
              <a:buClr>
                <a:srgbClr val="888888"/>
              </a:buClr>
              <a:buSzPts val="2000"/>
              <a:buNone/>
              <a:defRPr>
                <a:solidFill>
                  <a:srgbClr val="888888"/>
                </a:solidFill>
              </a:defRPr>
            </a:lvl8pPr>
            <a:lvl9pPr lvl="8" algn="ctr">
              <a:spcBef>
                <a:spcPts val="2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45756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228600" y="800100"/>
            <a:ext cx="4114800" cy="2262982"/>
          </a:xfrm>
          <a:prstGeom prst="rect">
            <a:avLst/>
          </a:prstGeom>
          <a:noFill/>
          <a:ln>
            <a:noFill/>
          </a:ln>
        </p:spPr>
        <p:txBody>
          <a:bodyPr spcFirstLastPara="1" wrap="square" lIns="91425" tIns="45700" rIns="91425" bIns="45700" anchor="t" anchorCtr="0">
            <a:normAutofit/>
          </a:bodyPr>
          <a:lstStyle>
            <a:lvl1pPr marL="228600" lvl="0" indent="-171450" algn="l">
              <a:spcBef>
                <a:spcPts val="180"/>
              </a:spcBef>
              <a:spcAft>
                <a:spcPts val="0"/>
              </a:spcAft>
              <a:buClr>
                <a:schemeClr val="dk1"/>
              </a:buClr>
              <a:buSzPts val="1800"/>
              <a:buChar char="•"/>
              <a:defRPr/>
            </a:lvl1pPr>
            <a:lvl2pPr marL="457200" lvl="1" indent="-171450" algn="l">
              <a:spcBef>
                <a:spcPts val="180"/>
              </a:spcBef>
              <a:spcAft>
                <a:spcPts val="0"/>
              </a:spcAft>
              <a:buClr>
                <a:schemeClr val="dk1"/>
              </a:buClr>
              <a:buSzPts val="1800"/>
              <a:buChar char="–"/>
              <a:defRPr/>
            </a:lvl2pPr>
            <a:lvl3pPr marL="685800" lvl="2" indent="-171450" algn="l">
              <a:spcBef>
                <a:spcPts val="180"/>
              </a:spcBef>
              <a:spcAft>
                <a:spcPts val="0"/>
              </a:spcAft>
              <a:buClr>
                <a:schemeClr val="dk1"/>
              </a:buClr>
              <a:buSzPts val="1800"/>
              <a:buChar char="•"/>
              <a:defRPr/>
            </a:lvl3pPr>
            <a:lvl4pPr marL="914400" lvl="3" indent="-171450" algn="l">
              <a:spcBef>
                <a:spcPts val="180"/>
              </a:spcBef>
              <a:spcAft>
                <a:spcPts val="0"/>
              </a:spcAft>
              <a:buClr>
                <a:schemeClr val="dk1"/>
              </a:buClr>
              <a:buSzPts val="1800"/>
              <a:buChar char="–"/>
              <a:defRPr/>
            </a:lvl4pPr>
            <a:lvl5pPr marL="1143000" lvl="4" indent="-171450" algn="l">
              <a:spcBef>
                <a:spcPts val="180"/>
              </a:spcBef>
              <a:spcAft>
                <a:spcPts val="0"/>
              </a:spcAft>
              <a:buClr>
                <a:schemeClr val="dk1"/>
              </a:buClr>
              <a:buSzPts val="1800"/>
              <a:buChar char="»"/>
              <a:defRPr/>
            </a:lvl5pPr>
            <a:lvl6pPr marL="1371600" lvl="5" indent="-171450" algn="l">
              <a:spcBef>
                <a:spcPts val="180"/>
              </a:spcBef>
              <a:spcAft>
                <a:spcPts val="0"/>
              </a:spcAft>
              <a:buClr>
                <a:schemeClr val="dk1"/>
              </a:buClr>
              <a:buSzPts val="1800"/>
              <a:buChar char="•"/>
              <a:defRPr/>
            </a:lvl6pPr>
            <a:lvl7pPr marL="1600200" lvl="6" indent="-171450" algn="l">
              <a:spcBef>
                <a:spcPts val="180"/>
              </a:spcBef>
              <a:spcAft>
                <a:spcPts val="0"/>
              </a:spcAft>
              <a:buClr>
                <a:schemeClr val="dk1"/>
              </a:buClr>
              <a:buSzPts val="1800"/>
              <a:buChar char="•"/>
              <a:defRPr/>
            </a:lvl7pPr>
            <a:lvl8pPr marL="1828800" lvl="7" indent="-171450" algn="l">
              <a:spcBef>
                <a:spcPts val="180"/>
              </a:spcBef>
              <a:spcAft>
                <a:spcPts val="0"/>
              </a:spcAft>
              <a:buClr>
                <a:schemeClr val="dk1"/>
              </a:buClr>
              <a:buSzPts val="1800"/>
              <a:buChar char="•"/>
              <a:defRPr/>
            </a:lvl8pPr>
            <a:lvl9pPr marL="2057400" lvl="8" indent="-171450" algn="l">
              <a:spcBef>
                <a:spcPts val="18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0174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61157" y="2203450"/>
            <a:ext cx="3886200" cy="681038"/>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361157" y="1453357"/>
            <a:ext cx="3886200" cy="750094"/>
          </a:xfrm>
          <a:prstGeom prst="rect">
            <a:avLst/>
          </a:prstGeom>
          <a:noFill/>
          <a:ln>
            <a:noFill/>
          </a:ln>
        </p:spPr>
        <p:txBody>
          <a:bodyPr spcFirstLastPara="1" wrap="square" lIns="91425" tIns="45700" rIns="91425" bIns="45700" anchor="b" anchorCtr="0">
            <a:normAutofit/>
          </a:bodyPr>
          <a:lstStyle>
            <a:lvl1pPr marL="228600" lvl="0" indent="-114300" algn="l">
              <a:spcBef>
                <a:spcPts val="200"/>
              </a:spcBef>
              <a:spcAft>
                <a:spcPts val="0"/>
              </a:spcAft>
              <a:buClr>
                <a:srgbClr val="888888"/>
              </a:buClr>
              <a:buSzPts val="2000"/>
              <a:buNone/>
              <a:defRPr sz="1000">
                <a:solidFill>
                  <a:srgbClr val="888888"/>
                </a:solidFill>
              </a:defRPr>
            </a:lvl1pPr>
            <a:lvl2pPr marL="457200" lvl="1" indent="-114300" algn="l">
              <a:spcBef>
                <a:spcPts val="180"/>
              </a:spcBef>
              <a:spcAft>
                <a:spcPts val="0"/>
              </a:spcAft>
              <a:buClr>
                <a:srgbClr val="888888"/>
              </a:buClr>
              <a:buSzPts val="1800"/>
              <a:buNone/>
              <a:defRPr sz="900">
                <a:solidFill>
                  <a:srgbClr val="888888"/>
                </a:solidFill>
              </a:defRPr>
            </a:lvl2pPr>
            <a:lvl3pPr marL="685800" lvl="2" indent="-114300" algn="l">
              <a:spcBef>
                <a:spcPts val="160"/>
              </a:spcBef>
              <a:spcAft>
                <a:spcPts val="0"/>
              </a:spcAft>
              <a:buClr>
                <a:srgbClr val="888888"/>
              </a:buClr>
              <a:buSzPts val="1600"/>
              <a:buNone/>
              <a:defRPr sz="800">
                <a:solidFill>
                  <a:srgbClr val="888888"/>
                </a:solidFill>
              </a:defRPr>
            </a:lvl3pPr>
            <a:lvl4pPr marL="914400" lvl="3" indent="-114300" algn="l">
              <a:spcBef>
                <a:spcPts val="140"/>
              </a:spcBef>
              <a:spcAft>
                <a:spcPts val="0"/>
              </a:spcAft>
              <a:buClr>
                <a:srgbClr val="888888"/>
              </a:buClr>
              <a:buSzPts val="1400"/>
              <a:buNone/>
              <a:defRPr sz="700">
                <a:solidFill>
                  <a:srgbClr val="888888"/>
                </a:solidFill>
              </a:defRPr>
            </a:lvl4pPr>
            <a:lvl5pPr marL="1143000" lvl="4" indent="-114300" algn="l">
              <a:spcBef>
                <a:spcPts val="140"/>
              </a:spcBef>
              <a:spcAft>
                <a:spcPts val="0"/>
              </a:spcAft>
              <a:buClr>
                <a:srgbClr val="888888"/>
              </a:buClr>
              <a:buSzPts val="1400"/>
              <a:buNone/>
              <a:defRPr sz="700">
                <a:solidFill>
                  <a:srgbClr val="888888"/>
                </a:solidFill>
              </a:defRPr>
            </a:lvl5pPr>
            <a:lvl6pPr marL="1371600" lvl="5" indent="-114300" algn="l">
              <a:spcBef>
                <a:spcPts val="140"/>
              </a:spcBef>
              <a:spcAft>
                <a:spcPts val="0"/>
              </a:spcAft>
              <a:buClr>
                <a:srgbClr val="888888"/>
              </a:buClr>
              <a:buSzPts val="1400"/>
              <a:buNone/>
              <a:defRPr sz="700">
                <a:solidFill>
                  <a:srgbClr val="888888"/>
                </a:solidFill>
              </a:defRPr>
            </a:lvl6pPr>
            <a:lvl7pPr marL="1600200" lvl="6" indent="-114300" algn="l">
              <a:spcBef>
                <a:spcPts val="140"/>
              </a:spcBef>
              <a:spcAft>
                <a:spcPts val="0"/>
              </a:spcAft>
              <a:buClr>
                <a:srgbClr val="888888"/>
              </a:buClr>
              <a:buSzPts val="1400"/>
              <a:buNone/>
              <a:defRPr sz="700">
                <a:solidFill>
                  <a:srgbClr val="888888"/>
                </a:solidFill>
              </a:defRPr>
            </a:lvl7pPr>
            <a:lvl8pPr marL="1828800" lvl="7" indent="-114300" algn="l">
              <a:spcBef>
                <a:spcPts val="140"/>
              </a:spcBef>
              <a:spcAft>
                <a:spcPts val="0"/>
              </a:spcAft>
              <a:buClr>
                <a:srgbClr val="888888"/>
              </a:buClr>
              <a:buSzPts val="1400"/>
              <a:buNone/>
              <a:defRPr sz="700">
                <a:solidFill>
                  <a:srgbClr val="888888"/>
                </a:solidFill>
              </a:defRPr>
            </a:lvl8pPr>
            <a:lvl9pPr marL="2057400" lvl="8" indent="-114300" algn="l">
              <a:spcBef>
                <a:spcPts val="140"/>
              </a:spcBef>
              <a:spcAft>
                <a:spcPts val="0"/>
              </a:spcAft>
              <a:buClr>
                <a:srgbClr val="888888"/>
              </a:buClr>
              <a:buSzPts val="1400"/>
              <a:buNone/>
              <a:defRPr sz="700">
                <a:solidFill>
                  <a:srgbClr val="888888"/>
                </a:solidFill>
              </a:defRPr>
            </a:lvl9pPr>
          </a:lstStyle>
          <a:p>
            <a:endParaRPr/>
          </a:p>
        </p:txBody>
      </p:sp>
      <p:sp>
        <p:nvSpPr>
          <p:cNvPr id="30" name="Google Shape;30;p5"/>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3311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228600" y="800100"/>
            <a:ext cx="2019300" cy="2262982"/>
          </a:xfrm>
          <a:prstGeom prst="rect">
            <a:avLst/>
          </a:prstGeom>
          <a:noFill/>
          <a:ln>
            <a:noFill/>
          </a:ln>
        </p:spPr>
        <p:txBody>
          <a:bodyPr spcFirstLastPara="1" wrap="square" lIns="91425" tIns="45700" rIns="91425" bIns="45700" anchor="t" anchorCtr="0">
            <a:normAutofit/>
          </a:bodyPr>
          <a:lstStyle>
            <a:lvl1pPr marL="228600" lvl="0" indent="-203200" algn="l">
              <a:spcBef>
                <a:spcPts val="280"/>
              </a:spcBef>
              <a:spcAft>
                <a:spcPts val="0"/>
              </a:spcAft>
              <a:buClr>
                <a:schemeClr val="dk1"/>
              </a:buClr>
              <a:buSzPts val="2800"/>
              <a:buChar char="•"/>
              <a:defRPr sz="1400"/>
            </a:lvl1pPr>
            <a:lvl2pPr marL="457200" lvl="1" indent="-190500" algn="l">
              <a:spcBef>
                <a:spcPts val="240"/>
              </a:spcBef>
              <a:spcAft>
                <a:spcPts val="0"/>
              </a:spcAft>
              <a:buClr>
                <a:schemeClr val="dk1"/>
              </a:buClr>
              <a:buSzPts val="2400"/>
              <a:buChar char="–"/>
              <a:defRPr sz="1200"/>
            </a:lvl2pPr>
            <a:lvl3pPr marL="685800" lvl="2" indent="-177800" algn="l">
              <a:spcBef>
                <a:spcPts val="200"/>
              </a:spcBef>
              <a:spcAft>
                <a:spcPts val="0"/>
              </a:spcAft>
              <a:buClr>
                <a:schemeClr val="dk1"/>
              </a:buClr>
              <a:buSzPts val="2000"/>
              <a:buChar char="•"/>
              <a:defRPr sz="1000"/>
            </a:lvl3pPr>
            <a:lvl4pPr marL="914400" lvl="3" indent="-171450" algn="l">
              <a:spcBef>
                <a:spcPts val="180"/>
              </a:spcBef>
              <a:spcAft>
                <a:spcPts val="0"/>
              </a:spcAft>
              <a:buClr>
                <a:schemeClr val="dk1"/>
              </a:buClr>
              <a:buSzPts val="1800"/>
              <a:buChar char="–"/>
              <a:defRPr sz="900"/>
            </a:lvl4pPr>
            <a:lvl5pPr marL="1143000" lvl="4" indent="-171450" algn="l">
              <a:spcBef>
                <a:spcPts val="180"/>
              </a:spcBef>
              <a:spcAft>
                <a:spcPts val="0"/>
              </a:spcAft>
              <a:buClr>
                <a:schemeClr val="dk1"/>
              </a:buClr>
              <a:buSzPts val="1800"/>
              <a:buChar char="»"/>
              <a:defRPr sz="900"/>
            </a:lvl5pPr>
            <a:lvl6pPr marL="1371600" lvl="5" indent="-171450" algn="l">
              <a:spcBef>
                <a:spcPts val="180"/>
              </a:spcBef>
              <a:spcAft>
                <a:spcPts val="0"/>
              </a:spcAft>
              <a:buClr>
                <a:schemeClr val="dk1"/>
              </a:buClr>
              <a:buSzPts val="1800"/>
              <a:buChar char="•"/>
              <a:defRPr sz="900"/>
            </a:lvl6pPr>
            <a:lvl7pPr marL="1600200" lvl="6" indent="-171450" algn="l">
              <a:spcBef>
                <a:spcPts val="180"/>
              </a:spcBef>
              <a:spcAft>
                <a:spcPts val="0"/>
              </a:spcAft>
              <a:buClr>
                <a:schemeClr val="dk1"/>
              </a:buClr>
              <a:buSzPts val="1800"/>
              <a:buChar char="•"/>
              <a:defRPr sz="900"/>
            </a:lvl7pPr>
            <a:lvl8pPr marL="1828800" lvl="7" indent="-171450" algn="l">
              <a:spcBef>
                <a:spcPts val="180"/>
              </a:spcBef>
              <a:spcAft>
                <a:spcPts val="0"/>
              </a:spcAft>
              <a:buClr>
                <a:schemeClr val="dk1"/>
              </a:buClr>
              <a:buSzPts val="1800"/>
              <a:buChar char="•"/>
              <a:defRPr sz="900"/>
            </a:lvl8pPr>
            <a:lvl9pPr marL="2057400" lvl="8" indent="-171450" algn="l">
              <a:spcBef>
                <a:spcPts val="180"/>
              </a:spcBef>
              <a:spcAft>
                <a:spcPts val="0"/>
              </a:spcAft>
              <a:buClr>
                <a:schemeClr val="dk1"/>
              </a:buClr>
              <a:buSzPts val="1800"/>
              <a:buChar char="•"/>
              <a:defRPr sz="900"/>
            </a:lvl9pPr>
          </a:lstStyle>
          <a:p>
            <a:endParaRPr/>
          </a:p>
        </p:txBody>
      </p:sp>
      <p:sp>
        <p:nvSpPr>
          <p:cNvPr id="36" name="Google Shape;36;p6"/>
          <p:cNvSpPr txBox="1">
            <a:spLocks noGrp="1"/>
          </p:cNvSpPr>
          <p:nvPr>
            <p:ph type="body" idx="2"/>
          </p:nvPr>
        </p:nvSpPr>
        <p:spPr>
          <a:xfrm>
            <a:off x="2324100" y="800100"/>
            <a:ext cx="2019300" cy="2262982"/>
          </a:xfrm>
          <a:prstGeom prst="rect">
            <a:avLst/>
          </a:prstGeom>
          <a:noFill/>
          <a:ln>
            <a:noFill/>
          </a:ln>
        </p:spPr>
        <p:txBody>
          <a:bodyPr spcFirstLastPara="1" wrap="square" lIns="91425" tIns="45700" rIns="91425" bIns="45700" anchor="t" anchorCtr="0">
            <a:normAutofit/>
          </a:bodyPr>
          <a:lstStyle>
            <a:lvl1pPr marL="228600" lvl="0" indent="-203200" algn="l">
              <a:spcBef>
                <a:spcPts val="280"/>
              </a:spcBef>
              <a:spcAft>
                <a:spcPts val="0"/>
              </a:spcAft>
              <a:buClr>
                <a:schemeClr val="dk1"/>
              </a:buClr>
              <a:buSzPts val="2800"/>
              <a:buChar char="•"/>
              <a:defRPr sz="1400"/>
            </a:lvl1pPr>
            <a:lvl2pPr marL="457200" lvl="1" indent="-190500" algn="l">
              <a:spcBef>
                <a:spcPts val="240"/>
              </a:spcBef>
              <a:spcAft>
                <a:spcPts val="0"/>
              </a:spcAft>
              <a:buClr>
                <a:schemeClr val="dk1"/>
              </a:buClr>
              <a:buSzPts val="2400"/>
              <a:buChar char="–"/>
              <a:defRPr sz="1200"/>
            </a:lvl2pPr>
            <a:lvl3pPr marL="685800" lvl="2" indent="-177800" algn="l">
              <a:spcBef>
                <a:spcPts val="200"/>
              </a:spcBef>
              <a:spcAft>
                <a:spcPts val="0"/>
              </a:spcAft>
              <a:buClr>
                <a:schemeClr val="dk1"/>
              </a:buClr>
              <a:buSzPts val="2000"/>
              <a:buChar char="•"/>
              <a:defRPr sz="1000"/>
            </a:lvl3pPr>
            <a:lvl4pPr marL="914400" lvl="3" indent="-171450" algn="l">
              <a:spcBef>
                <a:spcPts val="180"/>
              </a:spcBef>
              <a:spcAft>
                <a:spcPts val="0"/>
              </a:spcAft>
              <a:buClr>
                <a:schemeClr val="dk1"/>
              </a:buClr>
              <a:buSzPts val="1800"/>
              <a:buChar char="–"/>
              <a:defRPr sz="900"/>
            </a:lvl4pPr>
            <a:lvl5pPr marL="1143000" lvl="4" indent="-171450" algn="l">
              <a:spcBef>
                <a:spcPts val="180"/>
              </a:spcBef>
              <a:spcAft>
                <a:spcPts val="0"/>
              </a:spcAft>
              <a:buClr>
                <a:schemeClr val="dk1"/>
              </a:buClr>
              <a:buSzPts val="1800"/>
              <a:buChar char="»"/>
              <a:defRPr sz="900"/>
            </a:lvl5pPr>
            <a:lvl6pPr marL="1371600" lvl="5" indent="-171450" algn="l">
              <a:spcBef>
                <a:spcPts val="180"/>
              </a:spcBef>
              <a:spcAft>
                <a:spcPts val="0"/>
              </a:spcAft>
              <a:buClr>
                <a:schemeClr val="dk1"/>
              </a:buClr>
              <a:buSzPts val="1800"/>
              <a:buChar char="•"/>
              <a:defRPr sz="900"/>
            </a:lvl6pPr>
            <a:lvl7pPr marL="1600200" lvl="6" indent="-171450" algn="l">
              <a:spcBef>
                <a:spcPts val="180"/>
              </a:spcBef>
              <a:spcAft>
                <a:spcPts val="0"/>
              </a:spcAft>
              <a:buClr>
                <a:schemeClr val="dk1"/>
              </a:buClr>
              <a:buSzPts val="1800"/>
              <a:buChar char="•"/>
              <a:defRPr sz="900"/>
            </a:lvl7pPr>
            <a:lvl8pPr marL="1828800" lvl="7" indent="-171450" algn="l">
              <a:spcBef>
                <a:spcPts val="180"/>
              </a:spcBef>
              <a:spcAft>
                <a:spcPts val="0"/>
              </a:spcAft>
              <a:buClr>
                <a:schemeClr val="dk1"/>
              </a:buClr>
              <a:buSzPts val="1800"/>
              <a:buChar char="•"/>
              <a:defRPr sz="900"/>
            </a:lvl8pPr>
            <a:lvl9pPr marL="2057400" lvl="8" indent="-171450" algn="l">
              <a:spcBef>
                <a:spcPts val="180"/>
              </a:spcBef>
              <a:spcAft>
                <a:spcPts val="0"/>
              </a:spcAft>
              <a:buClr>
                <a:schemeClr val="dk1"/>
              </a:buClr>
              <a:buSzPts val="1800"/>
              <a:buChar char="•"/>
              <a:defRPr sz="900"/>
            </a:lvl9pPr>
          </a:lstStyle>
          <a:p>
            <a:endParaRPr/>
          </a:p>
        </p:txBody>
      </p:sp>
      <p:sp>
        <p:nvSpPr>
          <p:cNvPr id="37" name="Google Shape;37;p6"/>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2383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228600" y="767556"/>
            <a:ext cx="2020094" cy="319881"/>
          </a:xfrm>
          <a:prstGeom prst="rect">
            <a:avLst/>
          </a:prstGeom>
          <a:noFill/>
          <a:ln>
            <a:noFill/>
          </a:ln>
        </p:spPr>
        <p:txBody>
          <a:bodyPr spcFirstLastPara="1" wrap="square" lIns="91425" tIns="45700" rIns="91425" bIns="45700" anchor="b" anchorCtr="0">
            <a:normAutofit/>
          </a:bodyPr>
          <a:lstStyle>
            <a:lvl1pPr marL="228600" lvl="0" indent="-114300" algn="l">
              <a:spcBef>
                <a:spcPts val="240"/>
              </a:spcBef>
              <a:spcAft>
                <a:spcPts val="0"/>
              </a:spcAft>
              <a:buClr>
                <a:schemeClr val="dk1"/>
              </a:buClr>
              <a:buSzPts val="2400"/>
              <a:buNone/>
              <a:defRPr sz="1200" b="1"/>
            </a:lvl1pPr>
            <a:lvl2pPr marL="457200" lvl="1" indent="-114300" algn="l">
              <a:spcBef>
                <a:spcPts val="200"/>
              </a:spcBef>
              <a:spcAft>
                <a:spcPts val="0"/>
              </a:spcAft>
              <a:buClr>
                <a:schemeClr val="dk1"/>
              </a:buClr>
              <a:buSzPts val="2000"/>
              <a:buNone/>
              <a:defRPr sz="1000" b="1"/>
            </a:lvl2pPr>
            <a:lvl3pPr marL="685800" lvl="2" indent="-114300" algn="l">
              <a:spcBef>
                <a:spcPts val="180"/>
              </a:spcBef>
              <a:spcAft>
                <a:spcPts val="0"/>
              </a:spcAft>
              <a:buClr>
                <a:schemeClr val="dk1"/>
              </a:buClr>
              <a:buSzPts val="1800"/>
              <a:buNone/>
              <a:defRPr sz="900" b="1"/>
            </a:lvl3pPr>
            <a:lvl4pPr marL="914400" lvl="3" indent="-114300" algn="l">
              <a:spcBef>
                <a:spcPts val="160"/>
              </a:spcBef>
              <a:spcAft>
                <a:spcPts val="0"/>
              </a:spcAft>
              <a:buClr>
                <a:schemeClr val="dk1"/>
              </a:buClr>
              <a:buSzPts val="1600"/>
              <a:buNone/>
              <a:defRPr sz="800" b="1"/>
            </a:lvl4pPr>
            <a:lvl5pPr marL="1143000" lvl="4" indent="-114300" algn="l">
              <a:spcBef>
                <a:spcPts val="160"/>
              </a:spcBef>
              <a:spcAft>
                <a:spcPts val="0"/>
              </a:spcAft>
              <a:buClr>
                <a:schemeClr val="dk1"/>
              </a:buClr>
              <a:buSzPts val="1600"/>
              <a:buNone/>
              <a:defRPr sz="800" b="1"/>
            </a:lvl5pPr>
            <a:lvl6pPr marL="1371600" lvl="5" indent="-114300" algn="l">
              <a:spcBef>
                <a:spcPts val="160"/>
              </a:spcBef>
              <a:spcAft>
                <a:spcPts val="0"/>
              </a:spcAft>
              <a:buClr>
                <a:schemeClr val="dk1"/>
              </a:buClr>
              <a:buSzPts val="1600"/>
              <a:buNone/>
              <a:defRPr sz="800" b="1"/>
            </a:lvl6pPr>
            <a:lvl7pPr marL="1600200" lvl="6" indent="-114300" algn="l">
              <a:spcBef>
                <a:spcPts val="160"/>
              </a:spcBef>
              <a:spcAft>
                <a:spcPts val="0"/>
              </a:spcAft>
              <a:buClr>
                <a:schemeClr val="dk1"/>
              </a:buClr>
              <a:buSzPts val="1600"/>
              <a:buNone/>
              <a:defRPr sz="800" b="1"/>
            </a:lvl7pPr>
            <a:lvl8pPr marL="1828800" lvl="7" indent="-114300" algn="l">
              <a:spcBef>
                <a:spcPts val="160"/>
              </a:spcBef>
              <a:spcAft>
                <a:spcPts val="0"/>
              </a:spcAft>
              <a:buClr>
                <a:schemeClr val="dk1"/>
              </a:buClr>
              <a:buSzPts val="1600"/>
              <a:buNone/>
              <a:defRPr sz="800" b="1"/>
            </a:lvl8pPr>
            <a:lvl9pPr marL="2057400" lvl="8" indent="-114300" algn="l">
              <a:spcBef>
                <a:spcPts val="160"/>
              </a:spcBef>
              <a:spcAft>
                <a:spcPts val="0"/>
              </a:spcAft>
              <a:buClr>
                <a:schemeClr val="dk1"/>
              </a:buClr>
              <a:buSzPts val="1600"/>
              <a:buNone/>
              <a:defRPr sz="800" b="1"/>
            </a:lvl9pPr>
          </a:lstStyle>
          <a:p>
            <a:endParaRPr/>
          </a:p>
        </p:txBody>
      </p:sp>
      <p:sp>
        <p:nvSpPr>
          <p:cNvPr id="43" name="Google Shape;43;p7"/>
          <p:cNvSpPr txBox="1">
            <a:spLocks noGrp="1"/>
          </p:cNvSpPr>
          <p:nvPr>
            <p:ph type="body" idx="2"/>
          </p:nvPr>
        </p:nvSpPr>
        <p:spPr>
          <a:xfrm>
            <a:off x="228600" y="1087438"/>
            <a:ext cx="2020094" cy="1975644"/>
          </a:xfrm>
          <a:prstGeom prst="rect">
            <a:avLst/>
          </a:prstGeom>
          <a:noFill/>
          <a:ln>
            <a:noFill/>
          </a:ln>
        </p:spPr>
        <p:txBody>
          <a:bodyPr spcFirstLastPara="1" wrap="square" lIns="91425" tIns="45700" rIns="91425" bIns="45700" anchor="t" anchorCtr="0">
            <a:normAutofit/>
          </a:bodyPr>
          <a:lstStyle>
            <a:lvl1pPr marL="228600" lvl="0" indent="-190500" algn="l">
              <a:spcBef>
                <a:spcPts val="240"/>
              </a:spcBef>
              <a:spcAft>
                <a:spcPts val="0"/>
              </a:spcAft>
              <a:buClr>
                <a:schemeClr val="dk1"/>
              </a:buClr>
              <a:buSzPts val="2400"/>
              <a:buChar char="•"/>
              <a:defRPr sz="1200"/>
            </a:lvl1pPr>
            <a:lvl2pPr marL="457200" lvl="1" indent="-177800" algn="l">
              <a:spcBef>
                <a:spcPts val="200"/>
              </a:spcBef>
              <a:spcAft>
                <a:spcPts val="0"/>
              </a:spcAft>
              <a:buClr>
                <a:schemeClr val="dk1"/>
              </a:buClr>
              <a:buSzPts val="2000"/>
              <a:buChar char="–"/>
              <a:defRPr sz="1000"/>
            </a:lvl2pPr>
            <a:lvl3pPr marL="685800" lvl="2" indent="-171450" algn="l">
              <a:spcBef>
                <a:spcPts val="180"/>
              </a:spcBef>
              <a:spcAft>
                <a:spcPts val="0"/>
              </a:spcAft>
              <a:buClr>
                <a:schemeClr val="dk1"/>
              </a:buClr>
              <a:buSzPts val="1800"/>
              <a:buChar char="•"/>
              <a:defRPr sz="900"/>
            </a:lvl3pPr>
            <a:lvl4pPr marL="914400" lvl="3" indent="-165100" algn="l">
              <a:spcBef>
                <a:spcPts val="160"/>
              </a:spcBef>
              <a:spcAft>
                <a:spcPts val="0"/>
              </a:spcAft>
              <a:buClr>
                <a:schemeClr val="dk1"/>
              </a:buClr>
              <a:buSzPts val="1600"/>
              <a:buChar char="–"/>
              <a:defRPr sz="800"/>
            </a:lvl4pPr>
            <a:lvl5pPr marL="1143000" lvl="4" indent="-165100" algn="l">
              <a:spcBef>
                <a:spcPts val="160"/>
              </a:spcBef>
              <a:spcAft>
                <a:spcPts val="0"/>
              </a:spcAft>
              <a:buClr>
                <a:schemeClr val="dk1"/>
              </a:buClr>
              <a:buSzPts val="1600"/>
              <a:buChar char="»"/>
              <a:defRPr sz="800"/>
            </a:lvl5pPr>
            <a:lvl6pPr marL="1371600" lvl="5" indent="-165100" algn="l">
              <a:spcBef>
                <a:spcPts val="160"/>
              </a:spcBef>
              <a:spcAft>
                <a:spcPts val="0"/>
              </a:spcAft>
              <a:buClr>
                <a:schemeClr val="dk1"/>
              </a:buClr>
              <a:buSzPts val="1600"/>
              <a:buChar char="•"/>
              <a:defRPr sz="800"/>
            </a:lvl6pPr>
            <a:lvl7pPr marL="1600200" lvl="6" indent="-165100" algn="l">
              <a:spcBef>
                <a:spcPts val="160"/>
              </a:spcBef>
              <a:spcAft>
                <a:spcPts val="0"/>
              </a:spcAft>
              <a:buClr>
                <a:schemeClr val="dk1"/>
              </a:buClr>
              <a:buSzPts val="1600"/>
              <a:buChar char="•"/>
              <a:defRPr sz="800"/>
            </a:lvl7pPr>
            <a:lvl8pPr marL="1828800" lvl="7" indent="-165100" algn="l">
              <a:spcBef>
                <a:spcPts val="160"/>
              </a:spcBef>
              <a:spcAft>
                <a:spcPts val="0"/>
              </a:spcAft>
              <a:buClr>
                <a:schemeClr val="dk1"/>
              </a:buClr>
              <a:buSzPts val="1600"/>
              <a:buChar char="•"/>
              <a:defRPr sz="800"/>
            </a:lvl8pPr>
            <a:lvl9pPr marL="2057400" lvl="8" indent="-165100" algn="l">
              <a:spcBef>
                <a:spcPts val="160"/>
              </a:spcBef>
              <a:spcAft>
                <a:spcPts val="0"/>
              </a:spcAft>
              <a:buClr>
                <a:schemeClr val="dk1"/>
              </a:buClr>
              <a:buSzPts val="1600"/>
              <a:buChar char="•"/>
              <a:defRPr sz="800"/>
            </a:lvl9pPr>
          </a:lstStyle>
          <a:p>
            <a:endParaRPr/>
          </a:p>
        </p:txBody>
      </p:sp>
      <p:sp>
        <p:nvSpPr>
          <p:cNvPr id="44" name="Google Shape;44;p7"/>
          <p:cNvSpPr txBox="1">
            <a:spLocks noGrp="1"/>
          </p:cNvSpPr>
          <p:nvPr>
            <p:ph type="body" idx="3"/>
          </p:nvPr>
        </p:nvSpPr>
        <p:spPr>
          <a:xfrm>
            <a:off x="2322513" y="767556"/>
            <a:ext cx="2020888" cy="319881"/>
          </a:xfrm>
          <a:prstGeom prst="rect">
            <a:avLst/>
          </a:prstGeom>
          <a:noFill/>
          <a:ln>
            <a:noFill/>
          </a:ln>
        </p:spPr>
        <p:txBody>
          <a:bodyPr spcFirstLastPara="1" wrap="square" lIns="91425" tIns="45700" rIns="91425" bIns="45700" anchor="b" anchorCtr="0">
            <a:normAutofit/>
          </a:bodyPr>
          <a:lstStyle>
            <a:lvl1pPr marL="228600" lvl="0" indent="-114300" algn="l">
              <a:spcBef>
                <a:spcPts val="240"/>
              </a:spcBef>
              <a:spcAft>
                <a:spcPts val="0"/>
              </a:spcAft>
              <a:buClr>
                <a:schemeClr val="dk1"/>
              </a:buClr>
              <a:buSzPts val="2400"/>
              <a:buNone/>
              <a:defRPr sz="1200" b="1"/>
            </a:lvl1pPr>
            <a:lvl2pPr marL="457200" lvl="1" indent="-114300" algn="l">
              <a:spcBef>
                <a:spcPts val="200"/>
              </a:spcBef>
              <a:spcAft>
                <a:spcPts val="0"/>
              </a:spcAft>
              <a:buClr>
                <a:schemeClr val="dk1"/>
              </a:buClr>
              <a:buSzPts val="2000"/>
              <a:buNone/>
              <a:defRPr sz="1000" b="1"/>
            </a:lvl2pPr>
            <a:lvl3pPr marL="685800" lvl="2" indent="-114300" algn="l">
              <a:spcBef>
                <a:spcPts val="180"/>
              </a:spcBef>
              <a:spcAft>
                <a:spcPts val="0"/>
              </a:spcAft>
              <a:buClr>
                <a:schemeClr val="dk1"/>
              </a:buClr>
              <a:buSzPts val="1800"/>
              <a:buNone/>
              <a:defRPr sz="900" b="1"/>
            </a:lvl3pPr>
            <a:lvl4pPr marL="914400" lvl="3" indent="-114300" algn="l">
              <a:spcBef>
                <a:spcPts val="160"/>
              </a:spcBef>
              <a:spcAft>
                <a:spcPts val="0"/>
              </a:spcAft>
              <a:buClr>
                <a:schemeClr val="dk1"/>
              </a:buClr>
              <a:buSzPts val="1600"/>
              <a:buNone/>
              <a:defRPr sz="800" b="1"/>
            </a:lvl4pPr>
            <a:lvl5pPr marL="1143000" lvl="4" indent="-114300" algn="l">
              <a:spcBef>
                <a:spcPts val="160"/>
              </a:spcBef>
              <a:spcAft>
                <a:spcPts val="0"/>
              </a:spcAft>
              <a:buClr>
                <a:schemeClr val="dk1"/>
              </a:buClr>
              <a:buSzPts val="1600"/>
              <a:buNone/>
              <a:defRPr sz="800" b="1"/>
            </a:lvl5pPr>
            <a:lvl6pPr marL="1371600" lvl="5" indent="-114300" algn="l">
              <a:spcBef>
                <a:spcPts val="160"/>
              </a:spcBef>
              <a:spcAft>
                <a:spcPts val="0"/>
              </a:spcAft>
              <a:buClr>
                <a:schemeClr val="dk1"/>
              </a:buClr>
              <a:buSzPts val="1600"/>
              <a:buNone/>
              <a:defRPr sz="800" b="1"/>
            </a:lvl6pPr>
            <a:lvl7pPr marL="1600200" lvl="6" indent="-114300" algn="l">
              <a:spcBef>
                <a:spcPts val="160"/>
              </a:spcBef>
              <a:spcAft>
                <a:spcPts val="0"/>
              </a:spcAft>
              <a:buClr>
                <a:schemeClr val="dk1"/>
              </a:buClr>
              <a:buSzPts val="1600"/>
              <a:buNone/>
              <a:defRPr sz="800" b="1"/>
            </a:lvl7pPr>
            <a:lvl8pPr marL="1828800" lvl="7" indent="-114300" algn="l">
              <a:spcBef>
                <a:spcPts val="160"/>
              </a:spcBef>
              <a:spcAft>
                <a:spcPts val="0"/>
              </a:spcAft>
              <a:buClr>
                <a:schemeClr val="dk1"/>
              </a:buClr>
              <a:buSzPts val="1600"/>
              <a:buNone/>
              <a:defRPr sz="800" b="1"/>
            </a:lvl8pPr>
            <a:lvl9pPr marL="2057400" lvl="8" indent="-114300" algn="l">
              <a:spcBef>
                <a:spcPts val="160"/>
              </a:spcBef>
              <a:spcAft>
                <a:spcPts val="0"/>
              </a:spcAft>
              <a:buClr>
                <a:schemeClr val="dk1"/>
              </a:buClr>
              <a:buSzPts val="1600"/>
              <a:buNone/>
              <a:defRPr sz="800" b="1"/>
            </a:lvl9pPr>
          </a:lstStyle>
          <a:p>
            <a:endParaRPr/>
          </a:p>
        </p:txBody>
      </p:sp>
      <p:sp>
        <p:nvSpPr>
          <p:cNvPr id="45" name="Google Shape;45;p7"/>
          <p:cNvSpPr txBox="1">
            <a:spLocks noGrp="1"/>
          </p:cNvSpPr>
          <p:nvPr>
            <p:ph type="body" idx="4"/>
          </p:nvPr>
        </p:nvSpPr>
        <p:spPr>
          <a:xfrm>
            <a:off x="2322513" y="1087438"/>
            <a:ext cx="2020888" cy="1975644"/>
          </a:xfrm>
          <a:prstGeom prst="rect">
            <a:avLst/>
          </a:prstGeom>
          <a:noFill/>
          <a:ln>
            <a:noFill/>
          </a:ln>
        </p:spPr>
        <p:txBody>
          <a:bodyPr spcFirstLastPara="1" wrap="square" lIns="91425" tIns="45700" rIns="91425" bIns="45700" anchor="t" anchorCtr="0">
            <a:normAutofit/>
          </a:bodyPr>
          <a:lstStyle>
            <a:lvl1pPr marL="228600" lvl="0" indent="-190500" algn="l">
              <a:spcBef>
                <a:spcPts val="240"/>
              </a:spcBef>
              <a:spcAft>
                <a:spcPts val="0"/>
              </a:spcAft>
              <a:buClr>
                <a:schemeClr val="dk1"/>
              </a:buClr>
              <a:buSzPts val="2400"/>
              <a:buChar char="•"/>
              <a:defRPr sz="1200"/>
            </a:lvl1pPr>
            <a:lvl2pPr marL="457200" lvl="1" indent="-177800" algn="l">
              <a:spcBef>
                <a:spcPts val="200"/>
              </a:spcBef>
              <a:spcAft>
                <a:spcPts val="0"/>
              </a:spcAft>
              <a:buClr>
                <a:schemeClr val="dk1"/>
              </a:buClr>
              <a:buSzPts val="2000"/>
              <a:buChar char="–"/>
              <a:defRPr sz="1000"/>
            </a:lvl2pPr>
            <a:lvl3pPr marL="685800" lvl="2" indent="-171450" algn="l">
              <a:spcBef>
                <a:spcPts val="180"/>
              </a:spcBef>
              <a:spcAft>
                <a:spcPts val="0"/>
              </a:spcAft>
              <a:buClr>
                <a:schemeClr val="dk1"/>
              </a:buClr>
              <a:buSzPts val="1800"/>
              <a:buChar char="•"/>
              <a:defRPr sz="900"/>
            </a:lvl3pPr>
            <a:lvl4pPr marL="914400" lvl="3" indent="-165100" algn="l">
              <a:spcBef>
                <a:spcPts val="160"/>
              </a:spcBef>
              <a:spcAft>
                <a:spcPts val="0"/>
              </a:spcAft>
              <a:buClr>
                <a:schemeClr val="dk1"/>
              </a:buClr>
              <a:buSzPts val="1600"/>
              <a:buChar char="–"/>
              <a:defRPr sz="800"/>
            </a:lvl4pPr>
            <a:lvl5pPr marL="1143000" lvl="4" indent="-165100" algn="l">
              <a:spcBef>
                <a:spcPts val="160"/>
              </a:spcBef>
              <a:spcAft>
                <a:spcPts val="0"/>
              </a:spcAft>
              <a:buClr>
                <a:schemeClr val="dk1"/>
              </a:buClr>
              <a:buSzPts val="1600"/>
              <a:buChar char="»"/>
              <a:defRPr sz="800"/>
            </a:lvl5pPr>
            <a:lvl6pPr marL="1371600" lvl="5" indent="-165100" algn="l">
              <a:spcBef>
                <a:spcPts val="160"/>
              </a:spcBef>
              <a:spcAft>
                <a:spcPts val="0"/>
              </a:spcAft>
              <a:buClr>
                <a:schemeClr val="dk1"/>
              </a:buClr>
              <a:buSzPts val="1600"/>
              <a:buChar char="•"/>
              <a:defRPr sz="800"/>
            </a:lvl6pPr>
            <a:lvl7pPr marL="1600200" lvl="6" indent="-165100" algn="l">
              <a:spcBef>
                <a:spcPts val="160"/>
              </a:spcBef>
              <a:spcAft>
                <a:spcPts val="0"/>
              </a:spcAft>
              <a:buClr>
                <a:schemeClr val="dk1"/>
              </a:buClr>
              <a:buSzPts val="1600"/>
              <a:buChar char="•"/>
              <a:defRPr sz="800"/>
            </a:lvl7pPr>
            <a:lvl8pPr marL="1828800" lvl="7" indent="-165100" algn="l">
              <a:spcBef>
                <a:spcPts val="160"/>
              </a:spcBef>
              <a:spcAft>
                <a:spcPts val="0"/>
              </a:spcAft>
              <a:buClr>
                <a:schemeClr val="dk1"/>
              </a:buClr>
              <a:buSzPts val="1600"/>
              <a:buChar char="•"/>
              <a:defRPr sz="800"/>
            </a:lvl8pPr>
            <a:lvl9pPr marL="2057400" lvl="8" indent="-165100" algn="l">
              <a:spcBef>
                <a:spcPts val="160"/>
              </a:spcBef>
              <a:spcAft>
                <a:spcPts val="0"/>
              </a:spcAft>
              <a:buClr>
                <a:schemeClr val="dk1"/>
              </a:buClr>
              <a:buSzPts val="1600"/>
              <a:buChar char="•"/>
              <a:defRPr sz="800"/>
            </a:lvl9pPr>
          </a:lstStyle>
          <a:p>
            <a:endParaRPr/>
          </a:p>
        </p:txBody>
      </p:sp>
      <p:sp>
        <p:nvSpPr>
          <p:cNvPr id="46" name="Google Shape;46;p7"/>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5277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1824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228600" y="136525"/>
            <a:ext cx="1504157" cy="5810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787525" y="136525"/>
            <a:ext cx="2555875" cy="2926557"/>
          </a:xfrm>
          <a:prstGeom prst="rect">
            <a:avLst/>
          </a:prstGeom>
          <a:noFill/>
          <a:ln>
            <a:noFill/>
          </a:ln>
        </p:spPr>
        <p:txBody>
          <a:bodyPr spcFirstLastPara="1" wrap="square" lIns="91425" tIns="45700" rIns="91425" bIns="45700" anchor="t" anchorCtr="0">
            <a:normAutofit/>
          </a:bodyPr>
          <a:lstStyle>
            <a:lvl1pPr marL="228600" lvl="0" indent="-215900" algn="l">
              <a:spcBef>
                <a:spcPts val="320"/>
              </a:spcBef>
              <a:spcAft>
                <a:spcPts val="0"/>
              </a:spcAft>
              <a:buClr>
                <a:schemeClr val="dk1"/>
              </a:buClr>
              <a:buSzPts val="3200"/>
              <a:buChar char="•"/>
              <a:defRPr sz="1600"/>
            </a:lvl1pPr>
            <a:lvl2pPr marL="457200" lvl="1" indent="-203200" algn="l">
              <a:spcBef>
                <a:spcPts val="280"/>
              </a:spcBef>
              <a:spcAft>
                <a:spcPts val="0"/>
              </a:spcAft>
              <a:buClr>
                <a:schemeClr val="dk1"/>
              </a:buClr>
              <a:buSzPts val="2800"/>
              <a:buChar char="–"/>
              <a:defRPr sz="1400"/>
            </a:lvl2pPr>
            <a:lvl3pPr marL="685800" lvl="2" indent="-190500" algn="l">
              <a:spcBef>
                <a:spcPts val="240"/>
              </a:spcBef>
              <a:spcAft>
                <a:spcPts val="0"/>
              </a:spcAft>
              <a:buClr>
                <a:schemeClr val="dk1"/>
              </a:buClr>
              <a:buSzPts val="2400"/>
              <a:buChar char="•"/>
              <a:defRPr sz="1200"/>
            </a:lvl3pPr>
            <a:lvl4pPr marL="914400" lvl="3" indent="-177800" algn="l">
              <a:spcBef>
                <a:spcPts val="200"/>
              </a:spcBef>
              <a:spcAft>
                <a:spcPts val="0"/>
              </a:spcAft>
              <a:buClr>
                <a:schemeClr val="dk1"/>
              </a:buClr>
              <a:buSzPts val="2000"/>
              <a:buChar char="–"/>
              <a:defRPr sz="1000"/>
            </a:lvl4pPr>
            <a:lvl5pPr marL="1143000" lvl="4" indent="-177800" algn="l">
              <a:spcBef>
                <a:spcPts val="200"/>
              </a:spcBef>
              <a:spcAft>
                <a:spcPts val="0"/>
              </a:spcAft>
              <a:buClr>
                <a:schemeClr val="dk1"/>
              </a:buClr>
              <a:buSzPts val="2000"/>
              <a:buChar char="»"/>
              <a:defRPr sz="1000"/>
            </a:lvl5pPr>
            <a:lvl6pPr marL="1371600" lvl="5" indent="-177800" algn="l">
              <a:spcBef>
                <a:spcPts val="200"/>
              </a:spcBef>
              <a:spcAft>
                <a:spcPts val="0"/>
              </a:spcAft>
              <a:buClr>
                <a:schemeClr val="dk1"/>
              </a:buClr>
              <a:buSzPts val="2000"/>
              <a:buChar char="•"/>
              <a:defRPr sz="1000"/>
            </a:lvl6pPr>
            <a:lvl7pPr marL="1600200" lvl="6" indent="-177800" algn="l">
              <a:spcBef>
                <a:spcPts val="200"/>
              </a:spcBef>
              <a:spcAft>
                <a:spcPts val="0"/>
              </a:spcAft>
              <a:buClr>
                <a:schemeClr val="dk1"/>
              </a:buClr>
              <a:buSzPts val="2000"/>
              <a:buChar char="•"/>
              <a:defRPr sz="1000"/>
            </a:lvl7pPr>
            <a:lvl8pPr marL="1828800" lvl="7" indent="-177800" algn="l">
              <a:spcBef>
                <a:spcPts val="200"/>
              </a:spcBef>
              <a:spcAft>
                <a:spcPts val="0"/>
              </a:spcAft>
              <a:buClr>
                <a:schemeClr val="dk1"/>
              </a:buClr>
              <a:buSzPts val="2000"/>
              <a:buChar char="•"/>
              <a:defRPr sz="1000"/>
            </a:lvl8pPr>
            <a:lvl9pPr marL="2057400" lvl="8" indent="-177800" algn="l">
              <a:spcBef>
                <a:spcPts val="200"/>
              </a:spcBef>
              <a:spcAft>
                <a:spcPts val="0"/>
              </a:spcAft>
              <a:buClr>
                <a:schemeClr val="dk1"/>
              </a:buClr>
              <a:buSzPts val="2000"/>
              <a:buChar char="•"/>
              <a:defRPr sz="1000"/>
            </a:lvl9pPr>
          </a:lstStyle>
          <a:p>
            <a:endParaRPr/>
          </a:p>
        </p:txBody>
      </p:sp>
      <p:sp>
        <p:nvSpPr>
          <p:cNvPr id="57" name="Google Shape;57;p9"/>
          <p:cNvSpPr txBox="1">
            <a:spLocks noGrp="1"/>
          </p:cNvSpPr>
          <p:nvPr>
            <p:ph type="body" idx="2"/>
          </p:nvPr>
        </p:nvSpPr>
        <p:spPr>
          <a:xfrm>
            <a:off x="228600" y="717550"/>
            <a:ext cx="1504157" cy="2345532"/>
          </a:xfrm>
          <a:prstGeom prst="rect">
            <a:avLst/>
          </a:prstGeom>
          <a:noFill/>
          <a:ln>
            <a:noFill/>
          </a:ln>
        </p:spPr>
        <p:txBody>
          <a:bodyPr spcFirstLastPara="1" wrap="square" lIns="91425" tIns="45700" rIns="91425" bIns="45700" anchor="t" anchorCtr="0">
            <a:normAutofit/>
          </a:bodyPr>
          <a:lstStyle>
            <a:lvl1pPr marL="228600" lvl="0" indent="-114300" algn="l">
              <a:spcBef>
                <a:spcPts val="140"/>
              </a:spcBef>
              <a:spcAft>
                <a:spcPts val="0"/>
              </a:spcAft>
              <a:buClr>
                <a:schemeClr val="dk1"/>
              </a:buClr>
              <a:buSzPts val="1400"/>
              <a:buNone/>
              <a:defRPr sz="700"/>
            </a:lvl1pPr>
            <a:lvl2pPr marL="457200" lvl="1" indent="-114300" algn="l">
              <a:spcBef>
                <a:spcPts val="120"/>
              </a:spcBef>
              <a:spcAft>
                <a:spcPts val="0"/>
              </a:spcAft>
              <a:buClr>
                <a:schemeClr val="dk1"/>
              </a:buClr>
              <a:buSzPts val="1200"/>
              <a:buNone/>
              <a:defRPr sz="600"/>
            </a:lvl2pPr>
            <a:lvl3pPr marL="685800" lvl="2" indent="-114300" algn="l">
              <a:spcBef>
                <a:spcPts val="100"/>
              </a:spcBef>
              <a:spcAft>
                <a:spcPts val="0"/>
              </a:spcAft>
              <a:buClr>
                <a:schemeClr val="dk1"/>
              </a:buClr>
              <a:buSzPts val="1000"/>
              <a:buNone/>
              <a:defRPr sz="500"/>
            </a:lvl3pPr>
            <a:lvl4pPr marL="914400" lvl="3" indent="-114300" algn="l">
              <a:spcBef>
                <a:spcPts val="90"/>
              </a:spcBef>
              <a:spcAft>
                <a:spcPts val="0"/>
              </a:spcAft>
              <a:buClr>
                <a:schemeClr val="dk1"/>
              </a:buClr>
              <a:buSzPts val="900"/>
              <a:buNone/>
              <a:defRPr sz="450"/>
            </a:lvl4pPr>
            <a:lvl5pPr marL="1143000" lvl="4" indent="-114300" algn="l">
              <a:spcBef>
                <a:spcPts val="90"/>
              </a:spcBef>
              <a:spcAft>
                <a:spcPts val="0"/>
              </a:spcAft>
              <a:buClr>
                <a:schemeClr val="dk1"/>
              </a:buClr>
              <a:buSzPts val="900"/>
              <a:buNone/>
              <a:defRPr sz="450"/>
            </a:lvl5pPr>
            <a:lvl6pPr marL="1371600" lvl="5" indent="-114300" algn="l">
              <a:spcBef>
                <a:spcPts val="90"/>
              </a:spcBef>
              <a:spcAft>
                <a:spcPts val="0"/>
              </a:spcAft>
              <a:buClr>
                <a:schemeClr val="dk1"/>
              </a:buClr>
              <a:buSzPts val="900"/>
              <a:buNone/>
              <a:defRPr sz="450"/>
            </a:lvl6pPr>
            <a:lvl7pPr marL="1600200" lvl="6" indent="-114300" algn="l">
              <a:spcBef>
                <a:spcPts val="90"/>
              </a:spcBef>
              <a:spcAft>
                <a:spcPts val="0"/>
              </a:spcAft>
              <a:buClr>
                <a:schemeClr val="dk1"/>
              </a:buClr>
              <a:buSzPts val="900"/>
              <a:buNone/>
              <a:defRPr sz="450"/>
            </a:lvl7pPr>
            <a:lvl8pPr marL="1828800" lvl="7" indent="-114300" algn="l">
              <a:spcBef>
                <a:spcPts val="90"/>
              </a:spcBef>
              <a:spcAft>
                <a:spcPts val="0"/>
              </a:spcAft>
              <a:buClr>
                <a:schemeClr val="dk1"/>
              </a:buClr>
              <a:buSzPts val="900"/>
              <a:buNone/>
              <a:defRPr sz="450"/>
            </a:lvl8pPr>
            <a:lvl9pPr marL="2057400" lvl="8" indent="-114300" algn="l">
              <a:spcBef>
                <a:spcPts val="90"/>
              </a:spcBef>
              <a:spcAft>
                <a:spcPts val="0"/>
              </a:spcAft>
              <a:buClr>
                <a:schemeClr val="dk1"/>
              </a:buClr>
              <a:buSzPts val="900"/>
              <a:buNone/>
              <a:defRPr sz="450"/>
            </a:lvl9pPr>
          </a:lstStyle>
          <a:p>
            <a:endParaRPr/>
          </a:p>
        </p:txBody>
      </p:sp>
      <p:sp>
        <p:nvSpPr>
          <p:cNvPr id="58" name="Google Shape;58;p9"/>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40821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2">
            <a:lumMod val="60000"/>
            <a:lumOff val="40000"/>
          </a:schemeClr>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146DA2AA-B688-498E-A710-4A0AD04B4017}"/>
              </a:ext>
            </a:extLst>
          </p:cNvPr>
          <p:cNvSpPr txBox="1"/>
          <p:nvPr userDrawn="1"/>
        </p:nvSpPr>
        <p:spPr>
          <a:xfrm>
            <a:off x="0" y="-7122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228600" y="800100"/>
            <a:ext cx="4114800" cy="226298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218931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image" Target="../media/image8.jpg"/><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Google Shape;201;p8"/>
          <p:cNvGrpSpPr/>
          <p:nvPr/>
        </p:nvGrpSpPr>
        <p:grpSpPr>
          <a:xfrm>
            <a:off x="7810503" y="3368237"/>
            <a:ext cx="1986157" cy="1986157"/>
            <a:chOff x="0" y="0"/>
            <a:chExt cx="812800" cy="812800"/>
          </a:xfrm>
        </p:grpSpPr>
        <p:sp>
          <p:nvSpPr>
            <p:cNvPr id="202" name="Google Shape;202;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2C8"/>
            </a:solidFill>
            <a:ln>
              <a:noFill/>
            </a:ln>
          </p:spPr>
          <p:txBody>
            <a:bodyPr spcFirstLastPara="1" wrap="square" lIns="45713" tIns="45713" rIns="45713" bIns="45713" anchor="ctr" anchorCtr="0">
              <a:noAutofit/>
            </a:bodyPr>
            <a:lstStyle/>
            <a:p>
              <a:endParaRPr sz="700"/>
            </a:p>
          </p:txBody>
        </p:sp>
        <p:sp>
          <p:nvSpPr>
            <p:cNvPr id="203" name="Google Shape;203;p8"/>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algn="ctr">
                <a:lnSpc>
                  <a:spcPct val="147722"/>
                </a:lnSpc>
              </a:pPr>
              <a:endParaRPr sz="700">
                <a:solidFill>
                  <a:schemeClr val="dk1"/>
                </a:solidFill>
                <a:latin typeface="Calibri"/>
                <a:ea typeface="Calibri"/>
                <a:cs typeface="Calibri"/>
                <a:sym typeface="Calibri"/>
              </a:endParaRPr>
            </a:p>
          </p:txBody>
        </p:sp>
      </p:grpSp>
      <p:sp>
        <p:nvSpPr>
          <p:cNvPr id="204" name="Google Shape;204;p8"/>
          <p:cNvSpPr/>
          <p:nvPr/>
        </p:nvSpPr>
        <p:spPr>
          <a:xfrm>
            <a:off x="6629400" y="4137772"/>
            <a:ext cx="6686198" cy="838814"/>
          </a:xfrm>
          <a:custGeom>
            <a:avLst/>
            <a:gdLst/>
            <a:ahLst/>
            <a:cxnLst/>
            <a:rect l="l" t="t" r="r" b="b"/>
            <a:pathLst>
              <a:path w="13372395" h="1677628" extrusionOk="0">
                <a:moveTo>
                  <a:pt x="0" y="0"/>
                </a:moveTo>
                <a:lnTo>
                  <a:pt x="13372395" y="0"/>
                </a:lnTo>
                <a:lnTo>
                  <a:pt x="13372395" y="1677628"/>
                </a:lnTo>
                <a:lnTo>
                  <a:pt x="0" y="1677628"/>
                </a:lnTo>
                <a:lnTo>
                  <a:pt x="0" y="0"/>
                </a:lnTo>
                <a:close/>
              </a:path>
            </a:pathLst>
          </a:custGeom>
          <a:blipFill rotWithShape="1">
            <a:blip r:embed="rId3">
              <a:alphaModFix/>
            </a:blip>
            <a:stretch>
              <a:fillRect/>
            </a:stretch>
          </a:blipFill>
          <a:ln>
            <a:noFill/>
          </a:ln>
        </p:spPr>
      </p:sp>
      <p:sp>
        <p:nvSpPr>
          <p:cNvPr id="205" name="Google Shape;205;p8"/>
          <p:cNvSpPr/>
          <p:nvPr/>
        </p:nvSpPr>
        <p:spPr>
          <a:xfrm>
            <a:off x="6760508" y="170007"/>
            <a:ext cx="516595" cy="491432"/>
          </a:xfrm>
          <a:custGeom>
            <a:avLst/>
            <a:gdLst/>
            <a:ahLst/>
            <a:cxnLst/>
            <a:rect l="l" t="t" r="r" b="b"/>
            <a:pathLst>
              <a:path w="1033190" h="982863" extrusionOk="0">
                <a:moveTo>
                  <a:pt x="0" y="0"/>
                </a:moveTo>
                <a:lnTo>
                  <a:pt x="1033190" y="0"/>
                </a:lnTo>
                <a:lnTo>
                  <a:pt x="1033190" y="982863"/>
                </a:lnTo>
                <a:lnTo>
                  <a:pt x="0" y="982863"/>
                </a:lnTo>
                <a:lnTo>
                  <a:pt x="0" y="0"/>
                </a:lnTo>
                <a:close/>
              </a:path>
            </a:pathLst>
          </a:custGeom>
          <a:blipFill rotWithShape="1">
            <a:blip r:embed="rId4">
              <a:alphaModFix/>
            </a:blip>
            <a:stretch>
              <a:fillRect/>
            </a:stretch>
          </a:blipFill>
          <a:ln>
            <a:noFill/>
          </a:ln>
        </p:spPr>
      </p:sp>
      <p:sp>
        <p:nvSpPr>
          <p:cNvPr id="206" name="Google Shape;206;p8"/>
          <p:cNvSpPr/>
          <p:nvPr/>
        </p:nvSpPr>
        <p:spPr>
          <a:xfrm>
            <a:off x="1866903" y="200039"/>
            <a:ext cx="516595" cy="491432"/>
          </a:xfrm>
          <a:custGeom>
            <a:avLst/>
            <a:gdLst/>
            <a:ahLst/>
            <a:cxnLst/>
            <a:rect l="l" t="t" r="r" b="b"/>
            <a:pathLst>
              <a:path w="1033190" h="982863" extrusionOk="0">
                <a:moveTo>
                  <a:pt x="0" y="0"/>
                </a:moveTo>
                <a:lnTo>
                  <a:pt x="1033191" y="0"/>
                </a:lnTo>
                <a:lnTo>
                  <a:pt x="1033191" y="982863"/>
                </a:lnTo>
                <a:lnTo>
                  <a:pt x="0" y="982863"/>
                </a:lnTo>
                <a:lnTo>
                  <a:pt x="0" y="0"/>
                </a:lnTo>
                <a:close/>
              </a:path>
            </a:pathLst>
          </a:custGeom>
          <a:blipFill rotWithShape="1">
            <a:blip r:embed="rId4">
              <a:alphaModFix/>
            </a:blip>
            <a:stretch>
              <a:fillRect/>
            </a:stretch>
          </a:blipFill>
          <a:ln>
            <a:noFill/>
          </a:ln>
        </p:spPr>
      </p:sp>
      <p:sp>
        <p:nvSpPr>
          <p:cNvPr id="223" name="Google Shape;223;p8"/>
          <p:cNvSpPr/>
          <p:nvPr/>
        </p:nvSpPr>
        <p:spPr>
          <a:xfrm>
            <a:off x="-538382" y="3368234"/>
            <a:ext cx="2171920" cy="2057400"/>
          </a:xfrm>
          <a:custGeom>
            <a:avLst/>
            <a:gdLst/>
            <a:ahLst/>
            <a:cxnLst/>
            <a:rect l="l" t="t" r="r" b="b"/>
            <a:pathLst>
              <a:path w="4343839" h="4114800" extrusionOk="0">
                <a:moveTo>
                  <a:pt x="0" y="0"/>
                </a:moveTo>
                <a:lnTo>
                  <a:pt x="4343839" y="0"/>
                </a:lnTo>
                <a:lnTo>
                  <a:pt x="4343839" y="4114800"/>
                </a:lnTo>
                <a:lnTo>
                  <a:pt x="0" y="4114800"/>
                </a:lnTo>
                <a:lnTo>
                  <a:pt x="0" y="0"/>
                </a:lnTo>
                <a:close/>
              </a:path>
            </a:pathLst>
          </a:custGeom>
          <a:blipFill rotWithShape="1">
            <a:blip r:embed="rId5">
              <a:alphaModFix/>
            </a:blip>
            <a:stretch>
              <a:fillRect/>
            </a:stretch>
          </a:blipFill>
          <a:ln>
            <a:noFill/>
          </a:ln>
        </p:spPr>
      </p:sp>
      <p:sp>
        <p:nvSpPr>
          <p:cNvPr id="224" name="Google Shape;224;p8"/>
          <p:cNvSpPr/>
          <p:nvPr/>
        </p:nvSpPr>
        <p:spPr>
          <a:xfrm rot="742364">
            <a:off x="7872098" y="-223306"/>
            <a:ext cx="1597236" cy="1423832"/>
          </a:xfrm>
          <a:custGeom>
            <a:avLst/>
            <a:gdLst/>
            <a:ahLst/>
            <a:cxnLst/>
            <a:rect l="l" t="t" r="r" b="b"/>
            <a:pathLst>
              <a:path w="2554265" h="2378660" extrusionOk="0">
                <a:moveTo>
                  <a:pt x="0" y="0"/>
                </a:moveTo>
                <a:lnTo>
                  <a:pt x="2554266" y="0"/>
                </a:lnTo>
                <a:lnTo>
                  <a:pt x="2554266" y="2378660"/>
                </a:lnTo>
                <a:lnTo>
                  <a:pt x="0" y="2378660"/>
                </a:lnTo>
                <a:lnTo>
                  <a:pt x="0" y="0"/>
                </a:lnTo>
                <a:close/>
              </a:path>
            </a:pathLst>
          </a:custGeom>
          <a:blipFill rotWithShape="1">
            <a:blip r:embed="rId6">
              <a:alphaModFix/>
            </a:blip>
            <a:stretch>
              <a:fillRect/>
            </a:stretch>
          </a:blipFill>
          <a:ln>
            <a:noFill/>
          </a:ln>
        </p:spPr>
      </p:sp>
      <p:sp>
        <p:nvSpPr>
          <p:cNvPr id="15" name="TextBox 14">
            <a:extLst>
              <a:ext uri="{FF2B5EF4-FFF2-40B4-BE49-F238E27FC236}">
                <a16:creationId xmlns:a16="http://schemas.microsoft.com/office/drawing/2014/main" id="{C8D5B61C-37B5-2240-1395-24018649698A}"/>
              </a:ext>
            </a:extLst>
          </p:cNvPr>
          <p:cNvSpPr txBox="1"/>
          <p:nvPr/>
        </p:nvSpPr>
        <p:spPr>
          <a:xfrm>
            <a:off x="2569032" y="200042"/>
            <a:ext cx="4191477" cy="707886"/>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UBND QUẬN DƯƠNG KINH</a:t>
            </a:r>
          </a:p>
          <a:p>
            <a:pPr algn="ctr"/>
            <a:r>
              <a:rPr lang="en-US" sz="2000" b="1" u="sng" dirty="0">
                <a:latin typeface="Times New Roman" panose="02020603050405020304" pitchFamily="18" charset="0"/>
                <a:cs typeface="Times New Roman" panose="02020603050405020304" pitchFamily="18" charset="0"/>
              </a:rPr>
              <a:t>TRƯỜNG TIỂU HỌC ANH DŨNG</a:t>
            </a:r>
          </a:p>
        </p:txBody>
      </p:sp>
      <p:sp>
        <p:nvSpPr>
          <p:cNvPr id="16" name="TextBox 15">
            <a:extLst>
              <a:ext uri="{FF2B5EF4-FFF2-40B4-BE49-F238E27FC236}">
                <a16:creationId xmlns:a16="http://schemas.microsoft.com/office/drawing/2014/main" id="{93F18EDA-D613-D0EF-9960-AD01B58C46D5}"/>
              </a:ext>
            </a:extLst>
          </p:cNvPr>
          <p:cNvSpPr txBox="1"/>
          <p:nvPr/>
        </p:nvSpPr>
        <p:spPr>
          <a:xfrm>
            <a:off x="674914" y="1926612"/>
            <a:ext cx="7794172" cy="2086853"/>
          </a:xfrm>
          <a:prstGeom prst="rect">
            <a:avLst/>
          </a:prstGeom>
          <a:noFill/>
        </p:spPr>
        <p:txBody>
          <a:bodyPr wrap="square" rtlCol="0">
            <a:spAutoFit/>
          </a:bodyPr>
          <a:lstStyle/>
          <a:p>
            <a:pPr algn="ctr">
              <a:lnSpc>
                <a:spcPct val="150000"/>
              </a:lnSpc>
            </a:pPr>
            <a:r>
              <a:rPr lang="en-US" sz="3000" b="1" dirty="0">
                <a:latin typeface="Times New Roman" panose="02020603050405020304" pitchFamily="18" charset="0"/>
                <a:cs typeface="Times New Roman" panose="02020603050405020304" pitchFamily="18" charset="0"/>
              </a:rPr>
              <a:t>ENGLISH - GRADE 5</a:t>
            </a:r>
          </a:p>
          <a:p>
            <a:pPr algn="ctr">
              <a:lnSpc>
                <a:spcPct val="150000"/>
              </a:lnSpc>
            </a:pPr>
            <a:r>
              <a:rPr lang="vi-VN" sz="3000" b="1" dirty="0">
                <a:latin typeface="Times New Roman" panose="02020603050405020304" pitchFamily="18" charset="0"/>
                <a:cs typeface="Times New Roman" panose="02020603050405020304" pitchFamily="18" charset="0"/>
              </a:rPr>
              <a:t>UNIT 18: MEANS OF TRANSPORT</a:t>
            </a:r>
          </a:p>
          <a:p>
            <a:pPr algn="ctr">
              <a:lnSpc>
                <a:spcPct val="150000"/>
              </a:lnSpc>
            </a:pPr>
            <a:r>
              <a:rPr lang="vi-VN" sz="3000" b="1" dirty="0">
                <a:latin typeface="Times New Roman" panose="02020603050405020304" pitchFamily="18" charset="0"/>
                <a:cs typeface="Times New Roman" panose="02020603050405020304" pitchFamily="18" charset="0"/>
              </a:rPr>
              <a:t>LESSON 3 (4, 5, 6)</a:t>
            </a:r>
            <a:endParaRPr lang="en-US" sz="30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B1A4BB-838C-439F-9050-38B25396152F}"/>
              </a:ext>
            </a:extLst>
          </p:cNvPr>
          <p:cNvSpPr>
            <a:spLocks noGrp="1"/>
          </p:cNvSpPr>
          <p:nvPr>
            <p:ph type="sldNum" idx="12"/>
          </p:nvPr>
        </p:nvSpPr>
        <p:spPr/>
        <p:txBody>
          <a:bodyPr/>
          <a:lstStyle/>
          <a:p>
            <a:fld id="{52AF2F91-6C79-4775-9E01-5F8EDCA63F89}" type="slidenum">
              <a:rPr lang="en-US" smtClean="0"/>
              <a:t>10</a:t>
            </a:fld>
            <a:endParaRPr lang="en-US"/>
          </a:p>
        </p:txBody>
      </p:sp>
      <p:sp>
        <p:nvSpPr>
          <p:cNvPr id="5" name="AutoShape 4" descr="Tic Tac Toe 2 Player: XO Game - Google Play'de Uygulamalar">
            <a:extLst>
              <a:ext uri="{FF2B5EF4-FFF2-40B4-BE49-F238E27FC236}">
                <a16:creationId xmlns:a16="http://schemas.microsoft.com/office/drawing/2014/main" id="{988C1CBC-53ED-4598-B16A-D8B87C837CF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16">
            <a:extLst>
              <a:ext uri="{FF2B5EF4-FFF2-40B4-BE49-F238E27FC236}">
                <a16:creationId xmlns:a16="http://schemas.microsoft.com/office/drawing/2014/main" id="{FF0E99E3-6A6C-4C4C-A286-C1ABE9EF5DEE}"/>
              </a:ext>
            </a:extLst>
          </p:cNvPr>
          <p:cNvGrpSpPr/>
          <p:nvPr/>
        </p:nvGrpSpPr>
        <p:grpSpPr>
          <a:xfrm>
            <a:off x="308168" y="3544449"/>
            <a:ext cx="2949325" cy="1584494"/>
            <a:chOff x="1813920" y="1199270"/>
            <a:chExt cx="1475129" cy="753899"/>
          </a:xfrm>
        </p:grpSpPr>
        <p:sp>
          <p:nvSpPr>
            <p:cNvPr id="18" name="Speech Bubble: Rectangle with Corners Rounded 1">
              <a:extLst>
                <a:ext uri="{FF2B5EF4-FFF2-40B4-BE49-F238E27FC236}">
                  <a16:creationId xmlns:a16="http://schemas.microsoft.com/office/drawing/2014/main" id="{CB23B1AC-6273-440A-817A-82590EB5A331}"/>
                </a:ext>
              </a:extLst>
            </p:cNvPr>
            <p:cNvSpPr/>
            <p:nvPr/>
          </p:nvSpPr>
          <p:spPr>
            <a:xfrm flipH="1" flipV="1">
              <a:off x="1813920" y="1199270"/>
              <a:ext cx="1475129" cy="753899"/>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270210 h 749668"/>
                <a:gd name="connsiteX1" fmla="*/ 95894 w 3124022"/>
                <a:gd name="connsiteY1" fmla="*/ 174316 h 749668"/>
                <a:gd name="connsiteX2" fmla="*/ 1718624 w 3124022"/>
                <a:gd name="connsiteY2" fmla="*/ 171430 h 749668"/>
                <a:gd name="connsiteX3" fmla="*/ 840644 w 3124022"/>
                <a:gd name="connsiteY3" fmla="*/ 0 h 749668"/>
                <a:gd name="connsiteX4" fmla="*/ 2075536 w 3124022"/>
                <a:gd name="connsiteY4" fmla="*/ 173565 h 749668"/>
                <a:gd name="connsiteX5" fmla="*/ 3028128 w 3124022"/>
                <a:gd name="connsiteY5" fmla="*/ 174316 h 749668"/>
                <a:gd name="connsiteX6" fmla="*/ 3124022 w 3124022"/>
                <a:gd name="connsiteY6" fmla="*/ 270210 h 749668"/>
                <a:gd name="connsiteX7" fmla="*/ 3124022 w 3124022"/>
                <a:gd name="connsiteY7" fmla="*/ 270208 h 749668"/>
                <a:gd name="connsiteX8" fmla="*/ 3124022 w 3124022"/>
                <a:gd name="connsiteY8" fmla="*/ 270208 h 749668"/>
                <a:gd name="connsiteX9" fmla="*/ 3124022 w 3124022"/>
                <a:gd name="connsiteY9" fmla="*/ 414046 h 749668"/>
                <a:gd name="connsiteX10" fmla="*/ 3124022 w 3124022"/>
                <a:gd name="connsiteY10" fmla="*/ 653774 h 749668"/>
                <a:gd name="connsiteX11" fmla="*/ 3028128 w 3124022"/>
                <a:gd name="connsiteY11" fmla="*/ 749668 h 749668"/>
                <a:gd name="connsiteX12" fmla="*/ 2603352 w 3124022"/>
                <a:gd name="connsiteY12" fmla="*/ 749668 h 749668"/>
                <a:gd name="connsiteX13" fmla="*/ 1822346 w 3124022"/>
                <a:gd name="connsiteY13" fmla="*/ 749668 h 749668"/>
                <a:gd name="connsiteX14" fmla="*/ 1822346 w 3124022"/>
                <a:gd name="connsiteY14" fmla="*/ 749668 h 749668"/>
                <a:gd name="connsiteX15" fmla="*/ 95894 w 3124022"/>
                <a:gd name="connsiteY15" fmla="*/ 749668 h 749668"/>
                <a:gd name="connsiteX16" fmla="*/ 0 w 3124022"/>
                <a:gd name="connsiteY16" fmla="*/ 653774 h 749668"/>
                <a:gd name="connsiteX17" fmla="*/ 0 w 3124022"/>
                <a:gd name="connsiteY17" fmla="*/ 414046 h 749668"/>
                <a:gd name="connsiteX18" fmla="*/ 0 w 3124022"/>
                <a:gd name="connsiteY18" fmla="*/ 270208 h 749668"/>
                <a:gd name="connsiteX19" fmla="*/ 0 w 3124022"/>
                <a:gd name="connsiteY19" fmla="*/ 270208 h 749668"/>
                <a:gd name="connsiteX20" fmla="*/ 0 w 3124022"/>
                <a:gd name="connsiteY20" fmla="*/ 270210 h 74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49668">
                  <a:moveTo>
                    <a:pt x="0" y="270210"/>
                  </a:moveTo>
                  <a:cubicBezTo>
                    <a:pt x="0" y="217249"/>
                    <a:pt x="42933" y="174316"/>
                    <a:pt x="95894" y="174316"/>
                  </a:cubicBezTo>
                  <a:lnTo>
                    <a:pt x="1718624" y="171430"/>
                  </a:lnTo>
                  <a:lnTo>
                    <a:pt x="840644" y="0"/>
                  </a:lnTo>
                  <a:lnTo>
                    <a:pt x="2075536" y="173565"/>
                  </a:lnTo>
                  <a:lnTo>
                    <a:pt x="3028128" y="174316"/>
                  </a:lnTo>
                  <a:cubicBezTo>
                    <a:pt x="3081089" y="174316"/>
                    <a:pt x="3124022" y="217249"/>
                    <a:pt x="3124022" y="270210"/>
                  </a:cubicBezTo>
                  <a:lnTo>
                    <a:pt x="3124022" y="270208"/>
                  </a:lnTo>
                  <a:lnTo>
                    <a:pt x="3124022" y="270208"/>
                  </a:lnTo>
                  <a:lnTo>
                    <a:pt x="3124022" y="414046"/>
                  </a:lnTo>
                  <a:lnTo>
                    <a:pt x="3124022" y="653774"/>
                  </a:lnTo>
                  <a:cubicBezTo>
                    <a:pt x="3124022" y="706735"/>
                    <a:pt x="3081089" y="749668"/>
                    <a:pt x="3028128" y="749668"/>
                  </a:cubicBezTo>
                  <a:lnTo>
                    <a:pt x="2603352" y="749668"/>
                  </a:lnTo>
                  <a:lnTo>
                    <a:pt x="1822346" y="749668"/>
                  </a:lnTo>
                  <a:lnTo>
                    <a:pt x="1822346" y="749668"/>
                  </a:lnTo>
                  <a:lnTo>
                    <a:pt x="95894" y="749668"/>
                  </a:lnTo>
                  <a:cubicBezTo>
                    <a:pt x="42933" y="749668"/>
                    <a:pt x="0" y="706735"/>
                    <a:pt x="0" y="653774"/>
                  </a:cubicBezTo>
                  <a:lnTo>
                    <a:pt x="0" y="414046"/>
                  </a:lnTo>
                  <a:lnTo>
                    <a:pt x="0" y="270208"/>
                  </a:lnTo>
                  <a:lnTo>
                    <a:pt x="0" y="270208"/>
                  </a:lnTo>
                  <a:lnTo>
                    <a:pt x="0" y="270210"/>
                  </a:lnTo>
                  <a:close/>
                </a:path>
              </a:pathLst>
            </a:custGeom>
            <a:solidFill>
              <a:srgbClr val="F9C7CA"/>
            </a:solid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endParaRPr>
            </a:p>
          </p:txBody>
        </p:sp>
        <p:sp>
          <p:nvSpPr>
            <p:cNvPr id="19" name="TextBox 18">
              <a:extLst>
                <a:ext uri="{FF2B5EF4-FFF2-40B4-BE49-F238E27FC236}">
                  <a16:creationId xmlns:a16="http://schemas.microsoft.com/office/drawing/2014/main" id="{4CCEF1B2-CBC4-4A4A-B2AC-024F837784D7}"/>
                </a:ext>
              </a:extLst>
            </p:cNvPr>
            <p:cNvSpPr txBox="1"/>
            <p:nvPr/>
          </p:nvSpPr>
          <p:spPr>
            <a:xfrm>
              <a:off x="1831378" y="1227145"/>
              <a:ext cx="1440213" cy="571114"/>
            </a:xfrm>
            <a:prstGeom prst="rect">
              <a:avLst/>
            </a:prstGeom>
            <a:solidFill>
              <a:srgbClr val="F9C7CA"/>
            </a:solidFill>
          </p:spPr>
          <p:txBody>
            <a:bodyPr wrap="square">
              <a:spAutoFit/>
            </a:bodyPr>
            <a:lstStyle/>
            <a:p>
              <a:r>
                <a:rPr lang="en-US" sz="2400" b="0" i="0" dirty="0">
                  <a:solidFill>
                    <a:srgbClr val="FF0000"/>
                  </a:solidFill>
                  <a:effectLst/>
                  <a:latin typeface="Comic Sans MS" panose="030F0702030302020204" pitchFamily="66" charset="0"/>
                </a:rPr>
                <a:t>How can they </a:t>
              </a:r>
            </a:p>
            <a:p>
              <a:r>
                <a:rPr lang="en-US" sz="2400" b="0" i="0" dirty="0">
                  <a:solidFill>
                    <a:srgbClr val="FF0000"/>
                  </a:solidFill>
                  <a:effectLst/>
                  <a:latin typeface="Comic Sans MS" panose="030F0702030302020204" pitchFamily="66" charset="0"/>
                </a:rPr>
                <a:t>get to Sea Life Sydney Aquarium?</a:t>
              </a:r>
            </a:p>
          </p:txBody>
        </p:sp>
      </p:grpSp>
      <p:sp>
        <p:nvSpPr>
          <p:cNvPr id="23" name="Rectangle: Rounded Corners 22">
            <a:extLst>
              <a:ext uri="{FF2B5EF4-FFF2-40B4-BE49-F238E27FC236}">
                <a16:creationId xmlns:a16="http://schemas.microsoft.com/office/drawing/2014/main" id="{3255AAF8-285A-4A3E-B804-EECB36184993}"/>
              </a:ext>
            </a:extLst>
          </p:cNvPr>
          <p:cNvSpPr/>
          <p:nvPr/>
        </p:nvSpPr>
        <p:spPr>
          <a:xfrm>
            <a:off x="92467" y="58642"/>
            <a:ext cx="8938517" cy="3218814"/>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a:solidFill>
                  <a:srgbClr val="002060"/>
                </a:solidFill>
                <a:latin typeface="Comic Sans MS" panose="030F0702030302020204" pitchFamily="66" charset="0"/>
              </a:rPr>
              <a:t>Hi Linh, </a:t>
            </a:r>
          </a:p>
          <a:p>
            <a:pPr algn="just"/>
            <a:r>
              <a:rPr lang="en-US" sz="2000" dirty="0">
                <a:solidFill>
                  <a:srgbClr val="002060"/>
                </a:solidFill>
                <a:latin typeface="Comic Sans MS" panose="030F0702030302020204" pitchFamily="66" charset="0"/>
              </a:rPr>
              <a:t>Welcome to Sydney! Tomorrow, we can take a hop-on hop-off bus to explore the city centre in a day. Firstly, we will see Sydney Harbour Bridge and Sydney Opera House. Next, we can go to Sea Life Sydney Aquarium by train. Also, we can get to Circular Quay on foot from my house and then go to Taronga Zoo by ferry. It is home to over 4,000 animals. Then, we can go back to Circular Quay to watch a beautiful sunset.</a:t>
            </a:r>
          </a:p>
          <a:p>
            <a:pPr algn="just"/>
            <a:r>
              <a:rPr lang="en-US" sz="2000" dirty="0">
                <a:solidFill>
                  <a:srgbClr val="002060"/>
                </a:solidFill>
                <a:latin typeface="Comic Sans MS" panose="030F0702030302020204" pitchFamily="66" charset="0"/>
              </a:rPr>
              <a:t>See you soon, </a:t>
            </a:r>
          </a:p>
          <a:p>
            <a:pPr algn="just"/>
            <a:r>
              <a:rPr lang="en-US" sz="2000" dirty="0">
                <a:solidFill>
                  <a:srgbClr val="002060"/>
                </a:solidFill>
                <a:latin typeface="Comic Sans MS" panose="030F0702030302020204" pitchFamily="66" charset="0"/>
              </a:rPr>
              <a:t>Mary</a:t>
            </a:r>
            <a:endParaRPr lang="en-US" sz="3200" dirty="0">
              <a:solidFill>
                <a:srgbClr val="002060"/>
              </a:solidFill>
              <a:latin typeface="Comic Sans MS" panose="030F0702030302020204" pitchFamily="66" charset="0"/>
            </a:endParaRPr>
          </a:p>
        </p:txBody>
      </p:sp>
      <p:grpSp>
        <p:nvGrpSpPr>
          <p:cNvPr id="24" name="Group 23">
            <a:extLst>
              <a:ext uri="{FF2B5EF4-FFF2-40B4-BE49-F238E27FC236}">
                <a16:creationId xmlns:a16="http://schemas.microsoft.com/office/drawing/2014/main" id="{099DE5B2-855C-4871-BFAB-8FD73CBB16CF}"/>
              </a:ext>
            </a:extLst>
          </p:cNvPr>
          <p:cNvGrpSpPr/>
          <p:nvPr/>
        </p:nvGrpSpPr>
        <p:grpSpPr>
          <a:xfrm>
            <a:off x="7067326" y="3525329"/>
            <a:ext cx="1963657" cy="761245"/>
            <a:chOff x="1779003" y="1127576"/>
            <a:chExt cx="1157817" cy="768611"/>
          </a:xfrm>
          <a:solidFill>
            <a:srgbClr val="F9C7CA"/>
          </a:solidFill>
        </p:grpSpPr>
        <p:sp>
          <p:nvSpPr>
            <p:cNvPr id="25" name="Speech Bubble: Rectangle with Corners Rounded 1">
              <a:extLst>
                <a:ext uri="{FF2B5EF4-FFF2-40B4-BE49-F238E27FC236}">
                  <a16:creationId xmlns:a16="http://schemas.microsoft.com/office/drawing/2014/main" id="{4E3E5B50-5EF3-49C8-ABC9-A5BBFBF5840C}"/>
                </a:ext>
              </a:extLst>
            </p:cNvPr>
            <p:cNvSpPr/>
            <p:nvPr/>
          </p:nvSpPr>
          <p:spPr>
            <a:xfrm flipH="1" flipV="1">
              <a:off x="1779003" y="1127576"/>
              <a:ext cx="1157816" cy="768611"/>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390018 h 869476"/>
                <a:gd name="connsiteX1" fmla="*/ 95894 w 3124022"/>
                <a:gd name="connsiteY1" fmla="*/ 294124 h 869476"/>
                <a:gd name="connsiteX2" fmla="*/ 1718624 w 3124022"/>
                <a:gd name="connsiteY2" fmla="*/ 291238 h 869476"/>
                <a:gd name="connsiteX3" fmla="*/ 1539398 w 3124022"/>
                <a:gd name="connsiteY3" fmla="*/ 0 h 869476"/>
                <a:gd name="connsiteX4" fmla="*/ 2075536 w 3124022"/>
                <a:gd name="connsiteY4" fmla="*/ 293373 h 869476"/>
                <a:gd name="connsiteX5" fmla="*/ 3028128 w 3124022"/>
                <a:gd name="connsiteY5" fmla="*/ 294124 h 869476"/>
                <a:gd name="connsiteX6" fmla="*/ 3124022 w 3124022"/>
                <a:gd name="connsiteY6" fmla="*/ 390018 h 869476"/>
                <a:gd name="connsiteX7" fmla="*/ 3124022 w 3124022"/>
                <a:gd name="connsiteY7" fmla="*/ 390016 h 869476"/>
                <a:gd name="connsiteX8" fmla="*/ 3124022 w 3124022"/>
                <a:gd name="connsiteY8" fmla="*/ 390016 h 869476"/>
                <a:gd name="connsiteX9" fmla="*/ 3124022 w 3124022"/>
                <a:gd name="connsiteY9" fmla="*/ 533854 h 869476"/>
                <a:gd name="connsiteX10" fmla="*/ 3124022 w 3124022"/>
                <a:gd name="connsiteY10" fmla="*/ 773582 h 869476"/>
                <a:gd name="connsiteX11" fmla="*/ 3028128 w 3124022"/>
                <a:gd name="connsiteY11" fmla="*/ 869476 h 869476"/>
                <a:gd name="connsiteX12" fmla="*/ 2603352 w 3124022"/>
                <a:gd name="connsiteY12" fmla="*/ 869476 h 869476"/>
                <a:gd name="connsiteX13" fmla="*/ 1822346 w 3124022"/>
                <a:gd name="connsiteY13" fmla="*/ 869476 h 869476"/>
                <a:gd name="connsiteX14" fmla="*/ 1822346 w 3124022"/>
                <a:gd name="connsiteY14" fmla="*/ 869476 h 869476"/>
                <a:gd name="connsiteX15" fmla="*/ 95894 w 3124022"/>
                <a:gd name="connsiteY15" fmla="*/ 869476 h 869476"/>
                <a:gd name="connsiteX16" fmla="*/ 0 w 3124022"/>
                <a:gd name="connsiteY16" fmla="*/ 773582 h 869476"/>
                <a:gd name="connsiteX17" fmla="*/ 0 w 3124022"/>
                <a:gd name="connsiteY17" fmla="*/ 533854 h 869476"/>
                <a:gd name="connsiteX18" fmla="*/ 0 w 3124022"/>
                <a:gd name="connsiteY18" fmla="*/ 390016 h 869476"/>
                <a:gd name="connsiteX19" fmla="*/ 0 w 3124022"/>
                <a:gd name="connsiteY19" fmla="*/ 390016 h 869476"/>
                <a:gd name="connsiteX20" fmla="*/ 0 w 3124022"/>
                <a:gd name="connsiteY20" fmla="*/ 390018 h 869476"/>
                <a:gd name="connsiteX0" fmla="*/ 0 w 3124022"/>
                <a:gd name="connsiteY0" fmla="*/ 284839 h 764297"/>
                <a:gd name="connsiteX1" fmla="*/ 95894 w 3124022"/>
                <a:gd name="connsiteY1" fmla="*/ 188945 h 764297"/>
                <a:gd name="connsiteX2" fmla="*/ 1718624 w 3124022"/>
                <a:gd name="connsiteY2" fmla="*/ 186059 h 764297"/>
                <a:gd name="connsiteX3" fmla="*/ 2942428 w 3124022"/>
                <a:gd name="connsiteY3" fmla="*/ 0 h 764297"/>
                <a:gd name="connsiteX4" fmla="*/ 2075536 w 3124022"/>
                <a:gd name="connsiteY4" fmla="*/ 188194 h 764297"/>
                <a:gd name="connsiteX5" fmla="*/ 3028128 w 3124022"/>
                <a:gd name="connsiteY5" fmla="*/ 188945 h 764297"/>
                <a:gd name="connsiteX6" fmla="*/ 3124022 w 3124022"/>
                <a:gd name="connsiteY6" fmla="*/ 284839 h 764297"/>
                <a:gd name="connsiteX7" fmla="*/ 3124022 w 3124022"/>
                <a:gd name="connsiteY7" fmla="*/ 284837 h 764297"/>
                <a:gd name="connsiteX8" fmla="*/ 3124022 w 3124022"/>
                <a:gd name="connsiteY8" fmla="*/ 284837 h 764297"/>
                <a:gd name="connsiteX9" fmla="*/ 3124022 w 3124022"/>
                <a:gd name="connsiteY9" fmla="*/ 428675 h 764297"/>
                <a:gd name="connsiteX10" fmla="*/ 3124022 w 3124022"/>
                <a:gd name="connsiteY10" fmla="*/ 668403 h 764297"/>
                <a:gd name="connsiteX11" fmla="*/ 3028128 w 3124022"/>
                <a:gd name="connsiteY11" fmla="*/ 764297 h 764297"/>
                <a:gd name="connsiteX12" fmla="*/ 2603352 w 3124022"/>
                <a:gd name="connsiteY12" fmla="*/ 764297 h 764297"/>
                <a:gd name="connsiteX13" fmla="*/ 1822346 w 3124022"/>
                <a:gd name="connsiteY13" fmla="*/ 764297 h 764297"/>
                <a:gd name="connsiteX14" fmla="*/ 1822346 w 3124022"/>
                <a:gd name="connsiteY14" fmla="*/ 764297 h 764297"/>
                <a:gd name="connsiteX15" fmla="*/ 95894 w 3124022"/>
                <a:gd name="connsiteY15" fmla="*/ 764297 h 764297"/>
                <a:gd name="connsiteX16" fmla="*/ 0 w 3124022"/>
                <a:gd name="connsiteY16" fmla="*/ 668403 h 764297"/>
                <a:gd name="connsiteX17" fmla="*/ 0 w 3124022"/>
                <a:gd name="connsiteY17" fmla="*/ 428675 h 764297"/>
                <a:gd name="connsiteX18" fmla="*/ 0 w 3124022"/>
                <a:gd name="connsiteY18" fmla="*/ 284837 h 764297"/>
                <a:gd name="connsiteX19" fmla="*/ 0 w 3124022"/>
                <a:gd name="connsiteY19" fmla="*/ 284837 h 764297"/>
                <a:gd name="connsiteX20" fmla="*/ 0 w 3124022"/>
                <a:gd name="connsiteY20" fmla="*/ 284839 h 76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64297">
                  <a:moveTo>
                    <a:pt x="0" y="284839"/>
                  </a:moveTo>
                  <a:cubicBezTo>
                    <a:pt x="0" y="231878"/>
                    <a:pt x="42933" y="188945"/>
                    <a:pt x="95894" y="188945"/>
                  </a:cubicBezTo>
                  <a:lnTo>
                    <a:pt x="1718624" y="186059"/>
                  </a:lnTo>
                  <a:lnTo>
                    <a:pt x="2942428" y="0"/>
                  </a:lnTo>
                  <a:lnTo>
                    <a:pt x="2075536" y="188194"/>
                  </a:lnTo>
                  <a:lnTo>
                    <a:pt x="3028128" y="188945"/>
                  </a:lnTo>
                  <a:cubicBezTo>
                    <a:pt x="3081089" y="188945"/>
                    <a:pt x="3124022" y="231878"/>
                    <a:pt x="3124022" y="284839"/>
                  </a:cubicBezTo>
                  <a:lnTo>
                    <a:pt x="3124022" y="284837"/>
                  </a:lnTo>
                  <a:lnTo>
                    <a:pt x="3124022" y="284837"/>
                  </a:lnTo>
                  <a:lnTo>
                    <a:pt x="3124022" y="428675"/>
                  </a:lnTo>
                  <a:lnTo>
                    <a:pt x="3124022" y="668403"/>
                  </a:lnTo>
                  <a:cubicBezTo>
                    <a:pt x="3124022" y="721364"/>
                    <a:pt x="3081089" y="764297"/>
                    <a:pt x="3028128" y="764297"/>
                  </a:cubicBezTo>
                  <a:lnTo>
                    <a:pt x="2603352" y="764297"/>
                  </a:lnTo>
                  <a:lnTo>
                    <a:pt x="1822346" y="764297"/>
                  </a:lnTo>
                  <a:lnTo>
                    <a:pt x="1822346" y="764297"/>
                  </a:lnTo>
                  <a:lnTo>
                    <a:pt x="95894" y="764297"/>
                  </a:lnTo>
                  <a:cubicBezTo>
                    <a:pt x="42933" y="764297"/>
                    <a:pt x="0" y="721364"/>
                    <a:pt x="0" y="668403"/>
                  </a:cubicBezTo>
                  <a:lnTo>
                    <a:pt x="0" y="428675"/>
                  </a:lnTo>
                  <a:lnTo>
                    <a:pt x="0" y="284837"/>
                  </a:lnTo>
                  <a:lnTo>
                    <a:pt x="0" y="284837"/>
                  </a:lnTo>
                  <a:lnTo>
                    <a:pt x="0" y="284839"/>
                  </a:lnTo>
                  <a:close/>
                </a:path>
              </a:pathLst>
            </a:custGeom>
            <a:grp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endParaRPr>
            </a:p>
          </p:txBody>
        </p:sp>
        <p:sp>
          <p:nvSpPr>
            <p:cNvPr id="26" name="TextBox 25">
              <a:extLst>
                <a:ext uri="{FF2B5EF4-FFF2-40B4-BE49-F238E27FC236}">
                  <a16:creationId xmlns:a16="http://schemas.microsoft.com/office/drawing/2014/main" id="{6793FDEF-FC96-4A06-808D-12ADFAECC5E7}"/>
                </a:ext>
              </a:extLst>
            </p:cNvPr>
            <p:cNvSpPr txBox="1"/>
            <p:nvPr/>
          </p:nvSpPr>
          <p:spPr>
            <a:xfrm>
              <a:off x="1779003" y="1234537"/>
              <a:ext cx="1157817" cy="305657"/>
            </a:xfrm>
            <a:prstGeom prst="rect">
              <a:avLst/>
            </a:prstGeom>
            <a:grpFill/>
          </p:spPr>
          <p:txBody>
            <a:bodyPr wrap="square">
              <a:sp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a:ln>
                    <a:noFill/>
                  </a:ln>
                  <a:solidFill>
                    <a:schemeClr val="tx1">
                      <a:lumMod val="95000"/>
                      <a:lumOff val="5000"/>
                    </a:schemeClr>
                  </a:solidFill>
                  <a:effectLst/>
                  <a:uLnTx/>
                  <a:uFillTx/>
                  <a:latin typeface="Comic Sans MS" panose="030F0702030302020204" pitchFamily="66" charset="0"/>
                </a:rPr>
                <a:t>__________.</a:t>
              </a:r>
              <a:endParaRPr kumimoji="0" lang="en-US" sz="3200" b="0" i="0" u="none" strike="noStrike" kern="100" cap="none" spc="0" normalizeH="0" baseline="0" noProof="0" dirty="0">
                <a:ln>
                  <a:noFill/>
                </a:ln>
                <a:solidFill>
                  <a:schemeClr val="tx1">
                    <a:lumMod val="95000"/>
                    <a:lumOff val="5000"/>
                  </a:schemeClr>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grpSp>
      <p:pic>
        <p:nvPicPr>
          <p:cNvPr id="5122" name="Picture 2" descr="Premium Vector | Confused boy ask and answer cartoon vector">
            <a:extLst>
              <a:ext uri="{FF2B5EF4-FFF2-40B4-BE49-F238E27FC236}">
                <a16:creationId xmlns:a16="http://schemas.microsoft.com/office/drawing/2014/main" id="{D0C565FC-700A-4CA3-82DD-1D9577B23CE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6271" y="3269455"/>
            <a:ext cx="3302754" cy="203423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F196F12-4A47-4A46-9C1C-B95EC5F334E1}"/>
              </a:ext>
            </a:extLst>
          </p:cNvPr>
          <p:cNvSpPr txBox="1"/>
          <p:nvPr/>
        </p:nvSpPr>
        <p:spPr>
          <a:xfrm>
            <a:off x="7216104" y="3505744"/>
            <a:ext cx="1564273" cy="523220"/>
          </a:xfrm>
          <a:prstGeom prst="rect">
            <a:avLst/>
          </a:prstGeom>
          <a:noFill/>
        </p:spPr>
        <p:txBody>
          <a:bodyPr wrap="square">
            <a:spAutoFit/>
          </a:bodyPr>
          <a:lstStyle/>
          <a:p>
            <a:pPr indent="-635" algn="just"/>
            <a:r>
              <a:rPr lang="en-US" sz="2800" dirty="0">
                <a:solidFill>
                  <a:srgbClr val="FF0000"/>
                </a:solidFill>
                <a:effectLst/>
                <a:latin typeface="Comic Sans MS" panose="030F0702030302020204" pitchFamily="66" charset="0"/>
                <a:ea typeface="Times New Roman" panose="02020603050405020304" pitchFamily="18" charset="0"/>
              </a:rPr>
              <a:t>By train</a:t>
            </a:r>
          </a:p>
        </p:txBody>
      </p:sp>
    </p:spTree>
    <p:extLst>
      <p:ext uri="{BB962C8B-B14F-4D97-AF65-F5344CB8AC3E}">
        <p14:creationId xmlns:p14="http://schemas.microsoft.com/office/powerpoint/2010/main" val="263543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anim calcmode="lin" valueType="num">
                                      <p:cBhvr>
                                        <p:cTn id="19" dur="2000" fill="hold"/>
                                        <p:tgtEl>
                                          <p:spTgt spid="17"/>
                                        </p:tgtEl>
                                        <p:attrNameLst>
                                          <p:attrName>ppt_w</p:attrName>
                                        </p:attrNameLst>
                                      </p:cBhvr>
                                      <p:tavLst>
                                        <p:tav tm="0" fmla="#ppt_w*sin(2.5*pi*$)">
                                          <p:val>
                                            <p:fltVal val="0"/>
                                          </p:val>
                                        </p:tav>
                                        <p:tav tm="100000">
                                          <p:val>
                                            <p:fltVal val="1"/>
                                          </p:val>
                                        </p:tav>
                                      </p:tavLst>
                                    </p:anim>
                                    <p:anim calcmode="lin" valueType="num">
                                      <p:cBhvr>
                                        <p:cTn id="20" dur="2000" fill="hold"/>
                                        <p:tgtEl>
                                          <p:spTgt spid="17"/>
                                        </p:tgtEl>
                                        <p:attrNameLst>
                                          <p:attrName>ppt_h</p:attrName>
                                        </p:attrNameLst>
                                      </p:cBhvr>
                                      <p:tavLst>
                                        <p:tav tm="0">
                                          <p:val>
                                            <p:strVal val="#ppt_h"/>
                                          </p:val>
                                        </p:tav>
                                        <p:tav tm="100000">
                                          <p:val>
                                            <p:strVal val="#ppt_h"/>
                                          </p:val>
                                        </p:tav>
                                      </p:tavLst>
                                    </p:anim>
                                  </p:childTnLst>
                                </p:cTn>
                              </p:par>
                              <p:par>
                                <p:cTn id="21" presetID="6" presetClass="entr" presetSubtype="16"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circle(in)">
                                      <p:cBhvr>
                                        <p:cTn id="23" dur="2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3"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B1A4BB-838C-439F-9050-38B25396152F}"/>
              </a:ext>
            </a:extLst>
          </p:cNvPr>
          <p:cNvSpPr>
            <a:spLocks noGrp="1"/>
          </p:cNvSpPr>
          <p:nvPr>
            <p:ph type="sldNum" idx="12"/>
          </p:nvPr>
        </p:nvSpPr>
        <p:spPr/>
        <p:txBody>
          <a:bodyPr/>
          <a:lstStyle/>
          <a:p>
            <a:fld id="{52AF2F91-6C79-4775-9E01-5F8EDCA63F89}" type="slidenum">
              <a:rPr lang="en-US" smtClean="0"/>
              <a:t>11</a:t>
            </a:fld>
            <a:endParaRPr lang="en-US"/>
          </a:p>
        </p:txBody>
      </p:sp>
      <p:sp>
        <p:nvSpPr>
          <p:cNvPr id="5" name="AutoShape 4" descr="Tic Tac Toe 2 Player: XO Game - Google Play'de Uygulamalar">
            <a:extLst>
              <a:ext uri="{FF2B5EF4-FFF2-40B4-BE49-F238E27FC236}">
                <a16:creationId xmlns:a16="http://schemas.microsoft.com/office/drawing/2014/main" id="{988C1CBC-53ED-4598-B16A-D8B87C837CF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16">
            <a:extLst>
              <a:ext uri="{FF2B5EF4-FFF2-40B4-BE49-F238E27FC236}">
                <a16:creationId xmlns:a16="http://schemas.microsoft.com/office/drawing/2014/main" id="{FF0E99E3-6A6C-4C4C-A286-C1ABE9EF5DEE}"/>
              </a:ext>
            </a:extLst>
          </p:cNvPr>
          <p:cNvGrpSpPr/>
          <p:nvPr/>
        </p:nvGrpSpPr>
        <p:grpSpPr>
          <a:xfrm>
            <a:off x="264453" y="3360738"/>
            <a:ext cx="2768601" cy="1193226"/>
            <a:chOff x="1894127" y="1607359"/>
            <a:chExt cx="1475129" cy="441594"/>
          </a:xfrm>
        </p:grpSpPr>
        <p:sp>
          <p:nvSpPr>
            <p:cNvPr id="18" name="Speech Bubble: Rectangle with Corners Rounded 1">
              <a:extLst>
                <a:ext uri="{FF2B5EF4-FFF2-40B4-BE49-F238E27FC236}">
                  <a16:creationId xmlns:a16="http://schemas.microsoft.com/office/drawing/2014/main" id="{CB23B1AC-6273-440A-817A-82590EB5A331}"/>
                </a:ext>
              </a:extLst>
            </p:cNvPr>
            <p:cNvSpPr/>
            <p:nvPr/>
          </p:nvSpPr>
          <p:spPr>
            <a:xfrm flipH="1" flipV="1">
              <a:off x="1894127" y="1607359"/>
              <a:ext cx="1475129" cy="441594"/>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270210 h 749668"/>
                <a:gd name="connsiteX1" fmla="*/ 95894 w 3124022"/>
                <a:gd name="connsiteY1" fmla="*/ 174316 h 749668"/>
                <a:gd name="connsiteX2" fmla="*/ 1718624 w 3124022"/>
                <a:gd name="connsiteY2" fmla="*/ 171430 h 749668"/>
                <a:gd name="connsiteX3" fmla="*/ 840644 w 3124022"/>
                <a:gd name="connsiteY3" fmla="*/ 0 h 749668"/>
                <a:gd name="connsiteX4" fmla="*/ 2075536 w 3124022"/>
                <a:gd name="connsiteY4" fmla="*/ 173565 h 749668"/>
                <a:gd name="connsiteX5" fmla="*/ 3028128 w 3124022"/>
                <a:gd name="connsiteY5" fmla="*/ 174316 h 749668"/>
                <a:gd name="connsiteX6" fmla="*/ 3124022 w 3124022"/>
                <a:gd name="connsiteY6" fmla="*/ 270210 h 749668"/>
                <a:gd name="connsiteX7" fmla="*/ 3124022 w 3124022"/>
                <a:gd name="connsiteY7" fmla="*/ 270208 h 749668"/>
                <a:gd name="connsiteX8" fmla="*/ 3124022 w 3124022"/>
                <a:gd name="connsiteY8" fmla="*/ 270208 h 749668"/>
                <a:gd name="connsiteX9" fmla="*/ 3124022 w 3124022"/>
                <a:gd name="connsiteY9" fmla="*/ 414046 h 749668"/>
                <a:gd name="connsiteX10" fmla="*/ 3124022 w 3124022"/>
                <a:gd name="connsiteY10" fmla="*/ 653774 h 749668"/>
                <a:gd name="connsiteX11" fmla="*/ 3028128 w 3124022"/>
                <a:gd name="connsiteY11" fmla="*/ 749668 h 749668"/>
                <a:gd name="connsiteX12" fmla="*/ 2603352 w 3124022"/>
                <a:gd name="connsiteY12" fmla="*/ 749668 h 749668"/>
                <a:gd name="connsiteX13" fmla="*/ 1822346 w 3124022"/>
                <a:gd name="connsiteY13" fmla="*/ 749668 h 749668"/>
                <a:gd name="connsiteX14" fmla="*/ 1822346 w 3124022"/>
                <a:gd name="connsiteY14" fmla="*/ 749668 h 749668"/>
                <a:gd name="connsiteX15" fmla="*/ 95894 w 3124022"/>
                <a:gd name="connsiteY15" fmla="*/ 749668 h 749668"/>
                <a:gd name="connsiteX16" fmla="*/ 0 w 3124022"/>
                <a:gd name="connsiteY16" fmla="*/ 653774 h 749668"/>
                <a:gd name="connsiteX17" fmla="*/ 0 w 3124022"/>
                <a:gd name="connsiteY17" fmla="*/ 414046 h 749668"/>
                <a:gd name="connsiteX18" fmla="*/ 0 w 3124022"/>
                <a:gd name="connsiteY18" fmla="*/ 270208 h 749668"/>
                <a:gd name="connsiteX19" fmla="*/ 0 w 3124022"/>
                <a:gd name="connsiteY19" fmla="*/ 270208 h 749668"/>
                <a:gd name="connsiteX20" fmla="*/ 0 w 3124022"/>
                <a:gd name="connsiteY20" fmla="*/ 270210 h 74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49668">
                  <a:moveTo>
                    <a:pt x="0" y="270210"/>
                  </a:moveTo>
                  <a:cubicBezTo>
                    <a:pt x="0" y="217249"/>
                    <a:pt x="42933" y="174316"/>
                    <a:pt x="95894" y="174316"/>
                  </a:cubicBezTo>
                  <a:lnTo>
                    <a:pt x="1718624" y="171430"/>
                  </a:lnTo>
                  <a:lnTo>
                    <a:pt x="840644" y="0"/>
                  </a:lnTo>
                  <a:lnTo>
                    <a:pt x="2075536" y="173565"/>
                  </a:lnTo>
                  <a:lnTo>
                    <a:pt x="3028128" y="174316"/>
                  </a:lnTo>
                  <a:cubicBezTo>
                    <a:pt x="3081089" y="174316"/>
                    <a:pt x="3124022" y="217249"/>
                    <a:pt x="3124022" y="270210"/>
                  </a:cubicBezTo>
                  <a:lnTo>
                    <a:pt x="3124022" y="270208"/>
                  </a:lnTo>
                  <a:lnTo>
                    <a:pt x="3124022" y="270208"/>
                  </a:lnTo>
                  <a:lnTo>
                    <a:pt x="3124022" y="414046"/>
                  </a:lnTo>
                  <a:lnTo>
                    <a:pt x="3124022" y="653774"/>
                  </a:lnTo>
                  <a:cubicBezTo>
                    <a:pt x="3124022" y="706735"/>
                    <a:pt x="3081089" y="749668"/>
                    <a:pt x="3028128" y="749668"/>
                  </a:cubicBezTo>
                  <a:lnTo>
                    <a:pt x="2603352" y="749668"/>
                  </a:lnTo>
                  <a:lnTo>
                    <a:pt x="1822346" y="749668"/>
                  </a:lnTo>
                  <a:lnTo>
                    <a:pt x="1822346" y="749668"/>
                  </a:lnTo>
                  <a:lnTo>
                    <a:pt x="95894" y="749668"/>
                  </a:lnTo>
                  <a:cubicBezTo>
                    <a:pt x="42933" y="749668"/>
                    <a:pt x="0" y="706735"/>
                    <a:pt x="0" y="653774"/>
                  </a:cubicBezTo>
                  <a:lnTo>
                    <a:pt x="0" y="414046"/>
                  </a:lnTo>
                  <a:lnTo>
                    <a:pt x="0" y="270208"/>
                  </a:lnTo>
                  <a:lnTo>
                    <a:pt x="0" y="270208"/>
                  </a:lnTo>
                  <a:lnTo>
                    <a:pt x="0" y="270210"/>
                  </a:lnTo>
                  <a:close/>
                </a:path>
              </a:pathLst>
            </a:custGeom>
            <a:solidFill>
              <a:srgbClr val="F9C7CA"/>
            </a:solid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endParaRPr>
            </a:p>
          </p:txBody>
        </p:sp>
        <p:sp>
          <p:nvSpPr>
            <p:cNvPr id="19" name="TextBox 18">
              <a:extLst>
                <a:ext uri="{FF2B5EF4-FFF2-40B4-BE49-F238E27FC236}">
                  <a16:creationId xmlns:a16="http://schemas.microsoft.com/office/drawing/2014/main" id="{4CCEF1B2-CBC4-4A4A-B2AC-024F837784D7}"/>
                </a:ext>
              </a:extLst>
            </p:cNvPr>
            <p:cNvSpPr txBox="1"/>
            <p:nvPr/>
          </p:nvSpPr>
          <p:spPr>
            <a:xfrm>
              <a:off x="1911586" y="1632635"/>
              <a:ext cx="1440213" cy="307539"/>
            </a:xfrm>
            <a:prstGeom prst="rect">
              <a:avLst/>
            </a:prstGeom>
            <a:solidFill>
              <a:srgbClr val="F9C7CA"/>
            </a:solidFill>
          </p:spPr>
          <p:txBody>
            <a:bodyPr wrap="square">
              <a:spAutoFit/>
            </a:bodyPr>
            <a:lstStyle/>
            <a:p>
              <a:r>
                <a:rPr lang="en-US" sz="2400" b="0" i="0" dirty="0">
                  <a:solidFill>
                    <a:srgbClr val="FF0000"/>
                  </a:solidFill>
                  <a:effectLst/>
                  <a:latin typeface="Comic Sans MS" panose="030F0702030302020204" pitchFamily="66" charset="0"/>
                </a:rPr>
                <a:t>How can they get to Circular Quay?</a:t>
              </a:r>
            </a:p>
          </p:txBody>
        </p:sp>
      </p:grpSp>
      <p:sp>
        <p:nvSpPr>
          <p:cNvPr id="23" name="Rectangle: Rounded Corners 22">
            <a:extLst>
              <a:ext uri="{FF2B5EF4-FFF2-40B4-BE49-F238E27FC236}">
                <a16:creationId xmlns:a16="http://schemas.microsoft.com/office/drawing/2014/main" id="{3255AAF8-285A-4A3E-B804-EECB36184993}"/>
              </a:ext>
            </a:extLst>
          </p:cNvPr>
          <p:cNvSpPr/>
          <p:nvPr/>
        </p:nvSpPr>
        <p:spPr>
          <a:xfrm>
            <a:off x="123290" y="58641"/>
            <a:ext cx="9020710" cy="3172003"/>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a:solidFill>
                  <a:srgbClr val="002060"/>
                </a:solidFill>
                <a:latin typeface="Comic Sans MS" panose="030F0702030302020204" pitchFamily="66" charset="0"/>
              </a:rPr>
              <a:t>Hi Linh, </a:t>
            </a:r>
          </a:p>
          <a:p>
            <a:pPr algn="just"/>
            <a:r>
              <a:rPr lang="en-US" sz="2000" dirty="0">
                <a:solidFill>
                  <a:srgbClr val="002060"/>
                </a:solidFill>
                <a:latin typeface="Comic Sans MS" panose="030F0702030302020204" pitchFamily="66" charset="0"/>
              </a:rPr>
              <a:t>Welcome to Sydney! Tomorrow, we can take a hop-on hop-off bus to explore the city centre in a day. Firstly, we will see Sydney Harbour Bridge and Sydney Opera House. Next, we can go to Sea Life Sydney Aquarium by train. Also, we can get to Circular Quay on foot from my house and then go to Taronga Zoo by ferry. It is home to over 4,000 animals. Then, we can go back to Circular Quay to watch a beautiful sunset.</a:t>
            </a:r>
          </a:p>
          <a:p>
            <a:pPr algn="just"/>
            <a:r>
              <a:rPr lang="en-US" sz="2000" dirty="0">
                <a:solidFill>
                  <a:srgbClr val="002060"/>
                </a:solidFill>
                <a:latin typeface="Comic Sans MS" panose="030F0702030302020204" pitchFamily="66" charset="0"/>
              </a:rPr>
              <a:t>See you soon, </a:t>
            </a:r>
          </a:p>
          <a:p>
            <a:pPr algn="just"/>
            <a:r>
              <a:rPr lang="en-US" sz="2000" dirty="0">
                <a:solidFill>
                  <a:srgbClr val="002060"/>
                </a:solidFill>
                <a:latin typeface="Comic Sans MS" panose="030F0702030302020204" pitchFamily="66" charset="0"/>
              </a:rPr>
              <a:t>Mary</a:t>
            </a:r>
            <a:endParaRPr lang="en-US" sz="3200" dirty="0">
              <a:solidFill>
                <a:srgbClr val="002060"/>
              </a:solidFill>
              <a:latin typeface="Comic Sans MS" panose="030F0702030302020204" pitchFamily="66" charset="0"/>
            </a:endParaRPr>
          </a:p>
        </p:txBody>
      </p:sp>
      <p:grpSp>
        <p:nvGrpSpPr>
          <p:cNvPr id="24" name="Group 23">
            <a:extLst>
              <a:ext uri="{FF2B5EF4-FFF2-40B4-BE49-F238E27FC236}">
                <a16:creationId xmlns:a16="http://schemas.microsoft.com/office/drawing/2014/main" id="{099DE5B2-855C-4871-BFAB-8FD73CBB16CF}"/>
              </a:ext>
            </a:extLst>
          </p:cNvPr>
          <p:cNvGrpSpPr/>
          <p:nvPr/>
        </p:nvGrpSpPr>
        <p:grpSpPr>
          <a:xfrm>
            <a:off x="6640640" y="3538810"/>
            <a:ext cx="2083425" cy="801836"/>
            <a:chOff x="1779003" y="1127576"/>
            <a:chExt cx="1218621" cy="768611"/>
          </a:xfrm>
          <a:solidFill>
            <a:srgbClr val="F9C7CA"/>
          </a:solidFill>
        </p:grpSpPr>
        <p:sp>
          <p:nvSpPr>
            <p:cNvPr id="25" name="Speech Bubble: Rectangle with Corners Rounded 1">
              <a:extLst>
                <a:ext uri="{FF2B5EF4-FFF2-40B4-BE49-F238E27FC236}">
                  <a16:creationId xmlns:a16="http://schemas.microsoft.com/office/drawing/2014/main" id="{4E3E5B50-5EF3-49C8-ABC9-A5BBFBF5840C}"/>
                </a:ext>
              </a:extLst>
            </p:cNvPr>
            <p:cNvSpPr/>
            <p:nvPr/>
          </p:nvSpPr>
          <p:spPr>
            <a:xfrm flipH="1" flipV="1">
              <a:off x="1779003" y="1127576"/>
              <a:ext cx="1157816" cy="768611"/>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390018 h 869476"/>
                <a:gd name="connsiteX1" fmla="*/ 95894 w 3124022"/>
                <a:gd name="connsiteY1" fmla="*/ 294124 h 869476"/>
                <a:gd name="connsiteX2" fmla="*/ 1718624 w 3124022"/>
                <a:gd name="connsiteY2" fmla="*/ 291238 h 869476"/>
                <a:gd name="connsiteX3" fmla="*/ 1539398 w 3124022"/>
                <a:gd name="connsiteY3" fmla="*/ 0 h 869476"/>
                <a:gd name="connsiteX4" fmla="*/ 2075536 w 3124022"/>
                <a:gd name="connsiteY4" fmla="*/ 293373 h 869476"/>
                <a:gd name="connsiteX5" fmla="*/ 3028128 w 3124022"/>
                <a:gd name="connsiteY5" fmla="*/ 294124 h 869476"/>
                <a:gd name="connsiteX6" fmla="*/ 3124022 w 3124022"/>
                <a:gd name="connsiteY6" fmla="*/ 390018 h 869476"/>
                <a:gd name="connsiteX7" fmla="*/ 3124022 w 3124022"/>
                <a:gd name="connsiteY7" fmla="*/ 390016 h 869476"/>
                <a:gd name="connsiteX8" fmla="*/ 3124022 w 3124022"/>
                <a:gd name="connsiteY8" fmla="*/ 390016 h 869476"/>
                <a:gd name="connsiteX9" fmla="*/ 3124022 w 3124022"/>
                <a:gd name="connsiteY9" fmla="*/ 533854 h 869476"/>
                <a:gd name="connsiteX10" fmla="*/ 3124022 w 3124022"/>
                <a:gd name="connsiteY10" fmla="*/ 773582 h 869476"/>
                <a:gd name="connsiteX11" fmla="*/ 3028128 w 3124022"/>
                <a:gd name="connsiteY11" fmla="*/ 869476 h 869476"/>
                <a:gd name="connsiteX12" fmla="*/ 2603352 w 3124022"/>
                <a:gd name="connsiteY12" fmla="*/ 869476 h 869476"/>
                <a:gd name="connsiteX13" fmla="*/ 1822346 w 3124022"/>
                <a:gd name="connsiteY13" fmla="*/ 869476 h 869476"/>
                <a:gd name="connsiteX14" fmla="*/ 1822346 w 3124022"/>
                <a:gd name="connsiteY14" fmla="*/ 869476 h 869476"/>
                <a:gd name="connsiteX15" fmla="*/ 95894 w 3124022"/>
                <a:gd name="connsiteY15" fmla="*/ 869476 h 869476"/>
                <a:gd name="connsiteX16" fmla="*/ 0 w 3124022"/>
                <a:gd name="connsiteY16" fmla="*/ 773582 h 869476"/>
                <a:gd name="connsiteX17" fmla="*/ 0 w 3124022"/>
                <a:gd name="connsiteY17" fmla="*/ 533854 h 869476"/>
                <a:gd name="connsiteX18" fmla="*/ 0 w 3124022"/>
                <a:gd name="connsiteY18" fmla="*/ 390016 h 869476"/>
                <a:gd name="connsiteX19" fmla="*/ 0 w 3124022"/>
                <a:gd name="connsiteY19" fmla="*/ 390016 h 869476"/>
                <a:gd name="connsiteX20" fmla="*/ 0 w 3124022"/>
                <a:gd name="connsiteY20" fmla="*/ 390018 h 869476"/>
                <a:gd name="connsiteX0" fmla="*/ 0 w 3124022"/>
                <a:gd name="connsiteY0" fmla="*/ 284839 h 764297"/>
                <a:gd name="connsiteX1" fmla="*/ 95894 w 3124022"/>
                <a:gd name="connsiteY1" fmla="*/ 188945 h 764297"/>
                <a:gd name="connsiteX2" fmla="*/ 1718624 w 3124022"/>
                <a:gd name="connsiteY2" fmla="*/ 186059 h 764297"/>
                <a:gd name="connsiteX3" fmla="*/ 2942428 w 3124022"/>
                <a:gd name="connsiteY3" fmla="*/ 0 h 764297"/>
                <a:gd name="connsiteX4" fmla="*/ 2075536 w 3124022"/>
                <a:gd name="connsiteY4" fmla="*/ 188194 h 764297"/>
                <a:gd name="connsiteX5" fmla="*/ 3028128 w 3124022"/>
                <a:gd name="connsiteY5" fmla="*/ 188945 h 764297"/>
                <a:gd name="connsiteX6" fmla="*/ 3124022 w 3124022"/>
                <a:gd name="connsiteY6" fmla="*/ 284839 h 764297"/>
                <a:gd name="connsiteX7" fmla="*/ 3124022 w 3124022"/>
                <a:gd name="connsiteY7" fmla="*/ 284837 h 764297"/>
                <a:gd name="connsiteX8" fmla="*/ 3124022 w 3124022"/>
                <a:gd name="connsiteY8" fmla="*/ 284837 h 764297"/>
                <a:gd name="connsiteX9" fmla="*/ 3124022 w 3124022"/>
                <a:gd name="connsiteY9" fmla="*/ 428675 h 764297"/>
                <a:gd name="connsiteX10" fmla="*/ 3124022 w 3124022"/>
                <a:gd name="connsiteY10" fmla="*/ 668403 h 764297"/>
                <a:gd name="connsiteX11" fmla="*/ 3028128 w 3124022"/>
                <a:gd name="connsiteY11" fmla="*/ 764297 h 764297"/>
                <a:gd name="connsiteX12" fmla="*/ 2603352 w 3124022"/>
                <a:gd name="connsiteY12" fmla="*/ 764297 h 764297"/>
                <a:gd name="connsiteX13" fmla="*/ 1822346 w 3124022"/>
                <a:gd name="connsiteY13" fmla="*/ 764297 h 764297"/>
                <a:gd name="connsiteX14" fmla="*/ 1822346 w 3124022"/>
                <a:gd name="connsiteY14" fmla="*/ 764297 h 764297"/>
                <a:gd name="connsiteX15" fmla="*/ 95894 w 3124022"/>
                <a:gd name="connsiteY15" fmla="*/ 764297 h 764297"/>
                <a:gd name="connsiteX16" fmla="*/ 0 w 3124022"/>
                <a:gd name="connsiteY16" fmla="*/ 668403 h 764297"/>
                <a:gd name="connsiteX17" fmla="*/ 0 w 3124022"/>
                <a:gd name="connsiteY17" fmla="*/ 428675 h 764297"/>
                <a:gd name="connsiteX18" fmla="*/ 0 w 3124022"/>
                <a:gd name="connsiteY18" fmla="*/ 284837 h 764297"/>
                <a:gd name="connsiteX19" fmla="*/ 0 w 3124022"/>
                <a:gd name="connsiteY19" fmla="*/ 284837 h 764297"/>
                <a:gd name="connsiteX20" fmla="*/ 0 w 3124022"/>
                <a:gd name="connsiteY20" fmla="*/ 284839 h 76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64297">
                  <a:moveTo>
                    <a:pt x="0" y="284839"/>
                  </a:moveTo>
                  <a:cubicBezTo>
                    <a:pt x="0" y="231878"/>
                    <a:pt x="42933" y="188945"/>
                    <a:pt x="95894" y="188945"/>
                  </a:cubicBezTo>
                  <a:lnTo>
                    <a:pt x="1718624" y="186059"/>
                  </a:lnTo>
                  <a:lnTo>
                    <a:pt x="2942428" y="0"/>
                  </a:lnTo>
                  <a:lnTo>
                    <a:pt x="2075536" y="188194"/>
                  </a:lnTo>
                  <a:lnTo>
                    <a:pt x="3028128" y="188945"/>
                  </a:lnTo>
                  <a:cubicBezTo>
                    <a:pt x="3081089" y="188945"/>
                    <a:pt x="3124022" y="231878"/>
                    <a:pt x="3124022" y="284839"/>
                  </a:cubicBezTo>
                  <a:lnTo>
                    <a:pt x="3124022" y="284837"/>
                  </a:lnTo>
                  <a:lnTo>
                    <a:pt x="3124022" y="284837"/>
                  </a:lnTo>
                  <a:lnTo>
                    <a:pt x="3124022" y="428675"/>
                  </a:lnTo>
                  <a:lnTo>
                    <a:pt x="3124022" y="668403"/>
                  </a:lnTo>
                  <a:cubicBezTo>
                    <a:pt x="3124022" y="721364"/>
                    <a:pt x="3081089" y="764297"/>
                    <a:pt x="3028128" y="764297"/>
                  </a:cubicBezTo>
                  <a:lnTo>
                    <a:pt x="2603352" y="764297"/>
                  </a:lnTo>
                  <a:lnTo>
                    <a:pt x="1822346" y="764297"/>
                  </a:lnTo>
                  <a:lnTo>
                    <a:pt x="1822346" y="764297"/>
                  </a:lnTo>
                  <a:lnTo>
                    <a:pt x="95894" y="764297"/>
                  </a:lnTo>
                  <a:cubicBezTo>
                    <a:pt x="42933" y="764297"/>
                    <a:pt x="0" y="721364"/>
                    <a:pt x="0" y="668403"/>
                  </a:cubicBezTo>
                  <a:lnTo>
                    <a:pt x="0" y="428675"/>
                  </a:lnTo>
                  <a:lnTo>
                    <a:pt x="0" y="284837"/>
                  </a:lnTo>
                  <a:lnTo>
                    <a:pt x="0" y="284837"/>
                  </a:lnTo>
                  <a:lnTo>
                    <a:pt x="0" y="284839"/>
                  </a:lnTo>
                  <a:close/>
                </a:path>
              </a:pathLst>
            </a:custGeom>
            <a:grp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endParaRPr>
            </a:p>
          </p:txBody>
        </p:sp>
        <p:sp>
          <p:nvSpPr>
            <p:cNvPr id="26" name="TextBox 25">
              <a:extLst>
                <a:ext uri="{FF2B5EF4-FFF2-40B4-BE49-F238E27FC236}">
                  <a16:creationId xmlns:a16="http://schemas.microsoft.com/office/drawing/2014/main" id="{6793FDEF-FC96-4A06-808D-12ADFAECC5E7}"/>
                </a:ext>
              </a:extLst>
            </p:cNvPr>
            <p:cNvSpPr txBox="1"/>
            <p:nvPr/>
          </p:nvSpPr>
          <p:spPr>
            <a:xfrm>
              <a:off x="1839807" y="1206224"/>
              <a:ext cx="1157817" cy="305657"/>
            </a:xfrm>
            <a:prstGeom prst="rect">
              <a:avLst/>
            </a:prstGeom>
            <a:grpFill/>
          </p:spPr>
          <p:txBody>
            <a:bodyPr wrap="square">
              <a:sp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a:noFill/>
                  </a:ln>
                  <a:solidFill>
                    <a:schemeClr val="tx1">
                      <a:lumMod val="95000"/>
                      <a:lumOff val="5000"/>
                    </a:schemeClr>
                  </a:solidFill>
                  <a:effectLst/>
                  <a:uLnTx/>
                  <a:uFillTx/>
                  <a:latin typeface="Comic Sans MS" panose="030F0702030302020204" pitchFamily="66" charset="0"/>
                </a:rPr>
                <a:t>__________.</a:t>
              </a:r>
              <a:endParaRPr kumimoji="0" lang="en-US" sz="3200" b="0" i="0" u="none" strike="noStrike" kern="100" cap="none" spc="0" normalizeH="0" baseline="0" noProof="0" dirty="0">
                <a:ln>
                  <a:noFill/>
                </a:ln>
                <a:solidFill>
                  <a:schemeClr val="tx1">
                    <a:lumMod val="95000"/>
                    <a:lumOff val="5000"/>
                  </a:schemeClr>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grpSp>
      <p:pic>
        <p:nvPicPr>
          <p:cNvPr id="5122" name="Picture 2" descr="Premium Vector | Confused boy ask and answer cartoon vector">
            <a:extLst>
              <a:ext uri="{FF2B5EF4-FFF2-40B4-BE49-F238E27FC236}">
                <a16:creationId xmlns:a16="http://schemas.microsoft.com/office/drawing/2014/main" id="{D0C565FC-700A-4CA3-82DD-1D9577B23CE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93926" y="3135111"/>
            <a:ext cx="3135988" cy="194974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57D3696-CB33-468E-8397-2BBEDFC2FB0C}"/>
              </a:ext>
            </a:extLst>
          </p:cNvPr>
          <p:cNvSpPr txBox="1"/>
          <p:nvPr/>
        </p:nvSpPr>
        <p:spPr>
          <a:xfrm>
            <a:off x="6826433" y="3538810"/>
            <a:ext cx="1711841" cy="523220"/>
          </a:xfrm>
          <a:prstGeom prst="rect">
            <a:avLst/>
          </a:prstGeom>
          <a:noFill/>
        </p:spPr>
        <p:txBody>
          <a:bodyPr wrap="square">
            <a:spAutoFit/>
          </a:bodyPr>
          <a:lstStyle/>
          <a:p>
            <a:pPr indent="-635" algn="just"/>
            <a:r>
              <a:rPr lang="en-US" sz="2800" dirty="0">
                <a:solidFill>
                  <a:srgbClr val="FF0000"/>
                </a:solidFill>
                <a:effectLst/>
                <a:latin typeface="Comic Sans MS" panose="030F0702030302020204" pitchFamily="66" charset="0"/>
                <a:ea typeface="Times New Roman" panose="02020603050405020304" pitchFamily="18" charset="0"/>
              </a:rPr>
              <a:t>On foot</a:t>
            </a:r>
          </a:p>
        </p:txBody>
      </p:sp>
    </p:spTree>
    <p:extLst>
      <p:ext uri="{BB962C8B-B14F-4D97-AF65-F5344CB8AC3E}">
        <p14:creationId xmlns:p14="http://schemas.microsoft.com/office/powerpoint/2010/main" val="252724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anim calcmode="lin" valueType="num">
                                      <p:cBhvr>
                                        <p:cTn id="19" dur="2000" fill="hold"/>
                                        <p:tgtEl>
                                          <p:spTgt spid="17"/>
                                        </p:tgtEl>
                                        <p:attrNameLst>
                                          <p:attrName>ppt_w</p:attrName>
                                        </p:attrNameLst>
                                      </p:cBhvr>
                                      <p:tavLst>
                                        <p:tav tm="0" fmla="#ppt_w*sin(2.5*pi*$)">
                                          <p:val>
                                            <p:fltVal val="0"/>
                                          </p:val>
                                        </p:tav>
                                        <p:tav tm="100000">
                                          <p:val>
                                            <p:fltVal val="1"/>
                                          </p:val>
                                        </p:tav>
                                      </p:tavLst>
                                    </p:anim>
                                    <p:anim calcmode="lin" valueType="num">
                                      <p:cBhvr>
                                        <p:cTn id="20" dur="2000" fill="hold"/>
                                        <p:tgtEl>
                                          <p:spTgt spid="17"/>
                                        </p:tgtEl>
                                        <p:attrNameLst>
                                          <p:attrName>ppt_h</p:attrName>
                                        </p:attrNameLst>
                                      </p:cBhvr>
                                      <p:tavLst>
                                        <p:tav tm="0">
                                          <p:val>
                                            <p:strVal val="#ppt_h"/>
                                          </p:val>
                                        </p:tav>
                                        <p:tav tm="100000">
                                          <p:val>
                                            <p:strVal val="#ppt_h"/>
                                          </p:val>
                                        </p:tav>
                                      </p:tavLst>
                                    </p:anim>
                                  </p:childTnLst>
                                </p:cTn>
                              </p:par>
                              <p:par>
                                <p:cTn id="21" presetID="6" presetClass="entr" presetSubtype="16"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circle(in)">
                                      <p:cBhvr>
                                        <p:cTn id="23" dur="2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3"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B1A4BB-838C-439F-9050-38B25396152F}"/>
              </a:ext>
            </a:extLst>
          </p:cNvPr>
          <p:cNvSpPr>
            <a:spLocks noGrp="1"/>
          </p:cNvSpPr>
          <p:nvPr>
            <p:ph type="sldNum" idx="12"/>
          </p:nvPr>
        </p:nvSpPr>
        <p:spPr/>
        <p:txBody>
          <a:bodyPr/>
          <a:lstStyle/>
          <a:p>
            <a:fld id="{52AF2F91-6C79-4775-9E01-5F8EDCA63F89}" type="slidenum">
              <a:rPr lang="en-US" smtClean="0"/>
              <a:t>12</a:t>
            </a:fld>
            <a:endParaRPr lang="en-US"/>
          </a:p>
        </p:txBody>
      </p:sp>
      <p:sp>
        <p:nvSpPr>
          <p:cNvPr id="5" name="AutoShape 4" descr="Tic Tac Toe 2 Player: XO Game - Google Play'de Uygulamalar">
            <a:extLst>
              <a:ext uri="{FF2B5EF4-FFF2-40B4-BE49-F238E27FC236}">
                <a16:creationId xmlns:a16="http://schemas.microsoft.com/office/drawing/2014/main" id="{988C1CBC-53ED-4598-B16A-D8B87C837CF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16">
            <a:extLst>
              <a:ext uri="{FF2B5EF4-FFF2-40B4-BE49-F238E27FC236}">
                <a16:creationId xmlns:a16="http://schemas.microsoft.com/office/drawing/2014/main" id="{FF0E99E3-6A6C-4C4C-A286-C1ABE9EF5DEE}"/>
              </a:ext>
            </a:extLst>
          </p:cNvPr>
          <p:cNvGrpSpPr/>
          <p:nvPr/>
        </p:nvGrpSpPr>
        <p:grpSpPr>
          <a:xfrm>
            <a:off x="421362" y="3583139"/>
            <a:ext cx="2855239" cy="1511621"/>
            <a:chOff x="1900176" y="1298103"/>
            <a:chExt cx="1528324" cy="753899"/>
          </a:xfrm>
          <a:solidFill>
            <a:srgbClr val="F9C7CA"/>
          </a:solidFill>
        </p:grpSpPr>
        <p:sp>
          <p:nvSpPr>
            <p:cNvPr id="18" name="Speech Bubble: Rectangle with Corners Rounded 1">
              <a:extLst>
                <a:ext uri="{FF2B5EF4-FFF2-40B4-BE49-F238E27FC236}">
                  <a16:creationId xmlns:a16="http://schemas.microsoft.com/office/drawing/2014/main" id="{CB23B1AC-6273-440A-817A-82590EB5A331}"/>
                </a:ext>
              </a:extLst>
            </p:cNvPr>
            <p:cNvSpPr/>
            <p:nvPr/>
          </p:nvSpPr>
          <p:spPr>
            <a:xfrm flipH="1" flipV="1">
              <a:off x="1900177" y="1298103"/>
              <a:ext cx="1475129" cy="753899"/>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270210 h 749668"/>
                <a:gd name="connsiteX1" fmla="*/ 95894 w 3124022"/>
                <a:gd name="connsiteY1" fmla="*/ 174316 h 749668"/>
                <a:gd name="connsiteX2" fmla="*/ 1718624 w 3124022"/>
                <a:gd name="connsiteY2" fmla="*/ 171430 h 749668"/>
                <a:gd name="connsiteX3" fmla="*/ 840644 w 3124022"/>
                <a:gd name="connsiteY3" fmla="*/ 0 h 749668"/>
                <a:gd name="connsiteX4" fmla="*/ 2075536 w 3124022"/>
                <a:gd name="connsiteY4" fmla="*/ 173565 h 749668"/>
                <a:gd name="connsiteX5" fmla="*/ 3028128 w 3124022"/>
                <a:gd name="connsiteY5" fmla="*/ 174316 h 749668"/>
                <a:gd name="connsiteX6" fmla="*/ 3124022 w 3124022"/>
                <a:gd name="connsiteY6" fmla="*/ 270210 h 749668"/>
                <a:gd name="connsiteX7" fmla="*/ 3124022 w 3124022"/>
                <a:gd name="connsiteY7" fmla="*/ 270208 h 749668"/>
                <a:gd name="connsiteX8" fmla="*/ 3124022 w 3124022"/>
                <a:gd name="connsiteY8" fmla="*/ 270208 h 749668"/>
                <a:gd name="connsiteX9" fmla="*/ 3124022 w 3124022"/>
                <a:gd name="connsiteY9" fmla="*/ 414046 h 749668"/>
                <a:gd name="connsiteX10" fmla="*/ 3124022 w 3124022"/>
                <a:gd name="connsiteY10" fmla="*/ 653774 h 749668"/>
                <a:gd name="connsiteX11" fmla="*/ 3028128 w 3124022"/>
                <a:gd name="connsiteY11" fmla="*/ 749668 h 749668"/>
                <a:gd name="connsiteX12" fmla="*/ 2603352 w 3124022"/>
                <a:gd name="connsiteY12" fmla="*/ 749668 h 749668"/>
                <a:gd name="connsiteX13" fmla="*/ 1822346 w 3124022"/>
                <a:gd name="connsiteY13" fmla="*/ 749668 h 749668"/>
                <a:gd name="connsiteX14" fmla="*/ 1822346 w 3124022"/>
                <a:gd name="connsiteY14" fmla="*/ 749668 h 749668"/>
                <a:gd name="connsiteX15" fmla="*/ 95894 w 3124022"/>
                <a:gd name="connsiteY15" fmla="*/ 749668 h 749668"/>
                <a:gd name="connsiteX16" fmla="*/ 0 w 3124022"/>
                <a:gd name="connsiteY16" fmla="*/ 653774 h 749668"/>
                <a:gd name="connsiteX17" fmla="*/ 0 w 3124022"/>
                <a:gd name="connsiteY17" fmla="*/ 414046 h 749668"/>
                <a:gd name="connsiteX18" fmla="*/ 0 w 3124022"/>
                <a:gd name="connsiteY18" fmla="*/ 270208 h 749668"/>
                <a:gd name="connsiteX19" fmla="*/ 0 w 3124022"/>
                <a:gd name="connsiteY19" fmla="*/ 270208 h 749668"/>
                <a:gd name="connsiteX20" fmla="*/ 0 w 3124022"/>
                <a:gd name="connsiteY20" fmla="*/ 270210 h 74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49668">
                  <a:moveTo>
                    <a:pt x="0" y="270210"/>
                  </a:moveTo>
                  <a:cubicBezTo>
                    <a:pt x="0" y="217249"/>
                    <a:pt x="42933" y="174316"/>
                    <a:pt x="95894" y="174316"/>
                  </a:cubicBezTo>
                  <a:lnTo>
                    <a:pt x="1718624" y="171430"/>
                  </a:lnTo>
                  <a:lnTo>
                    <a:pt x="840644" y="0"/>
                  </a:lnTo>
                  <a:lnTo>
                    <a:pt x="2075536" y="173565"/>
                  </a:lnTo>
                  <a:lnTo>
                    <a:pt x="3028128" y="174316"/>
                  </a:lnTo>
                  <a:cubicBezTo>
                    <a:pt x="3081089" y="174316"/>
                    <a:pt x="3124022" y="217249"/>
                    <a:pt x="3124022" y="270210"/>
                  </a:cubicBezTo>
                  <a:lnTo>
                    <a:pt x="3124022" y="270208"/>
                  </a:lnTo>
                  <a:lnTo>
                    <a:pt x="3124022" y="270208"/>
                  </a:lnTo>
                  <a:lnTo>
                    <a:pt x="3124022" y="414046"/>
                  </a:lnTo>
                  <a:lnTo>
                    <a:pt x="3124022" y="653774"/>
                  </a:lnTo>
                  <a:cubicBezTo>
                    <a:pt x="3124022" y="706735"/>
                    <a:pt x="3081089" y="749668"/>
                    <a:pt x="3028128" y="749668"/>
                  </a:cubicBezTo>
                  <a:lnTo>
                    <a:pt x="2603352" y="749668"/>
                  </a:lnTo>
                  <a:lnTo>
                    <a:pt x="1822346" y="749668"/>
                  </a:lnTo>
                  <a:lnTo>
                    <a:pt x="1822346" y="749668"/>
                  </a:lnTo>
                  <a:lnTo>
                    <a:pt x="95894" y="749668"/>
                  </a:lnTo>
                  <a:cubicBezTo>
                    <a:pt x="42933" y="749668"/>
                    <a:pt x="0" y="706735"/>
                    <a:pt x="0" y="653774"/>
                  </a:cubicBezTo>
                  <a:lnTo>
                    <a:pt x="0" y="414046"/>
                  </a:lnTo>
                  <a:lnTo>
                    <a:pt x="0" y="270208"/>
                  </a:lnTo>
                  <a:lnTo>
                    <a:pt x="0" y="270208"/>
                  </a:lnTo>
                  <a:lnTo>
                    <a:pt x="0" y="270210"/>
                  </a:lnTo>
                  <a:close/>
                </a:path>
              </a:pathLst>
            </a:custGeom>
            <a:grp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endParaRPr>
            </a:p>
          </p:txBody>
        </p:sp>
        <p:sp>
          <p:nvSpPr>
            <p:cNvPr id="19" name="TextBox 18">
              <a:extLst>
                <a:ext uri="{FF2B5EF4-FFF2-40B4-BE49-F238E27FC236}">
                  <a16:creationId xmlns:a16="http://schemas.microsoft.com/office/drawing/2014/main" id="{4CCEF1B2-CBC4-4A4A-B2AC-024F837784D7}"/>
                </a:ext>
              </a:extLst>
            </p:cNvPr>
            <p:cNvSpPr txBox="1"/>
            <p:nvPr/>
          </p:nvSpPr>
          <p:spPr>
            <a:xfrm>
              <a:off x="1900176" y="1298103"/>
              <a:ext cx="1528324" cy="598647"/>
            </a:xfrm>
            <a:prstGeom prst="rect">
              <a:avLst/>
            </a:prstGeom>
            <a:grpFill/>
          </p:spPr>
          <p:txBody>
            <a:bodyPr wrap="square">
              <a:spAutoFit/>
            </a:bodyPr>
            <a:lstStyle/>
            <a:p>
              <a:r>
                <a:rPr lang="en-US" sz="2400" b="0" i="0" dirty="0">
                  <a:solidFill>
                    <a:srgbClr val="FF0000"/>
                  </a:solidFill>
                  <a:effectLst/>
                  <a:latin typeface="Comic Sans MS" panose="030F0702030302020204" pitchFamily="66" charset="0"/>
                </a:rPr>
                <a:t>How many animals are there at Taronga Zoo?</a:t>
              </a:r>
            </a:p>
          </p:txBody>
        </p:sp>
      </p:grpSp>
      <p:sp>
        <p:nvSpPr>
          <p:cNvPr id="23" name="Rectangle: Rounded Corners 22">
            <a:extLst>
              <a:ext uri="{FF2B5EF4-FFF2-40B4-BE49-F238E27FC236}">
                <a16:creationId xmlns:a16="http://schemas.microsoft.com/office/drawing/2014/main" id="{3255AAF8-285A-4A3E-B804-EECB36184993}"/>
              </a:ext>
            </a:extLst>
          </p:cNvPr>
          <p:cNvSpPr/>
          <p:nvPr/>
        </p:nvSpPr>
        <p:spPr>
          <a:xfrm>
            <a:off x="322912" y="58641"/>
            <a:ext cx="8718346" cy="3247916"/>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a:solidFill>
                  <a:srgbClr val="002060"/>
                </a:solidFill>
                <a:latin typeface="Comic Sans MS" panose="030F0702030302020204" pitchFamily="66" charset="0"/>
              </a:rPr>
              <a:t>Hi Linh, </a:t>
            </a:r>
          </a:p>
          <a:p>
            <a:pPr algn="just"/>
            <a:r>
              <a:rPr lang="en-US" sz="2000" dirty="0">
                <a:solidFill>
                  <a:srgbClr val="002060"/>
                </a:solidFill>
                <a:latin typeface="Comic Sans MS" panose="030F0702030302020204" pitchFamily="66" charset="0"/>
              </a:rPr>
              <a:t>Welcome to Sydney! Tomorrow, we can take a hop-on hop-off bus to explore the city centre in a day. Firstly, we will see Sydney Harbour Bridge and Sydney Opera House. Next, we can go to Sea Life Sydney Aquarium by train. Also, we can get to Circular Quay on foot from my house and then go to Taronga Zoo by ferry. It is home to over 4,000 animals. Then, we can go back to Circular Quay to watch a beautiful sunset.</a:t>
            </a:r>
          </a:p>
          <a:p>
            <a:pPr algn="just"/>
            <a:r>
              <a:rPr lang="en-US" sz="2000" dirty="0">
                <a:solidFill>
                  <a:srgbClr val="002060"/>
                </a:solidFill>
                <a:latin typeface="Comic Sans MS" panose="030F0702030302020204" pitchFamily="66" charset="0"/>
              </a:rPr>
              <a:t>See you soon, </a:t>
            </a:r>
          </a:p>
          <a:p>
            <a:pPr algn="just"/>
            <a:r>
              <a:rPr lang="en-US" sz="2000" dirty="0">
                <a:solidFill>
                  <a:srgbClr val="002060"/>
                </a:solidFill>
                <a:latin typeface="Comic Sans MS" panose="030F0702030302020204" pitchFamily="66" charset="0"/>
              </a:rPr>
              <a:t>Mary</a:t>
            </a:r>
            <a:endParaRPr lang="en-US" sz="3200" dirty="0">
              <a:solidFill>
                <a:srgbClr val="002060"/>
              </a:solidFill>
              <a:latin typeface="Comic Sans MS" panose="030F0702030302020204" pitchFamily="66" charset="0"/>
            </a:endParaRPr>
          </a:p>
        </p:txBody>
      </p:sp>
      <p:grpSp>
        <p:nvGrpSpPr>
          <p:cNvPr id="24" name="Group 23">
            <a:extLst>
              <a:ext uri="{FF2B5EF4-FFF2-40B4-BE49-F238E27FC236}">
                <a16:creationId xmlns:a16="http://schemas.microsoft.com/office/drawing/2014/main" id="{099DE5B2-855C-4871-BFAB-8FD73CBB16CF}"/>
              </a:ext>
            </a:extLst>
          </p:cNvPr>
          <p:cNvGrpSpPr/>
          <p:nvPr/>
        </p:nvGrpSpPr>
        <p:grpSpPr>
          <a:xfrm>
            <a:off x="7149701" y="3583140"/>
            <a:ext cx="1470318" cy="753484"/>
            <a:chOff x="1779002" y="1177731"/>
            <a:chExt cx="1463372" cy="654139"/>
          </a:xfrm>
          <a:solidFill>
            <a:srgbClr val="F9C7CA"/>
          </a:solidFill>
        </p:grpSpPr>
        <p:sp>
          <p:nvSpPr>
            <p:cNvPr id="25" name="Speech Bubble: Rectangle with Corners Rounded 1">
              <a:extLst>
                <a:ext uri="{FF2B5EF4-FFF2-40B4-BE49-F238E27FC236}">
                  <a16:creationId xmlns:a16="http://schemas.microsoft.com/office/drawing/2014/main" id="{4E3E5B50-5EF3-49C8-ABC9-A5BBFBF5840C}"/>
                </a:ext>
              </a:extLst>
            </p:cNvPr>
            <p:cNvSpPr/>
            <p:nvPr/>
          </p:nvSpPr>
          <p:spPr>
            <a:xfrm flipH="1" flipV="1">
              <a:off x="1779002" y="1177731"/>
              <a:ext cx="1463372" cy="654139"/>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390018 h 869476"/>
                <a:gd name="connsiteX1" fmla="*/ 95894 w 3124022"/>
                <a:gd name="connsiteY1" fmla="*/ 294124 h 869476"/>
                <a:gd name="connsiteX2" fmla="*/ 1718624 w 3124022"/>
                <a:gd name="connsiteY2" fmla="*/ 291238 h 869476"/>
                <a:gd name="connsiteX3" fmla="*/ 1539398 w 3124022"/>
                <a:gd name="connsiteY3" fmla="*/ 0 h 869476"/>
                <a:gd name="connsiteX4" fmla="*/ 2075536 w 3124022"/>
                <a:gd name="connsiteY4" fmla="*/ 293373 h 869476"/>
                <a:gd name="connsiteX5" fmla="*/ 3028128 w 3124022"/>
                <a:gd name="connsiteY5" fmla="*/ 294124 h 869476"/>
                <a:gd name="connsiteX6" fmla="*/ 3124022 w 3124022"/>
                <a:gd name="connsiteY6" fmla="*/ 390018 h 869476"/>
                <a:gd name="connsiteX7" fmla="*/ 3124022 w 3124022"/>
                <a:gd name="connsiteY7" fmla="*/ 390016 h 869476"/>
                <a:gd name="connsiteX8" fmla="*/ 3124022 w 3124022"/>
                <a:gd name="connsiteY8" fmla="*/ 390016 h 869476"/>
                <a:gd name="connsiteX9" fmla="*/ 3124022 w 3124022"/>
                <a:gd name="connsiteY9" fmla="*/ 533854 h 869476"/>
                <a:gd name="connsiteX10" fmla="*/ 3124022 w 3124022"/>
                <a:gd name="connsiteY10" fmla="*/ 773582 h 869476"/>
                <a:gd name="connsiteX11" fmla="*/ 3028128 w 3124022"/>
                <a:gd name="connsiteY11" fmla="*/ 869476 h 869476"/>
                <a:gd name="connsiteX12" fmla="*/ 2603352 w 3124022"/>
                <a:gd name="connsiteY12" fmla="*/ 869476 h 869476"/>
                <a:gd name="connsiteX13" fmla="*/ 1822346 w 3124022"/>
                <a:gd name="connsiteY13" fmla="*/ 869476 h 869476"/>
                <a:gd name="connsiteX14" fmla="*/ 1822346 w 3124022"/>
                <a:gd name="connsiteY14" fmla="*/ 869476 h 869476"/>
                <a:gd name="connsiteX15" fmla="*/ 95894 w 3124022"/>
                <a:gd name="connsiteY15" fmla="*/ 869476 h 869476"/>
                <a:gd name="connsiteX16" fmla="*/ 0 w 3124022"/>
                <a:gd name="connsiteY16" fmla="*/ 773582 h 869476"/>
                <a:gd name="connsiteX17" fmla="*/ 0 w 3124022"/>
                <a:gd name="connsiteY17" fmla="*/ 533854 h 869476"/>
                <a:gd name="connsiteX18" fmla="*/ 0 w 3124022"/>
                <a:gd name="connsiteY18" fmla="*/ 390016 h 869476"/>
                <a:gd name="connsiteX19" fmla="*/ 0 w 3124022"/>
                <a:gd name="connsiteY19" fmla="*/ 390016 h 869476"/>
                <a:gd name="connsiteX20" fmla="*/ 0 w 3124022"/>
                <a:gd name="connsiteY20" fmla="*/ 390018 h 869476"/>
                <a:gd name="connsiteX0" fmla="*/ 0 w 3124022"/>
                <a:gd name="connsiteY0" fmla="*/ 284839 h 764297"/>
                <a:gd name="connsiteX1" fmla="*/ 95894 w 3124022"/>
                <a:gd name="connsiteY1" fmla="*/ 188945 h 764297"/>
                <a:gd name="connsiteX2" fmla="*/ 1718624 w 3124022"/>
                <a:gd name="connsiteY2" fmla="*/ 186059 h 764297"/>
                <a:gd name="connsiteX3" fmla="*/ 2942428 w 3124022"/>
                <a:gd name="connsiteY3" fmla="*/ 0 h 764297"/>
                <a:gd name="connsiteX4" fmla="*/ 2075536 w 3124022"/>
                <a:gd name="connsiteY4" fmla="*/ 188194 h 764297"/>
                <a:gd name="connsiteX5" fmla="*/ 3028128 w 3124022"/>
                <a:gd name="connsiteY5" fmla="*/ 188945 h 764297"/>
                <a:gd name="connsiteX6" fmla="*/ 3124022 w 3124022"/>
                <a:gd name="connsiteY6" fmla="*/ 284839 h 764297"/>
                <a:gd name="connsiteX7" fmla="*/ 3124022 w 3124022"/>
                <a:gd name="connsiteY7" fmla="*/ 284837 h 764297"/>
                <a:gd name="connsiteX8" fmla="*/ 3124022 w 3124022"/>
                <a:gd name="connsiteY8" fmla="*/ 284837 h 764297"/>
                <a:gd name="connsiteX9" fmla="*/ 3124022 w 3124022"/>
                <a:gd name="connsiteY9" fmla="*/ 428675 h 764297"/>
                <a:gd name="connsiteX10" fmla="*/ 3124022 w 3124022"/>
                <a:gd name="connsiteY10" fmla="*/ 668403 h 764297"/>
                <a:gd name="connsiteX11" fmla="*/ 3028128 w 3124022"/>
                <a:gd name="connsiteY11" fmla="*/ 764297 h 764297"/>
                <a:gd name="connsiteX12" fmla="*/ 2603352 w 3124022"/>
                <a:gd name="connsiteY12" fmla="*/ 764297 h 764297"/>
                <a:gd name="connsiteX13" fmla="*/ 1822346 w 3124022"/>
                <a:gd name="connsiteY13" fmla="*/ 764297 h 764297"/>
                <a:gd name="connsiteX14" fmla="*/ 1822346 w 3124022"/>
                <a:gd name="connsiteY14" fmla="*/ 764297 h 764297"/>
                <a:gd name="connsiteX15" fmla="*/ 95894 w 3124022"/>
                <a:gd name="connsiteY15" fmla="*/ 764297 h 764297"/>
                <a:gd name="connsiteX16" fmla="*/ 0 w 3124022"/>
                <a:gd name="connsiteY16" fmla="*/ 668403 h 764297"/>
                <a:gd name="connsiteX17" fmla="*/ 0 w 3124022"/>
                <a:gd name="connsiteY17" fmla="*/ 428675 h 764297"/>
                <a:gd name="connsiteX18" fmla="*/ 0 w 3124022"/>
                <a:gd name="connsiteY18" fmla="*/ 284837 h 764297"/>
                <a:gd name="connsiteX19" fmla="*/ 0 w 3124022"/>
                <a:gd name="connsiteY19" fmla="*/ 284837 h 764297"/>
                <a:gd name="connsiteX20" fmla="*/ 0 w 3124022"/>
                <a:gd name="connsiteY20" fmla="*/ 284839 h 76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64297">
                  <a:moveTo>
                    <a:pt x="0" y="284839"/>
                  </a:moveTo>
                  <a:cubicBezTo>
                    <a:pt x="0" y="231878"/>
                    <a:pt x="42933" y="188945"/>
                    <a:pt x="95894" y="188945"/>
                  </a:cubicBezTo>
                  <a:lnTo>
                    <a:pt x="1718624" y="186059"/>
                  </a:lnTo>
                  <a:lnTo>
                    <a:pt x="2942428" y="0"/>
                  </a:lnTo>
                  <a:lnTo>
                    <a:pt x="2075536" y="188194"/>
                  </a:lnTo>
                  <a:lnTo>
                    <a:pt x="3028128" y="188945"/>
                  </a:lnTo>
                  <a:cubicBezTo>
                    <a:pt x="3081089" y="188945"/>
                    <a:pt x="3124022" y="231878"/>
                    <a:pt x="3124022" y="284839"/>
                  </a:cubicBezTo>
                  <a:lnTo>
                    <a:pt x="3124022" y="284837"/>
                  </a:lnTo>
                  <a:lnTo>
                    <a:pt x="3124022" y="284837"/>
                  </a:lnTo>
                  <a:lnTo>
                    <a:pt x="3124022" y="428675"/>
                  </a:lnTo>
                  <a:lnTo>
                    <a:pt x="3124022" y="668403"/>
                  </a:lnTo>
                  <a:cubicBezTo>
                    <a:pt x="3124022" y="721364"/>
                    <a:pt x="3081089" y="764297"/>
                    <a:pt x="3028128" y="764297"/>
                  </a:cubicBezTo>
                  <a:lnTo>
                    <a:pt x="2603352" y="764297"/>
                  </a:lnTo>
                  <a:lnTo>
                    <a:pt x="1822346" y="764297"/>
                  </a:lnTo>
                  <a:lnTo>
                    <a:pt x="1822346" y="764297"/>
                  </a:lnTo>
                  <a:lnTo>
                    <a:pt x="95894" y="764297"/>
                  </a:lnTo>
                  <a:cubicBezTo>
                    <a:pt x="42933" y="764297"/>
                    <a:pt x="0" y="721364"/>
                    <a:pt x="0" y="668403"/>
                  </a:cubicBezTo>
                  <a:lnTo>
                    <a:pt x="0" y="428675"/>
                  </a:lnTo>
                  <a:lnTo>
                    <a:pt x="0" y="284837"/>
                  </a:lnTo>
                  <a:lnTo>
                    <a:pt x="0" y="284837"/>
                  </a:lnTo>
                  <a:lnTo>
                    <a:pt x="0" y="284839"/>
                  </a:lnTo>
                  <a:close/>
                </a:path>
              </a:pathLst>
            </a:custGeom>
            <a:grp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endParaRPr>
            </a:p>
          </p:txBody>
        </p:sp>
        <p:sp>
          <p:nvSpPr>
            <p:cNvPr id="26" name="TextBox 25">
              <a:extLst>
                <a:ext uri="{FF2B5EF4-FFF2-40B4-BE49-F238E27FC236}">
                  <a16:creationId xmlns:a16="http://schemas.microsoft.com/office/drawing/2014/main" id="{6793FDEF-FC96-4A06-808D-12ADFAECC5E7}"/>
                </a:ext>
              </a:extLst>
            </p:cNvPr>
            <p:cNvSpPr txBox="1"/>
            <p:nvPr/>
          </p:nvSpPr>
          <p:spPr>
            <a:xfrm>
              <a:off x="1880853" y="1242707"/>
              <a:ext cx="1259669" cy="445951"/>
            </a:xfrm>
            <a:prstGeom prst="rect">
              <a:avLst/>
            </a:prstGeom>
            <a:grpFill/>
          </p:spPr>
          <p:txBody>
            <a:bodyPr wrap="square">
              <a:sp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a:noFill/>
                  </a:ln>
                  <a:solidFill>
                    <a:schemeClr val="tx1">
                      <a:lumMod val="95000"/>
                      <a:lumOff val="5000"/>
                    </a:schemeClr>
                  </a:solidFill>
                  <a:effectLst/>
                  <a:uLnTx/>
                  <a:uFillTx/>
                  <a:latin typeface="Comic Sans MS" panose="030F0702030302020204" pitchFamily="66" charset="0"/>
                </a:rPr>
                <a:t>______.</a:t>
              </a:r>
              <a:endParaRPr kumimoji="0" lang="en-US" sz="3200" b="0" i="0" u="none" strike="noStrike" kern="100" cap="none" spc="0" normalizeH="0" baseline="0" noProof="0" dirty="0">
                <a:ln>
                  <a:noFill/>
                </a:ln>
                <a:solidFill>
                  <a:schemeClr val="tx1">
                    <a:lumMod val="95000"/>
                    <a:lumOff val="5000"/>
                  </a:schemeClr>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grpSp>
      <p:pic>
        <p:nvPicPr>
          <p:cNvPr id="5122" name="Picture 2" descr="Premium Vector | Confused boy ask and answer cartoon vector">
            <a:extLst>
              <a:ext uri="{FF2B5EF4-FFF2-40B4-BE49-F238E27FC236}">
                <a16:creationId xmlns:a16="http://schemas.microsoft.com/office/drawing/2014/main" id="{D0C565FC-700A-4CA3-82DD-1D9577B23CE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60788" y="3668096"/>
            <a:ext cx="2240536" cy="14924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57D3696-CB33-468E-8397-2BBEDFC2FB0C}"/>
              </a:ext>
            </a:extLst>
          </p:cNvPr>
          <p:cNvSpPr txBox="1"/>
          <p:nvPr/>
        </p:nvSpPr>
        <p:spPr>
          <a:xfrm>
            <a:off x="7187862" y="3559980"/>
            <a:ext cx="1711841" cy="523220"/>
          </a:xfrm>
          <a:prstGeom prst="rect">
            <a:avLst/>
          </a:prstGeom>
          <a:noFill/>
        </p:spPr>
        <p:txBody>
          <a:bodyPr wrap="square">
            <a:spAutoFit/>
          </a:bodyPr>
          <a:lstStyle/>
          <a:p>
            <a:pPr indent="-635" algn="just"/>
            <a:r>
              <a:rPr lang="en-US" sz="2800" dirty="0">
                <a:solidFill>
                  <a:srgbClr val="FF0000"/>
                </a:solidFill>
                <a:effectLst/>
                <a:latin typeface="Comic Sans MS" panose="030F0702030302020204" pitchFamily="66" charset="0"/>
                <a:ea typeface="Times New Roman" panose="02020603050405020304" pitchFamily="18" charset="0"/>
              </a:rPr>
              <a:t>4,000</a:t>
            </a:r>
          </a:p>
        </p:txBody>
      </p:sp>
    </p:spTree>
    <p:extLst>
      <p:ext uri="{BB962C8B-B14F-4D97-AF65-F5344CB8AC3E}">
        <p14:creationId xmlns:p14="http://schemas.microsoft.com/office/powerpoint/2010/main" val="351420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anim calcmode="lin" valueType="num">
                                      <p:cBhvr>
                                        <p:cTn id="19" dur="2000" fill="hold"/>
                                        <p:tgtEl>
                                          <p:spTgt spid="17"/>
                                        </p:tgtEl>
                                        <p:attrNameLst>
                                          <p:attrName>ppt_w</p:attrName>
                                        </p:attrNameLst>
                                      </p:cBhvr>
                                      <p:tavLst>
                                        <p:tav tm="0" fmla="#ppt_w*sin(2.5*pi*$)">
                                          <p:val>
                                            <p:fltVal val="0"/>
                                          </p:val>
                                        </p:tav>
                                        <p:tav tm="100000">
                                          <p:val>
                                            <p:fltVal val="1"/>
                                          </p:val>
                                        </p:tav>
                                      </p:tavLst>
                                    </p:anim>
                                    <p:anim calcmode="lin" valueType="num">
                                      <p:cBhvr>
                                        <p:cTn id="20" dur="2000" fill="hold"/>
                                        <p:tgtEl>
                                          <p:spTgt spid="17"/>
                                        </p:tgtEl>
                                        <p:attrNameLst>
                                          <p:attrName>ppt_h</p:attrName>
                                        </p:attrNameLst>
                                      </p:cBhvr>
                                      <p:tavLst>
                                        <p:tav tm="0">
                                          <p:val>
                                            <p:strVal val="#ppt_h"/>
                                          </p:val>
                                        </p:tav>
                                        <p:tav tm="100000">
                                          <p:val>
                                            <p:strVal val="#ppt_h"/>
                                          </p:val>
                                        </p:tav>
                                      </p:tavLst>
                                    </p:anim>
                                  </p:childTnLst>
                                </p:cTn>
                              </p:par>
                              <p:par>
                                <p:cTn id="21" presetID="6" presetClass="entr" presetSubtype="16"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circle(in)">
                                      <p:cBhvr>
                                        <p:cTn id="23" dur="2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799066" y="2501900"/>
            <a:ext cx="7545867"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sz="4000" b="1">
                <a:solidFill>
                  <a:srgbClr val="0070C0"/>
                </a:solidFill>
                <a:latin typeface="Comic Sans MS" panose="030F0702030302020204" pitchFamily="66" charset="0"/>
              </a:rPr>
              <a:t>Let’s write.</a:t>
            </a:r>
            <a:endPar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id="{54A9C485-13E8-4CDD-2AB0-C1DE9C5869D2}"/>
              </a:ext>
            </a:extLst>
          </p:cNvPr>
          <p:cNvSpPr/>
          <p:nvPr/>
        </p:nvSpPr>
        <p:spPr>
          <a:xfrm>
            <a:off x="3580648" y="634233"/>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03</a:t>
            </a:r>
          </a:p>
        </p:txBody>
      </p:sp>
    </p:spTree>
    <p:extLst>
      <p:ext uri="{BB962C8B-B14F-4D97-AF65-F5344CB8AC3E}">
        <p14:creationId xmlns:p14="http://schemas.microsoft.com/office/powerpoint/2010/main" val="2022256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834C73EC-9FA1-4BDC-8E5E-1FE3CCE83ACD}"/>
              </a:ext>
            </a:extLst>
          </p:cNvPr>
          <p:cNvSpPr/>
          <p:nvPr/>
        </p:nvSpPr>
        <p:spPr>
          <a:xfrm>
            <a:off x="3288030" y="117778"/>
            <a:ext cx="2567940" cy="476582"/>
          </a:xfrm>
          <a:custGeom>
            <a:avLst/>
            <a:gdLst>
              <a:gd name="connsiteX0" fmla="*/ 0 w 2567940"/>
              <a:gd name="connsiteY0" fmla="*/ 101493 h 476582"/>
              <a:gd name="connsiteX1" fmla="*/ 101493 w 2567940"/>
              <a:gd name="connsiteY1" fmla="*/ 0 h 476582"/>
              <a:gd name="connsiteX2" fmla="*/ 692732 w 2567940"/>
              <a:gd name="connsiteY2" fmla="*/ 0 h 476582"/>
              <a:gd name="connsiteX3" fmla="*/ 1236671 w 2567940"/>
              <a:gd name="connsiteY3" fmla="*/ 0 h 476582"/>
              <a:gd name="connsiteX4" fmla="*/ 1804260 w 2567940"/>
              <a:gd name="connsiteY4" fmla="*/ 0 h 476582"/>
              <a:gd name="connsiteX5" fmla="*/ 2466447 w 2567940"/>
              <a:gd name="connsiteY5" fmla="*/ 0 h 476582"/>
              <a:gd name="connsiteX6" fmla="*/ 2567940 w 2567940"/>
              <a:gd name="connsiteY6" fmla="*/ 101493 h 476582"/>
              <a:gd name="connsiteX7" fmla="*/ 2567940 w 2567940"/>
              <a:gd name="connsiteY7" fmla="*/ 375089 h 476582"/>
              <a:gd name="connsiteX8" fmla="*/ 2466447 w 2567940"/>
              <a:gd name="connsiteY8" fmla="*/ 476582 h 476582"/>
              <a:gd name="connsiteX9" fmla="*/ 1875209 w 2567940"/>
              <a:gd name="connsiteY9" fmla="*/ 476582 h 476582"/>
              <a:gd name="connsiteX10" fmla="*/ 1283970 w 2567940"/>
              <a:gd name="connsiteY10" fmla="*/ 476582 h 476582"/>
              <a:gd name="connsiteX11" fmla="*/ 740031 w 2567940"/>
              <a:gd name="connsiteY11" fmla="*/ 476582 h 476582"/>
              <a:gd name="connsiteX12" fmla="*/ 101493 w 2567940"/>
              <a:gd name="connsiteY12" fmla="*/ 476582 h 476582"/>
              <a:gd name="connsiteX13" fmla="*/ 0 w 2567940"/>
              <a:gd name="connsiteY13" fmla="*/ 375089 h 476582"/>
              <a:gd name="connsiteX14" fmla="*/ 0 w 2567940"/>
              <a:gd name="connsiteY14" fmla="*/ 101493 h 4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7940" h="476582" fill="none" extrusionOk="0">
                <a:moveTo>
                  <a:pt x="0" y="101493"/>
                </a:moveTo>
                <a:cubicBezTo>
                  <a:pt x="10136" y="46924"/>
                  <a:pt x="45427" y="-2790"/>
                  <a:pt x="101493" y="0"/>
                </a:cubicBezTo>
                <a:cubicBezTo>
                  <a:pt x="257281" y="-44438"/>
                  <a:pt x="442308" y="68940"/>
                  <a:pt x="692732" y="0"/>
                </a:cubicBezTo>
                <a:cubicBezTo>
                  <a:pt x="943156" y="-68940"/>
                  <a:pt x="1062388" y="56704"/>
                  <a:pt x="1236671" y="0"/>
                </a:cubicBezTo>
                <a:cubicBezTo>
                  <a:pt x="1410954" y="-56704"/>
                  <a:pt x="1585188" y="9494"/>
                  <a:pt x="1804260" y="0"/>
                </a:cubicBezTo>
                <a:cubicBezTo>
                  <a:pt x="2023332" y="-9494"/>
                  <a:pt x="2333708" y="70842"/>
                  <a:pt x="2466447" y="0"/>
                </a:cubicBezTo>
                <a:cubicBezTo>
                  <a:pt x="2510098" y="-2285"/>
                  <a:pt x="2565751" y="49677"/>
                  <a:pt x="2567940" y="101493"/>
                </a:cubicBezTo>
                <a:cubicBezTo>
                  <a:pt x="2569173" y="199025"/>
                  <a:pt x="2566038" y="239303"/>
                  <a:pt x="2567940" y="375089"/>
                </a:cubicBezTo>
                <a:cubicBezTo>
                  <a:pt x="2571849" y="427210"/>
                  <a:pt x="2523122" y="485207"/>
                  <a:pt x="2466447" y="476582"/>
                </a:cubicBezTo>
                <a:cubicBezTo>
                  <a:pt x="2262455" y="484162"/>
                  <a:pt x="2132198" y="412133"/>
                  <a:pt x="1875209" y="476582"/>
                </a:cubicBezTo>
                <a:cubicBezTo>
                  <a:pt x="1618220" y="541031"/>
                  <a:pt x="1578968" y="454647"/>
                  <a:pt x="1283970" y="476582"/>
                </a:cubicBezTo>
                <a:cubicBezTo>
                  <a:pt x="988972" y="498517"/>
                  <a:pt x="999147" y="455559"/>
                  <a:pt x="740031" y="476582"/>
                </a:cubicBezTo>
                <a:cubicBezTo>
                  <a:pt x="480915" y="497605"/>
                  <a:pt x="395747" y="404097"/>
                  <a:pt x="101493" y="476582"/>
                </a:cubicBezTo>
                <a:cubicBezTo>
                  <a:pt x="52570" y="487452"/>
                  <a:pt x="3017" y="446168"/>
                  <a:pt x="0" y="375089"/>
                </a:cubicBezTo>
                <a:cubicBezTo>
                  <a:pt x="-15556" y="291020"/>
                  <a:pt x="7362" y="158281"/>
                  <a:pt x="0" y="101493"/>
                </a:cubicBezTo>
                <a:close/>
              </a:path>
              <a:path w="2567940" h="476582" stroke="0" extrusionOk="0">
                <a:moveTo>
                  <a:pt x="0" y="101493"/>
                </a:moveTo>
                <a:cubicBezTo>
                  <a:pt x="-9696" y="33346"/>
                  <a:pt x="52239" y="-3860"/>
                  <a:pt x="101493" y="0"/>
                </a:cubicBezTo>
                <a:cubicBezTo>
                  <a:pt x="215260" y="-33117"/>
                  <a:pt x="509628" y="36776"/>
                  <a:pt x="621783" y="0"/>
                </a:cubicBezTo>
                <a:cubicBezTo>
                  <a:pt x="733938" y="-36776"/>
                  <a:pt x="972705" y="19193"/>
                  <a:pt x="1142073" y="0"/>
                </a:cubicBezTo>
                <a:cubicBezTo>
                  <a:pt x="1311441" y="-19193"/>
                  <a:pt x="1552855" y="49192"/>
                  <a:pt x="1686012" y="0"/>
                </a:cubicBezTo>
                <a:cubicBezTo>
                  <a:pt x="1819169" y="-49192"/>
                  <a:pt x="2293032" y="93140"/>
                  <a:pt x="2466447" y="0"/>
                </a:cubicBezTo>
                <a:cubicBezTo>
                  <a:pt x="2517065" y="-4556"/>
                  <a:pt x="2573451" y="45456"/>
                  <a:pt x="2567940" y="101493"/>
                </a:cubicBezTo>
                <a:cubicBezTo>
                  <a:pt x="2586245" y="208527"/>
                  <a:pt x="2544995" y="249009"/>
                  <a:pt x="2567940" y="375089"/>
                </a:cubicBezTo>
                <a:cubicBezTo>
                  <a:pt x="2573603" y="419970"/>
                  <a:pt x="2512775" y="484943"/>
                  <a:pt x="2466447" y="476582"/>
                </a:cubicBezTo>
                <a:cubicBezTo>
                  <a:pt x="2283381" y="513259"/>
                  <a:pt x="2128575" y="437036"/>
                  <a:pt x="1875209" y="476582"/>
                </a:cubicBezTo>
                <a:cubicBezTo>
                  <a:pt x="1621843" y="516128"/>
                  <a:pt x="1525935" y="434358"/>
                  <a:pt x="1331269" y="476582"/>
                </a:cubicBezTo>
                <a:cubicBezTo>
                  <a:pt x="1136603" y="518806"/>
                  <a:pt x="915479" y="408171"/>
                  <a:pt x="692732" y="476582"/>
                </a:cubicBezTo>
                <a:cubicBezTo>
                  <a:pt x="469985" y="544993"/>
                  <a:pt x="284938" y="430714"/>
                  <a:pt x="101493" y="476582"/>
                </a:cubicBezTo>
                <a:cubicBezTo>
                  <a:pt x="44431" y="471165"/>
                  <a:pt x="-10854" y="436627"/>
                  <a:pt x="0" y="375089"/>
                </a:cubicBezTo>
                <a:cubicBezTo>
                  <a:pt x="-25457" y="287445"/>
                  <a:pt x="32010" y="183726"/>
                  <a:pt x="0" y="101493"/>
                </a:cubicBezTo>
                <a:close/>
              </a:path>
            </a:pathLst>
          </a:custGeom>
          <a:solidFill>
            <a:srgbClr val="FFFFFF"/>
          </a:solidFill>
          <a:ln>
            <a:solidFill>
              <a:srgbClr val="00B0F0"/>
            </a:solidFill>
            <a:extLst>
              <a:ext uri="{C807C97D-BFC1-408E-A445-0C87EB9F89A2}">
                <ask:lineSketchStyleProps xmlns:ask="http://schemas.microsoft.com/office/drawing/2018/sketchyshapes" xmln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Comic Sans MS" panose="030F0702030302020204" pitchFamily="66" charset="0"/>
              </a:rPr>
              <a:t>Let’s write.</a:t>
            </a:r>
          </a:p>
        </p:txBody>
      </p:sp>
      <p:grpSp>
        <p:nvGrpSpPr>
          <p:cNvPr id="13" name="Group 12">
            <a:extLst>
              <a:ext uri="{FF2B5EF4-FFF2-40B4-BE49-F238E27FC236}">
                <a16:creationId xmlns:a16="http://schemas.microsoft.com/office/drawing/2014/main" id="{507DE715-0061-413B-8128-54EE31A90110}"/>
              </a:ext>
            </a:extLst>
          </p:cNvPr>
          <p:cNvGrpSpPr/>
          <p:nvPr/>
        </p:nvGrpSpPr>
        <p:grpSpPr>
          <a:xfrm>
            <a:off x="4452267" y="2082536"/>
            <a:ext cx="4802352" cy="3005787"/>
            <a:chOff x="3826247" y="1421606"/>
            <a:chExt cx="4437881" cy="2970906"/>
          </a:xfrm>
        </p:grpSpPr>
        <p:sp>
          <p:nvSpPr>
            <p:cNvPr id="14" name="TextBox 13">
              <a:extLst>
                <a:ext uri="{FF2B5EF4-FFF2-40B4-BE49-F238E27FC236}">
                  <a16:creationId xmlns:a16="http://schemas.microsoft.com/office/drawing/2014/main" id="{912ACEBB-4EAC-42A7-8E9F-6A4C4F281FCF}"/>
                </a:ext>
              </a:extLst>
            </p:cNvPr>
            <p:cNvSpPr txBox="1"/>
            <p:nvPr/>
          </p:nvSpPr>
          <p:spPr>
            <a:xfrm>
              <a:off x="3940551" y="1502679"/>
              <a:ext cx="4323577" cy="2646583"/>
            </a:xfrm>
            <a:prstGeom prst="rect">
              <a:avLst/>
            </a:prstGeom>
            <a:noFill/>
          </p:spPr>
          <p:txBody>
            <a:bodyPr wrap="square">
              <a:spAutoFit/>
            </a:bodyPr>
            <a:lstStyle/>
            <a:p>
              <a:r>
                <a:rPr lang="en-US" sz="2800" dirty="0">
                  <a:latin typeface="Comic Sans MS" panose="030F0702030302020204" pitchFamily="66" charset="0"/>
                </a:rPr>
                <a:t>Today is Sunday. We want to visit </a:t>
              </a:r>
              <a:r>
                <a:rPr lang="en-US" sz="2800" b="1" dirty="0">
                  <a:latin typeface="Comic Sans MS" panose="030F0702030302020204" pitchFamily="66" charset="0"/>
                </a:rPr>
                <a:t>_______.</a:t>
              </a:r>
              <a:r>
                <a:rPr lang="en-US" sz="2800" dirty="0">
                  <a:latin typeface="Comic Sans MS" panose="030F0702030302020204" pitchFamily="66" charset="0"/>
                </a:rPr>
                <a:t> We will get there by__________ ___________________________________________________________.</a:t>
              </a:r>
            </a:p>
          </p:txBody>
        </p:sp>
        <p:sp>
          <p:nvSpPr>
            <p:cNvPr id="15" name="Rectangle: Rounded Corners 14">
              <a:extLst>
                <a:ext uri="{FF2B5EF4-FFF2-40B4-BE49-F238E27FC236}">
                  <a16:creationId xmlns:a16="http://schemas.microsoft.com/office/drawing/2014/main" id="{9B827B75-62ED-4B02-8A36-7A17FBC4DB60}"/>
                </a:ext>
              </a:extLst>
            </p:cNvPr>
            <p:cNvSpPr/>
            <p:nvPr/>
          </p:nvSpPr>
          <p:spPr>
            <a:xfrm>
              <a:off x="3826247" y="1421606"/>
              <a:ext cx="4437879" cy="2970906"/>
            </a:xfrm>
            <a:prstGeom prst="roundRect">
              <a:avLst>
                <a:gd name="adj" fmla="val 10945"/>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p>
          </p:txBody>
        </p:sp>
      </p:grpSp>
      <p:pic>
        <p:nvPicPr>
          <p:cNvPr id="7" name="Picture 6">
            <a:extLst>
              <a:ext uri="{FF2B5EF4-FFF2-40B4-BE49-F238E27FC236}">
                <a16:creationId xmlns:a16="http://schemas.microsoft.com/office/drawing/2014/main" id="{A48E1860-E433-4C56-8BD1-1CD723CCF478}"/>
              </a:ext>
            </a:extLst>
          </p:cNvPr>
          <p:cNvPicPr>
            <a:picLocks noChangeAspect="1"/>
          </p:cNvPicPr>
          <p:nvPr/>
        </p:nvPicPr>
        <p:blipFill>
          <a:blip r:embed="rId4"/>
          <a:srcRect/>
          <a:stretch/>
        </p:blipFill>
        <p:spPr>
          <a:xfrm>
            <a:off x="81220" y="2235304"/>
            <a:ext cx="4110898" cy="2700253"/>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9E8CC426-7F87-4F53-8E09-ABB5F2066C08}"/>
              </a:ext>
            </a:extLst>
          </p:cNvPr>
          <p:cNvSpPr txBox="1"/>
          <p:nvPr/>
        </p:nvSpPr>
        <p:spPr>
          <a:xfrm>
            <a:off x="400340" y="985348"/>
            <a:ext cx="8351235" cy="553998"/>
          </a:xfrm>
          <a:prstGeom prst="rect">
            <a:avLst/>
          </a:prstGeom>
          <a:noFill/>
        </p:spPr>
        <p:txBody>
          <a:bodyPr wrap="square">
            <a:spAutoFit/>
          </a:bodyPr>
          <a:lstStyle/>
          <a:p>
            <a:r>
              <a:rPr lang="en-US" sz="3000" b="0" i="0" dirty="0">
                <a:solidFill>
                  <a:srgbClr val="7030A0"/>
                </a:solidFill>
                <a:effectLst/>
                <a:latin typeface="Comic Sans MS" panose="030F0702030302020204" pitchFamily="66" charset="0"/>
              </a:rPr>
              <a:t>Write about a morning trip. (about 40 words)</a:t>
            </a:r>
            <a:endParaRPr lang="en-US" sz="30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1994798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834C73EC-9FA1-4BDC-8E5E-1FE3CCE83ACD}"/>
              </a:ext>
            </a:extLst>
          </p:cNvPr>
          <p:cNvSpPr/>
          <p:nvPr/>
        </p:nvSpPr>
        <p:spPr>
          <a:xfrm>
            <a:off x="3300071" y="87298"/>
            <a:ext cx="2543856" cy="499442"/>
          </a:xfrm>
          <a:custGeom>
            <a:avLst/>
            <a:gdLst>
              <a:gd name="connsiteX0" fmla="*/ 0 w 2543856"/>
              <a:gd name="connsiteY0" fmla="*/ 106361 h 499442"/>
              <a:gd name="connsiteX1" fmla="*/ 106361 w 2543856"/>
              <a:gd name="connsiteY1" fmla="*/ 0 h 499442"/>
              <a:gd name="connsiteX2" fmla="*/ 689145 w 2543856"/>
              <a:gd name="connsiteY2" fmla="*/ 0 h 499442"/>
              <a:gd name="connsiteX3" fmla="*/ 1225305 w 2543856"/>
              <a:gd name="connsiteY3" fmla="*/ 0 h 499442"/>
              <a:gd name="connsiteX4" fmla="*/ 1784777 w 2543856"/>
              <a:gd name="connsiteY4" fmla="*/ 0 h 499442"/>
              <a:gd name="connsiteX5" fmla="*/ 2437495 w 2543856"/>
              <a:gd name="connsiteY5" fmla="*/ 0 h 499442"/>
              <a:gd name="connsiteX6" fmla="*/ 2543856 w 2543856"/>
              <a:gd name="connsiteY6" fmla="*/ 106361 h 499442"/>
              <a:gd name="connsiteX7" fmla="*/ 2543856 w 2543856"/>
              <a:gd name="connsiteY7" fmla="*/ 393081 h 499442"/>
              <a:gd name="connsiteX8" fmla="*/ 2437495 w 2543856"/>
              <a:gd name="connsiteY8" fmla="*/ 499442 h 499442"/>
              <a:gd name="connsiteX9" fmla="*/ 1854712 w 2543856"/>
              <a:gd name="connsiteY9" fmla="*/ 499442 h 499442"/>
              <a:gd name="connsiteX10" fmla="*/ 1271928 w 2543856"/>
              <a:gd name="connsiteY10" fmla="*/ 499442 h 499442"/>
              <a:gd name="connsiteX11" fmla="*/ 735767 w 2543856"/>
              <a:gd name="connsiteY11" fmla="*/ 499442 h 499442"/>
              <a:gd name="connsiteX12" fmla="*/ 106361 w 2543856"/>
              <a:gd name="connsiteY12" fmla="*/ 499442 h 499442"/>
              <a:gd name="connsiteX13" fmla="*/ 0 w 2543856"/>
              <a:gd name="connsiteY13" fmla="*/ 393081 h 499442"/>
              <a:gd name="connsiteX14" fmla="*/ 0 w 2543856"/>
              <a:gd name="connsiteY14" fmla="*/ 106361 h 49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856" h="499442" fill="none" extrusionOk="0">
                <a:moveTo>
                  <a:pt x="0" y="106361"/>
                </a:moveTo>
                <a:cubicBezTo>
                  <a:pt x="2236" y="47946"/>
                  <a:pt x="47608" y="-2273"/>
                  <a:pt x="106361" y="0"/>
                </a:cubicBezTo>
                <a:cubicBezTo>
                  <a:pt x="268882" y="-11424"/>
                  <a:pt x="489976" y="57362"/>
                  <a:pt x="689145" y="0"/>
                </a:cubicBezTo>
                <a:cubicBezTo>
                  <a:pt x="888314" y="-57362"/>
                  <a:pt x="1039592" y="30248"/>
                  <a:pt x="1225305" y="0"/>
                </a:cubicBezTo>
                <a:cubicBezTo>
                  <a:pt x="1411018" y="-30248"/>
                  <a:pt x="1551443" y="43491"/>
                  <a:pt x="1784777" y="0"/>
                </a:cubicBezTo>
                <a:cubicBezTo>
                  <a:pt x="2018111" y="-43491"/>
                  <a:pt x="2133864" y="9732"/>
                  <a:pt x="2437495" y="0"/>
                </a:cubicBezTo>
                <a:cubicBezTo>
                  <a:pt x="2492673" y="-657"/>
                  <a:pt x="2536875" y="61132"/>
                  <a:pt x="2543856" y="106361"/>
                </a:cubicBezTo>
                <a:cubicBezTo>
                  <a:pt x="2552004" y="230464"/>
                  <a:pt x="2539870" y="317036"/>
                  <a:pt x="2543856" y="393081"/>
                </a:cubicBezTo>
                <a:cubicBezTo>
                  <a:pt x="2551395" y="444242"/>
                  <a:pt x="2497217" y="513044"/>
                  <a:pt x="2437495" y="499442"/>
                </a:cubicBezTo>
                <a:cubicBezTo>
                  <a:pt x="2190457" y="564997"/>
                  <a:pt x="2101169" y="475216"/>
                  <a:pt x="1854712" y="499442"/>
                </a:cubicBezTo>
                <a:cubicBezTo>
                  <a:pt x="1608255" y="523668"/>
                  <a:pt x="1517202" y="472902"/>
                  <a:pt x="1271928" y="499442"/>
                </a:cubicBezTo>
                <a:cubicBezTo>
                  <a:pt x="1026654" y="525982"/>
                  <a:pt x="873303" y="482109"/>
                  <a:pt x="735767" y="499442"/>
                </a:cubicBezTo>
                <a:cubicBezTo>
                  <a:pt x="598231" y="516775"/>
                  <a:pt x="386407" y="464744"/>
                  <a:pt x="106361" y="499442"/>
                </a:cubicBezTo>
                <a:cubicBezTo>
                  <a:pt x="52465" y="506829"/>
                  <a:pt x="3450" y="469010"/>
                  <a:pt x="0" y="393081"/>
                </a:cubicBezTo>
                <a:cubicBezTo>
                  <a:pt x="-7670" y="269576"/>
                  <a:pt x="26476" y="169661"/>
                  <a:pt x="0" y="106361"/>
                </a:cubicBezTo>
                <a:close/>
              </a:path>
              <a:path w="2543856" h="499442" stroke="0" extrusionOk="0">
                <a:moveTo>
                  <a:pt x="0" y="106361"/>
                </a:moveTo>
                <a:cubicBezTo>
                  <a:pt x="-3061" y="43801"/>
                  <a:pt x="56690" y="-5149"/>
                  <a:pt x="106361" y="0"/>
                </a:cubicBezTo>
                <a:cubicBezTo>
                  <a:pt x="278827" y="-50171"/>
                  <a:pt x="418603" y="31124"/>
                  <a:pt x="619210" y="0"/>
                </a:cubicBezTo>
                <a:cubicBezTo>
                  <a:pt x="819817" y="-31124"/>
                  <a:pt x="1003476" y="29597"/>
                  <a:pt x="1132060" y="0"/>
                </a:cubicBezTo>
                <a:cubicBezTo>
                  <a:pt x="1260644" y="-29597"/>
                  <a:pt x="1421747" y="44543"/>
                  <a:pt x="1668221" y="0"/>
                </a:cubicBezTo>
                <a:cubicBezTo>
                  <a:pt x="1914695" y="-44543"/>
                  <a:pt x="2104546" y="61275"/>
                  <a:pt x="2437495" y="0"/>
                </a:cubicBezTo>
                <a:cubicBezTo>
                  <a:pt x="2494525" y="-1436"/>
                  <a:pt x="2545221" y="47623"/>
                  <a:pt x="2543856" y="106361"/>
                </a:cubicBezTo>
                <a:cubicBezTo>
                  <a:pt x="2572190" y="194060"/>
                  <a:pt x="2521782" y="250934"/>
                  <a:pt x="2543856" y="393081"/>
                </a:cubicBezTo>
                <a:cubicBezTo>
                  <a:pt x="2544564" y="450425"/>
                  <a:pt x="2486778" y="507574"/>
                  <a:pt x="2437495" y="499442"/>
                </a:cubicBezTo>
                <a:cubicBezTo>
                  <a:pt x="2187296" y="519905"/>
                  <a:pt x="2052068" y="436404"/>
                  <a:pt x="1854712" y="499442"/>
                </a:cubicBezTo>
                <a:cubicBezTo>
                  <a:pt x="1657356" y="562480"/>
                  <a:pt x="1548591" y="486097"/>
                  <a:pt x="1318551" y="499442"/>
                </a:cubicBezTo>
                <a:cubicBezTo>
                  <a:pt x="1088511" y="512787"/>
                  <a:pt x="972882" y="473153"/>
                  <a:pt x="689145" y="499442"/>
                </a:cubicBezTo>
                <a:cubicBezTo>
                  <a:pt x="405408" y="525731"/>
                  <a:pt x="348859" y="478640"/>
                  <a:pt x="106361" y="499442"/>
                </a:cubicBezTo>
                <a:cubicBezTo>
                  <a:pt x="46738" y="494712"/>
                  <a:pt x="-10844" y="457302"/>
                  <a:pt x="0" y="393081"/>
                </a:cubicBezTo>
                <a:cubicBezTo>
                  <a:pt x="-12499" y="324710"/>
                  <a:pt x="12539" y="166756"/>
                  <a:pt x="0" y="106361"/>
                </a:cubicBezTo>
                <a:close/>
              </a:path>
            </a:pathLst>
          </a:custGeom>
          <a:solidFill>
            <a:srgbClr val="FFFFFF"/>
          </a:solidFill>
          <a:ln>
            <a:solidFill>
              <a:srgbClr val="00B0F0"/>
            </a:solidFill>
            <a:extLst>
              <a:ext uri="{C807C97D-BFC1-408E-A445-0C87EB9F89A2}">
                <ask:lineSketchStyleProps xmlns:ask="http://schemas.microsoft.com/office/drawing/2018/sketchyshapes" xmln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Comic Sans MS" panose="030F0702030302020204" pitchFamily="66" charset="0"/>
              </a:rPr>
              <a:t>Let’s write.</a:t>
            </a:r>
          </a:p>
        </p:txBody>
      </p:sp>
      <p:grpSp>
        <p:nvGrpSpPr>
          <p:cNvPr id="7" name="Group 6">
            <a:extLst>
              <a:ext uri="{FF2B5EF4-FFF2-40B4-BE49-F238E27FC236}">
                <a16:creationId xmlns:a16="http://schemas.microsoft.com/office/drawing/2014/main" id="{65CF8474-9002-4FD3-B51F-75B235B73DA1}"/>
              </a:ext>
            </a:extLst>
          </p:cNvPr>
          <p:cNvGrpSpPr/>
          <p:nvPr/>
        </p:nvGrpSpPr>
        <p:grpSpPr>
          <a:xfrm>
            <a:off x="276463" y="1509004"/>
            <a:ext cx="8591072" cy="3486378"/>
            <a:chOff x="4216682" y="1421606"/>
            <a:chExt cx="4701697" cy="2182735"/>
          </a:xfrm>
        </p:grpSpPr>
        <p:sp>
          <p:nvSpPr>
            <p:cNvPr id="8" name="TextBox 7">
              <a:extLst>
                <a:ext uri="{FF2B5EF4-FFF2-40B4-BE49-F238E27FC236}">
                  <a16:creationId xmlns:a16="http://schemas.microsoft.com/office/drawing/2014/main" id="{5802F357-468B-4434-A9F3-8DCED9CED0CF}"/>
                </a:ext>
              </a:extLst>
            </p:cNvPr>
            <p:cNvSpPr txBox="1"/>
            <p:nvPr/>
          </p:nvSpPr>
          <p:spPr>
            <a:xfrm>
              <a:off x="4275733" y="1506346"/>
              <a:ext cx="4583594" cy="1695684"/>
            </a:xfrm>
            <a:prstGeom prst="rect">
              <a:avLst/>
            </a:prstGeom>
            <a:noFill/>
          </p:spPr>
          <p:txBody>
            <a:bodyPr wrap="square">
              <a:spAutoFit/>
            </a:bodyPr>
            <a:lstStyle/>
            <a:p>
              <a:pPr algn="just"/>
              <a:r>
                <a:rPr lang="en-US" sz="34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Today is Sunday. We want to visit the aquarium in the city. We will get there by bus. We will take photos with the shark in the tank. Also, we want to learn more about the sharks and other fish.</a:t>
              </a:r>
              <a:r>
                <a:rPr lang="en-US" sz="3400" dirty="0">
                  <a:solidFill>
                    <a:srgbClr val="000000"/>
                  </a:solidFill>
                  <a:effectLst/>
                  <a:latin typeface="Comic Sans MS" panose="030F0702030302020204" pitchFamily="66" charset="0"/>
                  <a:ea typeface="Times New Roman" panose="02020603050405020304" pitchFamily="18" charset="0"/>
                </a:rPr>
                <a:t> </a:t>
              </a:r>
              <a:endParaRPr lang="en-US" sz="3400" b="1" i="0" dirty="0">
                <a:solidFill>
                  <a:srgbClr val="FF0000"/>
                </a:solidFill>
                <a:effectLst/>
                <a:latin typeface="Comic Sans MS" panose="030F0702030302020204" pitchFamily="66" charset="0"/>
              </a:endParaRPr>
            </a:p>
          </p:txBody>
        </p:sp>
        <p:sp>
          <p:nvSpPr>
            <p:cNvPr id="9" name="Rectangle: Rounded Corners 8">
              <a:extLst>
                <a:ext uri="{FF2B5EF4-FFF2-40B4-BE49-F238E27FC236}">
                  <a16:creationId xmlns:a16="http://schemas.microsoft.com/office/drawing/2014/main" id="{6E72BACC-7D2A-4B5A-A58D-DDA310182B6C}"/>
                </a:ext>
              </a:extLst>
            </p:cNvPr>
            <p:cNvSpPr/>
            <p:nvPr/>
          </p:nvSpPr>
          <p:spPr>
            <a:xfrm>
              <a:off x="4216682" y="1421606"/>
              <a:ext cx="4701697" cy="2182735"/>
            </a:xfrm>
            <a:prstGeom prst="round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sp>
        <p:nvSpPr>
          <p:cNvPr id="10" name="TextBox 9">
            <a:extLst>
              <a:ext uri="{FF2B5EF4-FFF2-40B4-BE49-F238E27FC236}">
                <a16:creationId xmlns:a16="http://schemas.microsoft.com/office/drawing/2014/main" id="{FB8E6653-080D-4FAD-BC01-49FBBAF86B33}"/>
              </a:ext>
            </a:extLst>
          </p:cNvPr>
          <p:cNvSpPr txBox="1"/>
          <p:nvPr/>
        </p:nvSpPr>
        <p:spPr>
          <a:xfrm>
            <a:off x="384363" y="792127"/>
            <a:ext cx="2981716" cy="461665"/>
          </a:xfrm>
          <a:prstGeom prst="rect">
            <a:avLst/>
          </a:prstGeom>
          <a:solidFill>
            <a:srgbClr val="FFFF00"/>
          </a:solidFill>
        </p:spPr>
        <p:txBody>
          <a:bodyPr wrap="square">
            <a:spAutoFit/>
          </a:bodyPr>
          <a:lstStyle/>
          <a:p>
            <a:r>
              <a:rPr lang="en-US" sz="2400" b="1" i="0" dirty="0">
                <a:solidFill>
                  <a:srgbClr val="FF0000"/>
                </a:solidFill>
                <a:effectLst/>
                <a:latin typeface="Comic Sans MS" panose="030F0702030302020204" pitchFamily="66" charset="0"/>
              </a:rPr>
              <a:t>Suggested answer:</a:t>
            </a:r>
            <a:r>
              <a:rPr lang="en-US" sz="2400" dirty="0">
                <a:solidFill>
                  <a:srgbClr val="FF0000"/>
                </a:solidFill>
                <a:latin typeface="Comic Sans MS" panose="030F0702030302020204" pitchFamily="66" charset="0"/>
              </a:rPr>
              <a:t> </a:t>
            </a:r>
          </a:p>
        </p:txBody>
      </p:sp>
    </p:spTree>
    <p:extLst>
      <p:ext uri="{BB962C8B-B14F-4D97-AF65-F5344CB8AC3E}">
        <p14:creationId xmlns:p14="http://schemas.microsoft.com/office/powerpoint/2010/main" val="198854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834C73EC-9FA1-4BDC-8E5E-1FE3CCE83ACD}"/>
              </a:ext>
            </a:extLst>
          </p:cNvPr>
          <p:cNvSpPr/>
          <p:nvPr/>
        </p:nvSpPr>
        <p:spPr>
          <a:xfrm>
            <a:off x="2959833" y="123065"/>
            <a:ext cx="2588260" cy="552782"/>
          </a:xfrm>
          <a:custGeom>
            <a:avLst/>
            <a:gdLst>
              <a:gd name="connsiteX0" fmla="*/ 0 w 2588260"/>
              <a:gd name="connsiteY0" fmla="*/ 117720 h 552782"/>
              <a:gd name="connsiteX1" fmla="*/ 117720 w 2588260"/>
              <a:gd name="connsiteY1" fmla="*/ 0 h 552782"/>
              <a:gd name="connsiteX2" fmla="*/ 705925 w 2588260"/>
              <a:gd name="connsiteY2" fmla="*/ 0 h 552782"/>
              <a:gd name="connsiteX3" fmla="*/ 1247074 w 2588260"/>
              <a:gd name="connsiteY3" fmla="*/ 0 h 552782"/>
              <a:gd name="connsiteX4" fmla="*/ 1811750 w 2588260"/>
              <a:gd name="connsiteY4" fmla="*/ 0 h 552782"/>
              <a:gd name="connsiteX5" fmla="*/ 2470540 w 2588260"/>
              <a:gd name="connsiteY5" fmla="*/ 0 h 552782"/>
              <a:gd name="connsiteX6" fmla="*/ 2588260 w 2588260"/>
              <a:gd name="connsiteY6" fmla="*/ 117720 h 552782"/>
              <a:gd name="connsiteX7" fmla="*/ 2588260 w 2588260"/>
              <a:gd name="connsiteY7" fmla="*/ 435062 h 552782"/>
              <a:gd name="connsiteX8" fmla="*/ 2470540 w 2588260"/>
              <a:gd name="connsiteY8" fmla="*/ 552782 h 552782"/>
              <a:gd name="connsiteX9" fmla="*/ 1882335 w 2588260"/>
              <a:gd name="connsiteY9" fmla="*/ 552782 h 552782"/>
              <a:gd name="connsiteX10" fmla="*/ 1294130 w 2588260"/>
              <a:gd name="connsiteY10" fmla="*/ 552782 h 552782"/>
              <a:gd name="connsiteX11" fmla="*/ 752981 w 2588260"/>
              <a:gd name="connsiteY11" fmla="*/ 552782 h 552782"/>
              <a:gd name="connsiteX12" fmla="*/ 117720 w 2588260"/>
              <a:gd name="connsiteY12" fmla="*/ 552782 h 552782"/>
              <a:gd name="connsiteX13" fmla="*/ 0 w 2588260"/>
              <a:gd name="connsiteY13" fmla="*/ 435062 h 552782"/>
              <a:gd name="connsiteX14" fmla="*/ 0 w 2588260"/>
              <a:gd name="connsiteY14" fmla="*/ 117720 h 55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8260" h="552782" fill="none" extrusionOk="0">
                <a:moveTo>
                  <a:pt x="0" y="117720"/>
                </a:moveTo>
                <a:cubicBezTo>
                  <a:pt x="11951" y="54455"/>
                  <a:pt x="52680" y="-5422"/>
                  <a:pt x="117720" y="0"/>
                </a:cubicBezTo>
                <a:cubicBezTo>
                  <a:pt x="396562" y="-35150"/>
                  <a:pt x="536286" y="17568"/>
                  <a:pt x="705925" y="0"/>
                </a:cubicBezTo>
                <a:cubicBezTo>
                  <a:pt x="875564" y="-17568"/>
                  <a:pt x="1028377" y="14318"/>
                  <a:pt x="1247074" y="0"/>
                </a:cubicBezTo>
                <a:cubicBezTo>
                  <a:pt x="1465771" y="-14318"/>
                  <a:pt x="1592117" y="11820"/>
                  <a:pt x="1811750" y="0"/>
                </a:cubicBezTo>
                <a:cubicBezTo>
                  <a:pt x="2031383" y="-11820"/>
                  <a:pt x="2218353" y="75458"/>
                  <a:pt x="2470540" y="0"/>
                </a:cubicBezTo>
                <a:cubicBezTo>
                  <a:pt x="2526375" y="-1691"/>
                  <a:pt x="2583514" y="61892"/>
                  <a:pt x="2588260" y="117720"/>
                </a:cubicBezTo>
                <a:cubicBezTo>
                  <a:pt x="2598836" y="213665"/>
                  <a:pt x="2563319" y="299456"/>
                  <a:pt x="2588260" y="435062"/>
                </a:cubicBezTo>
                <a:cubicBezTo>
                  <a:pt x="2599578" y="488695"/>
                  <a:pt x="2536047" y="559613"/>
                  <a:pt x="2470540" y="552782"/>
                </a:cubicBezTo>
                <a:cubicBezTo>
                  <a:pt x="2237533" y="557469"/>
                  <a:pt x="2066679" y="511871"/>
                  <a:pt x="1882335" y="552782"/>
                </a:cubicBezTo>
                <a:cubicBezTo>
                  <a:pt x="1697992" y="593693"/>
                  <a:pt x="1571976" y="534103"/>
                  <a:pt x="1294130" y="552782"/>
                </a:cubicBezTo>
                <a:cubicBezTo>
                  <a:pt x="1016284" y="571461"/>
                  <a:pt x="949945" y="523730"/>
                  <a:pt x="752981" y="552782"/>
                </a:cubicBezTo>
                <a:cubicBezTo>
                  <a:pt x="556017" y="581834"/>
                  <a:pt x="339244" y="511264"/>
                  <a:pt x="117720" y="552782"/>
                </a:cubicBezTo>
                <a:cubicBezTo>
                  <a:pt x="57952" y="560780"/>
                  <a:pt x="764" y="503881"/>
                  <a:pt x="0" y="435062"/>
                </a:cubicBezTo>
                <a:cubicBezTo>
                  <a:pt x="-4479" y="301521"/>
                  <a:pt x="32775" y="198922"/>
                  <a:pt x="0" y="117720"/>
                </a:cubicBezTo>
                <a:close/>
              </a:path>
              <a:path w="2588260" h="552782" stroke="0" extrusionOk="0">
                <a:moveTo>
                  <a:pt x="0" y="117720"/>
                </a:moveTo>
                <a:cubicBezTo>
                  <a:pt x="-4787" y="46733"/>
                  <a:pt x="64370" y="-6622"/>
                  <a:pt x="117720" y="0"/>
                </a:cubicBezTo>
                <a:cubicBezTo>
                  <a:pt x="267716" y="-6617"/>
                  <a:pt x="383449" y="47734"/>
                  <a:pt x="635340" y="0"/>
                </a:cubicBezTo>
                <a:cubicBezTo>
                  <a:pt x="887231" y="-47734"/>
                  <a:pt x="916964" y="14418"/>
                  <a:pt x="1152961" y="0"/>
                </a:cubicBezTo>
                <a:cubicBezTo>
                  <a:pt x="1388958" y="-14418"/>
                  <a:pt x="1508176" y="23914"/>
                  <a:pt x="1694109" y="0"/>
                </a:cubicBezTo>
                <a:cubicBezTo>
                  <a:pt x="1880042" y="-23914"/>
                  <a:pt x="2288226" y="15008"/>
                  <a:pt x="2470540" y="0"/>
                </a:cubicBezTo>
                <a:cubicBezTo>
                  <a:pt x="2528941" y="-5545"/>
                  <a:pt x="2607465" y="52762"/>
                  <a:pt x="2588260" y="117720"/>
                </a:cubicBezTo>
                <a:cubicBezTo>
                  <a:pt x="2605614" y="185005"/>
                  <a:pt x="2558104" y="358314"/>
                  <a:pt x="2588260" y="435062"/>
                </a:cubicBezTo>
                <a:cubicBezTo>
                  <a:pt x="2596909" y="483013"/>
                  <a:pt x="2521125" y="565188"/>
                  <a:pt x="2470540" y="552782"/>
                </a:cubicBezTo>
                <a:cubicBezTo>
                  <a:pt x="2335917" y="575310"/>
                  <a:pt x="2008347" y="518661"/>
                  <a:pt x="1882335" y="552782"/>
                </a:cubicBezTo>
                <a:cubicBezTo>
                  <a:pt x="1756324" y="586903"/>
                  <a:pt x="1602031" y="551611"/>
                  <a:pt x="1341186" y="552782"/>
                </a:cubicBezTo>
                <a:cubicBezTo>
                  <a:pt x="1080341" y="553953"/>
                  <a:pt x="896914" y="526247"/>
                  <a:pt x="705925" y="552782"/>
                </a:cubicBezTo>
                <a:cubicBezTo>
                  <a:pt x="514936" y="579317"/>
                  <a:pt x="288134" y="518674"/>
                  <a:pt x="117720" y="552782"/>
                </a:cubicBezTo>
                <a:cubicBezTo>
                  <a:pt x="50941" y="543316"/>
                  <a:pt x="-16694" y="508512"/>
                  <a:pt x="0" y="435062"/>
                </a:cubicBezTo>
                <a:cubicBezTo>
                  <a:pt x="-20073" y="317860"/>
                  <a:pt x="13795" y="209238"/>
                  <a:pt x="0" y="117720"/>
                </a:cubicBezTo>
                <a:close/>
              </a:path>
            </a:pathLst>
          </a:custGeom>
          <a:solidFill>
            <a:srgbClr val="FFFFFF"/>
          </a:solidFill>
          <a:ln>
            <a:solidFill>
              <a:srgbClr val="00B0F0"/>
            </a:solidFill>
            <a:extLst>
              <a:ext uri="{C807C97D-BFC1-408E-A445-0C87EB9F89A2}">
                <ask:lineSketchStyleProps xmlns:ask="http://schemas.microsoft.com/office/drawing/2018/sketchyshapes" xmln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Comic Sans MS" panose="030F0702030302020204" pitchFamily="66" charset="0"/>
              </a:rPr>
              <a:t>Let’s write.</a:t>
            </a:r>
          </a:p>
        </p:txBody>
      </p:sp>
      <p:grpSp>
        <p:nvGrpSpPr>
          <p:cNvPr id="13" name="Group 12">
            <a:extLst>
              <a:ext uri="{FF2B5EF4-FFF2-40B4-BE49-F238E27FC236}">
                <a16:creationId xmlns:a16="http://schemas.microsoft.com/office/drawing/2014/main" id="{507DE715-0061-413B-8128-54EE31A90110}"/>
              </a:ext>
            </a:extLst>
          </p:cNvPr>
          <p:cNvGrpSpPr/>
          <p:nvPr/>
        </p:nvGrpSpPr>
        <p:grpSpPr>
          <a:xfrm>
            <a:off x="4279880" y="2027499"/>
            <a:ext cx="4802352" cy="3237048"/>
            <a:chOff x="3826247" y="1421606"/>
            <a:chExt cx="4437881" cy="3205100"/>
          </a:xfrm>
        </p:grpSpPr>
        <p:sp>
          <p:nvSpPr>
            <p:cNvPr id="14" name="TextBox 13">
              <a:extLst>
                <a:ext uri="{FF2B5EF4-FFF2-40B4-BE49-F238E27FC236}">
                  <a16:creationId xmlns:a16="http://schemas.microsoft.com/office/drawing/2014/main" id="{912ACEBB-4EAC-42A7-8E9F-6A4C4F281FCF}"/>
                </a:ext>
              </a:extLst>
            </p:cNvPr>
            <p:cNvSpPr txBox="1"/>
            <p:nvPr/>
          </p:nvSpPr>
          <p:spPr>
            <a:xfrm>
              <a:off x="3940551" y="1502679"/>
              <a:ext cx="4323577" cy="3124027"/>
            </a:xfrm>
            <a:prstGeom prst="rect">
              <a:avLst/>
            </a:prstGeom>
            <a:noFill/>
          </p:spPr>
          <p:txBody>
            <a:bodyPr wrap="square">
              <a:spAutoFit/>
            </a:bodyPr>
            <a:lstStyle/>
            <a:p>
              <a:r>
                <a:rPr lang="en-US" sz="2800">
                  <a:latin typeface="Comic Sans MS" panose="030F0702030302020204" pitchFamily="66" charset="0"/>
                </a:rPr>
                <a:t>Today is Sunday. We want to visit _________. We will get there by _______ ______________________________________________.</a:t>
              </a:r>
            </a:p>
          </p:txBody>
        </p:sp>
        <p:sp>
          <p:nvSpPr>
            <p:cNvPr id="15" name="Rectangle: Rounded Corners 14">
              <a:extLst>
                <a:ext uri="{FF2B5EF4-FFF2-40B4-BE49-F238E27FC236}">
                  <a16:creationId xmlns:a16="http://schemas.microsoft.com/office/drawing/2014/main" id="{9B827B75-62ED-4B02-8A36-7A17FBC4DB60}"/>
                </a:ext>
              </a:extLst>
            </p:cNvPr>
            <p:cNvSpPr/>
            <p:nvPr/>
          </p:nvSpPr>
          <p:spPr>
            <a:xfrm>
              <a:off x="3826247" y="1421606"/>
              <a:ext cx="4437879" cy="2970906"/>
            </a:xfrm>
            <a:prstGeom prst="roundRect">
              <a:avLst>
                <a:gd name="adj" fmla="val 10945"/>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p>
          </p:txBody>
        </p:sp>
      </p:grpSp>
      <p:pic>
        <p:nvPicPr>
          <p:cNvPr id="7" name="Picture 6">
            <a:extLst>
              <a:ext uri="{FF2B5EF4-FFF2-40B4-BE49-F238E27FC236}">
                <a16:creationId xmlns:a16="http://schemas.microsoft.com/office/drawing/2014/main" id="{A48E1860-E433-4C56-8BD1-1CD723CCF478}"/>
              </a:ext>
            </a:extLst>
          </p:cNvPr>
          <p:cNvPicPr>
            <a:picLocks noChangeAspect="1"/>
          </p:cNvPicPr>
          <p:nvPr/>
        </p:nvPicPr>
        <p:blipFill>
          <a:blip r:embed="rId6"/>
          <a:srcRect/>
          <a:stretch/>
        </p:blipFill>
        <p:spPr>
          <a:xfrm>
            <a:off x="81220" y="2235304"/>
            <a:ext cx="4110898" cy="2821438"/>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9E8CC426-7F87-4F53-8E09-ABB5F2066C08}"/>
              </a:ext>
            </a:extLst>
          </p:cNvPr>
          <p:cNvSpPr txBox="1"/>
          <p:nvPr/>
        </p:nvSpPr>
        <p:spPr>
          <a:xfrm>
            <a:off x="572426" y="978313"/>
            <a:ext cx="8263101" cy="553998"/>
          </a:xfrm>
          <a:prstGeom prst="rect">
            <a:avLst/>
          </a:prstGeom>
          <a:noFill/>
        </p:spPr>
        <p:txBody>
          <a:bodyPr wrap="square">
            <a:spAutoFit/>
          </a:bodyPr>
          <a:lstStyle/>
          <a:p>
            <a:r>
              <a:rPr lang="en-US" sz="3000" b="0" i="0" dirty="0">
                <a:solidFill>
                  <a:srgbClr val="7030A0"/>
                </a:solidFill>
                <a:effectLst/>
                <a:latin typeface="Comic Sans MS" panose="030F0702030302020204" pitchFamily="66" charset="0"/>
              </a:rPr>
              <a:t>Write about a morning trip. (about 40 words)</a:t>
            </a:r>
            <a:endParaRPr lang="en-US" sz="3000" dirty="0">
              <a:solidFill>
                <a:srgbClr val="7030A0"/>
              </a:solidFill>
              <a:latin typeface="Comic Sans MS" panose="030F0702030302020204" pitchFamily="66" charset="0"/>
            </a:endParaRPr>
          </a:p>
        </p:txBody>
      </p:sp>
      <p:pic>
        <p:nvPicPr>
          <p:cNvPr id="8" name="Happy Ukulele Background Music for YouTube by TacoMusic">
            <a:hlinkClick r:id="" action="ppaction://media"/>
            <a:extLst>
              <a:ext uri="{FF2B5EF4-FFF2-40B4-BE49-F238E27FC236}">
                <a16:creationId xmlns:a16="http://schemas.microsoft.com/office/drawing/2014/main" id="{C2B147B4-4556-43F0-A337-25F56295D46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169995" y="1861837"/>
            <a:ext cx="609600" cy="609600"/>
          </a:xfrm>
          <a:prstGeom prst="rect">
            <a:avLst/>
          </a:prstGeom>
        </p:spPr>
      </p:pic>
    </p:spTree>
    <p:extLst>
      <p:ext uri="{BB962C8B-B14F-4D97-AF65-F5344CB8AC3E}">
        <p14:creationId xmlns:p14="http://schemas.microsoft.com/office/powerpoint/2010/main" val="2382662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128"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834C73EC-9FA1-4BDC-8E5E-1FE3CCE83ACD}"/>
              </a:ext>
            </a:extLst>
          </p:cNvPr>
          <p:cNvSpPr/>
          <p:nvPr/>
        </p:nvSpPr>
        <p:spPr>
          <a:xfrm>
            <a:off x="3284832" y="148258"/>
            <a:ext cx="2574336" cy="560402"/>
          </a:xfrm>
          <a:custGeom>
            <a:avLst/>
            <a:gdLst>
              <a:gd name="connsiteX0" fmla="*/ 0 w 2574336"/>
              <a:gd name="connsiteY0" fmla="*/ 119343 h 560402"/>
              <a:gd name="connsiteX1" fmla="*/ 119343 w 2574336"/>
              <a:gd name="connsiteY1" fmla="*/ 0 h 560402"/>
              <a:gd name="connsiteX2" fmla="*/ 703256 w 2574336"/>
              <a:gd name="connsiteY2" fmla="*/ 0 h 560402"/>
              <a:gd name="connsiteX3" fmla="*/ 1240455 w 2574336"/>
              <a:gd name="connsiteY3" fmla="*/ 0 h 560402"/>
              <a:gd name="connsiteX4" fmla="*/ 1801011 w 2574336"/>
              <a:gd name="connsiteY4" fmla="*/ 0 h 560402"/>
              <a:gd name="connsiteX5" fmla="*/ 2454993 w 2574336"/>
              <a:gd name="connsiteY5" fmla="*/ 0 h 560402"/>
              <a:gd name="connsiteX6" fmla="*/ 2574336 w 2574336"/>
              <a:gd name="connsiteY6" fmla="*/ 119343 h 560402"/>
              <a:gd name="connsiteX7" fmla="*/ 2574336 w 2574336"/>
              <a:gd name="connsiteY7" fmla="*/ 441059 h 560402"/>
              <a:gd name="connsiteX8" fmla="*/ 2454993 w 2574336"/>
              <a:gd name="connsiteY8" fmla="*/ 560402 h 560402"/>
              <a:gd name="connsiteX9" fmla="*/ 1871081 w 2574336"/>
              <a:gd name="connsiteY9" fmla="*/ 560402 h 560402"/>
              <a:gd name="connsiteX10" fmla="*/ 1287168 w 2574336"/>
              <a:gd name="connsiteY10" fmla="*/ 560402 h 560402"/>
              <a:gd name="connsiteX11" fmla="*/ 749969 w 2574336"/>
              <a:gd name="connsiteY11" fmla="*/ 560402 h 560402"/>
              <a:gd name="connsiteX12" fmla="*/ 119343 w 2574336"/>
              <a:gd name="connsiteY12" fmla="*/ 560402 h 560402"/>
              <a:gd name="connsiteX13" fmla="*/ 0 w 2574336"/>
              <a:gd name="connsiteY13" fmla="*/ 441059 h 560402"/>
              <a:gd name="connsiteX14" fmla="*/ 0 w 2574336"/>
              <a:gd name="connsiteY14" fmla="*/ 119343 h 56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74336" h="560402" fill="none" extrusionOk="0">
                <a:moveTo>
                  <a:pt x="0" y="119343"/>
                </a:moveTo>
                <a:cubicBezTo>
                  <a:pt x="7454" y="54523"/>
                  <a:pt x="53368" y="-13797"/>
                  <a:pt x="119343" y="0"/>
                </a:cubicBezTo>
                <a:cubicBezTo>
                  <a:pt x="353734" y="-20914"/>
                  <a:pt x="444038" y="45131"/>
                  <a:pt x="703256" y="0"/>
                </a:cubicBezTo>
                <a:cubicBezTo>
                  <a:pt x="962474" y="-45131"/>
                  <a:pt x="1125637" y="59854"/>
                  <a:pt x="1240455" y="0"/>
                </a:cubicBezTo>
                <a:cubicBezTo>
                  <a:pt x="1355273" y="-59854"/>
                  <a:pt x="1605409" y="9224"/>
                  <a:pt x="1801011" y="0"/>
                </a:cubicBezTo>
                <a:cubicBezTo>
                  <a:pt x="1996613" y="-9224"/>
                  <a:pt x="2301179" y="22571"/>
                  <a:pt x="2454993" y="0"/>
                </a:cubicBezTo>
                <a:cubicBezTo>
                  <a:pt x="2508861" y="-2219"/>
                  <a:pt x="2573613" y="54831"/>
                  <a:pt x="2574336" y="119343"/>
                </a:cubicBezTo>
                <a:cubicBezTo>
                  <a:pt x="2602554" y="238785"/>
                  <a:pt x="2547827" y="324752"/>
                  <a:pt x="2574336" y="441059"/>
                </a:cubicBezTo>
                <a:cubicBezTo>
                  <a:pt x="2577947" y="503339"/>
                  <a:pt x="2521364" y="566785"/>
                  <a:pt x="2454993" y="560402"/>
                </a:cubicBezTo>
                <a:cubicBezTo>
                  <a:pt x="2235673" y="606454"/>
                  <a:pt x="2112309" y="491355"/>
                  <a:pt x="1871081" y="560402"/>
                </a:cubicBezTo>
                <a:cubicBezTo>
                  <a:pt x="1629853" y="629449"/>
                  <a:pt x="1422947" y="523768"/>
                  <a:pt x="1287168" y="560402"/>
                </a:cubicBezTo>
                <a:cubicBezTo>
                  <a:pt x="1151389" y="597036"/>
                  <a:pt x="968752" y="542205"/>
                  <a:pt x="749969" y="560402"/>
                </a:cubicBezTo>
                <a:cubicBezTo>
                  <a:pt x="531186" y="578599"/>
                  <a:pt x="254197" y="555590"/>
                  <a:pt x="119343" y="560402"/>
                </a:cubicBezTo>
                <a:cubicBezTo>
                  <a:pt x="61373" y="572509"/>
                  <a:pt x="441" y="509166"/>
                  <a:pt x="0" y="441059"/>
                </a:cubicBezTo>
                <a:cubicBezTo>
                  <a:pt x="-33808" y="290576"/>
                  <a:pt x="23604" y="263366"/>
                  <a:pt x="0" y="119343"/>
                </a:cubicBezTo>
                <a:close/>
              </a:path>
              <a:path w="2574336" h="560402" stroke="0" extrusionOk="0">
                <a:moveTo>
                  <a:pt x="0" y="119343"/>
                </a:moveTo>
                <a:cubicBezTo>
                  <a:pt x="-7886" y="43595"/>
                  <a:pt x="61894" y="-4804"/>
                  <a:pt x="119343" y="0"/>
                </a:cubicBezTo>
                <a:cubicBezTo>
                  <a:pt x="235845" y="-22802"/>
                  <a:pt x="416235" y="21751"/>
                  <a:pt x="633186" y="0"/>
                </a:cubicBezTo>
                <a:cubicBezTo>
                  <a:pt x="850137" y="-21751"/>
                  <a:pt x="996229" y="57801"/>
                  <a:pt x="1147029" y="0"/>
                </a:cubicBezTo>
                <a:cubicBezTo>
                  <a:pt x="1297829" y="-57801"/>
                  <a:pt x="1434554" y="20390"/>
                  <a:pt x="1684229" y="0"/>
                </a:cubicBezTo>
                <a:cubicBezTo>
                  <a:pt x="1933904" y="-20390"/>
                  <a:pt x="2242115" y="38166"/>
                  <a:pt x="2454993" y="0"/>
                </a:cubicBezTo>
                <a:cubicBezTo>
                  <a:pt x="2511057" y="-8255"/>
                  <a:pt x="2583321" y="53459"/>
                  <a:pt x="2574336" y="119343"/>
                </a:cubicBezTo>
                <a:cubicBezTo>
                  <a:pt x="2578939" y="248526"/>
                  <a:pt x="2559135" y="338237"/>
                  <a:pt x="2574336" y="441059"/>
                </a:cubicBezTo>
                <a:cubicBezTo>
                  <a:pt x="2575168" y="505329"/>
                  <a:pt x="2514345" y="566041"/>
                  <a:pt x="2454993" y="560402"/>
                </a:cubicBezTo>
                <a:cubicBezTo>
                  <a:pt x="2245110" y="573786"/>
                  <a:pt x="2062987" y="533821"/>
                  <a:pt x="1871081" y="560402"/>
                </a:cubicBezTo>
                <a:cubicBezTo>
                  <a:pt x="1679175" y="586983"/>
                  <a:pt x="1493597" y="545713"/>
                  <a:pt x="1333881" y="560402"/>
                </a:cubicBezTo>
                <a:cubicBezTo>
                  <a:pt x="1174165" y="575091"/>
                  <a:pt x="959082" y="557776"/>
                  <a:pt x="703256" y="560402"/>
                </a:cubicBezTo>
                <a:cubicBezTo>
                  <a:pt x="447431" y="563028"/>
                  <a:pt x="305329" y="559047"/>
                  <a:pt x="119343" y="560402"/>
                </a:cubicBezTo>
                <a:cubicBezTo>
                  <a:pt x="52888" y="557481"/>
                  <a:pt x="-11871" y="512968"/>
                  <a:pt x="0" y="441059"/>
                </a:cubicBezTo>
                <a:cubicBezTo>
                  <a:pt x="-24003" y="360412"/>
                  <a:pt x="4619" y="202022"/>
                  <a:pt x="0" y="119343"/>
                </a:cubicBezTo>
                <a:close/>
              </a:path>
            </a:pathLst>
          </a:custGeom>
          <a:solidFill>
            <a:srgbClr val="FFFFFF"/>
          </a:solidFill>
          <a:ln>
            <a:solidFill>
              <a:srgbClr val="00B0F0"/>
            </a:solidFill>
            <a:extLst>
              <a:ext uri="{C807C97D-BFC1-408E-A445-0C87EB9F89A2}">
                <ask:lineSketchStyleProps xmlns:ask="http://schemas.microsoft.com/office/drawing/2018/sketchyshapes" xmln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Comic Sans MS" panose="030F0702030302020204" pitchFamily="66" charset="0"/>
              </a:rPr>
              <a:t>Let’s write.</a:t>
            </a:r>
          </a:p>
        </p:txBody>
      </p:sp>
      <p:pic>
        <p:nvPicPr>
          <p:cNvPr id="8" name="Picture 7">
            <a:extLst>
              <a:ext uri="{FF2B5EF4-FFF2-40B4-BE49-F238E27FC236}">
                <a16:creationId xmlns:a16="http://schemas.microsoft.com/office/drawing/2014/main" id="{CAF43A85-D326-42C6-BD78-BAE103DBA925}"/>
              </a:ext>
            </a:extLst>
          </p:cNvPr>
          <p:cNvPicPr>
            <a:picLocks noChangeAspect="1"/>
          </p:cNvPicPr>
          <p:nvPr/>
        </p:nvPicPr>
        <p:blipFill rotWithShape="1">
          <a:blip r:embed="rId4">
            <a:clrChange>
              <a:clrFrom>
                <a:srgbClr val="FFFFFF"/>
              </a:clrFrom>
              <a:clrTo>
                <a:srgbClr val="FFFFFF">
                  <a:alpha val="0"/>
                </a:srgbClr>
              </a:clrTo>
            </a:clrChange>
          </a:blip>
          <a:srcRect t="-308" b="8275"/>
          <a:stretch/>
        </p:blipFill>
        <p:spPr>
          <a:xfrm>
            <a:off x="1398626" y="1326247"/>
            <a:ext cx="6893497" cy="3760435"/>
          </a:xfrm>
          <a:prstGeom prst="rect">
            <a:avLst/>
          </a:prstGeom>
        </p:spPr>
      </p:pic>
    </p:spTree>
    <p:extLst>
      <p:ext uri="{BB962C8B-B14F-4D97-AF65-F5344CB8AC3E}">
        <p14:creationId xmlns:p14="http://schemas.microsoft.com/office/powerpoint/2010/main" val="2524960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1282886" y="2677637"/>
            <a:ext cx="6869789"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sz="4000" b="1" dirty="0">
                <a:solidFill>
                  <a:srgbClr val="0070C0"/>
                </a:solidFill>
                <a:latin typeface="Comic Sans MS" panose="030F0702030302020204" pitchFamily="66" charset="0"/>
              </a:rPr>
              <a:t>Project</a:t>
            </a:r>
          </a:p>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endParaRPr kumimoji="0" lang="en-US" sz="40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id="{54A9C485-13E8-4CDD-2AB0-C1DE9C5869D2}"/>
              </a:ext>
            </a:extLst>
          </p:cNvPr>
          <p:cNvSpPr/>
          <p:nvPr/>
        </p:nvSpPr>
        <p:spPr>
          <a:xfrm>
            <a:off x="3835524" y="780553"/>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04</a:t>
            </a:r>
          </a:p>
        </p:txBody>
      </p:sp>
    </p:spTree>
    <p:extLst>
      <p:ext uri="{BB962C8B-B14F-4D97-AF65-F5344CB8AC3E}">
        <p14:creationId xmlns:p14="http://schemas.microsoft.com/office/powerpoint/2010/main" val="4286574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 y="1533525"/>
            <a:ext cx="9144000" cy="3609975"/>
          </a:xfrm>
          <a:prstGeom prst="rect">
            <a:avLst/>
          </a:prstGeom>
        </p:spPr>
      </p:pic>
      <p:sp>
        <p:nvSpPr>
          <p:cNvPr id="11" name="Rectangle: Rounded Corners 10">
            <a:extLst>
              <a:ext uri="{FF2B5EF4-FFF2-40B4-BE49-F238E27FC236}">
                <a16:creationId xmlns:a16="http://schemas.microsoft.com/office/drawing/2014/main" id="{834C73EC-9FA1-4BDC-8E5E-1FE3CCE83ACD}"/>
              </a:ext>
            </a:extLst>
          </p:cNvPr>
          <p:cNvSpPr/>
          <p:nvPr/>
        </p:nvSpPr>
        <p:spPr>
          <a:xfrm>
            <a:off x="3705248" y="88808"/>
            <a:ext cx="1733504" cy="565421"/>
          </a:xfrm>
          <a:custGeom>
            <a:avLst/>
            <a:gdLst>
              <a:gd name="connsiteX0" fmla="*/ 0 w 1733504"/>
              <a:gd name="connsiteY0" fmla="*/ 158778 h 745578"/>
              <a:gd name="connsiteX1" fmla="*/ 158778 w 1733504"/>
              <a:gd name="connsiteY1" fmla="*/ 0 h 745578"/>
              <a:gd name="connsiteX2" fmla="*/ 644920 w 1733504"/>
              <a:gd name="connsiteY2" fmla="*/ 0 h 745578"/>
              <a:gd name="connsiteX3" fmla="*/ 1088584 w 1733504"/>
              <a:gd name="connsiteY3" fmla="*/ 0 h 745578"/>
              <a:gd name="connsiteX4" fmla="*/ 1574726 w 1733504"/>
              <a:gd name="connsiteY4" fmla="*/ 0 h 745578"/>
              <a:gd name="connsiteX5" fmla="*/ 1733504 w 1733504"/>
              <a:gd name="connsiteY5" fmla="*/ 158778 h 745578"/>
              <a:gd name="connsiteX6" fmla="*/ 1733504 w 1733504"/>
              <a:gd name="connsiteY6" fmla="*/ 586800 h 745578"/>
              <a:gd name="connsiteX7" fmla="*/ 1574726 w 1733504"/>
              <a:gd name="connsiteY7" fmla="*/ 745578 h 745578"/>
              <a:gd name="connsiteX8" fmla="*/ 1088584 w 1733504"/>
              <a:gd name="connsiteY8" fmla="*/ 745578 h 745578"/>
              <a:gd name="connsiteX9" fmla="*/ 644920 w 1733504"/>
              <a:gd name="connsiteY9" fmla="*/ 745578 h 745578"/>
              <a:gd name="connsiteX10" fmla="*/ 158778 w 1733504"/>
              <a:gd name="connsiteY10" fmla="*/ 745578 h 745578"/>
              <a:gd name="connsiteX11" fmla="*/ 0 w 1733504"/>
              <a:gd name="connsiteY11" fmla="*/ 586800 h 745578"/>
              <a:gd name="connsiteX12" fmla="*/ 0 w 1733504"/>
              <a:gd name="connsiteY12" fmla="*/ 158778 h 7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04" h="745578" fill="none" extrusionOk="0">
                <a:moveTo>
                  <a:pt x="0" y="158778"/>
                </a:moveTo>
                <a:cubicBezTo>
                  <a:pt x="1816" y="76500"/>
                  <a:pt x="61621" y="-15497"/>
                  <a:pt x="158778" y="0"/>
                </a:cubicBezTo>
                <a:cubicBezTo>
                  <a:pt x="290024" y="-7355"/>
                  <a:pt x="476615" y="42001"/>
                  <a:pt x="644920" y="0"/>
                </a:cubicBezTo>
                <a:cubicBezTo>
                  <a:pt x="813225" y="-42001"/>
                  <a:pt x="868515" y="2465"/>
                  <a:pt x="1088584" y="0"/>
                </a:cubicBezTo>
                <a:cubicBezTo>
                  <a:pt x="1308653" y="-2465"/>
                  <a:pt x="1379122" y="19857"/>
                  <a:pt x="1574726" y="0"/>
                </a:cubicBezTo>
                <a:cubicBezTo>
                  <a:pt x="1654460" y="-18297"/>
                  <a:pt x="1741844" y="70348"/>
                  <a:pt x="1733504" y="158778"/>
                </a:cubicBezTo>
                <a:cubicBezTo>
                  <a:pt x="1764934" y="287433"/>
                  <a:pt x="1716159" y="394830"/>
                  <a:pt x="1733504" y="586800"/>
                </a:cubicBezTo>
                <a:cubicBezTo>
                  <a:pt x="1729560" y="673764"/>
                  <a:pt x="1660141" y="749985"/>
                  <a:pt x="1574726" y="745578"/>
                </a:cubicBezTo>
                <a:cubicBezTo>
                  <a:pt x="1411500" y="785267"/>
                  <a:pt x="1201442" y="727055"/>
                  <a:pt x="1088584" y="745578"/>
                </a:cubicBezTo>
                <a:cubicBezTo>
                  <a:pt x="975726" y="764101"/>
                  <a:pt x="842680" y="744253"/>
                  <a:pt x="644920" y="745578"/>
                </a:cubicBezTo>
                <a:cubicBezTo>
                  <a:pt x="447160" y="746903"/>
                  <a:pt x="395932" y="703268"/>
                  <a:pt x="158778" y="745578"/>
                </a:cubicBezTo>
                <a:cubicBezTo>
                  <a:pt x="87504" y="742002"/>
                  <a:pt x="-4241" y="665258"/>
                  <a:pt x="0" y="586800"/>
                </a:cubicBezTo>
                <a:cubicBezTo>
                  <a:pt x="-29222" y="395247"/>
                  <a:pt x="37305" y="258970"/>
                  <a:pt x="0" y="158778"/>
                </a:cubicBezTo>
                <a:close/>
              </a:path>
              <a:path w="1733504" h="745578" stroke="0" extrusionOk="0">
                <a:moveTo>
                  <a:pt x="0" y="158778"/>
                </a:moveTo>
                <a:cubicBezTo>
                  <a:pt x="-8248" y="60798"/>
                  <a:pt x="83156" y="-6851"/>
                  <a:pt x="158778" y="0"/>
                </a:cubicBezTo>
                <a:cubicBezTo>
                  <a:pt x="265291" y="-38114"/>
                  <a:pt x="454011" y="4000"/>
                  <a:pt x="588282" y="0"/>
                </a:cubicBezTo>
                <a:cubicBezTo>
                  <a:pt x="722553" y="-4000"/>
                  <a:pt x="871811" y="5574"/>
                  <a:pt x="1017786" y="0"/>
                </a:cubicBezTo>
                <a:cubicBezTo>
                  <a:pt x="1163761" y="-5574"/>
                  <a:pt x="1356586" y="66290"/>
                  <a:pt x="1574726" y="0"/>
                </a:cubicBezTo>
                <a:cubicBezTo>
                  <a:pt x="1656716" y="-18133"/>
                  <a:pt x="1715777" y="53690"/>
                  <a:pt x="1733504" y="158778"/>
                </a:cubicBezTo>
                <a:cubicBezTo>
                  <a:pt x="1771896" y="291655"/>
                  <a:pt x="1733415" y="487806"/>
                  <a:pt x="1733504" y="586800"/>
                </a:cubicBezTo>
                <a:cubicBezTo>
                  <a:pt x="1718556" y="694382"/>
                  <a:pt x="1665030" y="738950"/>
                  <a:pt x="1574726" y="745578"/>
                </a:cubicBezTo>
                <a:cubicBezTo>
                  <a:pt x="1385745" y="783663"/>
                  <a:pt x="1229369" y="743543"/>
                  <a:pt x="1102743" y="745578"/>
                </a:cubicBezTo>
                <a:cubicBezTo>
                  <a:pt x="976117" y="747613"/>
                  <a:pt x="799022" y="740513"/>
                  <a:pt x="659080" y="745578"/>
                </a:cubicBezTo>
                <a:cubicBezTo>
                  <a:pt x="519138" y="750643"/>
                  <a:pt x="275479" y="723459"/>
                  <a:pt x="158778" y="745578"/>
                </a:cubicBezTo>
                <a:cubicBezTo>
                  <a:pt x="79560" y="744571"/>
                  <a:pt x="1389" y="684522"/>
                  <a:pt x="0" y="586800"/>
                </a:cubicBezTo>
                <a:cubicBezTo>
                  <a:pt x="-44257" y="438642"/>
                  <a:pt x="9773" y="281739"/>
                  <a:pt x="0" y="158778"/>
                </a:cubicBezTo>
                <a:close/>
              </a:path>
            </a:pathLst>
          </a:custGeom>
          <a:solidFill>
            <a:srgbClr val="FFFFFF"/>
          </a:solidFill>
          <a:ln>
            <a:solidFill>
              <a:srgbClr val="00B0F0"/>
            </a:solidFill>
            <a:extLst>
              <a:ext uri="{C807C97D-BFC1-408E-A445-0C87EB9F89A2}">
                <ask:lineSketchStyleProps xmlns:ask="http://schemas.microsoft.com/office/drawing/2018/sketchyshapes" xmln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omic Sans MS" panose="030F0702030302020204" pitchFamily="66" charset="0"/>
              </a:rPr>
              <a:t>Project</a:t>
            </a:r>
          </a:p>
        </p:txBody>
      </p:sp>
      <p:sp>
        <p:nvSpPr>
          <p:cNvPr id="7" name="TextBox 6">
            <a:extLst>
              <a:ext uri="{FF2B5EF4-FFF2-40B4-BE49-F238E27FC236}">
                <a16:creationId xmlns:a16="http://schemas.microsoft.com/office/drawing/2014/main" id="{813B90D6-3C5E-498E-BAD5-482CF3F21E66}"/>
              </a:ext>
            </a:extLst>
          </p:cNvPr>
          <p:cNvSpPr txBox="1"/>
          <p:nvPr/>
        </p:nvSpPr>
        <p:spPr>
          <a:xfrm>
            <a:off x="1875178" y="770711"/>
            <a:ext cx="5393644" cy="646331"/>
          </a:xfrm>
          <a:prstGeom prst="rect">
            <a:avLst/>
          </a:prstGeom>
          <a:noFill/>
        </p:spPr>
        <p:txBody>
          <a:bodyPr wrap="square">
            <a:spAutoFit/>
          </a:bodyPr>
          <a:lstStyle/>
          <a:p>
            <a:pPr algn="ctr"/>
            <a:r>
              <a:rPr lang="en-US" sz="3600" b="1" dirty="0">
                <a:solidFill>
                  <a:srgbClr val="7030A0"/>
                </a:solidFill>
                <a:latin typeface="Comic Sans MS" panose="030F0702030302020204" pitchFamily="66" charset="0"/>
              </a:rPr>
              <a:t>Means of transport</a:t>
            </a:r>
            <a:r>
              <a:rPr lang="en-US" sz="3600" dirty="0">
                <a:solidFill>
                  <a:srgbClr val="7030A0"/>
                </a:solidFill>
                <a:latin typeface="Comic Sans MS" panose="030F0702030302020204" pitchFamily="66" charset="0"/>
              </a:rPr>
              <a:t> </a:t>
            </a:r>
          </a:p>
        </p:txBody>
      </p:sp>
      <p:sp>
        <p:nvSpPr>
          <p:cNvPr id="4" name="Speech Bubble: Rectangle with Corners Rounded 3">
            <a:extLst>
              <a:ext uri="{FF2B5EF4-FFF2-40B4-BE49-F238E27FC236}">
                <a16:creationId xmlns:a16="http://schemas.microsoft.com/office/drawing/2014/main" id="{60A0875D-FF97-ABC8-259A-582F0D867B93}"/>
              </a:ext>
            </a:extLst>
          </p:cNvPr>
          <p:cNvSpPr/>
          <p:nvPr/>
        </p:nvSpPr>
        <p:spPr>
          <a:xfrm>
            <a:off x="1077928" y="1545198"/>
            <a:ext cx="3138790" cy="450033"/>
          </a:xfrm>
          <a:prstGeom prst="wedgeRoundRectCallout">
            <a:avLst>
              <a:gd name="adj1" fmla="val -36592"/>
              <a:gd name="adj2" fmla="val 81015"/>
              <a:gd name="adj3" fmla="val 16667"/>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0" i="0" u="none" strike="noStrike" baseline="0" dirty="0">
                <a:solidFill>
                  <a:srgbClr val="000000"/>
                </a:solidFill>
                <a:latin typeface="Calibri" panose="020F0502020204030204" pitchFamily="34" charset="0"/>
                <a:cs typeface="Calibri" panose="020F0502020204030204" pitchFamily="34" charset="0"/>
              </a:rPr>
              <a:t>You can visit ___.</a:t>
            </a:r>
            <a:endParaRPr lang="vi-VN" sz="3200" dirty="0">
              <a:solidFill>
                <a:srgbClr val="000000"/>
              </a:solidFill>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DBD24A89-7FF2-A6CB-529D-C0B082023810}"/>
              </a:ext>
            </a:extLst>
          </p:cNvPr>
          <p:cNvSpPr/>
          <p:nvPr/>
        </p:nvSpPr>
        <p:spPr>
          <a:xfrm>
            <a:off x="4572000" y="1527521"/>
            <a:ext cx="4488180" cy="485389"/>
          </a:xfrm>
          <a:prstGeom prst="wedgeRoundRectCallout">
            <a:avLst>
              <a:gd name="adj1" fmla="val 48764"/>
              <a:gd name="adj2" fmla="val 75872"/>
              <a:gd name="adj3" fmla="val 16667"/>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i="0" u="none" strike="noStrike" baseline="0" dirty="0">
                <a:solidFill>
                  <a:srgbClr val="000000"/>
                </a:solidFill>
                <a:latin typeface="Calibri" panose="020F0502020204030204" pitchFamily="34" charset="0"/>
                <a:cs typeface="Calibri" panose="020F0502020204030204" pitchFamily="34" charset="0"/>
              </a:rPr>
              <a:t>You can get there by </a:t>
            </a:r>
            <a:r>
              <a:rPr lang="en-GB" sz="3200" dirty="0">
                <a:solidFill>
                  <a:srgbClr val="000000"/>
                </a:solidFill>
                <a:latin typeface="Calibri" panose="020F0502020204030204" pitchFamily="34" charset="0"/>
                <a:cs typeface="Calibri" panose="020F0502020204030204" pitchFamily="34" charset="0"/>
              </a:rPr>
              <a:t>___</a:t>
            </a:r>
            <a:r>
              <a:rPr lang="en-GB" sz="3200" i="0" u="none" strike="noStrike" baseline="0" dirty="0">
                <a:solidFill>
                  <a:srgbClr val="000000"/>
                </a:solidFill>
                <a:latin typeface="Calibri" panose="020F0502020204030204" pitchFamily="34" charset="0"/>
                <a:cs typeface="Calibri" panose="020F0502020204030204" pitchFamily="34" charset="0"/>
              </a:rPr>
              <a:t>.</a:t>
            </a:r>
            <a:endParaRPr lang="vi-VN" sz="32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4707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17000" r="-3000" b="-17000"/>
          </a:stretch>
        </a:blipFill>
        <a:effectLst/>
      </p:bgPr>
    </p:bg>
    <p:spTree>
      <p:nvGrpSpPr>
        <p:cNvPr id="1" name="Shape 194"/>
        <p:cNvGrpSpPr/>
        <p:nvPr/>
      </p:nvGrpSpPr>
      <p:grpSpPr>
        <a:xfrm>
          <a:off x="0" y="0"/>
          <a:ext cx="0" cy="0"/>
          <a:chOff x="0" y="0"/>
          <a:chExt cx="0" cy="0"/>
        </a:xfrm>
      </p:grpSpPr>
      <p:sp>
        <p:nvSpPr>
          <p:cNvPr id="4" name="Google Shape;1586;p38">
            <a:extLst>
              <a:ext uri="{FF2B5EF4-FFF2-40B4-BE49-F238E27FC236}">
                <a16:creationId xmlns:a16="http://schemas.microsoft.com/office/drawing/2014/main" id="{2CCC8E58-9E73-3759-A439-4A9C2DCC2A52}"/>
              </a:ext>
            </a:extLst>
          </p:cNvPr>
          <p:cNvSpPr txBox="1">
            <a:spLocks noGrp="1"/>
          </p:cNvSpPr>
          <p:nvPr>
            <p:ph type="ctrTitle" idx="4294967295"/>
          </p:nvPr>
        </p:nvSpPr>
        <p:spPr>
          <a:xfrm>
            <a:off x="624706" y="909422"/>
            <a:ext cx="8060288" cy="6334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a:solidFill>
                  <a:srgbClr val="FF0000"/>
                </a:solidFill>
                <a:latin typeface="Comic Sans MS" panose="030F0702030302020204" pitchFamily="66" charset="0"/>
              </a:rPr>
              <a:t>Unit 18 </a:t>
            </a:r>
            <a:br>
              <a:rPr lang="en-US" sz="4400" b="1">
                <a:solidFill>
                  <a:srgbClr val="FF0000"/>
                </a:solidFill>
                <a:latin typeface="Comic Sans MS" panose="030F0702030302020204" pitchFamily="66" charset="0"/>
              </a:rPr>
            </a:br>
            <a:r>
              <a:rPr lang="en-US" sz="4400" b="1">
                <a:solidFill>
                  <a:srgbClr val="FF0000"/>
                </a:solidFill>
                <a:latin typeface="Comic Sans MS" panose="030F0702030302020204" pitchFamily="66" charset="0"/>
              </a:rPr>
              <a:t>Means of transport</a:t>
            </a:r>
            <a:endParaRPr sz="4400" b="1" dirty="0">
              <a:solidFill>
                <a:srgbClr val="FF0000"/>
              </a:solidFill>
              <a:latin typeface="Comic Sans MS" panose="030F0702030302020204" pitchFamily="66" charset="0"/>
            </a:endParaRPr>
          </a:p>
        </p:txBody>
      </p:sp>
      <p:sp>
        <p:nvSpPr>
          <p:cNvPr id="5" name="Google Shape;1587;p38">
            <a:extLst>
              <a:ext uri="{FF2B5EF4-FFF2-40B4-BE49-F238E27FC236}">
                <a16:creationId xmlns:a16="http://schemas.microsoft.com/office/drawing/2014/main" id="{38676C79-1412-89DF-2569-B7D90C47281F}"/>
              </a:ext>
            </a:extLst>
          </p:cNvPr>
          <p:cNvSpPr txBox="1">
            <a:spLocks/>
          </p:cNvSpPr>
          <p:nvPr/>
        </p:nvSpPr>
        <p:spPr>
          <a:xfrm>
            <a:off x="2165658" y="2884986"/>
            <a:ext cx="4978384" cy="44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Lesson 3 – </a:t>
            </a:r>
            <a:r>
              <a:rPr kumimoji="0" lang="vi-VN"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Period</a:t>
            </a:r>
            <a:r>
              <a:rPr lang="en-US" sz="3600" b="1">
                <a:solidFill>
                  <a:srgbClr val="0070C0"/>
                </a:solidFill>
                <a:latin typeface="Comic Sans MS" panose="030F0702030302020204" pitchFamily="66" charset="0"/>
              </a:rPr>
              <a:t> </a:t>
            </a:r>
            <a:r>
              <a:rPr kumimoji="0" lang="en-US"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6</a:t>
            </a:r>
            <a:r>
              <a:rPr kumimoji="0" lang="vi-VN"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 </a:t>
            </a:r>
            <a:r>
              <a:rPr kumimoji="0" lang="en-US"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 </a:t>
            </a:r>
            <a:endParaRPr kumimoji="0" lang="vi-VN" sz="3600" b="1" i="0" u="none" strike="noStrike" kern="0" cap="none" spc="0" normalizeH="0" baseline="0" noProof="0" dirty="0">
              <a:ln>
                <a:noFill/>
              </a:ln>
              <a:solidFill>
                <a:srgbClr val="0070C0"/>
              </a:solidFill>
              <a:effectLst/>
              <a:uLnTx/>
              <a:uFillTx/>
              <a:latin typeface="Comic Sans MS" panose="030F0702030302020204" pitchFamily="66" charset="0"/>
              <a:cs typeface="Arial"/>
              <a:sym typeface="Arial"/>
            </a:endParaRPr>
          </a:p>
        </p:txBody>
      </p:sp>
      <p:sp>
        <p:nvSpPr>
          <p:cNvPr id="6" name="Google Shape;1589;p38">
            <a:extLst>
              <a:ext uri="{FF2B5EF4-FFF2-40B4-BE49-F238E27FC236}">
                <a16:creationId xmlns:a16="http://schemas.microsoft.com/office/drawing/2014/main" id="{5FCBC86A-BE92-B1AD-A585-626CBBEC3748}"/>
              </a:ext>
            </a:extLst>
          </p:cNvPr>
          <p:cNvSpPr/>
          <p:nvPr/>
        </p:nvSpPr>
        <p:spPr>
          <a:xfrm>
            <a:off x="2446100" y="2573107"/>
            <a:ext cx="4417500" cy="71700"/>
          </a:xfrm>
          <a:prstGeom prst="roundRect">
            <a:avLst>
              <a:gd name="adj" fmla="val 50000"/>
            </a:avLst>
          </a:pr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90;p38">
            <a:extLst>
              <a:ext uri="{FF2B5EF4-FFF2-40B4-BE49-F238E27FC236}">
                <a16:creationId xmlns:a16="http://schemas.microsoft.com/office/drawing/2014/main" id="{B7B706F2-1915-1359-80AD-9EB524CD51F7}"/>
              </a:ext>
            </a:extLst>
          </p:cNvPr>
          <p:cNvSpPr/>
          <p:nvPr/>
        </p:nvSpPr>
        <p:spPr>
          <a:xfrm rot="899907">
            <a:off x="8079982" y="3610823"/>
            <a:ext cx="91624" cy="99745"/>
          </a:xfrm>
          <a:custGeom>
            <a:avLst/>
            <a:gdLst/>
            <a:ahLst/>
            <a:cxnLst/>
            <a:rect l="l" t="t" r="r" b="b"/>
            <a:pathLst>
              <a:path w="801" h="872" extrusionOk="0">
                <a:moveTo>
                  <a:pt x="95" y="0"/>
                </a:moveTo>
                <a:cubicBezTo>
                  <a:pt x="22" y="0"/>
                  <a:pt x="0" y="107"/>
                  <a:pt x="46" y="147"/>
                </a:cubicBezTo>
                <a:cubicBezTo>
                  <a:pt x="150" y="251"/>
                  <a:pt x="261" y="327"/>
                  <a:pt x="344" y="437"/>
                </a:cubicBezTo>
                <a:cubicBezTo>
                  <a:pt x="440" y="562"/>
                  <a:pt x="496" y="714"/>
                  <a:pt x="586" y="839"/>
                </a:cubicBezTo>
                <a:cubicBezTo>
                  <a:pt x="605" y="862"/>
                  <a:pt x="627" y="872"/>
                  <a:pt x="650" y="872"/>
                </a:cubicBezTo>
                <a:cubicBezTo>
                  <a:pt x="702" y="872"/>
                  <a:pt x="754" y="820"/>
                  <a:pt x="759" y="763"/>
                </a:cubicBezTo>
                <a:cubicBezTo>
                  <a:pt x="800" y="424"/>
                  <a:pt x="427" y="43"/>
                  <a:pt x="108" y="1"/>
                </a:cubicBezTo>
                <a:cubicBezTo>
                  <a:pt x="104" y="1"/>
                  <a:pt x="99" y="0"/>
                  <a:pt x="95" y="0"/>
                </a:cubicBezTo>
                <a:close/>
              </a:path>
            </a:pathLst>
          </a:custGeom>
          <a:solidFill>
            <a:srgbClr val="F1DF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1211619" y="2659381"/>
            <a:ext cx="6720761"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r>
              <a:rPr kumimoji="0" lang="en-US" sz="4400" b="1" i="0" u="none" strike="noStrike" kern="0" cap="none" spc="0" normalizeH="0" baseline="0" noProof="0">
                <a:ln>
                  <a:noFill/>
                </a:ln>
                <a:solidFill>
                  <a:srgbClr val="0070C0"/>
                </a:solidFill>
                <a:effectLst/>
                <a:uLnTx/>
                <a:uFillTx/>
                <a:latin typeface="Comic Sans MS" panose="030F0702030302020204" pitchFamily="66" charset="0"/>
                <a:cs typeface="Nixie One"/>
                <a:sym typeface="Nixie One"/>
              </a:rPr>
              <a:t>Warm-up and Review</a:t>
            </a:r>
            <a:endParaRPr kumimoji="0" lang="en-US" sz="4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id="{54A9C485-13E8-4CDD-2AB0-C1DE9C5869D2}"/>
              </a:ext>
            </a:extLst>
          </p:cNvPr>
          <p:cNvSpPr/>
          <p:nvPr/>
        </p:nvSpPr>
        <p:spPr>
          <a:xfrm>
            <a:off x="3689743" y="803576"/>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01</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B1A4BB-838C-439F-9050-38B25396152F}"/>
              </a:ext>
            </a:extLst>
          </p:cNvPr>
          <p:cNvSpPr>
            <a:spLocks noGrp="1"/>
          </p:cNvSpPr>
          <p:nvPr>
            <p:ph type="sldNum" idx="12"/>
          </p:nvPr>
        </p:nvSpPr>
        <p:spPr/>
        <p:txBody>
          <a:bodyPr/>
          <a:lstStyle/>
          <a:p>
            <a:fld id="{52AF2F91-6C79-4775-9E01-5F8EDCA63F89}" type="slidenum">
              <a:rPr lang="en-US" smtClean="0"/>
              <a:t>4</a:t>
            </a:fld>
            <a:endParaRPr lang="en-US"/>
          </a:p>
        </p:txBody>
      </p:sp>
      <p:sp>
        <p:nvSpPr>
          <p:cNvPr id="5" name="AutoShape 4" descr="Tic Tac Toe 2 Player: XO Game - Google Play'de Uygulamalar">
            <a:extLst>
              <a:ext uri="{FF2B5EF4-FFF2-40B4-BE49-F238E27FC236}">
                <a16:creationId xmlns:a16="http://schemas.microsoft.com/office/drawing/2014/main" id="{988C1CBC-53ED-4598-B16A-D8B87C837CF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game with a neon sign&#10;&#10;Description automatically generated with medium confidence">
            <a:extLst>
              <a:ext uri="{FF2B5EF4-FFF2-40B4-BE49-F238E27FC236}">
                <a16:creationId xmlns:a16="http://schemas.microsoft.com/office/drawing/2014/main" id="{7628E050-4A58-4FAE-A711-8ADF2FF5777B}"/>
              </a:ext>
            </a:extLst>
          </p:cNvPr>
          <p:cNvPicPr>
            <a:picLocks noChangeAspect="1"/>
          </p:cNvPicPr>
          <p:nvPr/>
        </p:nvPicPr>
        <p:blipFill>
          <a:blip r:embed="rId2"/>
          <a:stretch>
            <a:fillRect/>
          </a:stretch>
        </p:blipFill>
        <p:spPr>
          <a:xfrm>
            <a:off x="-1" y="0"/>
            <a:ext cx="9140137" cy="5143500"/>
          </a:xfrm>
          <a:prstGeom prst="rect">
            <a:avLst/>
          </a:prstGeom>
        </p:spPr>
      </p:pic>
    </p:spTree>
    <p:extLst>
      <p:ext uri="{BB962C8B-B14F-4D97-AF65-F5344CB8AC3E}">
        <p14:creationId xmlns:p14="http://schemas.microsoft.com/office/powerpoint/2010/main" val="18458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B1A4BB-838C-439F-9050-38B25396152F}"/>
              </a:ext>
            </a:extLst>
          </p:cNvPr>
          <p:cNvSpPr>
            <a:spLocks noGrp="1"/>
          </p:cNvSpPr>
          <p:nvPr>
            <p:ph type="sldNum" idx="12"/>
          </p:nvPr>
        </p:nvSpPr>
        <p:spPr/>
        <p:txBody>
          <a:bodyPr/>
          <a:lstStyle/>
          <a:p>
            <a:fld id="{52AF2F91-6C79-4775-9E01-5F8EDCA63F89}" type="slidenum">
              <a:rPr lang="en-US" smtClean="0"/>
              <a:t>5</a:t>
            </a:fld>
            <a:endParaRPr lang="en-US"/>
          </a:p>
        </p:txBody>
      </p:sp>
      <p:sp>
        <p:nvSpPr>
          <p:cNvPr id="5" name="AutoShape 4" descr="Tic Tac Toe 2 Player: XO Game - Google Play'de Uygulamalar">
            <a:extLst>
              <a:ext uri="{FF2B5EF4-FFF2-40B4-BE49-F238E27FC236}">
                <a16:creationId xmlns:a16="http://schemas.microsoft.com/office/drawing/2014/main" id="{988C1CBC-53ED-4598-B16A-D8B87C837CF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C9012FF4-C1F4-4744-B859-D1D27F478069}"/>
              </a:ext>
            </a:extLst>
          </p:cNvPr>
          <p:cNvGraphicFramePr>
            <a:graphicFrameLocks noGrp="1"/>
          </p:cNvGraphicFramePr>
          <p:nvPr>
            <p:extLst>
              <p:ext uri="{D42A27DB-BD31-4B8C-83A1-F6EECF244321}">
                <p14:modId xmlns:p14="http://schemas.microsoft.com/office/powerpoint/2010/main" val="3433465407"/>
              </p:ext>
            </p:extLst>
          </p:nvPr>
        </p:nvGraphicFramePr>
        <p:xfrm>
          <a:off x="2213372" y="1385190"/>
          <a:ext cx="4855248" cy="2677920"/>
        </p:xfrm>
        <a:graphic>
          <a:graphicData uri="http://schemas.openxmlformats.org/drawingml/2006/table">
            <a:tbl>
              <a:tblPr firstRow="1" firstCol="1" bandRow="1">
                <a:tableStyleId>{5C597CDA-B509-4755-B745-F0CC76C8D426}</a:tableStyleId>
              </a:tblPr>
              <a:tblGrid>
                <a:gridCol w="1721630">
                  <a:extLst>
                    <a:ext uri="{9D8B030D-6E8A-4147-A177-3AD203B41FA5}">
                      <a16:colId xmlns:a16="http://schemas.microsoft.com/office/drawing/2014/main" val="439700734"/>
                    </a:ext>
                  </a:extLst>
                </a:gridCol>
                <a:gridCol w="1304818">
                  <a:extLst>
                    <a:ext uri="{9D8B030D-6E8A-4147-A177-3AD203B41FA5}">
                      <a16:colId xmlns:a16="http://schemas.microsoft.com/office/drawing/2014/main" val="1168434244"/>
                    </a:ext>
                  </a:extLst>
                </a:gridCol>
                <a:gridCol w="1828800">
                  <a:extLst>
                    <a:ext uri="{9D8B030D-6E8A-4147-A177-3AD203B41FA5}">
                      <a16:colId xmlns:a16="http://schemas.microsoft.com/office/drawing/2014/main" val="1950264233"/>
                    </a:ext>
                  </a:extLst>
                </a:gridCol>
              </a:tblGrid>
              <a:tr h="892640">
                <a:tc>
                  <a:txBody>
                    <a:bodyPr/>
                    <a:lstStyle/>
                    <a:p>
                      <a:pPr indent="-635" algn="ctr"/>
                      <a:r>
                        <a:rPr lang="en-US" sz="2800" b="1" dirty="0">
                          <a:effectLst/>
                        </a:rPr>
                        <a:t>museum</a:t>
                      </a:r>
                      <a:endPar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indent="-635" algn="ctr"/>
                      <a:r>
                        <a:rPr lang="en-US" sz="2800" b="1">
                          <a:effectLst/>
                        </a:rPr>
                        <a:t>bus</a:t>
                      </a:r>
                      <a:endParaRPr lang="en-US"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indent="-635" algn="ctr"/>
                      <a:r>
                        <a:rPr lang="en-US" sz="2800" b="1" dirty="0">
                          <a:effectLst/>
                        </a:rPr>
                        <a:t>pagoda</a:t>
                      </a:r>
                      <a:endPar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297449464"/>
                  </a:ext>
                </a:extLst>
              </a:tr>
              <a:tr h="892640">
                <a:tc>
                  <a:txBody>
                    <a:bodyPr/>
                    <a:lstStyle/>
                    <a:p>
                      <a:pPr indent="-635" algn="ctr"/>
                      <a:r>
                        <a:rPr lang="en-US" sz="2800" b="1">
                          <a:effectLst/>
                        </a:rPr>
                        <a:t>lake</a:t>
                      </a:r>
                      <a:endParaRPr lang="en-US"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indent="-635" algn="ctr"/>
                      <a:r>
                        <a:rPr lang="en-US" sz="2800" b="1">
                          <a:effectLst/>
                        </a:rPr>
                        <a:t>bridge</a:t>
                      </a:r>
                      <a:endParaRPr lang="en-US"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indent="-635" algn="ctr"/>
                      <a:r>
                        <a:rPr lang="en-US" sz="2800" b="1">
                          <a:effectLst/>
                        </a:rPr>
                        <a:t>taxi</a:t>
                      </a:r>
                      <a:endParaRPr lang="en-US"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449492977"/>
                  </a:ext>
                </a:extLst>
              </a:tr>
              <a:tr h="892640">
                <a:tc>
                  <a:txBody>
                    <a:bodyPr/>
                    <a:lstStyle/>
                    <a:p>
                      <a:pPr indent="-635" algn="ctr"/>
                      <a:r>
                        <a:rPr lang="en-US" sz="2800" b="1">
                          <a:effectLst/>
                        </a:rPr>
                        <a:t>bicycle</a:t>
                      </a:r>
                      <a:endParaRPr lang="en-US"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indent="-635" algn="ctr"/>
                      <a:r>
                        <a:rPr lang="en-US" sz="2800" b="1" dirty="0">
                          <a:effectLst/>
                        </a:rPr>
                        <a:t>foot</a:t>
                      </a:r>
                      <a:endPar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indent="-635" algn="ctr"/>
                      <a:r>
                        <a:rPr lang="en-US" sz="2800" b="1" dirty="0">
                          <a:effectLst/>
                        </a:rPr>
                        <a:t>aquarium</a:t>
                      </a:r>
                      <a:endPar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010482846"/>
                  </a:ext>
                </a:extLst>
              </a:tr>
            </a:tbl>
          </a:graphicData>
        </a:graphic>
      </p:graphicFrame>
      <p:sp>
        <p:nvSpPr>
          <p:cNvPr id="8" name="TextBox 7">
            <a:extLst>
              <a:ext uri="{FF2B5EF4-FFF2-40B4-BE49-F238E27FC236}">
                <a16:creationId xmlns:a16="http://schemas.microsoft.com/office/drawing/2014/main" id="{291899D0-CADB-474E-BA1F-1FD60F1B5EB7}"/>
              </a:ext>
            </a:extLst>
          </p:cNvPr>
          <p:cNvSpPr txBox="1"/>
          <p:nvPr/>
        </p:nvSpPr>
        <p:spPr>
          <a:xfrm>
            <a:off x="2213372" y="419427"/>
            <a:ext cx="4572000" cy="646331"/>
          </a:xfrm>
          <a:prstGeom prst="rect">
            <a:avLst/>
          </a:prstGeom>
          <a:noFill/>
        </p:spPr>
        <p:txBody>
          <a:bodyPr wrap="square">
            <a:spAutoFit/>
          </a:bodyPr>
          <a:lstStyle/>
          <a:p>
            <a:pPr algn="ctr"/>
            <a:r>
              <a:rPr lang="en-US" sz="3600" b="1" dirty="0">
                <a:solidFill>
                  <a:srgbClr val="7030A0"/>
                </a:solidFill>
                <a:effectLst/>
                <a:latin typeface="Comic Sans MS" panose="030F0702030302020204" pitchFamily="66" charset="0"/>
                <a:ea typeface="Times New Roman" panose="02020603050405020304" pitchFamily="18" charset="0"/>
              </a:rPr>
              <a:t>Tic-Tac-Toe</a:t>
            </a:r>
            <a:endParaRPr lang="en-US" sz="3600" b="1" dirty="0">
              <a:solidFill>
                <a:srgbClr val="7030A0"/>
              </a:solidFill>
              <a:latin typeface="Comic Sans MS" panose="030F0702030302020204" pitchFamily="66" charset="0"/>
            </a:endParaRPr>
          </a:p>
        </p:txBody>
      </p:sp>
      <p:pic>
        <p:nvPicPr>
          <p:cNvPr id="9" name="Picture 8" descr="A cartoon of two boys&#10;&#10;Description automatically generated">
            <a:extLst>
              <a:ext uri="{FF2B5EF4-FFF2-40B4-BE49-F238E27FC236}">
                <a16:creationId xmlns:a16="http://schemas.microsoft.com/office/drawing/2014/main" id="{EEDDD54F-1326-4F68-8AAE-46079AEABE66}"/>
              </a:ext>
            </a:extLst>
          </p:cNvPr>
          <p:cNvPicPr>
            <a:picLocks noChangeAspect="1"/>
          </p:cNvPicPr>
          <p:nvPr/>
        </p:nvPicPr>
        <p:blipFill rotWithShape="1">
          <a:blip r:embed="rId3"/>
          <a:srcRect r="43539"/>
          <a:stretch/>
        </p:blipFill>
        <p:spPr>
          <a:xfrm>
            <a:off x="384095" y="2272782"/>
            <a:ext cx="1709885" cy="2812533"/>
          </a:xfrm>
          <a:prstGeom prst="rect">
            <a:avLst/>
          </a:prstGeom>
        </p:spPr>
      </p:pic>
      <p:pic>
        <p:nvPicPr>
          <p:cNvPr id="10" name="Picture 9" descr="A child and child wearing sports clothes&#10;&#10;Description automatically generated">
            <a:extLst>
              <a:ext uri="{FF2B5EF4-FFF2-40B4-BE49-F238E27FC236}">
                <a16:creationId xmlns:a16="http://schemas.microsoft.com/office/drawing/2014/main" id="{8F98D3D0-5872-4AEF-BF97-E85246E9D19E}"/>
              </a:ext>
            </a:extLst>
          </p:cNvPr>
          <p:cNvPicPr>
            <a:picLocks noChangeAspect="1"/>
          </p:cNvPicPr>
          <p:nvPr/>
        </p:nvPicPr>
        <p:blipFill rotWithShape="1">
          <a:blip r:embed="rId4"/>
          <a:srcRect r="50000"/>
          <a:stretch/>
        </p:blipFill>
        <p:spPr>
          <a:xfrm>
            <a:off x="6887523" y="2124989"/>
            <a:ext cx="2050697" cy="3035630"/>
          </a:xfrm>
          <a:prstGeom prst="rect">
            <a:avLst/>
          </a:prstGeom>
        </p:spPr>
      </p:pic>
      <p:grpSp>
        <p:nvGrpSpPr>
          <p:cNvPr id="14" name="Group 13">
            <a:extLst>
              <a:ext uri="{FF2B5EF4-FFF2-40B4-BE49-F238E27FC236}">
                <a16:creationId xmlns:a16="http://schemas.microsoft.com/office/drawing/2014/main" id="{329C6FF0-0EEC-4183-8823-B1804DE5101E}"/>
              </a:ext>
            </a:extLst>
          </p:cNvPr>
          <p:cNvGrpSpPr/>
          <p:nvPr/>
        </p:nvGrpSpPr>
        <p:grpSpPr>
          <a:xfrm>
            <a:off x="7110490" y="155365"/>
            <a:ext cx="1827730" cy="2207964"/>
            <a:chOff x="1779003" y="1127576"/>
            <a:chExt cx="1188735" cy="874384"/>
          </a:xfrm>
        </p:grpSpPr>
        <p:sp>
          <p:nvSpPr>
            <p:cNvPr id="15" name="Speech Bubble: Rectangle with Corners Rounded 1">
              <a:extLst>
                <a:ext uri="{FF2B5EF4-FFF2-40B4-BE49-F238E27FC236}">
                  <a16:creationId xmlns:a16="http://schemas.microsoft.com/office/drawing/2014/main" id="{7FB9A382-B6E6-47A5-B2E7-3ED7227476AD}"/>
                </a:ext>
              </a:extLst>
            </p:cNvPr>
            <p:cNvSpPr/>
            <p:nvPr/>
          </p:nvSpPr>
          <p:spPr>
            <a:xfrm flipH="1" flipV="1">
              <a:off x="1779003" y="1127576"/>
              <a:ext cx="1157816" cy="874384"/>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390018 h 869476"/>
                <a:gd name="connsiteX1" fmla="*/ 95894 w 3124022"/>
                <a:gd name="connsiteY1" fmla="*/ 294124 h 869476"/>
                <a:gd name="connsiteX2" fmla="*/ 1718624 w 3124022"/>
                <a:gd name="connsiteY2" fmla="*/ 291238 h 869476"/>
                <a:gd name="connsiteX3" fmla="*/ 1539398 w 3124022"/>
                <a:gd name="connsiteY3" fmla="*/ 0 h 869476"/>
                <a:gd name="connsiteX4" fmla="*/ 2075536 w 3124022"/>
                <a:gd name="connsiteY4" fmla="*/ 293373 h 869476"/>
                <a:gd name="connsiteX5" fmla="*/ 3028128 w 3124022"/>
                <a:gd name="connsiteY5" fmla="*/ 294124 h 869476"/>
                <a:gd name="connsiteX6" fmla="*/ 3124022 w 3124022"/>
                <a:gd name="connsiteY6" fmla="*/ 390018 h 869476"/>
                <a:gd name="connsiteX7" fmla="*/ 3124022 w 3124022"/>
                <a:gd name="connsiteY7" fmla="*/ 390016 h 869476"/>
                <a:gd name="connsiteX8" fmla="*/ 3124022 w 3124022"/>
                <a:gd name="connsiteY8" fmla="*/ 390016 h 869476"/>
                <a:gd name="connsiteX9" fmla="*/ 3124022 w 3124022"/>
                <a:gd name="connsiteY9" fmla="*/ 533854 h 869476"/>
                <a:gd name="connsiteX10" fmla="*/ 3124022 w 3124022"/>
                <a:gd name="connsiteY10" fmla="*/ 773582 h 869476"/>
                <a:gd name="connsiteX11" fmla="*/ 3028128 w 3124022"/>
                <a:gd name="connsiteY11" fmla="*/ 869476 h 869476"/>
                <a:gd name="connsiteX12" fmla="*/ 2603352 w 3124022"/>
                <a:gd name="connsiteY12" fmla="*/ 869476 h 869476"/>
                <a:gd name="connsiteX13" fmla="*/ 1822346 w 3124022"/>
                <a:gd name="connsiteY13" fmla="*/ 869476 h 869476"/>
                <a:gd name="connsiteX14" fmla="*/ 1822346 w 3124022"/>
                <a:gd name="connsiteY14" fmla="*/ 869476 h 869476"/>
                <a:gd name="connsiteX15" fmla="*/ 95894 w 3124022"/>
                <a:gd name="connsiteY15" fmla="*/ 869476 h 869476"/>
                <a:gd name="connsiteX16" fmla="*/ 0 w 3124022"/>
                <a:gd name="connsiteY16" fmla="*/ 773582 h 869476"/>
                <a:gd name="connsiteX17" fmla="*/ 0 w 3124022"/>
                <a:gd name="connsiteY17" fmla="*/ 533854 h 869476"/>
                <a:gd name="connsiteX18" fmla="*/ 0 w 3124022"/>
                <a:gd name="connsiteY18" fmla="*/ 390016 h 869476"/>
                <a:gd name="connsiteX19" fmla="*/ 0 w 3124022"/>
                <a:gd name="connsiteY19" fmla="*/ 390016 h 869476"/>
                <a:gd name="connsiteX20" fmla="*/ 0 w 3124022"/>
                <a:gd name="connsiteY20" fmla="*/ 390018 h 86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869476">
                  <a:moveTo>
                    <a:pt x="0" y="390018"/>
                  </a:moveTo>
                  <a:cubicBezTo>
                    <a:pt x="0" y="337057"/>
                    <a:pt x="42933" y="294124"/>
                    <a:pt x="95894" y="294124"/>
                  </a:cubicBezTo>
                  <a:lnTo>
                    <a:pt x="1718624" y="291238"/>
                  </a:lnTo>
                  <a:lnTo>
                    <a:pt x="1539398" y="0"/>
                  </a:lnTo>
                  <a:lnTo>
                    <a:pt x="2075536" y="293373"/>
                  </a:lnTo>
                  <a:lnTo>
                    <a:pt x="3028128" y="294124"/>
                  </a:lnTo>
                  <a:cubicBezTo>
                    <a:pt x="3081089" y="294124"/>
                    <a:pt x="3124022" y="337057"/>
                    <a:pt x="3124022" y="390018"/>
                  </a:cubicBezTo>
                  <a:lnTo>
                    <a:pt x="3124022" y="390016"/>
                  </a:lnTo>
                  <a:lnTo>
                    <a:pt x="3124022" y="390016"/>
                  </a:lnTo>
                  <a:lnTo>
                    <a:pt x="3124022" y="533854"/>
                  </a:lnTo>
                  <a:lnTo>
                    <a:pt x="3124022" y="773582"/>
                  </a:lnTo>
                  <a:cubicBezTo>
                    <a:pt x="3124022" y="826543"/>
                    <a:pt x="3081089" y="869476"/>
                    <a:pt x="3028128" y="869476"/>
                  </a:cubicBezTo>
                  <a:lnTo>
                    <a:pt x="2603352" y="869476"/>
                  </a:lnTo>
                  <a:lnTo>
                    <a:pt x="1822346" y="869476"/>
                  </a:lnTo>
                  <a:lnTo>
                    <a:pt x="1822346" y="869476"/>
                  </a:lnTo>
                  <a:lnTo>
                    <a:pt x="95894" y="869476"/>
                  </a:lnTo>
                  <a:cubicBezTo>
                    <a:pt x="42933" y="869476"/>
                    <a:pt x="0" y="826543"/>
                    <a:pt x="0" y="773582"/>
                  </a:cubicBezTo>
                  <a:lnTo>
                    <a:pt x="0" y="533854"/>
                  </a:lnTo>
                  <a:lnTo>
                    <a:pt x="0" y="390016"/>
                  </a:lnTo>
                  <a:lnTo>
                    <a:pt x="0" y="390016"/>
                  </a:lnTo>
                  <a:lnTo>
                    <a:pt x="0" y="390018"/>
                  </a:lnTo>
                  <a:close/>
                </a:path>
              </a:pathLst>
            </a:custGeom>
            <a:solidFill>
              <a:srgbClr val="FCB55C"/>
            </a:solid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endParaRPr>
            </a:p>
          </p:txBody>
        </p:sp>
        <p:sp>
          <p:nvSpPr>
            <p:cNvPr id="16" name="TextBox 15">
              <a:extLst>
                <a:ext uri="{FF2B5EF4-FFF2-40B4-BE49-F238E27FC236}">
                  <a16:creationId xmlns:a16="http://schemas.microsoft.com/office/drawing/2014/main" id="{B01C5C03-425E-4597-A129-1A74230E1A54}"/>
                </a:ext>
              </a:extLst>
            </p:cNvPr>
            <p:cNvSpPr txBox="1"/>
            <p:nvPr/>
          </p:nvSpPr>
          <p:spPr>
            <a:xfrm>
              <a:off x="1809921" y="1127576"/>
              <a:ext cx="1157817" cy="584280"/>
            </a:xfrm>
            <a:prstGeom prst="rect">
              <a:avLst/>
            </a:prstGeom>
            <a:noFill/>
          </p:spPr>
          <p:txBody>
            <a:bodyPr wrap="squar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2800" b="0" i="0" u="none" strike="noStrike" kern="0" cap="none" spc="0" normalizeH="0" baseline="0" noProof="0" dirty="0">
                  <a:ln>
                    <a:noFill/>
                  </a:ln>
                  <a:solidFill>
                    <a:schemeClr val="tx1">
                      <a:lumMod val="95000"/>
                      <a:lumOff val="5000"/>
                    </a:schemeClr>
                  </a:solidFill>
                  <a:effectLst/>
                  <a:uLnTx/>
                  <a:uFillTx/>
                  <a:latin typeface="Comic Sans MS" panose="030F0702030302020204" pitchFamily="66" charset="0"/>
                </a:rPr>
                <a:t>You can get there ____.</a:t>
              </a:r>
              <a:endParaRPr kumimoji="0" lang="en-US" sz="2800" b="0" i="0" u="none" strike="noStrike" kern="100" cap="none" spc="0" normalizeH="0" baseline="0" noProof="0" dirty="0">
                <a:ln>
                  <a:noFill/>
                </a:ln>
                <a:solidFill>
                  <a:schemeClr val="tx1">
                    <a:lumMod val="95000"/>
                    <a:lumOff val="5000"/>
                  </a:schemeClr>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FF0E99E3-6A6C-4C4C-A286-C1ABE9EF5DEE}"/>
              </a:ext>
            </a:extLst>
          </p:cNvPr>
          <p:cNvGrpSpPr/>
          <p:nvPr/>
        </p:nvGrpSpPr>
        <p:grpSpPr>
          <a:xfrm>
            <a:off x="114441" y="739140"/>
            <a:ext cx="1979539" cy="1624189"/>
            <a:chOff x="1813920" y="1199270"/>
            <a:chExt cx="1475129" cy="753899"/>
          </a:xfrm>
        </p:grpSpPr>
        <p:sp>
          <p:nvSpPr>
            <p:cNvPr id="18" name="Speech Bubble: Rectangle with Corners Rounded 1">
              <a:extLst>
                <a:ext uri="{FF2B5EF4-FFF2-40B4-BE49-F238E27FC236}">
                  <a16:creationId xmlns:a16="http://schemas.microsoft.com/office/drawing/2014/main" id="{CB23B1AC-6273-440A-817A-82590EB5A331}"/>
                </a:ext>
              </a:extLst>
            </p:cNvPr>
            <p:cNvSpPr/>
            <p:nvPr/>
          </p:nvSpPr>
          <p:spPr>
            <a:xfrm flipH="1" flipV="1">
              <a:off x="1813920" y="1199270"/>
              <a:ext cx="1475129" cy="753899"/>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270210 h 749668"/>
                <a:gd name="connsiteX1" fmla="*/ 95894 w 3124022"/>
                <a:gd name="connsiteY1" fmla="*/ 174316 h 749668"/>
                <a:gd name="connsiteX2" fmla="*/ 1718624 w 3124022"/>
                <a:gd name="connsiteY2" fmla="*/ 171430 h 749668"/>
                <a:gd name="connsiteX3" fmla="*/ 840644 w 3124022"/>
                <a:gd name="connsiteY3" fmla="*/ 0 h 749668"/>
                <a:gd name="connsiteX4" fmla="*/ 2075536 w 3124022"/>
                <a:gd name="connsiteY4" fmla="*/ 173565 h 749668"/>
                <a:gd name="connsiteX5" fmla="*/ 3028128 w 3124022"/>
                <a:gd name="connsiteY5" fmla="*/ 174316 h 749668"/>
                <a:gd name="connsiteX6" fmla="*/ 3124022 w 3124022"/>
                <a:gd name="connsiteY6" fmla="*/ 270210 h 749668"/>
                <a:gd name="connsiteX7" fmla="*/ 3124022 w 3124022"/>
                <a:gd name="connsiteY7" fmla="*/ 270208 h 749668"/>
                <a:gd name="connsiteX8" fmla="*/ 3124022 w 3124022"/>
                <a:gd name="connsiteY8" fmla="*/ 270208 h 749668"/>
                <a:gd name="connsiteX9" fmla="*/ 3124022 w 3124022"/>
                <a:gd name="connsiteY9" fmla="*/ 414046 h 749668"/>
                <a:gd name="connsiteX10" fmla="*/ 3124022 w 3124022"/>
                <a:gd name="connsiteY10" fmla="*/ 653774 h 749668"/>
                <a:gd name="connsiteX11" fmla="*/ 3028128 w 3124022"/>
                <a:gd name="connsiteY11" fmla="*/ 749668 h 749668"/>
                <a:gd name="connsiteX12" fmla="*/ 2603352 w 3124022"/>
                <a:gd name="connsiteY12" fmla="*/ 749668 h 749668"/>
                <a:gd name="connsiteX13" fmla="*/ 1822346 w 3124022"/>
                <a:gd name="connsiteY13" fmla="*/ 749668 h 749668"/>
                <a:gd name="connsiteX14" fmla="*/ 1822346 w 3124022"/>
                <a:gd name="connsiteY14" fmla="*/ 749668 h 749668"/>
                <a:gd name="connsiteX15" fmla="*/ 95894 w 3124022"/>
                <a:gd name="connsiteY15" fmla="*/ 749668 h 749668"/>
                <a:gd name="connsiteX16" fmla="*/ 0 w 3124022"/>
                <a:gd name="connsiteY16" fmla="*/ 653774 h 749668"/>
                <a:gd name="connsiteX17" fmla="*/ 0 w 3124022"/>
                <a:gd name="connsiteY17" fmla="*/ 414046 h 749668"/>
                <a:gd name="connsiteX18" fmla="*/ 0 w 3124022"/>
                <a:gd name="connsiteY18" fmla="*/ 270208 h 749668"/>
                <a:gd name="connsiteX19" fmla="*/ 0 w 3124022"/>
                <a:gd name="connsiteY19" fmla="*/ 270208 h 749668"/>
                <a:gd name="connsiteX20" fmla="*/ 0 w 3124022"/>
                <a:gd name="connsiteY20" fmla="*/ 270210 h 74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49668">
                  <a:moveTo>
                    <a:pt x="0" y="270210"/>
                  </a:moveTo>
                  <a:cubicBezTo>
                    <a:pt x="0" y="217249"/>
                    <a:pt x="42933" y="174316"/>
                    <a:pt x="95894" y="174316"/>
                  </a:cubicBezTo>
                  <a:lnTo>
                    <a:pt x="1718624" y="171430"/>
                  </a:lnTo>
                  <a:lnTo>
                    <a:pt x="840644" y="0"/>
                  </a:lnTo>
                  <a:lnTo>
                    <a:pt x="2075536" y="173565"/>
                  </a:lnTo>
                  <a:lnTo>
                    <a:pt x="3028128" y="174316"/>
                  </a:lnTo>
                  <a:cubicBezTo>
                    <a:pt x="3081089" y="174316"/>
                    <a:pt x="3124022" y="217249"/>
                    <a:pt x="3124022" y="270210"/>
                  </a:cubicBezTo>
                  <a:lnTo>
                    <a:pt x="3124022" y="270208"/>
                  </a:lnTo>
                  <a:lnTo>
                    <a:pt x="3124022" y="270208"/>
                  </a:lnTo>
                  <a:lnTo>
                    <a:pt x="3124022" y="414046"/>
                  </a:lnTo>
                  <a:lnTo>
                    <a:pt x="3124022" y="653774"/>
                  </a:lnTo>
                  <a:cubicBezTo>
                    <a:pt x="3124022" y="706735"/>
                    <a:pt x="3081089" y="749668"/>
                    <a:pt x="3028128" y="749668"/>
                  </a:cubicBezTo>
                  <a:lnTo>
                    <a:pt x="2603352" y="749668"/>
                  </a:lnTo>
                  <a:lnTo>
                    <a:pt x="1822346" y="749668"/>
                  </a:lnTo>
                  <a:lnTo>
                    <a:pt x="1822346" y="749668"/>
                  </a:lnTo>
                  <a:lnTo>
                    <a:pt x="95894" y="749668"/>
                  </a:lnTo>
                  <a:cubicBezTo>
                    <a:pt x="42933" y="749668"/>
                    <a:pt x="0" y="706735"/>
                    <a:pt x="0" y="653774"/>
                  </a:cubicBezTo>
                  <a:lnTo>
                    <a:pt x="0" y="414046"/>
                  </a:lnTo>
                  <a:lnTo>
                    <a:pt x="0" y="270208"/>
                  </a:lnTo>
                  <a:lnTo>
                    <a:pt x="0" y="270208"/>
                  </a:lnTo>
                  <a:lnTo>
                    <a:pt x="0" y="270210"/>
                  </a:lnTo>
                  <a:close/>
                </a:path>
              </a:pathLst>
            </a:custGeom>
            <a:solidFill>
              <a:srgbClr val="FCB55C"/>
            </a:solid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endParaRPr>
            </a:p>
          </p:txBody>
        </p:sp>
        <p:sp>
          <p:nvSpPr>
            <p:cNvPr id="19" name="TextBox 18">
              <a:extLst>
                <a:ext uri="{FF2B5EF4-FFF2-40B4-BE49-F238E27FC236}">
                  <a16:creationId xmlns:a16="http://schemas.microsoft.com/office/drawing/2014/main" id="{4CCEF1B2-CBC4-4A4A-B2AC-024F837784D7}"/>
                </a:ext>
              </a:extLst>
            </p:cNvPr>
            <p:cNvSpPr txBox="1"/>
            <p:nvPr/>
          </p:nvSpPr>
          <p:spPr>
            <a:xfrm>
              <a:off x="1848836" y="1199270"/>
              <a:ext cx="1440213" cy="459177"/>
            </a:xfrm>
            <a:prstGeom prst="rect">
              <a:avLst/>
            </a:prstGeom>
            <a:noFill/>
          </p:spPr>
          <p:txBody>
            <a:bodyPr wrap="squar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omic Sans MS" panose="030F0702030302020204" pitchFamily="66" charset="0"/>
                  <a:ea typeface="Times New Roman" panose="02020603050405020304" pitchFamily="18" charset="0"/>
                </a:rPr>
                <a:t>I want to visit ___.</a:t>
              </a:r>
              <a:endParaRPr kumimoji="0" lang="en-US" sz="2800" b="0" i="0" u="none" strike="noStrike" kern="100" cap="none" spc="0" normalizeH="0" baseline="0" noProof="0" dirty="0">
                <a:ln>
                  <a:noFill/>
                </a:ln>
                <a:solidFill>
                  <a:srgbClr val="363549">
                    <a:lumMod val="50000"/>
                  </a:srgbClr>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48309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par>
                                <p:cTn id="26" presetID="6"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pic>
        <p:nvPicPr>
          <p:cNvPr id="3074" name="Picture 2" descr="Lottery Winner&quot; Images – Browse 4,076 Stock Photos, Vectors, and Video |  Adobe Stock">
            <a:extLst>
              <a:ext uri="{FF2B5EF4-FFF2-40B4-BE49-F238E27FC236}">
                <a16:creationId xmlns:a16="http://schemas.microsoft.com/office/drawing/2014/main" id="{F56CEA16-EB5D-4628-B0CF-F2205EC6C0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6430" y="775576"/>
            <a:ext cx="6119447" cy="34475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Tieng vo tay">
            <a:hlinkClick r:id="" action="ppaction://media"/>
            <a:extLst>
              <a:ext uri="{FF2B5EF4-FFF2-40B4-BE49-F238E27FC236}">
                <a16:creationId xmlns:a16="http://schemas.microsoft.com/office/drawing/2014/main" id="{AA93DC01-EDDD-466E-BE15-FC73A64AD84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93955" y="2955572"/>
            <a:ext cx="609600" cy="609600"/>
          </a:xfrm>
          <a:prstGeom prst="rect">
            <a:avLst/>
          </a:prstGeom>
        </p:spPr>
      </p:pic>
    </p:spTree>
    <p:extLst>
      <p:ext uri="{BB962C8B-B14F-4D97-AF65-F5344CB8AC3E}">
        <p14:creationId xmlns:p14="http://schemas.microsoft.com/office/powerpoint/2010/main" val="266691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par>
                                <p:cTn id="11" presetID="1" presetClass="mediacall" presetSubtype="0" fill="hold" nodeType="withEffect">
                                  <p:stCondLst>
                                    <p:cond delay="0"/>
                                  </p:stCondLst>
                                  <p:childTnLst>
                                    <p:cmd type="call" cmd="playFrom(0.0)">
                                      <p:cBhvr>
                                        <p:cTn id="12" dur="4624"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1132032" y="2751909"/>
            <a:ext cx="6879935"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b="1">
                <a:solidFill>
                  <a:srgbClr val="0070C0"/>
                </a:solidFill>
                <a:latin typeface="Comic Sans MS" panose="030F0702030302020204" pitchFamily="66" charset="0"/>
              </a:rPr>
              <a:t>Read and answer.</a:t>
            </a:r>
            <a:endParaRPr lang="en-US" b="1" dirty="0">
              <a:solidFill>
                <a:srgbClr val="0070C0"/>
              </a:solidFill>
              <a:latin typeface="Comic Sans MS" panose="030F0702030302020204" pitchFamily="66" charset="0"/>
            </a:endParaRPr>
          </a:p>
        </p:txBody>
      </p:sp>
      <p:sp>
        <p:nvSpPr>
          <p:cNvPr id="2" name="Oval 1">
            <a:extLst>
              <a:ext uri="{FF2B5EF4-FFF2-40B4-BE49-F238E27FC236}">
                <a16:creationId xmlns:a16="http://schemas.microsoft.com/office/drawing/2014/main" id="{54A9C485-13E8-4CDD-2AB0-C1DE9C5869D2}"/>
              </a:ext>
            </a:extLst>
          </p:cNvPr>
          <p:cNvSpPr/>
          <p:nvPr/>
        </p:nvSpPr>
        <p:spPr>
          <a:xfrm>
            <a:off x="3689743" y="754775"/>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02</a:t>
            </a:r>
          </a:p>
        </p:txBody>
      </p:sp>
    </p:spTree>
    <p:extLst>
      <p:ext uri="{BB962C8B-B14F-4D97-AF65-F5344CB8AC3E}">
        <p14:creationId xmlns:p14="http://schemas.microsoft.com/office/powerpoint/2010/main" val="4184480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F81B6F8-A9B4-4981-B7B4-2ABD577A362C}"/>
              </a:ext>
            </a:extLst>
          </p:cNvPr>
          <p:cNvSpPr/>
          <p:nvPr/>
        </p:nvSpPr>
        <p:spPr>
          <a:xfrm>
            <a:off x="3344438" y="0"/>
            <a:ext cx="2891976" cy="421240"/>
          </a:xfrm>
          <a:custGeom>
            <a:avLst/>
            <a:gdLst>
              <a:gd name="connsiteX0" fmla="*/ 0 w 3312160"/>
              <a:gd name="connsiteY0" fmla="*/ 89252 h 419100"/>
              <a:gd name="connsiteX1" fmla="*/ 89252 w 3312160"/>
              <a:gd name="connsiteY1" fmla="*/ 0 h 419100"/>
              <a:gd name="connsiteX2" fmla="*/ 517518 w 3312160"/>
              <a:gd name="connsiteY2" fmla="*/ 0 h 419100"/>
              <a:gd name="connsiteX3" fmla="*/ 1039794 w 3312160"/>
              <a:gd name="connsiteY3" fmla="*/ 0 h 419100"/>
              <a:gd name="connsiteX4" fmla="*/ 1624743 w 3312160"/>
              <a:gd name="connsiteY4" fmla="*/ 0 h 419100"/>
              <a:gd name="connsiteX5" fmla="*/ 2084346 w 3312160"/>
              <a:gd name="connsiteY5" fmla="*/ 0 h 419100"/>
              <a:gd name="connsiteX6" fmla="*/ 2637959 w 3312160"/>
              <a:gd name="connsiteY6" fmla="*/ 0 h 419100"/>
              <a:gd name="connsiteX7" fmla="*/ 3222908 w 3312160"/>
              <a:gd name="connsiteY7" fmla="*/ 0 h 419100"/>
              <a:gd name="connsiteX8" fmla="*/ 3312160 w 3312160"/>
              <a:gd name="connsiteY8" fmla="*/ 89252 h 419100"/>
              <a:gd name="connsiteX9" fmla="*/ 3312160 w 3312160"/>
              <a:gd name="connsiteY9" fmla="*/ 329848 h 419100"/>
              <a:gd name="connsiteX10" fmla="*/ 3222908 w 3312160"/>
              <a:gd name="connsiteY10" fmla="*/ 419100 h 419100"/>
              <a:gd name="connsiteX11" fmla="*/ 2669295 w 3312160"/>
              <a:gd name="connsiteY11" fmla="*/ 419100 h 419100"/>
              <a:gd name="connsiteX12" fmla="*/ 2209693 w 3312160"/>
              <a:gd name="connsiteY12" fmla="*/ 419100 h 419100"/>
              <a:gd name="connsiteX13" fmla="*/ 1687417 w 3312160"/>
              <a:gd name="connsiteY13" fmla="*/ 419100 h 419100"/>
              <a:gd name="connsiteX14" fmla="*/ 1133804 w 3312160"/>
              <a:gd name="connsiteY14" fmla="*/ 419100 h 419100"/>
              <a:gd name="connsiteX15" fmla="*/ 548855 w 3312160"/>
              <a:gd name="connsiteY15" fmla="*/ 419100 h 419100"/>
              <a:gd name="connsiteX16" fmla="*/ 89252 w 3312160"/>
              <a:gd name="connsiteY16" fmla="*/ 419100 h 419100"/>
              <a:gd name="connsiteX17" fmla="*/ 0 w 3312160"/>
              <a:gd name="connsiteY17" fmla="*/ 329848 h 419100"/>
              <a:gd name="connsiteX18" fmla="*/ 0 w 3312160"/>
              <a:gd name="connsiteY18" fmla="*/ 89252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12160" h="419100" fill="none" extrusionOk="0">
                <a:moveTo>
                  <a:pt x="0" y="89252"/>
                </a:moveTo>
                <a:cubicBezTo>
                  <a:pt x="1645" y="40693"/>
                  <a:pt x="32393" y="1752"/>
                  <a:pt x="89252" y="0"/>
                </a:cubicBezTo>
                <a:cubicBezTo>
                  <a:pt x="176096" y="-18007"/>
                  <a:pt x="394567" y="34940"/>
                  <a:pt x="517518" y="0"/>
                </a:cubicBezTo>
                <a:cubicBezTo>
                  <a:pt x="640469" y="-34940"/>
                  <a:pt x="842716" y="57523"/>
                  <a:pt x="1039794" y="0"/>
                </a:cubicBezTo>
                <a:cubicBezTo>
                  <a:pt x="1236872" y="-57523"/>
                  <a:pt x="1342052" y="56325"/>
                  <a:pt x="1624743" y="0"/>
                </a:cubicBezTo>
                <a:cubicBezTo>
                  <a:pt x="1907434" y="-56325"/>
                  <a:pt x="1897185" y="25427"/>
                  <a:pt x="2084346" y="0"/>
                </a:cubicBezTo>
                <a:cubicBezTo>
                  <a:pt x="2271507" y="-25427"/>
                  <a:pt x="2380737" y="21002"/>
                  <a:pt x="2637959" y="0"/>
                </a:cubicBezTo>
                <a:cubicBezTo>
                  <a:pt x="2895181" y="-21002"/>
                  <a:pt x="3097313" y="52533"/>
                  <a:pt x="3222908" y="0"/>
                </a:cubicBezTo>
                <a:cubicBezTo>
                  <a:pt x="3281967" y="-3265"/>
                  <a:pt x="3307345" y="48593"/>
                  <a:pt x="3312160" y="89252"/>
                </a:cubicBezTo>
                <a:cubicBezTo>
                  <a:pt x="3338932" y="155244"/>
                  <a:pt x="3295914" y="210988"/>
                  <a:pt x="3312160" y="329848"/>
                </a:cubicBezTo>
                <a:cubicBezTo>
                  <a:pt x="3316801" y="386216"/>
                  <a:pt x="3275106" y="433568"/>
                  <a:pt x="3222908" y="419100"/>
                </a:cubicBezTo>
                <a:cubicBezTo>
                  <a:pt x="2996692" y="484963"/>
                  <a:pt x="2816913" y="419044"/>
                  <a:pt x="2669295" y="419100"/>
                </a:cubicBezTo>
                <a:cubicBezTo>
                  <a:pt x="2521677" y="419156"/>
                  <a:pt x="2318390" y="418808"/>
                  <a:pt x="2209693" y="419100"/>
                </a:cubicBezTo>
                <a:cubicBezTo>
                  <a:pt x="2100996" y="419392"/>
                  <a:pt x="1873647" y="404417"/>
                  <a:pt x="1687417" y="419100"/>
                </a:cubicBezTo>
                <a:cubicBezTo>
                  <a:pt x="1501187" y="433783"/>
                  <a:pt x="1250641" y="414205"/>
                  <a:pt x="1133804" y="419100"/>
                </a:cubicBezTo>
                <a:cubicBezTo>
                  <a:pt x="1016967" y="423995"/>
                  <a:pt x="760391" y="415633"/>
                  <a:pt x="548855" y="419100"/>
                </a:cubicBezTo>
                <a:cubicBezTo>
                  <a:pt x="337319" y="422567"/>
                  <a:pt x="253246" y="396417"/>
                  <a:pt x="89252" y="419100"/>
                </a:cubicBezTo>
                <a:cubicBezTo>
                  <a:pt x="42435" y="411743"/>
                  <a:pt x="-8408" y="372584"/>
                  <a:pt x="0" y="329848"/>
                </a:cubicBezTo>
                <a:cubicBezTo>
                  <a:pt x="-24554" y="236684"/>
                  <a:pt x="26045" y="186947"/>
                  <a:pt x="0" y="89252"/>
                </a:cubicBezTo>
                <a:close/>
              </a:path>
              <a:path w="3312160" h="419100" stroke="0" extrusionOk="0">
                <a:moveTo>
                  <a:pt x="0" y="89252"/>
                </a:moveTo>
                <a:cubicBezTo>
                  <a:pt x="-3389" y="35731"/>
                  <a:pt x="45513" y="-3153"/>
                  <a:pt x="89252" y="0"/>
                </a:cubicBezTo>
                <a:cubicBezTo>
                  <a:pt x="188516" y="-29461"/>
                  <a:pt x="311645" y="35204"/>
                  <a:pt x="517518" y="0"/>
                </a:cubicBezTo>
                <a:cubicBezTo>
                  <a:pt x="723391" y="-35204"/>
                  <a:pt x="858695" y="30493"/>
                  <a:pt x="945785" y="0"/>
                </a:cubicBezTo>
                <a:cubicBezTo>
                  <a:pt x="1032875" y="-30493"/>
                  <a:pt x="1186462" y="31356"/>
                  <a:pt x="1405388" y="0"/>
                </a:cubicBezTo>
                <a:cubicBezTo>
                  <a:pt x="1624314" y="-31356"/>
                  <a:pt x="1659446" y="41869"/>
                  <a:pt x="1896327" y="0"/>
                </a:cubicBezTo>
                <a:cubicBezTo>
                  <a:pt x="2133208" y="-41869"/>
                  <a:pt x="2157832" y="17008"/>
                  <a:pt x="2418603" y="0"/>
                </a:cubicBezTo>
                <a:cubicBezTo>
                  <a:pt x="2679374" y="-17008"/>
                  <a:pt x="2884790" y="54952"/>
                  <a:pt x="3222908" y="0"/>
                </a:cubicBezTo>
                <a:cubicBezTo>
                  <a:pt x="3268000" y="5590"/>
                  <a:pt x="3313490" y="36585"/>
                  <a:pt x="3312160" y="89252"/>
                </a:cubicBezTo>
                <a:cubicBezTo>
                  <a:pt x="3321750" y="152125"/>
                  <a:pt x="3301752" y="234590"/>
                  <a:pt x="3312160" y="329848"/>
                </a:cubicBezTo>
                <a:cubicBezTo>
                  <a:pt x="3310233" y="375196"/>
                  <a:pt x="3279005" y="422452"/>
                  <a:pt x="3222908" y="419100"/>
                </a:cubicBezTo>
                <a:cubicBezTo>
                  <a:pt x="3016321" y="447304"/>
                  <a:pt x="2877040" y="375290"/>
                  <a:pt x="2669295" y="419100"/>
                </a:cubicBezTo>
                <a:cubicBezTo>
                  <a:pt x="2461550" y="462910"/>
                  <a:pt x="2348464" y="364984"/>
                  <a:pt x="2084346" y="419100"/>
                </a:cubicBezTo>
                <a:cubicBezTo>
                  <a:pt x="1820228" y="473216"/>
                  <a:pt x="1840939" y="396508"/>
                  <a:pt x="1624743" y="419100"/>
                </a:cubicBezTo>
                <a:cubicBezTo>
                  <a:pt x="1408547" y="441692"/>
                  <a:pt x="1301845" y="395392"/>
                  <a:pt x="1102467" y="419100"/>
                </a:cubicBezTo>
                <a:cubicBezTo>
                  <a:pt x="903089" y="442808"/>
                  <a:pt x="826154" y="404547"/>
                  <a:pt x="580191" y="419100"/>
                </a:cubicBezTo>
                <a:cubicBezTo>
                  <a:pt x="334228" y="433653"/>
                  <a:pt x="304838" y="360790"/>
                  <a:pt x="89252" y="419100"/>
                </a:cubicBezTo>
                <a:cubicBezTo>
                  <a:pt x="36060" y="420703"/>
                  <a:pt x="-1244" y="376309"/>
                  <a:pt x="0" y="329848"/>
                </a:cubicBezTo>
                <a:cubicBezTo>
                  <a:pt x="-11738" y="230746"/>
                  <a:pt x="19019" y="198676"/>
                  <a:pt x="0" y="89252"/>
                </a:cubicBezTo>
                <a:close/>
              </a:path>
            </a:pathLst>
          </a:custGeom>
          <a:solidFill>
            <a:srgbClr val="FFFFFF"/>
          </a:solidFill>
          <a:ln>
            <a:solidFill>
              <a:srgbClr val="00B0F0"/>
            </a:solidFill>
            <a:extLst>
              <a:ext uri="{C807C97D-BFC1-408E-A445-0C87EB9F89A2}">
                <ask:lineSketchStyleProps xmlns:ask="http://schemas.microsoft.com/office/drawing/2018/sketchyshapes" xmln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702030302020204" pitchFamily="66" charset="0"/>
              </a:rPr>
              <a:t>Read and answer.</a:t>
            </a:r>
          </a:p>
        </p:txBody>
      </p:sp>
      <p:sp>
        <p:nvSpPr>
          <p:cNvPr id="12" name="Rectangle: Rounded Corners 11">
            <a:extLst>
              <a:ext uri="{FF2B5EF4-FFF2-40B4-BE49-F238E27FC236}">
                <a16:creationId xmlns:a16="http://schemas.microsoft.com/office/drawing/2014/main" id="{9E462BC4-5A55-4C3E-84D3-607FF6AA0AE9}"/>
              </a:ext>
            </a:extLst>
          </p:cNvPr>
          <p:cNvSpPr/>
          <p:nvPr/>
        </p:nvSpPr>
        <p:spPr>
          <a:xfrm>
            <a:off x="76200" y="590666"/>
            <a:ext cx="9067800" cy="3164509"/>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a:solidFill>
                  <a:srgbClr val="002060"/>
                </a:solidFill>
                <a:latin typeface="Comic Sans MS" panose="030F0702030302020204" pitchFamily="66" charset="0"/>
              </a:rPr>
              <a:t>Hi Linh, </a:t>
            </a:r>
          </a:p>
          <a:p>
            <a:pPr algn="just"/>
            <a:r>
              <a:rPr lang="en-US" sz="2000" dirty="0">
                <a:solidFill>
                  <a:srgbClr val="002060"/>
                </a:solidFill>
                <a:latin typeface="Comic Sans MS" panose="030F0702030302020204" pitchFamily="66" charset="0"/>
              </a:rPr>
              <a:t>Welcome to Sydney! Tomorrow, we can take a hop-on hop-off bus to explore the city centre in a day. Firstly, we will see Sydney Harbour Bridge and Sydney Opera House. Next, we can go to Sea Life Sydney Aquarium by train. Also, we can get to Circular Quay on foot from my house and then go to Taronga Zoo by ferry. It is home to over 4,000 animals. Then, we can go back to Circular Quay to watch a beautiful sunset.</a:t>
            </a:r>
          </a:p>
          <a:p>
            <a:pPr algn="just"/>
            <a:r>
              <a:rPr lang="en-US" sz="2000" dirty="0">
                <a:solidFill>
                  <a:srgbClr val="002060"/>
                </a:solidFill>
                <a:latin typeface="Comic Sans MS" panose="030F0702030302020204" pitchFamily="66" charset="0"/>
              </a:rPr>
              <a:t>See you soon, </a:t>
            </a:r>
          </a:p>
          <a:p>
            <a:pPr algn="just"/>
            <a:r>
              <a:rPr lang="en-US" sz="2000" dirty="0">
                <a:solidFill>
                  <a:srgbClr val="002060"/>
                </a:solidFill>
                <a:latin typeface="Comic Sans MS" panose="030F0702030302020204" pitchFamily="66" charset="0"/>
              </a:rPr>
              <a:t>Mary</a:t>
            </a:r>
          </a:p>
        </p:txBody>
      </p:sp>
      <p:sp>
        <p:nvSpPr>
          <p:cNvPr id="6" name="TextBox 5">
            <a:extLst>
              <a:ext uri="{FF2B5EF4-FFF2-40B4-BE49-F238E27FC236}">
                <a16:creationId xmlns:a16="http://schemas.microsoft.com/office/drawing/2014/main" id="{EE1D7FA8-467B-4669-B9B4-917DB8F1881C}"/>
              </a:ext>
            </a:extLst>
          </p:cNvPr>
          <p:cNvSpPr txBox="1"/>
          <p:nvPr/>
        </p:nvSpPr>
        <p:spPr>
          <a:xfrm>
            <a:off x="399040" y="3755175"/>
            <a:ext cx="8345919" cy="1446550"/>
          </a:xfrm>
          <a:prstGeom prst="rect">
            <a:avLst/>
          </a:prstGeom>
          <a:noFill/>
        </p:spPr>
        <p:txBody>
          <a:bodyPr wrap="square">
            <a:spAutoFit/>
          </a:bodyPr>
          <a:lstStyle/>
          <a:p>
            <a:r>
              <a:rPr lang="en-US" sz="2200" b="1" i="0" dirty="0">
                <a:solidFill>
                  <a:srgbClr val="000000"/>
                </a:solidFill>
                <a:effectLst/>
                <a:latin typeface="Comic Sans MS" panose="030F0702030302020204" pitchFamily="66" charset="0"/>
              </a:rPr>
              <a:t>1. </a:t>
            </a:r>
            <a:r>
              <a:rPr lang="en-US" sz="2200" b="0" i="0" dirty="0">
                <a:solidFill>
                  <a:srgbClr val="000000"/>
                </a:solidFill>
                <a:effectLst/>
                <a:latin typeface="Comic Sans MS" panose="030F0702030302020204" pitchFamily="66" charset="0"/>
              </a:rPr>
              <a:t>What sights will they see by taking a hop-on hop-off bus? </a:t>
            </a:r>
          </a:p>
          <a:p>
            <a:r>
              <a:rPr lang="en-US" sz="2200" b="1" i="0" dirty="0">
                <a:solidFill>
                  <a:srgbClr val="000000"/>
                </a:solidFill>
                <a:effectLst/>
                <a:latin typeface="Comic Sans MS" panose="030F0702030302020204" pitchFamily="66" charset="0"/>
              </a:rPr>
              <a:t>2. </a:t>
            </a:r>
            <a:r>
              <a:rPr lang="en-US" sz="2200" b="0" i="0" dirty="0">
                <a:solidFill>
                  <a:srgbClr val="000000"/>
                </a:solidFill>
                <a:effectLst/>
                <a:latin typeface="Comic Sans MS" panose="030F0702030302020204" pitchFamily="66" charset="0"/>
              </a:rPr>
              <a:t>How can they get to Sea Life Sydney Aquarium? </a:t>
            </a:r>
          </a:p>
          <a:p>
            <a:r>
              <a:rPr lang="en-US" sz="2200" b="1" i="0" dirty="0">
                <a:solidFill>
                  <a:srgbClr val="000000"/>
                </a:solidFill>
                <a:effectLst/>
                <a:latin typeface="Comic Sans MS" panose="030F0702030302020204" pitchFamily="66" charset="0"/>
              </a:rPr>
              <a:t>3. </a:t>
            </a:r>
            <a:r>
              <a:rPr lang="en-US" sz="2200" b="0" i="0" dirty="0">
                <a:solidFill>
                  <a:srgbClr val="000000"/>
                </a:solidFill>
                <a:effectLst/>
                <a:latin typeface="Comic Sans MS" panose="030F0702030302020204" pitchFamily="66" charset="0"/>
              </a:rPr>
              <a:t>How can they get to Circular Quay? </a:t>
            </a:r>
          </a:p>
          <a:p>
            <a:r>
              <a:rPr lang="en-US" sz="2200" b="1" i="0" dirty="0">
                <a:solidFill>
                  <a:srgbClr val="000000"/>
                </a:solidFill>
                <a:effectLst/>
                <a:latin typeface="Comic Sans MS" panose="030F0702030302020204" pitchFamily="66" charset="0"/>
              </a:rPr>
              <a:t>4. </a:t>
            </a:r>
            <a:r>
              <a:rPr lang="en-US" sz="2200" b="0" i="0" dirty="0">
                <a:solidFill>
                  <a:srgbClr val="000000"/>
                </a:solidFill>
                <a:effectLst/>
                <a:latin typeface="Comic Sans MS" panose="030F0702030302020204" pitchFamily="66" charset="0"/>
              </a:rPr>
              <a:t>How many animals are there at Taronga Zoo?</a:t>
            </a:r>
            <a:r>
              <a:rPr lang="en-US" sz="2200" dirty="0">
                <a:latin typeface="Comic Sans MS" panose="030F0702030302020204" pitchFamily="66" charset="0"/>
              </a:rPr>
              <a:t> </a:t>
            </a:r>
          </a:p>
        </p:txBody>
      </p:sp>
    </p:spTree>
    <p:extLst>
      <p:ext uri="{BB962C8B-B14F-4D97-AF65-F5344CB8AC3E}">
        <p14:creationId xmlns:p14="http://schemas.microsoft.com/office/powerpoint/2010/main" val="3096636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B1A4BB-838C-439F-9050-38B25396152F}"/>
              </a:ext>
            </a:extLst>
          </p:cNvPr>
          <p:cNvSpPr>
            <a:spLocks noGrp="1"/>
          </p:cNvSpPr>
          <p:nvPr>
            <p:ph type="sldNum" idx="12"/>
          </p:nvPr>
        </p:nvSpPr>
        <p:spPr/>
        <p:txBody>
          <a:bodyPr/>
          <a:lstStyle/>
          <a:p>
            <a:fld id="{52AF2F91-6C79-4775-9E01-5F8EDCA63F89}" type="slidenum">
              <a:rPr lang="en-US" smtClean="0"/>
              <a:t>9</a:t>
            </a:fld>
            <a:endParaRPr lang="en-US"/>
          </a:p>
        </p:txBody>
      </p:sp>
      <p:sp>
        <p:nvSpPr>
          <p:cNvPr id="5" name="AutoShape 4" descr="Tic Tac Toe 2 Player: XO Game - Google Play'de Uygulamalar">
            <a:extLst>
              <a:ext uri="{FF2B5EF4-FFF2-40B4-BE49-F238E27FC236}">
                <a16:creationId xmlns:a16="http://schemas.microsoft.com/office/drawing/2014/main" id="{988C1CBC-53ED-4598-B16A-D8B87C837CF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16">
            <a:extLst>
              <a:ext uri="{FF2B5EF4-FFF2-40B4-BE49-F238E27FC236}">
                <a16:creationId xmlns:a16="http://schemas.microsoft.com/office/drawing/2014/main" id="{FF0E99E3-6A6C-4C4C-A286-C1ABE9EF5DEE}"/>
              </a:ext>
            </a:extLst>
          </p:cNvPr>
          <p:cNvGrpSpPr/>
          <p:nvPr/>
        </p:nvGrpSpPr>
        <p:grpSpPr>
          <a:xfrm>
            <a:off x="475628" y="3415746"/>
            <a:ext cx="2546967" cy="1759665"/>
            <a:chOff x="1813919" y="1199270"/>
            <a:chExt cx="1312917" cy="753899"/>
          </a:xfrm>
        </p:grpSpPr>
        <p:sp>
          <p:nvSpPr>
            <p:cNvPr id="18" name="Speech Bubble: Rectangle with Corners Rounded 1">
              <a:extLst>
                <a:ext uri="{FF2B5EF4-FFF2-40B4-BE49-F238E27FC236}">
                  <a16:creationId xmlns:a16="http://schemas.microsoft.com/office/drawing/2014/main" id="{CB23B1AC-6273-440A-817A-82590EB5A331}"/>
                </a:ext>
              </a:extLst>
            </p:cNvPr>
            <p:cNvSpPr/>
            <p:nvPr/>
          </p:nvSpPr>
          <p:spPr>
            <a:xfrm flipH="1" flipV="1">
              <a:off x="1813919" y="1199270"/>
              <a:ext cx="1312917" cy="753899"/>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270210 h 749668"/>
                <a:gd name="connsiteX1" fmla="*/ 95894 w 3124022"/>
                <a:gd name="connsiteY1" fmla="*/ 174316 h 749668"/>
                <a:gd name="connsiteX2" fmla="*/ 1718624 w 3124022"/>
                <a:gd name="connsiteY2" fmla="*/ 171430 h 749668"/>
                <a:gd name="connsiteX3" fmla="*/ 840644 w 3124022"/>
                <a:gd name="connsiteY3" fmla="*/ 0 h 749668"/>
                <a:gd name="connsiteX4" fmla="*/ 2075536 w 3124022"/>
                <a:gd name="connsiteY4" fmla="*/ 173565 h 749668"/>
                <a:gd name="connsiteX5" fmla="*/ 3028128 w 3124022"/>
                <a:gd name="connsiteY5" fmla="*/ 174316 h 749668"/>
                <a:gd name="connsiteX6" fmla="*/ 3124022 w 3124022"/>
                <a:gd name="connsiteY6" fmla="*/ 270210 h 749668"/>
                <a:gd name="connsiteX7" fmla="*/ 3124022 w 3124022"/>
                <a:gd name="connsiteY7" fmla="*/ 270208 h 749668"/>
                <a:gd name="connsiteX8" fmla="*/ 3124022 w 3124022"/>
                <a:gd name="connsiteY8" fmla="*/ 270208 h 749668"/>
                <a:gd name="connsiteX9" fmla="*/ 3124022 w 3124022"/>
                <a:gd name="connsiteY9" fmla="*/ 414046 h 749668"/>
                <a:gd name="connsiteX10" fmla="*/ 3124022 w 3124022"/>
                <a:gd name="connsiteY10" fmla="*/ 653774 h 749668"/>
                <a:gd name="connsiteX11" fmla="*/ 3028128 w 3124022"/>
                <a:gd name="connsiteY11" fmla="*/ 749668 h 749668"/>
                <a:gd name="connsiteX12" fmla="*/ 2603352 w 3124022"/>
                <a:gd name="connsiteY12" fmla="*/ 749668 h 749668"/>
                <a:gd name="connsiteX13" fmla="*/ 1822346 w 3124022"/>
                <a:gd name="connsiteY13" fmla="*/ 749668 h 749668"/>
                <a:gd name="connsiteX14" fmla="*/ 1822346 w 3124022"/>
                <a:gd name="connsiteY14" fmla="*/ 749668 h 749668"/>
                <a:gd name="connsiteX15" fmla="*/ 95894 w 3124022"/>
                <a:gd name="connsiteY15" fmla="*/ 749668 h 749668"/>
                <a:gd name="connsiteX16" fmla="*/ 0 w 3124022"/>
                <a:gd name="connsiteY16" fmla="*/ 653774 h 749668"/>
                <a:gd name="connsiteX17" fmla="*/ 0 w 3124022"/>
                <a:gd name="connsiteY17" fmla="*/ 414046 h 749668"/>
                <a:gd name="connsiteX18" fmla="*/ 0 w 3124022"/>
                <a:gd name="connsiteY18" fmla="*/ 270208 h 749668"/>
                <a:gd name="connsiteX19" fmla="*/ 0 w 3124022"/>
                <a:gd name="connsiteY19" fmla="*/ 270208 h 749668"/>
                <a:gd name="connsiteX20" fmla="*/ 0 w 3124022"/>
                <a:gd name="connsiteY20" fmla="*/ 270210 h 74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49668">
                  <a:moveTo>
                    <a:pt x="0" y="270210"/>
                  </a:moveTo>
                  <a:cubicBezTo>
                    <a:pt x="0" y="217249"/>
                    <a:pt x="42933" y="174316"/>
                    <a:pt x="95894" y="174316"/>
                  </a:cubicBezTo>
                  <a:lnTo>
                    <a:pt x="1718624" y="171430"/>
                  </a:lnTo>
                  <a:lnTo>
                    <a:pt x="840644" y="0"/>
                  </a:lnTo>
                  <a:lnTo>
                    <a:pt x="2075536" y="173565"/>
                  </a:lnTo>
                  <a:lnTo>
                    <a:pt x="3028128" y="174316"/>
                  </a:lnTo>
                  <a:cubicBezTo>
                    <a:pt x="3081089" y="174316"/>
                    <a:pt x="3124022" y="217249"/>
                    <a:pt x="3124022" y="270210"/>
                  </a:cubicBezTo>
                  <a:lnTo>
                    <a:pt x="3124022" y="270208"/>
                  </a:lnTo>
                  <a:lnTo>
                    <a:pt x="3124022" y="270208"/>
                  </a:lnTo>
                  <a:lnTo>
                    <a:pt x="3124022" y="414046"/>
                  </a:lnTo>
                  <a:lnTo>
                    <a:pt x="3124022" y="653774"/>
                  </a:lnTo>
                  <a:cubicBezTo>
                    <a:pt x="3124022" y="706735"/>
                    <a:pt x="3081089" y="749668"/>
                    <a:pt x="3028128" y="749668"/>
                  </a:cubicBezTo>
                  <a:lnTo>
                    <a:pt x="2603352" y="749668"/>
                  </a:lnTo>
                  <a:lnTo>
                    <a:pt x="1822346" y="749668"/>
                  </a:lnTo>
                  <a:lnTo>
                    <a:pt x="1822346" y="749668"/>
                  </a:lnTo>
                  <a:lnTo>
                    <a:pt x="95894" y="749668"/>
                  </a:lnTo>
                  <a:cubicBezTo>
                    <a:pt x="42933" y="749668"/>
                    <a:pt x="0" y="706735"/>
                    <a:pt x="0" y="653774"/>
                  </a:cubicBezTo>
                  <a:lnTo>
                    <a:pt x="0" y="414046"/>
                  </a:lnTo>
                  <a:lnTo>
                    <a:pt x="0" y="270208"/>
                  </a:lnTo>
                  <a:lnTo>
                    <a:pt x="0" y="270208"/>
                  </a:lnTo>
                  <a:lnTo>
                    <a:pt x="0" y="270210"/>
                  </a:lnTo>
                  <a:close/>
                </a:path>
              </a:pathLst>
            </a:custGeom>
            <a:solidFill>
              <a:srgbClr val="F9C7CA"/>
            </a:solid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endParaRPr>
            </a:p>
          </p:txBody>
        </p:sp>
        <p:sp>
          <p:nvSpPr>
            <p:cNvPr id="19" name="TextBox 18">
              <a:extLst>
                <a:ext uri="{FF2B5EF4-FFF2-40B4-BE49-F238E27FC236}">
                  <a16:creationId xmlns:a16="http://schemas.microsoft.com/office/drawing/2014/main" id="{4CCEF1B2-CBC4-4A4A-B2AC-024F837784D7}"/>
                </a:ext>
              </a:extLst>
            </p:cNvPr>
            <p:cNvSpPr txBox="1"/>
            <p:nvPr/>
          </p:nvSpPr>
          <p:spPr>
            <a:xfrm>
              <a:off x="1848836" y="1199270"/>
              <a:ext cx="1253723" cy="572559"/>
            </a:xfrm>
            <a:prstGeom prst="rect">
              <a:avLst/>
            </a:prstGeom>
            <a:noFill/>
          </p:spPr>
          <p:txBody>
            <a:bodyPr wrap="square">
              <a:spAutoFit/>
            </a:bodyPr>
            <a:lstStyle/>
            <a:p>
              <a:r>
                <a:rPr lang="en-US" sz="2000" b="0" i="0" dirty="0">
                  <a:solidFill>
                    <a:srgbClr val="EC0089"/>
                  </a:solidFill>
                  <a:effectLst/>
                  <a:latin typeface="Comic Sans MS" panose="030F0702030302020204" pitchFamily="66" charset="0"/>
                </a:rPr>
                <a:t>What sights will they see by taking a hop-on hop-off bus? </a:t>
              </a:r>
            </a:p>
          </p:txBody>
        </p:sp>
      </p:grpSp>
      <p:sp>
        <p:nvSpPr>
          <p:cNvPr id="23" name="Rectangle: Rounded Corners 22">
            <a:extLst>
              <a:ext uri="{FF2B5EF4-FFF2-40B4-BE49-F238E27FC236}">
                <a16:creationId xmlns:a16="http://schemas.microsoft.com/office/drawing/2014/main" id="{3255AAF8-285A-4A3E-B804-EECB36184993}"/>
              </a:ext>
            </a:extLst>
          </p:cNvPr>
          <p:cNvSpPr/>
          <p:nvPr/>
        </p:nvSpPr>
        <p:spPr>
          <a:xfrm>
            <a:off x="215758" y="58641"/>
            <a:ext cx="8763856" cy="3213331"/>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a:solidFill>
                  <a:srgbClr val="002060"/>
                </a:solidFill>
                <a:latin typeface="Comic Sans MS" panose="030F0702030302020204" pitchFamily="66" charset="0"/>
              </a:rPr>
              <a:t>Hi Linh, </a:t>
            </a:r>
          </a:p>
          <a:p>
            <a:pPr algn="just"/>
            <a:r>
              <a:rPr lang="en-US" sz="2000" dirty="0">
                <a:solidFill>
                  <a:srgbClr val="002060"/>
                </a:solidFill>
                <a:latin typeface="Comic Sans MS" panose="030F0702030302020204" pitchFamily="66" charset="0"/>
              </a:rPr>
              <a:t>Welcome to Sydney! Tomorrow, we can take a hop-on hop-off bus to explore the city centre in a day. Firstly, we will see Sydney Harbour Bridge and Sydney Opera House. Next, we can go to Sea Life Sydney Aquarium by train. Also, we can get to Circular Quay on foot from my house and then go to Taronga Zoo by ferry. It is home to over 4,000 animals. Then, we can go back to Circular Quay to watch a beautiful sunset.</a:t>
            </a:r>
          </a:p>
          <a:p>
            <a:pPr algn="just"/>
            <a:r>
              <a:rPr lang="en-US" sz="2000" dirty="0">
                <a:solidFill>
                  <a:srgbClr val="002060"/>
                </a:solidFill>
                <a:latin typeface="Comic Sans MS" panose="030F0702030302020204" pitchFamily="66" charset="0"/>
              </a:rPr>
              <a:t>See you soon, </a:t>
            </a:r>
          </a:p>
          <a:p>
            <a:pPr algn="just"/>
            <a:r>
              <a:rPr lang="en-US" sz="2000" dirty="0">
                <a:solidFill>
                  <a:srgbClr val="002060"/>
                </a:solidFill>
                <a:latin typeface="Comic Sans MS" panose="030F0702030302020204" pitchFamily="66" charset="0"/>
              </a:rPr>
              <a:t>Mary</a:t>
            </a:r>
          </a:p>
        </p:txBody>
      </p:sp>
      <p:sp>
        <p:nvSpPr>
          <p:cNvPr id="25" name="Speech Bubble: Rectangle with Corners Rounded 1">
            <a:extLst>
              <a:ext uri="{FF2B5EF4-FFF2-40B4-BE49-F238E27FC236}">
                <a16:creationId xmlns:a16="http://schemas.microsoft.com/office/drawing/2014/main" id="{4E3E5B50-5EF3-49C8-ABC9-A5BBFBF5840C}"/>
              </a:ext>
            </a:extLst>
          </p:cNvPr>
          <p:cNvSpPr/>
          <p:nvPr/>
        </p:nvSpPr>
        <p:spPr>
          <a:xfrm flipH="1" flipV="1">
            <a:off x="6608812" y="3498874"/>
            <a:ext cx="2305347" cy="1412692"/>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390018 h 869476"/>
              <a:gd name="connsiteX1" fmla="*/ 95894 w 3124022"/>
              <a:gd name="connsiteY1" fmla="*/ 294124 h 869476"/>
              <a:gd name="connsiteX2" fmla="*/ 1718624 w 3124022"/>
              <a:gd name="connsiteY2" fmla="*/ 291238 h 869476"/>
              <a:gd name="connsiteX3" fmla="*/ 1539398 w 3124022"/>
              <a:gd name="connsiteY3" fmla="*/ 0 h 869476"/>
              <a:gd name="connsiteX4" fmla="*/ 2075536 w 3124022"/>
              <a:gd name="connsiteY4" fmla="*/ 293373 h 869476"/>
              <a:gd name="connsiteX5" fmla="*/ 3028128 w 3124022"/>
              <a:gd name="connsiteY5" fmla="*/ 294124 h 869476"/>
              <a:gd name="connsiteX6" fmla="*/ 3124022 w 3124022"/>
              <a:gd name="connsiteY6" fmla="*/ 390018 h 869476"/>
              <a:gd name="connsiteX7" fmla="*/ 3124022 w 3124022"/>
              <a:gd name="connsiteY7" fmla="*/ 390016 h 869476"/>
              <a:gd name="connsiteX8" fmla="*/ 3124022 w 3124022"/>
              <a:gd name="connsiteY8" fmla="*/ 390016 h 869476"/>
              <a:gd name="connsiteX9" fmla="*/ 3124022 w 3124022"/>
              <a:gd name="connsiteY9" fmla="*/ 533854 h 869476"/>
              <a:gd name="connsiteX10" fmla="*/ 3124022 w 3124022"/>
              <a:gd name="connsiteY10" fmla="*/ 773582 h 869476"/>
              <a:gd name="connsiteX11" fmla="*/ 3028128 w 3124022"/>
              <a:gd name="connsiteY11" fmla="*/ 869476 h 869476"/>
              <a:gd name="connsiteX12" fmla="*/ 2603352 w 3124022"/>
              <a:gd name="connsiteY12" fmla="*/ 869476 h 869476"/>
              <a:gd name="connsiteX13" fmla="*/ 1822346 w 3124022"/>
              <a:gd name="connsiteY13" fmla="*/ 869476 h 869476"/>
              <a:gd name="connsiteX14" fmla="*/ 1822346 w 3124022"/>
              <a:gd name="connsiteY14" fmla="*/ 869476 h 869476"/>
              <a:gd name="connsiteX15" fmla="*/ 95894 w 3124022"/>
              <a:gd name="connsiteY15" fmla="*/ 869476 h 869476"/>
              <a:gd name="connsiteX16" fmla="*/ 0 w 3124022"/>
              <a:gd name="connsiteY16" fmla="*/ 773582 h 869476"/>
              <a:gd name="connsiteX17" fmla="*/ 0 w 3124022"/>
              <a:gd name="connsiteY17" fmla="*/ 533854 h 869476"/>
              <a:gd name="connsiteX18" fmla="*/ 0 w 3124022"/>
              <a:gd name="connsiteY18" fmla="*/ 390016 h 869476"/>
              <a:gd name="connsiteX19" fmla="*/ 0 w 3124022"/>
              <a:gd name="connsiteY19" fmla="*/ 390016 h 869476"/>
              <a:gd name="connsiteX20" fmla="*/ 0 w 3124022"/>
              <a:gd name="connsiteY20" fmla="*/ 390018 h 869476"/>
              <a:gd name="connsiteX0" fmla="*/ 0 w 3124022"/>
              <a:gd name="connsiteY0" fmla="*/ 284839 h 764297"/>
              <a:gd name="connsiteX1" fmla="*/ 95894 w 3124022"/>
              <a:gd name="connsiteY1" fmla="*/ 188945 h 764297"/>
              <a:gd name="connsiteX2" fmla="*/ 1718624 w 3124022"/>
              <a:gd name="connsiteY2" fmla="*/ 186059 h 764297"/>
              <a:gd name="connsiteX3" fmla="*/ 2942428 w 3124022"/>
              <a:gd name="connsiteY3" fmla="*/ 0 h 764297"/>
              <a:gd name="connsiteX4" fmla="*/ 2075536 w 3124022"/>
              <a:gd name="connsiteY4" fmla="*/ 188194 h 764297"/>
              <a:gd name="connsiteX5" fmla="*/ 3028128 w 3124022"/>
              <a:gd name="connsiteY5" fmla="*/ 188945 h 764297"/>
              <a:gd name="connsiteX6" fmla="*/ 3124022 w 3124022"/>
              <a:gd name="connsiteY6" fmla="*/ 284839 h 764297"/>
              <a:gd name="connsiteX7" fmla="*/ 3124022 w 3124022"/>
              <a:gd name="connsiteY7" fmla="*/ 284837 h 764297"/>
              <a:gd name="connsiteX8" fmla="*/ 3124022 w 3124022"/>
              <a:gd name="connsiteY8" fmla="*/ 284837 h 764297"/>
              <a:gd name="connsiteX9" fmla="*/ 3124022 w 3124022"/>
              <a:gd name="connsiteY9" fmla="*/ 428675 h 764297"/>
              <a:gd name="connsiteX10" fmla="*/ 3124022 w 3124022"/>
              <a:gd name="connsiteY10" fmla="*/ 668403 h 764297"/>
              <a:gd name="connsiteX11" fmla="*/ 3028128 w 3124022"/>
              <a:gd name="connsiteY11" fmla="*/ 764297 h 764297"/>
              <a:gd name="connsiteX12" fmla="*/ 2603352 w 3124022"/>
              <a:gd name="connsiteY12" fmla="*/ 764297 h 764297"/>
              <a:gd name="connsiteX13" fmla="*/ 1822346 w 3124022"/>
              <a:gd name="connsiteY13" fmla="*/ 764297 h 764297"/>
              <a:gd name="connsiteX14" fmla="*/ 1822346 w 3124022"/>
              <a:gd name="connsiteY14" fmla="*/ 764297 h 764297"/>
              <a:gd name="connsiteX15" fmla="*/ 95894 w 3124022"/>
              <a:gd name="connsiteY15" fmla="*/ 764297 h 764297"/>
              <a:gd name="connsiteX16" fmla="*/ 0 w 3124022"/>
              <a:gd name="connsiteY16" fmla="*/ 668403 h 764297"/>
              <a:gd name="connsiteX17" fmla="*/ 0 w 3124022"/>
              <a:gd name="connsiteY17" fmla="*/ 428675 h 764297"/>
              <a:gd name="connsiteX18" fmla="*/ 0 w 3124022"/>
              <a:gd name="connsiteY18" fmla="*/ 284837 h 764297"/>
              <a:gd name="connsiteX19" fmla="*/ 0 w 3124022"/>
              <a:gd name="connsiteY19" fmla="*/ 284837 h 764297"/>
              <a:gd name="connsiteX20" fmla="*/ 0 w 3124022"/>
              <a:gd name="connsiteY20" fmla="*/ 284839 h 76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64297">
                <a:moveTo>
                  <a:pt x="0" y="284839"/>
                </a:moveTo>
                <a:cubicBezTo>
                  <a:pt x="0" y="231878"/>
                  <a:pt x="42933" y="188945"/>
                  <a:pt x="95894" y="188945"/>
                </a:cubicBezTo>
                <a:lnTo>
                  <a:pt x="1718624" y="186059"/>
                </a:lnTo>
                <a:lnTo>
                  <a:pt x="2942428" y="0"/>
                </a:lnTo>
                <a:lnTo>
                  <a:pt x="2075536" y="188194"/>
                </a:lnTo>
                <a:lnTo>
                  <a:pt x="3028128" y="188945"/>
                </a:lnTo>
                <a:cubicBezTo>
                  <a:pt x="3081089" y="188945"/>
                  <a:pt x="3124022" y="231878"/>
                  <a:pt x="3124022" y="284839"/>
                </a:cubicBezTo>
                <a:lnTo>
                  <a:pt x="3124022" y="284837"/>
                </a:lnTo>
                <a:lnTo>
                  <a:pt x="3124022" y="284837"/>
                </a:lnTo>
                <a:lnTo>
                  <a:pt x="3124022" y="428675"/>
                </a:lnTo>
                <a:lnTo>
                  <a:pt x="3124022" y="668403"/>
                </a:lnTo>
                <a:cubicBezTo>
                  <a:pt x="3124022" y="721364"/>
                  <a:pt x="3081089" y="764297"/>
                  <a:pt x="3028128" y="764297"/>
                </a:cubicBezTo>
                <a:lnTo>
                  <a:pt x="2603352" y="764297"/>
                </a:lnTo>
                <a:lnTo>
                  <a:pt x="1822346" y="764297"/>
                </a:lnTo>
                <a:lnTo>
                  <a:pt x="1822346" y="764297"/>
                </a:lnTo>
                <a:lnTo>
                  <a:pt x="95894" y="764297"/>
                </a:lnTo>
                <a:cubicBezTo>
                  <a:pt x="42933" y="764297"/>
                  <a:pt x="0" y="721364"/>
                  <a:pt x="0" y="668403"/>
                </a:cubicBezTo>
                <a:lnTo>
                  <a:pt x="0" y="428675"/>
                </a:lnTo>
                <a:lnTo>
                  <a:pt x="0" y="284837"/>
                </a:lnTo>
                <a:lnTo>
                  <a:pt x="0" y="284837"/>
                </a:lnTo>
                <a:lnTo>
                  <a:pt x="0" y="284839"/>
                </a:lnTo>
                <a:close/>
              </a:path>
            </a:pathLst>
          </a:custGeom>
          <a:solidFill>
            <a:srgbClr val="F9C7CA"/>
          </a:solid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0000"/>
              </a:solidFill>
              <a:effectLst/>
              <a:uLnTx/>
              <a:uFillTx/>
              <a:latin typeface="Comic Sans MS" panose="030F0702030302020204" pitchFamily="66" charset="0"/>
              <a:ea typeface="+mn-ea"/>
              <a:cs typeface="+mn-cs"/>
            </a:endParaRPr>
          </a:p>
        </p:txBody>
      </p:sp>
      <p:pic>
        <p:nvPicPr>
          <p:cNvPr id="5122" name="Picture 2" descr="Premium Vector | Confused boy ask and answer cartoon vector">
            <a:extLst>
              <a:ext uri="{FF2B5EF4-FFF2-40B4-BE49-F238E27FC236}">
                <a16:creationId xmlns:a16="http://schemas.microsoft.com/office/drawing/2014/main" id="{D0C565FC-700A-4CA3-82DD-1D9577B23CE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2445" y="3269456"/>
            <a:ext cx="3183910" cy="18715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7C9AF84-AB59-45BB-B35B-97FFFE9042F9}"/>
              </a:ext>
            </a:extLst>
          </p:cNvPr>
          <p:cNvSpPr txBox="1"/>
          <p:nvPr/>
        </p:nvSpPr>
        <p:spPr>
          <a:xfrm>
            <a:off x="6578944" y="3544204"/>
            <a:ext cx="2445065" cy="1015663"/>
          </a:xfrm>
          <a:prstGeom prst="rect">
            <a:avLst/>
          </a:prstGeom>
          <a:noFill/>
        </p:spPr>
        <p:txBody>
          <a:bodyPr wrap="square">
            <a:spAutoFit/>
          </a:bodyPr>
          <a:lstStyle/>
          <a:p>
            <a:pPr indent="-635"/>
            <a:r>
              <a:rPr lang="en-US" sz="2000" dirty="0">
                <a:solidFill>
                  <a:srgbClr val="EC0089"/>
                </a:solidFill>
                <a:effectLst/>
                <a:latin typeface="Comic Sans MS" panose="030F0702030302020204" pitchFamily="66" charset="0"/>
                <a:ea typeface="Times New Roman" panose="02020603050405020304" pitchFamily="18" charset="0"/>
              </a:rPr>
              <a:t>Sydney Harbour Bridge and Sydney Opera House.</a:t>
            </a:r>
          </a:p>
        </p:txBody>
      </p:sp>
    </p:spTree>
    <p:extLst>
      <p:ext uri="{BB962C8B-B14F-4D97-AF65-F5344CB8AC3E}">
        <p14:creationId xmlns:p14="http://schemas.microsoft.com/office/powerpoint/2010/main" val="120299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anim calcmode="lin" valueType="num">
                                      <p:cBhvr>
                                        <p:cTn id="19" dur="2000" fill="hold"/>
                                        <p:tgtEl>
                                          <p:spTgt spid="17"/>
                                        </p:tgtEl>
                                        <p:attrNameLst>
                                          <p:attrName>ppt_w</p:attrName>
                                        </p:attrNameLst>
                                      </p:cBhvr>
                                      <p:tavLst>
                                        <p:tav tm="0" fmla="#ppt_w*sin(2.5*pi*$)">
                                          <p:val>
                                            <p:fltVal val="0"/>
                                          </p:val>
                                        </p:tav>
                                        <p:tav tm="100000">
                                          <p:val>
                                            <p:fltVal val="1"/>
                                          </p:val>
                                        </p:tav>
                                      </p:tavLst>
                                    </p:anim>
                                    <p:anim calcmode="lin" valueType="num">
                                      <p:cBhvr>
                                        <p:cTn id="20" dur="2000" fill="hold"/>
                                        <p:tgtEl>
                                          <p:spTgt spid="17"/>
                                        </p:tgtEl>
                                        <p:attrNameLst>
                                          <p:attrName>ppt_h</p:attrName>
                                        </p:attrNameLst>
                                      </p:cBhvr>
                                      <p:tavLst>
                                        <p:tav tm="0">
                                          <p:val>
                                            <p:strVal val="#ppt_h"/>
                                          </p:val>
                                        </p:tav>
                                        <p:tav tm="100000">
                                          <p:val>
                                            <p:strVal val="#ppt_h"/>
                                          </p:val>
                                        </p:tav>
                                      </p:tavLst>
                                    </p:anim>
                                  </p:childTnLst>
                                </p:cTn>
                              </p:par>
                              <p:par>
                                <p:cTn id="21" presetID="6"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circle(in)">
                                      <p:cBhvr>
                                        <p:cTn id="23" dur="2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3" grpId="0" animBg="1"/>
      <p:bldP spid="25" grpId="0" animBg="1"/>
      <p:bldP spid="13" grpId="0"/>
    </p:bldLst>
  </p:timing>
</p:sld>
</file>

<file path=ppt/theme/theme1.xml><?xml version="1.0" encoding="utf-8"?>
<a:theme xmlns:a="http://schemas.openxmlformats.org/drawingml/2006/main" name="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11831</TotalTime>
  <Words>820</Words>
  <Application>Microsoft Office PowerPoint</Application>
  <PresentationFormat>On-screen Show (16:9)</PresentationFormat>
  <Paragraphs>84</Paragraphs>
  <Slides>19</Slides>
  <Notes>12</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Nunito</vt:lpstr>
      <vt:lpstr>Comic Sans MS</vt:lpstr>
      <vt:lpstr>Arial</vt:lpstr>
      <vt:lpstr>Kirang Haerang</vt:lpstr>
      <vt:lpstr>Times New Roman</vt:lpstr>
      <vt:lpstr>Calibri</vt:lpstr>
      <vt:lpstr>Nixie One</vt:lpstr>
      <vt:lpstr>Math Subject for Elementary - 1st Grade: Time by Slidesgo</vt:lpstr>
      <vt:lpstr>Office Theme</vt:lpstr>
      <vt:lpstr>PowerPoint Presentation</vt:lpstr>
      <vt:lpstr>Unit 18  Means of transport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Administrator</cp:lastModifiedBy>
  <cp:revision>193</cp:revision>
  <dcterms:modified xsi:type="dcterms:W3CDTF">2025-04-09T14:55:59Z</dcterms:modified>
  <cp:category>9Slide.vn</cp:category>
</cp:coreProperties>
</file>