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media4.WAV" ContentType="audio/x-wav"/>
  <Override PartName="/ppt/media/media5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8" r:id="rId3"/>
  </p:sldMasterIdLst>
  <p:notesMasterIdLst>
    <p:notesMasterId r:id="rId51"/>
  </p:notesMasterIdLst>
  <p:sldIdLst>
    <p:sldId id="635" r:id="rId4"/>
    <p:sldId id="256" r:id="rId5"/>
    <p:sldId id="277" r:id="rId6"/>
    <p:sldId id="281" r:id="rId7"/>
    <p:sldId id="258" r:id="rId8"/>
    <p:sldId id="282" r:id="rId9"/>
    <p:sldId id="265" r:id="rId10"/>
    <p:sldId id="278" r:id="rId11"/>
    <p:sldId id="285" r:id="rId12"/>
    <p:sldId id="286" r:id="rId13"/>
    <p:sldId id="287" r:id="rId14"/>
    <p:sldId id="288" r:id="rId15"/>
    <p:sldId id="329" r:id="rId16"/>
    <p:sldId id="289" r:id="rId17"/>
    <p:sldId id="290" r:id="rId18"/>
    <p:sldId id="291" r:id="rId19"/>
    <p:sldId id="292" r:id="rId20"/>
    <p:sldId id="327" r:id="rId21"/>
    <p:sldId id="279" r:id="rId22"/>
    <p:sldId id="296" r:id="rId23"/>
    <p:sldId id="297" r:id="rId24"/>
    <p:sldId id="298" r:id="rId25"/>
    <p:sldId id="319" r:id="rId26"/>
    <p:sldId id="299" r:id="rId27"/>
    <p:sldId id="300" r:id="rId28"/>
    <p:sldId id="301" r:id="rId29"/>
    <p:sldId id="302" r:id="rId30"/>
    <p:sldId id="320" r:id="rId31"/>
    <p:sldId id="311" r:id="rId32"/>
    <p:sldId id="312" r:id="rId33"/>
    <p:sldId id="313" r:id="rId34"/>
    <p:sldId id="314" r:id="rId35"/>
    <p:sldId id="321" r:id="rId36"/>
    <p:sldId id="307" r:id="rId37"/>
    <p:sldId id="308" r:id="rId38"/>
    <p:sldId id="309" r:id="rId39"/>
    <p:sldId id="310" r:id="rId40"/>
    <p:sldId id="322" r:id="rId41"/>
    <p:sldId id="303" r:id="rId42"/>
    <p:sldId id="304" r:id="rId43"/>
    <p:sldId id="305" r:id="rId44"/>
    <p:sldId id="306" r:id="rId45"/>
    <p:sldId id="323" r:id="rId46"/>
    <p:sldId id="315" r:id="rId47"/>
    <p:sldId id="316" r:id="rId48"/>
    <p:sldId id="317" r:id="rId49"/>
    <p:sldId id="318" r:id="rId50"/>
  </p:sldIdLst>
  <p:sldSz cx="9144000" cy="5143500" type="screen16x9"/>
  <p:notesSz cx="6858000" cy="9144000"/>
  <p:custDataLst>
    <p:tags r:id="rId5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EAAF934-D940-FBA9-BC59-1BF22D197487}" name="Nhung Nguyễn" initials="NN" userId="ec38e0e8f548ff14" providerId="Windows Live"/>
  <p188:author id="{696C64FA-FA87-D8CF-A0EB-1798482ECDAC}" name="Nguyễn Mạnh Trường" initials="NMT" userId="S::nguyenmanhtruong@vnpt.vn::a21a8449-0b5d-400d-8573-9636c2a3653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D99A1"/>
    <a:srgbClr val="42B9AB"/>
    <a:srgbClr val="DA6426"/>
    <a:srgbClr val="E1AB25"/>
    <a:srgbClr val="A1CA30"/>
    <a:srgbClr val="785033"/>
    <a:srgbClr val="E7E5D0"/>
    <a:srgbClr val="C6C4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 showGuides="1">
      <p:cViewPr varScale="1">
        <p:scale>
          <a:sx n="151" d="100"/>
          <a:sy n="151" d="100"/>
        </p:scale>
        <p:origin x="408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gs" Target="tags/tag1.xml"/><Relationship Id="rId60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8585C1F9-F5F1-45C3-A07C-07909B67066D}" type="datetimeFigureOut">
              <a:rPr lang="zh-CN" altLang="en-US" smtClean="0"/>
              <a:pPr/>
              <a:t>2025/4/9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fld id="{1B7FDD0F-D319-44AD-BC6C-C5AB358FF81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737204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方正少儿简体" panose="03000509000000000000" pitchFamily="65" charset="-122"/>
        <a:ea typeface="方正少儿简体" panose="03000509000000000000" pitchFamily="65" charset="-122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999259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9069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06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76302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649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7333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2064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zh-CN" alt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5685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hangye/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301375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2928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708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41824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4080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8376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 defTabSz="914400"/>
              <a:t>2025/4/9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 defTabSz="914400"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4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1403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8956BA-A096-4740-ACF9-61FD0FAB2DC0}" type="datetimeFigureOut">
              <a:rPr lang="en-US"/>
              <a:pPr>
                <a:defRPr/>
              </a:pPr>
              <a:t>4/9/2025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9B6874-84C9-433F-B426-E24AFAD35C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36365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85465-E5FD-4B48-A86D-FD2D273E78C9}" type="datetimeFigureOut">
              <a:rPr lang="en-US"/>
              <a:pPr>
                <a:defRPr/>
              </a:pPr>
              <a:t>4/9/2025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0EDA8-3913-4516-9A45-5897E7938F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75251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F5994-5805-4BC4-AF18-3FCA49FB50B4}" type="datetimeFigureOut">
              <a:rPr lang="en-US"/>
              <a:pPr>
                <a:defRPr/>
              </a:pPr>
              <a:t>4/9/2025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81BBFD-AE59-4B71-BE0E-F9F1E7EAC42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7549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29654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0A1E0-9A3F-481B-8F9E-A63DBDB5FD87}" type="datetimeFigureOut">
              <a:rPr lang="en-US"/>
              <a:pPr>
                <a:defRPr/>
              </a:pPr>
              <a:t>4/9/2025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E31D5-3E44-4B16-818F-5E19CE91A4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4569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4B0180-3F43-49B8-9DF2-4E40F01CA15B}" type="datetimeFigureOut">
              <a:rPr lang="en-US"/>
              <a:pPr>
                <a:defRPr/>
              </a:pPr>
              <a:t>4/9/2025</a:t>
            </a:fld>
            <a:endParaRPr lang="en-GB"/>
          </a:p>
        </p:txBody>
      </p:sp>
      <p:sp>
        <p:nvSpPr>
          <p:cNvPr id="8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37E53-E643-450F-ACB1-FA71DD524E4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1830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A94191-E8E2-4A07-BF9B-9699DE0AC0E2}" type="datetimeFigureOut">
              <a:rPr lang="en-US"/>
              <a:pPr>
                <a:defRPr/>
              </a:pPr>
              <a:t>4/9/2025</a:t>
            </a:fld>
            <a:endParaRPr lang="en-GB"/>
          </a:p>
        </p:txBody>
      </p:sp>
      <p:sp>
        <p:nvSpPr>
          <p:cNvPr id="4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BDD79B-AC1E-4D86-889C-03C74AAC72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10722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B37DA9-8C47-4E68-8392-85B212C07913}" type="datetimeFigureOut">
              <a:rPr lang="en-US"/>
              <a:pPr>
                <a:defRPr/>
              </a:pPr>
              <a:t>4/9/2025</a:t>
            </a:fld>
            <a:endParaRPr lang="en-GB"/>
          </a:p>
        </p:txBody>
      </p:sp>
      <p:sp>
        <p:nvSpPr>
          <p:cNvPr id="3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61E81-8548-4EFD-9FC7-E26B2DEBF9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841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526802-57F5-4893-9783-563A73805A12}" type="datetimeFigureOut">
              <a:rPr lang="en-US"/>
              <a:pPr>
                <a:defRPr/>
              </a:pPr>
              <a:t>4/9/2025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41F41-F75B-465D-A084-1B06326F703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0019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DB81E3-AF19-4A15-BFB7-5BD8FDEEC788}" type="datetimeFigureOut">
              <a:rPr lang="en-US"/>
              <a:pPr>
                <a:defRPr/>
              </a:pPr>
              <a:t>4/9/2025</a:t>
            </a:fld>
            <a:endParaRPr lang="en-GB"/>
          </a:p>
        </p:txBody>
      </p:sp>
      <p:sp>
        <p:nvSpPr>
          <p:cNvPr id="6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FBE0B-0222-4619-9822-D26050C5FE8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5638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20FDC-9C60-414B-94DE-AE7698F59F1B}" type="datetimeFigureOut">
              <a:rPr lang="en-US"/>
              <a:pPr>
                <a:defRPr/>
              </a:pPr>
              <a:t>4/9/2025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304CB2-0582-48DC-95AA-85CB5C2EF97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4636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날짜 개체 틀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66307-5266-4387-8232-4D1A72A76BC5}" type="datetimeFigureOut">
              <a:rPr lang="en-US"/>
              <a:pPr>
                <a:defRPr/>
              </a:pPr>
              <a:t>4/9/2025</a:t>
            </a:fld>
            <a:endParaRPr lang="en-GB"/>
          </a:p>
        </p:txBody>
      </p:sp>
      <p:sp>
        <p:nvSpPr>
          <p:cNvPr id="5" name="바닥글 개체 틀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슬라이드 번호 개체 틀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5A2E0-EA67-4537-8E6F-86C81D4AC8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1518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8367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129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5419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8425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0069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453650" y="0"/>
            <a:ext cx="540060" cy="1231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行业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hlinkClick r:id="rId2"/>
              </a:rPr>
              <a:t>模板</a:t>
            </a:r>
            <a:r>
              <a:rPr lang="en-US" altLang="zh-CN" sz="100" dirty="0">
                <a:solidFill>
                  <a:schemeClr val="tx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http://www.1ppt.com/hangye/</a:t>
            </a:r>
          </a:p>
        </p:txBody>
      </p:sp>
    </p:spTree>
    <p:extLst>
      <p:ext uri="{BB962C8B-B14F-4D97-AF65-F5344CB8AC3E}">
        <p14:creationId xmlns:p14="http://schemas.microsoft.com/office/powerpoint/2010/main" val="23586557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342185BF-1EDE-4AC3-A690-AC72B51D9F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49355" y="4597432"/>
            <a:ext cx="1001125" cy="54606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6013F33-942D-4D05-85E7-D1D838F6B4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5096" y="4564482"/>
            <a:ext cx="1267850" cy="57901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F872872-A07C-4A7F-85F7-3577A73E5B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29483" y="4693059"/>
            <a:ext cx="885348" cy="45044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88DAA1D-CCEE-4929-A14B-BD45F351824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7866" y="4641002"/>
            <a:ext cx="742822" cy="50249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59FD3DA-AD54-483E-A732-5FC5E967DC1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758" y="4575335"/>
            <a:ext cx="980542" cy="56816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414DA6B-4018-4BBC-AA17-8BA6C16FF0A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9500" y="4260949"/>
            <a:ext cx="1071056" cy="8825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38D39E4-0318-4FE4-ACEE-F8DABA7207B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9147" y="4565310"/>
            <a:ext cx="733006" cy="5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288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481BA-38B0-4D82-9D6B-49D674A355D3}" type="datetimeFigureOut">
              <a:rPr lang="zh-CN" altLang="en-US" smtClean="0"/>
              <a:t>2025/4/9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CFC22-9305-480F-8F81-7492A88E693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29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9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5F4481BA-38B0-4D82-9D6B-49D674A355D3}" type="datetimeFigureOut">
              <a:rPr lang="zh-CN" altLang="en-US" smtClean="0"/>
              <a:pPr/>
              <a:t>2025/4/9</a:t>
            </a:fld>
            <a:endParaRPr lang="zh-CN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方正少儿简体" panose="03000509000000000000" pitchFamily="65" charset="-122"/>
              </a:defRPr>
            </a:lvl1pPr>
          </a:lstStyle>
          <a:p>
            <a:fld id="{19BCFC22-9305-480F-8F81-7492A88E693A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BC97E60-33FB-4FA3-82BA-9C001EF70A20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7E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方正少儿简体" panose="03000509000000000000" pitchFamily="65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5808EB-EADF-4767-8E13-9BEF3096228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7" r="2227"/>
          <a:stretch/>
        </p:blipFill>
        <p:spPr>
          <a:xfrm>
            <a:off x="0" y="0"/>
            <a:ext cx="9142249" cy="514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794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3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方正少儿简体" panose="03000509000000000000" pitchFamily="65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806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마스터 텍스트 스타일을 편집합니다</a:t>
            </a:r>
          </a:p>
          <a:p>
            <a:pPr lvl="1"/>
            <a:r>
              <a:rPr lang="en-US"/>
              <a:t>둘째 수준</a:t>
            </a:r>
          </a:p>
          <a:p>
            <a:pPr lvl="2"/>
            <a:r>
              <a:rPr lang="en-US"/>
              <a:t>셋째 수준</a:t>
            </a:r>
          </a:p>
          <a:p>
            <a:pPr lvl="3"/>
            <a:r>
              <a:rPr lang="en-US"/>
              <a:t>넷째 수준</a:t>
            </a:r>
          </a:p>
          <a:p>
            <a:pPr lvl="4"/>
            <a:r>
              <a:rPr lang="en-US"/>
              <a:t>다섯째 수준</a:t>
            </a:r>
          </a:p>
        </p:txBody>
      </p:sp>
      <p:sp>
        <p:nvSpPr>
          <p:cNvPr id="1028" name="날짜 개체 틀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477F563A-0F25-4051-A649-4B4F3689F0C7}" type="datetimeFigureOut">
              <a:rPr lang="en-US" kern="0"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4/9/2025</a:t>
            </a:fld>
            <a:endParaRPr lang="en-GB" kern="0">
              <a:sym typeface="Arial"/>
            </a:endParaRPr>
          </a:p>
        </p:txBody>
      </p:sp>
      <p:sp>
        <p:nvSpPr>
          <p:cNvPr id="1029" name="바닥글 개체 틀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  <a:defRPr/>
            </a:pPr>
            <a:endParaRPr lang="en-GB" kern="0">
              <a:sym typeface="Arial"/>
            </a:endParaRPr>
          </a:p>
        </p:txBody>
      </p:sp>
      <p:sp>
        <p:nvSpPr>
          <p:cNvPr id="1030" name="슬라이드 번호 개체 틀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  <a:latin typeface="+mn-lt"/>
                <a:cs typeface="+mn-cs"/>
              </a:defRPr>
            </a:lvl1pPr>
          </a:lstStyle>
          <a:p>
            <a:pPr defTabSz="914400">
              <a:buClr>
                <a:srgbClr val="000000"/>
              </a:buClr>
              <a:buFont typeface="Arial"/>
              <a:buNone/>
              <a:defRPr/>
            </a:pPr>
            <a:fld id="{09BF079A-B159-4A3C-9D9F-E09ED25C6A60}" type="slidenum">
              <a:rPr lang="en-GB" kern="0">
                <a:sym typeface="Arial"/>
              </a:rPr>
              <a:pPr defTabSz="914400"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lang="en-GB" kern="0"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4592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0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52.svg"/><Relationship Id="rId5" Type="http://schemas.openxmlformats.org/officeDocument/2006/relationships/image" Target="../media/image51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25.png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openxmlformats.org/officeDocument/2006/relationships/image" Target="../media/image5.pn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5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26.xml"/><Relationship Id="rId5" Type="http://schemas.openxmlformats.org/officeDocument/2006/relationships/image" Target="../media/image58.png"/><Relationship Id="rId4" Type="http://schemas.openxmlformats.org/officeDocument/2006/relationships/slide" Target="slide2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openxmlformats.org/officeDocument/2006/relationships/slide" Target="slide28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28.xml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openxmlformats.org/officeDocument/2006/relationships/slide" Target="slide28.xml"/><Relationship Id="rId2" Type="http://schemas.openxmlformats.org/officeDocument/2006/relationships/slideLayout" Target="../slideLayouts/slideLayout23.xml"/><Relationship Id="rId1" Type="http://schemas.openxmlformats.org/officeDocument/2006/relationships/audio" Target="file:///G:\Madagascar%20Bomb%20Game\Madagascar\www.ringersmobile.comCarSirenPolice.wav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52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slide" Target="slide3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31.xml"/><Relationship Id="rId5" Type="http://schemas.openxmlformats.org/officeDocument/2006/relationships/image" Target="../media/image58.png"/><Relationship Id="rId4" Type="http://schemas.openxmlformats.org/officeDocument/2006/relationships/slide" Target="slide3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9.gif"/><Relationship Id="rId5" Type="http://schemas.openxmlformats.org/officeDocument/2006/relationships/image" Target="../media/image62.png"/><Relationship Id="rId4" Type="http://schemas.openxmlformats.org/officeDocument/2006/relationships/slide" Target="slide33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10" Type="http://schemas.openxmlformats.org/officeDocument/2006/relationships/image" Target="../media/image62.png"/><Relationship Id="rId4" Type="http://schemas.openxmlformats.org/officeDocument/2006/relationships/image" Target="../media/image72.png"/><Relationship Id="rId9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2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slide" Target="slide33.xml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52.sv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slide" Target="slide35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36.xml"/><Relationship Id="rId5" Type="http://schemas.openxmlformats.org/officeDocument/2006/relationships/image" Target="../media/image58.png"/><Relationship Id="rId4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70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69.gif"/><Relationship Id="rId5" Type="http://schemas.openxmlformats.org/officeDocument/2006/relationships/image" Target="../media/image62.png"/><Relationship Id="rId4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74.png"/><Relationship Id="rId7" Type="http://schemas.openxmlformats.org/officeDocument/2006/relationships/image" Target="../media/image7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1.png"/><Relationship Id="rId5" Type="http://schemas.openxmlformats.org/officeDocument/2006/relationships/image" Target="../media/image76.png"/><Relationship Id="rId10" Type="http://schemas.openxmlformats.org/officeDocument/2006/relationships/image" Target="../media/image62.png"/><Relationship Id="rId4" Type="http://schemas.openxmlformats.org/officeDocument/2006/relationships/image" Target="../media/image75.png"/><Relationship Id="rId9" Type="http://schemas.openxmlformats.org/officeDocument/2006/relationships/slide" Target="slide3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png"/><Relationship Id="rId4" Type="http://schemas.openxmlformats.org/officeDocument/2006/relationships/slide" Target="slide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5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slide" Target="slide40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41.xml"/><Relationship Id="rId5" Type="http://schemas.openxmlformats.org/officeDocument/2006/relationships/image" Target="../media/image58.png"/><Relationship Id="rId4" Type="http://schemas.openxmlformats.org/officeDocument/2006/relationships/slide" Target="slide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2.png"/><Relationship Id="rId4" Type="http://schemas.openxmlformats.org/officeDocument/2006/relationships/slide" Target="slide43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3.png"/><Relationship Id="rId7" Type="http://schemas.openxmlformats.org/officeDocument/2006/relationships/image" Target="../media/image7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10" Type="http://schemas.openxmlformats.org/officeDocument/2006/relationships/image" Target="../media/image62.png"/><Relationship Id="rId4" Type="http://schemas.openxmlformats.org/officeDocument/2006/relationships/image" Target="../media/image74.png"/><Relationship Id="rId9" Type="http://schemas.openxmlformats.org/officeDocument/2006/relationships/slide" Target="slide4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23.xml"/><Relationship Id="rId1" Type="http://schemas.openxmlformats.org/officeDocument/2006/relationships/audio" Target="file:///G:\Madagascar%20Bomb%20Game\Madagascar\SwooshCombo1.mp3" TargetMode="External"/><Relationship Id="rId6" Type="http://schemas.openxmlformats.org/officeDocument/2006/relationships/slide" Target="slide38.xml"/><Relationship Id="rId5" Type="http://schemas.openxmlformats.org/officeDocument/2006/relationships/image" Target="../media/image81.png"/><Relationship Id="rId4" Type="http://schemas.openxmlformats.org/officeDocument/2006/relationships/image" Target="../media/image80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52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59.png"/><Relationship Id="rId2" Type="http://schemas.openxmlformats.org/officeDocument/2006/relationships/slide" Target="slide45.xml"/><Relationship Id="rId1" Type="http://schemas.openxmlformats.org/officeDocument/2006/relationships/slideLayout" Target="../slideLayouts/slideLayout23.xml"/><Relationship Id="rId6" Type="http://schemas.openxmlformats.org/officeDocument/2006/relationships/slide" Target="slide46.xml"/><Relationship Id="rId5" Type="http://schemas.openxmlformats.org/officeDocument/2006/relationships/image" Target="../media/image58.png"/><Relationship Id="rId4" Type="http://schemas.openxmlformats.org/officeDocument/2006/relationships/slide" Target="slide4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0.png"/><Relationship Id="rId5" Type="http://schemas.openxmlformats.org/officeDocument/2006/relationships/image" Target="../media/image69.gif"/><Relationship Id="rId4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2.png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1.png"/><Relationship Id="rId7" Type="http://schemas.openxmlformats.org/officeDocument/2006/relationships/image" Target="../media/image7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9" Type="http://schemas.openxmlformats.org/officeDocument/2006/relationships/image" Target="../media/image6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4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2.png"/><Relationship Id="rId5" Type="http://schemas.openxmlformats.org/officeDocument/2006/relationships/image" Target="../media/image28.png"/><Relationship Id="rId15" Type="http://schemas.openxmlformats.org/officeDocument/2006/relationships/image" Target="../media/image35.png"/><Relationship Id="rId10" Type="http://schemas.openxmlformats.org/officeDocument/2006/relationships/image" Target="../media/image21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5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8"/>
          <p:cNvGrpSpPr/>
          <p:nvPr/>
        </p:nvGrpSpPr>
        <p:grpSpPr>
          <a:xfrm>
            <a:off x="7810503" y="3368237"/>
            <a:ext cx="1986157" cy="1986157"/>
            <a:chOff x="0" y="0"/>
            <a:chExt cx="812800" cy="812800"/>
          </a:xfrm>
        </p:grpSpPr>
        <p:sp>
          <p:nvSpPr>
            <p:cNvPr id="202" name="Google Shape;202;p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2C8"/>
            </a:solidFill>
            <a:ln>
              <a:noFill/>
            </a:ln>
          </p:spPr>
          <p:txBody>
            <a:bodyPr spcFirstLastPara="1" wrap="square" lIns="45713" tIns="45713" rIns="45713" bIns="45713" anchor="ctr" anchorCtr="0">
              <a:noAutofit/>
            </a:bodyPr>
            <a:lstStyle/>
            <a:p>
              <a:endParaRPr sz="700"/>
            </a:p>
          </p:txBody>
        </p:sp>
        <p:sp>
          <p:nvSpPr>
            <p:cNvPr id="203" name="Google Shape;203;p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algn="ctr">
                <a:lnSpc>
                  <a:spcPct val="147722"/>
                </a:lnSpc>
              </a:pPr>
              <a:endParaRPr sz="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4" name="Google Shape;204;p8"/>
          <p:cNvSpPr/>
          <p:nvPr/>
        </p:nvSpPr>
        <p:spPr>
          <a:xfrm>
            <a:off x="6629400" y="4137772"/>
            <a:ext cx="6686198" cy="838814"/>
          </a:xfrm>
          <a:custGeom>
            <a:avLst/>
            <a:gdLst/>
            <a:ahLst/>
            <a:cxnLst/>
            <a:rect l="l" t="t" r="r" b="b"/>
            <a:pathLst>
              <a:path w="13372395" h="1677628" extrusionOk="0">
                <a:moveTo>
                  <a:pt x="0" y="0"/>
                </a:moveTo>
                <a:lnTo>
                  <a:pt x="13372395" y="0"/>
                </a:lnTo>
                <a:lnTo>
                  <a:pt x="13372395" y="1677628"/>
                </a:lnTo>
                <a:lnTo>
                  <a:pt x="0" y="16776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5" name="Google Shape;205;p8"/>
          <p:cNvSpPr/>
          <p:nvPr/>
        </p:nvSpPr>
        <p:spPr>
          <a:xfrm>
            <a:off x="6760508" y="170007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0" y="0"/>
                </a:lnTo>
                <a:lnTo>
                  <a:pt x="1033190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6" name="Google Shape;206;p8"/>
          <p:cNvSpPr/>
          <p:nvPr/>
        </p:nvSpPr>
        <p:spPr>
          <a:xfrm>
            <a:off x="1866903" y="200039"/>
            <a:ext cx="516595" cy="491432"/>
          </a:xfrm>
          <a:custGeom>
            <a:avLst/>
            <a:gdLst/>
            <a:ahLst/>
            <a:cxnLst/>
            <a:rect l="l" t="t" r="r" b="b"/>
            <a:pathLst>
              <a:path w="1033190" h="982863" extrusionOk="0">
                <a:moveTo>
                  <a:pt x="0" y="0"/>
                </a:moveTo>
                <a:lnTo>
                  <a:pt x="1033191" y="0"/>
                </a:lnTo>
                <a:lnTo>
                  <a:pt x="1033191" y="982863"/>
                </a:lnTo>
                <a:lnTo>
                  <a:pt x="0" y="98286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3" name="Google Shape;223;p8"/>
          <p:cNvSpPr/>
          <p:nvPr/>
        </p:nvSpPr>
        <p:spPr>
          <a:xfrm>
            <a:off x="-538382" y="3368234"/>
            <a:ext cx="2171920" cy="2057400"/>
          </a:xfrm>
          <a:custGeom>
            <a:avLst/>
            <a:gdLst/>
            <a:ahLst/>
            <a:cxnLst/>
            <a:rect l="l" t="t" r="r" b="b"/>
            <a:pathLst>
              <a:path w="4343839" h="4114800" extrusionOk="0">
                <a:moveTo>
                  <a:pt x="0" y="0"/>
                </a:moveTo>
                <a:lnTo>
                  <a:pt x="4343839" y="0"/>
                </a:lnTo>
                <a:lnTo>
                  <a:pt x="434383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4" name="Google Shape;224;p8"/>
          <p:cNvSpPr/>
          <p:nvPr/>
        </p:nvSpPr>
        <p:spPr>
          <a:xfrm rot="742364">
            <a:off x="7872098" y="-223306"/>
            <a:ext cx="1597236" cy="1423832"/>
          </a:xfrm>
          <a:custGeom>
            <a:avLst/>
            <a:gdLst/>
            <a:ahLst/>
            <a:cxnLst/>
            <a:rect l="l" t="t" r="r" b="b"/>
            <a:pathLst>
              <a:path w="2554265" h="2378660" extrusionOk="0">
                <a:moveTo>
                  <a:pt x="0" y="0"/>
                </a:moveTo>
                <a:lnTo>
                  <a:pt x="2554266" y="0"/>
                </a:lnTo>
                <a:lnTo>
                  <a:pt x="2554266" y="2378660"/>
                </a:lnTo>
                <a:lnTo>
                  <a:pt x="0" y="237866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D5B61C-37B5-2240-1395-24018649698A}"/>
              </a:ext>
            </a:extLst>
          </p:cNvPr>
          <p:cNvSpPr txBox="1"/>
          <p:nvPr/>
        </p:nvSpPr>
        <p:spPr>
          <a:xfrm>
            <a:off x="2569032" y="200042"/>
            <a:ext cx="41914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ANH DŨNG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18EDA-D613-D0EF-9960-AD01B58C46D5}"/>
              </a:ext>
            </a:extLst>
          </p:cNvPr>
          <p:cNvSpPr txBox="1"/>
          <p:nvPr/>
        </p:nvSpPr>
        <p:spPr>
          <a:xfrm>
            <a:off x="674914" y="1926612"/>
            <a:ext cx="7794172" cy="2086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ENGLISH - GRADE 5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19: PLACES OF INTEREST</a:t>
            </a:r>
          </a:p>
          <a:p>
            <a:pPr algn="ctr">
              <a:lnSpc>
                <a:spcPct val="150000"/>
              </a:lnSpc>
            </a:pPr>
            <a:r>
              <a:rPr lang="vi-VN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LESSON 2 (1, 2, 3)</a:t>
            </a:r>
            <a:endParaRPr lang="en-US" sz="3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2536" y="948096"/>
            <a:ext cx="4676170" cy="265514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315182" y="3682452"/>
            <a:ext cx="4062965" cy="5913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Da Nang – Hoi An</a:t>
            </a:r>
          </a:p>
        </p:txBody>
      </p:sp>
      <p:sp>
        <p:nvSpPr>
          <p:cNvPr id="7" name="Rectangle 6"/>
          <p:cNvSpPr/>
          <p:nvPr/>
        </p:nvSpPr>
        <p:spPr>
          <a:xfrm>
            <a:off x="2815634" y="1190199"/>
            <a:ext cx="1353506" cy="2675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9" name="Rectangle 8"/>
          <p:cNvSpPr/>
          <p:nvPr/>
        </p:nvSpPr>
        <p:spPr>
          <a:xfrm>
            <a:off x="5419117" y="3172839"/>
            <a:ext cx="1205419" cy="31412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3929975" y="2577831"/>
            <a:ext cx="783716" cy="309508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  <a:t>29 km</a:t>
            </a:r>
          </a:p>
        </p:txBody>
      </p:sp>
      <p:pic>
        <p:nvPicPr>
          <p:cNvPr id="11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0" end="66804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3072" y="1702341"/>
            <a:ext cx="591993" cy="591993"/>
          </a:xfrm>
        </p:spPr>
      </p:pic>
      <p:sp>
        <p:nvSpPr>
          <p:cNvPr id="12" name="Oval 11"/>
          <p:cNvSpPr/>
          <p:nvPr/>
        </p:nvSpPr>
        <p:spPr>
          <a:xfrm>
            <a:off x="2238447" y="1099722"/>
            <a:ext cx="391276" cy="3579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1131156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76302" y="997287"/>
            <a:ext cx="4491291" cy="274742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110418" y="3826561"/>
            <a:ext cx="3377026" cy="5220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Hue - Da Nang</a:t>
            </a:r>
          </a:p>
        </p:txBody>
      </p:sp>
      <p:sp>
        <p:nvSpPr>
          <p:cNvPr id="7" name="Rectangle 6"/>
          <p:cNvSpPr/>
          <p:nvPr/>
        </p:nvSpPr>
        <p:spPr>
          <a:xfrm>
            <a:off x="3146144" y="1261827"/>
            <a:ext cx="687610" cy="31924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9" name="Rectangle 8"/>
          <p:cNvSpPr/>
          <p:nvPr/>
        </p:nvSpPr>
        <p:spPr>
          <a:xfrm>
            <a:off x="5436215" y="3286792"/>
            <a:ext cx="1281656" cy="35019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097646" y="1708863"/>
            <a:ext cx="1137784" cy="350197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100 km</a:t>
            </a:r>
          </a:p>
        </p:txBody>
      </p:sp>
      <p:pic>
        <p:nvPicPr>
          <p:cNvPr id="11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280" end="58104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3072" y="1702341"/>
            <a:ext cx="591993" cy="591993"/>
          </a:xfrm>
        </p:spPr>
      </p:pic>
      <p:sp>
        <p:nvSpPr>
          <p:cNvPr id="12" name="Oval 11"/>
          <p:cNvSpPr/>
          <p:nvPr/>
        </p:nvSpPr>
        <p:spPr>
          <a:xfrm>
            <a:off x="2676763" y="1177574"/>
            <a:ext cx="433655" cy="3599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96591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77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0924" y="1052715"/>
            <a:ext cx="3901042" cy="238397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534579" y="3520584"/>
            <a:ext cx="2961547" cy="43610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Hue – Hoi An</a:t>
            </a:r>
          </a:p>
        </p:txBody>
      </p:sp>
      <p:sp>
        <p:nvSpPr>
          <p:cNvPr id="7" name="Rectangle 6"/>
          <p:cNvSpPr/>
          <p:nvPr/>
        </p:nvSpPr>
        <p:spPr>
          <a:xfrm>
            <a:off x="2501332" y="1279542"/>
            <a:ext cx="663800" cy="3014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9" name="Rectangle 8"/>
          <p:cNvSpPr/>
          <p:nvPr/>
        </p:nvSpPr>
        <p:spPr>
          <a:xfrm>
            <a:off x="4295534" y="3059148"/>
            <a:ext cx="1083860" cy="270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68490" y="1401240"/>
            <a:ext cx="1229777" cy="356583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129 km</a:t>
            </a:r>
          </a:p>
        </p:txBody>
      </p:sp>
      <p:pic>
        <p:nvPicPr>
          <p:cNvPr id="11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9000" end="48824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09632" y="1579531"/>
            <a:ext cx="591993" cy="591993"/>
          </a:xfrm>
        </p:spPr>
      </p:pic>
      <p:sp>
        <p:nvSpPr>
          <p:cNvPr id="12" name="Oval 11"/>
          <p:cNvSpPr/>
          <p:nvPr/>
        </p:nvSpPr>
        <p:spPr>
          <a:xfrm>
            <a:off x="2100924" y="1195643"/>
            <a:ext cx="433655" cy="3599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603801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2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8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134D07A1-EFF1-4C97-9BFC-7628C9C90391}"/>
              </a:ext>
            </a:extLst>
          </p:cNvPr>
          <p:cNvGrpSpPr/>
          <p:nvPr/>
        </p:nvGrpSpPr>
        <p:grpSpPr>
          <a:xfrm>
            <a:off x="38887" y="386233"/>
            <a:ext cx="4342198" cy="459909"/>
            <a:chOff x="2594423" y="1057578"/>
            <a:chExt cx="2036920" cy="1020255"/>
          </a:xfrm>
        </p:grpSpPr>
        <p:sp>
          <p:nvSpPr>
            <p:cNvPr id="16" name="Speech Bubble: Rectangle with Corners Rounded 15">
              <a:extLst>
                <a:ext uri="{FF2B5EF4-FFF2-40B4-BE49-F238E27FC236}">
                  <a16:creationId xmlns:a16="http://schemas.microsoft.com/office/drawing/2014/main" id="{70B8B95E-1A90-4F7A-B024-EEE41FA79F8B}"/>
                </a:ext>
              </a:extLst>
            </p:cNvPr>
            <p:cNvSpPr/>
            <p:nvPr/>
          </p:nvSpPr>
          <p:spPr>
            <a:xfrm>
              <a:off x="2594423" y="1082033"/>
              <a:ext cx="2036920" cy="995800"/>
            </a:xfrm>
            <a:prstGeom prst="wedgeRoundRectCallout">
              <a:avLst>
                <a:gd name="adj1" fmla="val 12387"/>
                <a:gd name="adj2" fmla="val 247574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24C5A4C-BE6E-46FB-8527-3DD325776D40}"/>
                </a:ext>
              </a:extLst>
            </p:cNvPr>
            <p:cNvSpPr txBox="1"/>
            <p:nvPr/>
          </p:nvSpPr>
          <p:spPr>
            <a:xfrm>
              <a:off x="2626505" y="1057578"/>
              <a:ext cx="2004838" cy="10169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Comic Sans MS" panose="030F0702030302020204" pitchFamily="66" charset="0"/>
                  <a:ea typeface="Balsamiq Sans"/>
                  <a:cs typeface="Balsamiq Sans"/>
                  <a:sym typeface="Balsamiq Sans"/>
                </a:rPr>
                <a:t>How far is it from __ to _</a:t>
              </a:r>
              <a:r>
                <a:rPr lang="en-US" sz="2400" i="0" dirty="0">
                  <a:effectLst/>
                  <a:latin typeface="Comic Sans MS" panose="030F0702030302020204" pitchFamily="66" charset="0"/>
                </a:rPr>
                <a:t>_?</a:t>
              </a:r>
              <a:endParaRPr lang="en-US" sz="3200" kern="100" dirty="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AE70F11-C9C8-4054-8C4A-EC663443B0EB}"/>
              </a:ext>
            </a:extLst>
          </p:cNvPr>
          <p:cNvGrpSpPr/>
          <p:nvPr/>
        </p:nvGrpSpPr>
        <p:grpSpPr>
          <a:xfrm>
            <a:off x="4848585" y="1017763"/>
            <a:ext cx="3912679" cy="512335"/>
            <a:chOff x="2431014" y="764567"/>
            <a:chExt cx="2536002" cy="1058561"/>
          </a:xfrm>
        </p:grpSpPr>
        <p:sp>
          <p:nvSpPr>
            <p:cNvPr id="19" name="Speech Bubble: Rectangle with Corners Rounded 18">
              <a:extLst>
                <a:ext uri="{FF2B5EF4-FFF2-40B4-BE49-F238E27FC236}">
                  <a16:creationId xmlns:a16="http://schemas.microsoft.com/office/drawing/2014/main" id="{B16738B1-AEED-44B9-9AB6-9FEF84600E28}"/>
                </a:ext>
              </a:extLst>
            </p:cNvPr>
            <p:cNvSpPr/>
            <p:nvPr/>
          </p:nvSpPr>
          <p:spPr>
            <a:xfrm>
              <a:off x="2455727" y="764567"/>
              <a:ext cx="2511289" cy="1058561"/>
            </a:xfrm>
            <a:prstGeom prst="wedgeRoundRectCallout">
              <a:avLst>
                <a:gd name="adj1" fmla="val 1409"/>
                <a:gd name="adj2" fmla="val 99602"/>
                <a:gd name="adj3" fmla="val 16667"/>
              </a:avLst>
            </a:prstGeom>
            <a:solidFill>
              <a:srgbClr val="FFD774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37CF48-8FC5-4875-B3A9-EE55461FC417}"/>
                </a:ext>
              </a:extLst>
            </p:cNvPr>
            <p:cNvSpPr txBox="1"/>
            <p:nvPr/>
          </p:nvSpPr>
          <p:spPr>
            <a:xfrm>
              <a:off x="2431014" y="827642"/>
              <a:ext cx="2493726" cy="9561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Clr>
                  <a:srgbClr val="000000"/>
                </a:buClr>
                <a:defRPr/>
              </a:pPr>
              <a:r>
                <a:rPr lang="en-US" sz="2400" dirty="0">
                  <a:latin typeface="Comic Sans MS" panose="030F0702030302020204" pitchFamily="66" charset="0"/>
                </a:rPr>
                <a:t> </a:t>
              </a:r>
              <a:r>
                <a:rPr lang="en-US" sz="2400" dirty="0">
                  <a:latin typeface="Comic Sans MS" panose="030F0702030302020204" pitchFamily="66" charset="0"/>
                  <a:ea typeface="Balsamiq Sans"/>
                  <a:cs typeface="Balsamiq Sans"/>
                  <a:sym typeface="Montserrat ExtraBold"/>
                </a:rPr>
                <a:t>It’s about</a:t>
              </a:r>
              <a:r>
                <a:rPr lang="en-US" sz="2400" kern="0" dirty="0">
                  <a:latin typeface="Comic Sans MS" panose="030F0702030302020204" pitchFamily="66" charset="0"/>
                  <a:ea typeface="Frijole"/>
                  <a:cs typeface="Frijole"/>
                  <a:sym typeface="Arial"/>
                </a:rPr>
                <a:t> __ kilometres.</a:t>
              </a:r>
            </a:p>
          </p:txBody>
        </p:sp>
      </p:grpSp>
      <p:pic>
        <p:nvPicPr>
          <p:cNvPr id="11" name="Picture 10" descr="Cartoon of a child and child&#10;&#10;Description automatically generated">
            <a:extLst>
              <a:ext uri="{FF2B5EF4-FFF2-40B4-BE49-F238E27FC236}">
                <a16:creationId xmlns:a16="http://schemas.microsoft.com/office/drawing/2014/main" id="{E298A728-27BD-DDBF-CB75-FC4C603AF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63" y="1732392"/>
            <a:ext cx="5046848" cy="3121710"/>
          </a:xfrm>
          <a:prstGeom prst="rect">
            <a:avLst/>
          </a:prstGeom>
          <a:effectLst>
            <a:glow rad="317500">
              <a:schemeClr val="accent3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982717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078" y="1436434"/>
            <a:ext cx="4675171" cy="2561634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177078" y="119715"/>
            <a:ext cx="4817553" cy="1052384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Can </a:t>
            </a:r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Tho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 to </a:t>
            </a:r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Vinh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 Long?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1983146" y="4322977"/>
            <a:ext cx="5342472" cy="482487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40 </a:t>
            </a:r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kilometres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.</a:t>
            </a:r>
          </a:p>
        </p:txBody>
      </p:sp>
      <p:pic>
        <p:nvPicPr>
          <p:cNvPr id="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39509" y="3796310"/>
            <a:ext cx="988924" cy="126217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890107" y="1737422"/>
            <a:ext cx="1552750" cy="28696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LONG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7325618" y="2583002"/>
            <a:ext cx="874737" cy="393505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Comic Sans MS" panose="030F0702030302020204" pitchFamily="66" charset="0"/>
              </a:rPr>
              <a:t>40 km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587449" y="3263854"/>
            <a:ext cx="1302658" cy="2918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pic>
        <p:nvPicPr>
          <p:cNvPr id="11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49000" end="3780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45646" y="349910"/>
            <a:ext cx="591993" cy="591993"/>
          </a:xfrm>
        </p:spPr>
      </p:pic>
      <p:sp>
        <p:nvSpPr>
          <p:cNvPr id="17" name="Oval 16"/>
          <p:cNvSpPr/>
          <p:nvPr/>
        </p:nvSpPr>
        <p:spPr>
          <a:xfrm>
            <a:off x="2280511" y="1557460"/>
            <a:ext cx="433655" cy="3599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a</a:t>
            </a:r>
          </a:p>
        </p:txBody>
      </p:sp>
      <p:pic>
        <p:nvPicPr>
          <p:cNvPr id="14" name="Picture 13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507847" y="55281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154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630219" y="94272"/>
            <a:ext cx="4363953" cy="1052384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Da Nang to Hoi An?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163599" y="4428463"/>
            <a:ext cx="5297192" cy="493734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29 </a:t>
            </a:r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kilometres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.</a:t>
            </a:r>
          </a:p>
        </p:txBody>
      </p:sp>
      <p:pic>
        <p:nvPicPr>
          <p:cNvPr id="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55062" y="3761606"/>
            <a:ext cx="988924" cy="126217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3599" y="1192983"/>
            <a:ext cx="4931923" cy="308366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942620" y="1467330"/>
            <a:ext cx="1353506" cy="35174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67164" y="3812182"/>
            <a:ext cx="1205419" cy="32508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173165" y="3093396"/>
            <a:ext cx="817123" cy="331904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500" b="1" dirty="0">
                <a:solidFill>
                  <a:schemeClr val="tx1"/>
                </a:solidFill>
                <a:latin typeface="Comic Sans MS" panose="030F0702030302020204" pitchFamily="66" charset="0"/>
              </a:rPr>
              <a:t>29 km</a:t>
            </a:r>
          </a:p>
        </p:txBody>
      </p:sp>
      <p:pic>
        <p:nvPicPr>
          <p:cNvPr id="11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60000" end="2610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43617" y="0"/>
            <a:ext cx="591993" cy="591993"/>
          </a:xfrm>
        </p:spPr>
      </p:pic>
      <p:sp>
        <p:nvSpPr>
          <p:cNvPr id="14" name="Oval 13"/>
          <p:cNvSpPr/>
          <p:nvPr/>
        </p:nvSpPr>
        <p:spPr>
          <a:xfrm>
            <a:off x="2361223" y="1417136"/>
            <a:ext cx="391276" cy="35798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</a:rPr>
              <a:t>b</a:t>
            </a:r>
          </a:p>
        </p:txBody>
      </p:sp>
      <p:pic>
        <p:nvPicPr>
          <p:cNvPr id="15" name="Picture 14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862558" y="11733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92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0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500" y="1255797"/>
            <a:ext cx="4491291" cy="2747420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562823" y="125644"/>
            <a:ext cx="4018353" cy="1052384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Hue to Da Nang?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013704" y="4253755"/>
            <a:ext cx="5572498" cy="70080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100 </a:t>
            </a:r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kilometres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9081" y="382136"/>
            <a:ext cx="646647" cy="87366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902953" y="1528953"/>
            <a:ext cx="702396" cy="2803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299520" y="3561805"/>
            <a:ext cx="1281656" cy="3195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4936141" y="1967764"/>
            <a:ext cx="1115584" cy="350197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100 km</a:t>
            </a:r>
          </a:p>
        </p:txBody>
      </p:sp>
      <p:pic>
        <p:nvPicPr>
          <p:cNvPr id="10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71000" end="1488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43172" y="293914"/>
            <a:ext cx="591993" cy="591993"/>
          </a:xfrm>
        </p:spPr>
      </p:pic>
      <p:sp>
        <p:nvSpPr>
          <p:cNvPr id="14" name="Oval 13"/>
          <p:cNvSpPr/>
          <p:nvPr/>
        </p:nvSpPr>
        <p:spPr>
          <a:xfrm>
            <a:off x="2494729" y="1353083"/>
            <a:ext cx="340130" cy="39226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</a:rPr>
              <a:t>c</a:t>
            </a:r>
          </a:p>
        </p:txBody>
      </p:sp>
      <p:pic>
        <p:nvPicPr>
          <p:cNvPr id="16" name="Picture 15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7625784" y="3726607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607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2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4720" y="1206917"/>
            <a:ext cx="4662846" cy="2849517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2559599" y="107592"/>
            <a:ext cx="4024801" cy="1052384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Hue to Hoi An?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1974715" y="4236828"/>
            <a:ext cx="5537864" cy="568636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129 </a:t>
            </a:r>
            <a:r>
              <a:rPr lang="en-US" sz="3200" b="1" dirty="0" err="1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kilometres</a:t>
            </a:r>
            <a:r>
              <a:rPr lang="en-US" sz="3200" b="1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52697" y="286315"/>
            <a:ext cx="646647" cy="87366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039482" y="1667660"/>
            <a:ext cx="1234857" cy="350197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omic Sans MS" panose="030F0702030302020204" pitchFamily="66" charset="0"/>
              </a:rPr>
              <a:t>129 km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91839" y="1488332"/>
            <a:ext cx="708098" cy="33005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071207" y="3674868"/>
            <a:ext cx="1083860" cy="27075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</a:t>
            </a:r>
          </a:p>
        </p:txBody>
      </p:sp>
      <p:pic>
        <p:nvPicPr>
          <p:cNvPr id="13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82450" end="2994.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263" y="295457"/>
            <a:ext cx="591993" cy="591993"/>
          </a:xfrm>
        </p:spPr>
      </p:pic>
      <p:sp>
        <p:nvSpPr>
          <p:cNvPr id="14" name="Oval 13"/>
          <p:cNvSpPr/>
          <p:nvPr/>
        </p:nvSpPr>
        <p:spPr>
          <a:xfrm>
            <a:off x="2299900" y="1340370"/>
            <a:ext cx="433655" cy="46094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7030A0"/>
                </a:solidFill>
              </a:rPr>
              <a:t>d</a:t>
            </a:r>
          </a:p>
        </p:txBody>
      </p:sp>
      <p:pic>
        <p:nvPicPr>
          <p:cNvPr id="15" name="Picture 14" descr="Little Boy Cartoon Images - Free Download on Freepik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584"/>
          <a:stretch/>
        </p:blipFill>
        <p:spPr bwMode="auto">
          <a:xfrm>
            <a:off x="7512579" y="3810244"/>
            <a:ext cx="1518216" cy="11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009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66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3219" y="2900496"/>
            <a:ext cx="6170781" cy="15811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5123" y="701745"/>
            <a:ext cx="6170781" cy="1698962"/>
          </a:xfrm>
          <a:prstGeom prst="rect">
            <a:avLst/>
          </a:prstGeom>
        </p:spPr>
      </p:pic>
      <p:sp>
        <p:nvSpPr>
          <p:cNvPr id="2" name="Rounded Rectangle 7">
            <a:extLst>
              <a:ext uri="{FF2B5EF4-FFF2-40B4-BE49-F238E27FC236}">
                <a16:creationId xmlns:a16="http://schemas.microsoft.com/office/drawing/2014/main" id="{C2598EE5-E37D-BD4E-F93C-009A0540B150}"/>
              </a:ext>
            </a:extLst>
          </p:cNvPr>
          <p:cNvSpPr/>
          <p:nvPr/>
        </p:nvSpPr>
        <p:spPr>
          <a:xfrm>
            <a:off x="2905124" y="2420880"/>
            <a:ext cx="2882833" cy="2783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Can Tho – Vinh Long / 40</a:t>
            </a:r>
          </a:p>
        </p:txBody>
      </p:sp>
      <p:sp>
        <p:nvSpPr>
          <p:cNvPr id="3" name="Rounded Rectangle 7">
            <a:extLst>
              <a:ext uri="{FF2B5EF4-FFF2-40B4-BE49-F238E27FC236}">
                <a16:creationId xmlns:a16="http://schemas.microsoft.com/office/drawing/2014/main" id="{DA93C2A5-FEBB-CBE4-BFE7-43F2F00B7A0D}"/>
              </a:ext>
            </a:extLst>
          </p:cNvPr>
          <p:cNvSpPr/>
          <p:nvPr/>
        </p:nvSpPr>
        <p:spPr>
          <a:xfrm>
            <a:off x="6274226" y="2407305"/>
            <a:ext cx="2697489" cy="2941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Da Nang – Hoi An / 29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D7A25320-D5A2-E09E-5C59-6C275F514293}"/>
              </a:ext>
            </a:extLst>
          </p:cNvPr>
          <p:cNvSpPr/>
          <p:nvPr/>
        </p:nvSpPr>
        <p:spPr>
          <a:xfrm>
            <a:off x="3035847" y="4552534"/>
            <a:ext cx="2648007" cy="30436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Hue – Da Nang / 100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2EA9863-DE37-4BB1-8B71-B19BB5F89AE1}"/>
              </a:ext>
            </a:extLst>
          </p:cNvPr>
          <p:cNvSpPr/>
          <p:nvPr/>
        </p:nvSpPr>
        <p:spPr>
          <a:xfrm>
            <a:off x="6534987" y="4561381"/>
            <a:ext cx="2432291" cy="30613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70C0"/>
                </a:solidFill>
                <a:latin typeface="Comic Sans MS" panose="030F0702030302020204" pitchFamily="66" charset="0"/>
              </a:rPr>
              <a:t>Hue – Hoi An / 129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A827A2BF-42A3-6D95-A54F-503313740154}"/>
              </a:ext>
            </a:extLst>
          </p:cNvPr>
          <p:cNvSpPr/>
          <p:nvPr/>
        </p:nvSpPr>
        <p:spPr>
          <a:xfrm>
            <a:off x="69197" y="1806789"/>
            <a:ext cx="2660538" cy="7868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How far is it </a:t>
            </a:r>
          </a:p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from __ to __?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E7B5CECC-6548-C0E4-0223-287CE14BFAD7}"/>
              </a:ext>
            </a:extLst>
          </p:cNvPr>
          <p:cNvSpPr/>
          <p:nvPr/>
        </p:nvSpPr>
        <p:spPr>
          <a:xfrm>
            <a:off x="69197" y="2910846"/>
            <a:ext cx="2359703" cy="78681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It’s about __ kilometres.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34004" y="2990794"/>
            <a:ext cx="576145" cy="235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035351" y="2140827"/>
            <a:ext cx="931927" cy="24508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621715" y="782466"/>
            <a:ext cx="1001255" cy="27146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682943" y="940707"/>
            <a:ext cx="1226366" cy="2228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LONG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937593" y="1906713"/>
            <a:ext cx="1047750" cy="2313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662080" y="4224132"/>
            <a:ext cx="1001255" cy="2929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21715" y="3046051"/>
            <a:ext cx="573931" cy="2354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  <p:sp>
        <p:nvSpPr>
          <p:cNvPr id="23" name="Rectangle 22"/>
          <p:cNvSpPr/>
          <p:nvPr/>
        </p:nvSpPr>
        <p:spPr>
          <a:xfrm>
            <a:off x="7872793" y="4261406"/>
            <a:ext cx="826086" cy="22024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HOI AN</a:t>
            </a:r>
          </a:p>
        </p:txBody>
      </p:sp>
      <p:sp>
        <p:nvSpPr>
          <p:cNvPr id="24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1983246" y="56401"/>
            <a:ext cx="535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600" dirty="0"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Act it out.</a:t>
            </a:r>
            <a:endParaRPr lang="zh-CN" altLang="en-US" sz="3600" dirty="0"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96614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2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04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1443" y="1902843"/>
            <a:ext cx="354111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Let’s talk.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7982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BFD9E4A-1B41-43FD-B2D4-3B05E05B6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5847" y="3668763"/>
            <a:ext cx="1728208" cy="147473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A4CDE2A-517A-4D3D-B290-7FE986A575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508" y="3668763"/>
            <a:ext cx="601538" cy="147473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EFE02B6-A7D0-4B5D-8C9B-23325381A5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3063" y="4601940"/>
            <a:ext cx="1064444" cy="5415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77D3105F-3463-45D4-A8B9-2BD6B5C9F5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1533" y="2667000"/>
            <a:ext cx="1160935" cy="24968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A7267450-6C36-4246-BD2A-78DF24D6F7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5427" y="3403601"/>
            <a:ext cx="718511" cy="1740392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D54F8D0-9307-4315-B668-6D7104A067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62778" y="4456173"/>
            <a:ext cx="1016048" cy="68732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B9C586F3-9D06-4B11-9D45-EAEBEA8D559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46465" y="3541339"/>
            <a:ext cx="1443532" cy="160216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B909432C-B396-4D44-90F4-57239220E0E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9000" y="3646723"/>
            <a:ext cx="541004" cy="149677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A61A4C9-F4EB-43D0-8303-B6559039E3C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6655" y="669762"/>
            <a:ext cx="2665860" cy="777542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85E4B4-84E2-488D-B228-64F7AF3EDF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1483" y="689231"/>
            <a:ext cx="2601902" cy="73860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6F621529-7A38-4561-90B5-9F2906ED87B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1198" y="3646723"/>
            <a:ext cx="1060109" cy="106010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F52ED32-01FF-49C4-87FC-817EC6958CB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511" y="3403601"/>
            <a:ext cx="1159965" cy="73206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4D743FD5-386D-4ABE-9E24-15CDA457E434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7050"/>
          <a:stretch/>
        </p:blipFill>
        <p:spPr>
          <a:xfrm>
            <a:off x="707602" y="3125178"/>
            <a:ext cx="1159965" cy="732066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A748E123-2EB8-4C06-894D-7368FD35BEB4}"/>
              </a:ext>
            </a:extLst>
          </p:cNvPr>
          <p:cNvSpPr txBox="1"/>
          <p:nvPr/>
        </p:nvSpPr>
        <p:spPr>
          <a:xfrm>
            <a:off x="898533" y="1496268"/>
            <a:ext cx="73469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pPr algn="ctr"/>
            <a:r>
              <a:rPr lang="en-US" altLang="zh-CN" sz="5400" b="1" dirty="0">
                <a:solidFill>
                  <a:schemeClr val="tx1"/>
                </a:solidFill>
                <a:latin typeface="+mn-lt"/>
                <a:ea typeface="+mn-ea"/>
                <a:cs typeface="+mn-ea"/>
                <a:sym typeface="+mn-lt"/>
              </a:rPr>
              <a:t>Places of interest</a:t>
            </a:r>
            <a:endParaRPr lang="zh-CN" altLang="en-US" sz="5400" b="1" dirty="0">
              <a:solidFill>
                <a:schemeClr val="tx1"/>
              </a:solidFill>
              <a:latin typeface="+mn-lt"/>
              <a:ea typeface="+mn-ea"/>
              <a:cs typeface="+mn-ea"/>
              <a:sym typeface="+mn-lt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54F96F8B-63EB-4A4B-9500-03D94F12EADC}"/>
              </a:ext>
            </a:extLst>
          </p:cNvPr>
          <p:cNvSpPr txBox="1"/>
          <p:nvPr/>
        </p:nvSpPr>
        <p:spPr>
          <a:xfrm>
            <a:off x="3292517" y="561435"/>
            <a:ext cx="2558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UNIT 19</a:t>
            </a:r>
            <a:endParaRPr lang="zh-CN" altLang="en-US" sz="36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17" name="文本框 33">
            <a:extLst>
              <a:ext uri="{FF2B5EF4-FFF2-40B4-BE49-F238E27FC236}">
                <a16:creationId xmlns:a16="http://schemas.microsoft.com/office/drawing/2014/main" id="{889FB76C-22BF-ED8B-7E53-16AD396EFEF5}"/>
              </a:ext>
            </a:extLst>
          </p:cNvPr>
          <p:cNvSpPr txBox="1"/>
          <p:nvPr/>
        </p:nvSpPr>
        <p:spPr>
          <a:xfrm>
            <a:off x="2285847" y="2323058"/>
            <a:ext cx="40706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latin typeface="Comic Sans MS" panose="030F0702030302020204" pitchFamily="66" charset="0"/>
                <a:cs typeface="+mn-ea"/>
                <a:sym typeface="+mn-lt"/>
              </a:rPr>
              <a:t>Lesson 2- Period 3</a:t>
            </a:r>
            <a:endParaRPr lang="zh-CN" altLang="en-US" sz="3200" b="1" dirty="0">
              <a:ln>
                <a:solidFill>
                  <a:schemeClr val="bg1"/>
                </a:solidFill>
              </a:ln>
              <a:solidFill>
                <a:schemeClr val="accent2"/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49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750"/>
                            </p:stCondLst>
                            <p:childTnLst>
                              <p:par>
                                <p:cTn id="7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975" y="844019"/>
            <a:ext cx="9163976" cy="4233078"/>
          </a:xfrm>
          <a:prstGeom prst="rect">
            <a:avLst/>
          </a:prstGeom>
        </p:spPr>
      </p:pic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AF692017-E11A-0AFC-573C-E89361D04B64}"/>
              </a:ext>
            </a:extLst>
          </p:cNvPr>
          <p:cNvSpPr/>
          <p:nvPr/>
        </p:nvSpPr>
        <p:spPr>
          <a:xfrm>
            <a:off x="2001124" y="826317"/>
            <a:ext cx="3637546" cy="52701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What do you think of ___?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4DC5B74-1CDF-840D-F37D-C88A447B74C8}"/>
              </a:ext>
            </a:extLst>
          </p:cNvPr>
          <p:cNvSpPr/>
          <p:nvPr/>
        </p:nvSpPr>
        <p:spPr>
          <a:xfrm>
            <a:off x="1390929" y="1582030"/>
            <a:ext cx="4322498" cy="51930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How far is it from ___ to ___?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15CA60D4-1A03-4387-8AE6-356D3DC104C3}"/>
              </a:ext>
            </a:extLst>
          </p:cNvPr>
          <p:cNvSpPr/>
          <p:nvPr/>
        </p:nvSpPr>
        <p:spPr>
          <a:xfrm>
            <a:off x="5875568" y="971519"/>
            <a:ext cx="775385" cy="519017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___.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057DD27-125A-C5A8-B3DD-31C5DFEF6ED0}"/>
              </a:ext>
            </a:extLst>
          </p:cNvPr>
          <p:cNvSpPr/>
          <p:nvPr/>
        </p:nvSpPr>
        <p:spPr>
          <a:xfrm>
            <a:off x="5746580" y="1763462"/>
            <a:ext cx="811877" cy="47977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>
                <a:solidFill>
                  <a:schemeClr val="tx1"/>
                </a:solidFill>
                <a:latin typeface="Comic Sans MS" panose="030F0702030302020204" pitchFamily="66" charset="0"/>
              </a:rPr>
              <a:t>___.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4009" y="844019"/>
            <a:ext cx="447472" cy="162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56047" y="2629458"/>
            <a:ext cx="1047750" cy="2313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880480" y="2873889"/>
            <a:ext cx="1091327" cy="20566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 VINH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17239" y="2628438"/>
            <a:ext cx="832841" cy="2200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NOI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383130" y="3931105"/>
            <a:ext cx="946516" cy="23131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NAM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907236" y="2626465"/>
            <a:ext cx="1241851" cy="15097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PHONG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875569" y="3362801"/>
            <a:ext cx="1905480" cy="2171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 CHI MINH CITY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728777" y="4784428"/>
            <a:ext cx="1047750" cy="2418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1929" y="3340749"/>
            <a:ext cx="855838" cy="3836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80 km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3834682" y="3087881"/>
            <a:ext cx="744983" cy="3694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54 km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959060" y="4162422"/>
            <a:ext cx="856947" cy="3654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</a:rPr>
              <a:t>165 km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7653316" y="2043959"/>
            <a:ext cx="781008" cy="3259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>
                <a:solidFill>
                  <a:schemeClr val="tx1"/>
                </a:solidFill>
              </a:rPr>
              <a:t>120 km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803294" y="1789076"/>
            <a:ext cx="826851" cy="22005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NOI</a:t>
            </a:r>
          </a:p>
        </p:txBody>
      </p:sp>
      <p:sp>
        <p:nvSpPr>
          <p:cNvPr id="24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2087503" y="-57413"/>
            <a:ext cx="53576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2800" dirty="0"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Act it out.</a:t>
            </a:r>
            <a:endParaRPr lang="zh-CN" altLang="en-US" sz="2800" dirty="0"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292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05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88A72B22-9523-4106-8443-0DAE0F58516F}"/>
              </a:ext>
            </a:extLst>
          </p:cNvPr>
          <p:cNvSpPr txBox="1"/>
          <p:nvPr/>
        </p:nvSpPr>
        <p:spPr>
          <a:xfrm>
            <a:off x="2561294" y="2651251"/>
            <a:ext cx="4021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>
                <a:ln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Madagascar game</a:t>
            </a:r>
            <a:endParaRPr lang="zh-CN" altLang="en-US" sz="4000" b="1" dirty="0">
              <a:ln>
                <a:solidFill>
                  <a:schemeClr val="bg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202" y="1853582"/>
            <a:ext cx="8552062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8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Fun corner and Wrap-up</a:t>
            </a:r>
            <a:endParaRPr lang="zh-CN" altLang="en-US" sz="48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4114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150"/>
                            </p:stCondLst>
                            <p:childTnLst>
                              <p:par>
                                <p:cTn id="8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9206" y="172641"/>
            <a:ext cx="3541113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400" b="1" dirty="0"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Rule:</a:t>
            </a:r>
            <a:endParaRPr lang="zh-CN" altLang="en-US" sz="4400" b="1" dirty="0"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sp>
        <p:nvSpPr>
          <p:cNvPr id="5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435" y="1045928"/>
            <a:ext cx="7938654" cy="230832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pPr marL="685800" indent="-685800" algn="l">
              <a:lnSpc>
                <a:spcPct val="150000"/>
              </a:lnSpc>
              <a:buFontTx/>
              <a:buChar char="-"/>
            </a:pPr>
            <a:r>
              <a:rPr lang="en-US" altLang="zh-CN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Work in 2 teams (Boys and Girls).</a:t>
            </a:r>
          </a:p>
          <a:p>
            <a:pPr marL="685800" indent="-685800" algn="l">
              <a:lnSpc>
                <a:spcPct val="150000"/>
              </a:lnSpc>
              <a:buFontTx/>
              <a:buChar char="-"/>
            </a:pPr>
            <a:r>
              <a:rPr lang="en-US" altLang="zh-CN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Answer the questions.</a:t>
            </a:r>
          </a:p>
          <a:p>
            <a:pPr marL="685800" indent="-685800" algn="l">
              <a:lnSpc>
                <a:spcPct val="150000"/>
              </a:lnSpc>
              <a:buFontTx/>
              <a:buChar char="-"/>
            </a:pPr>
            <a:r>
              <a:rPr lang="en-US" altLang="zh-CN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Pick a crate to get points.</a:t>
            </a:r>
          </a:p>
        </p:txBody>
      </p:sp>
    </p:spTree>
    <p:extLst>
      <p:ext uri="{BB962C8B-B14F-4D97-AF65-F5344CB8AC3E}">
        <p14:creationId xmlns:p14="http://schemas.microsoft.com/office/powerpoint/2010/main" val="415151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5981" y="1041543"/>
            <a:ext cx="4054002" cy="3072676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382376" y="195328"/>
            <a:ext cx="7528160" cy="514475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Ha Noi to Ha Nam?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179843" y="4402423"/>
            <a:ext cx="5250353" cy="557253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54 kilometres.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6497" y="452566"/>
            <a:ext cx="646647" cy="873661"/>
          </a:xfrm>
          <a:prstGeom prst="rect">
            <a:avLst/>
          </a:prstGeom>
        </p:spPr>
      </p:pic>
      <p:pic>
        <p:nvPicPr>
          <p:cNvPr id="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22887" y="3771334"/>
            <a:ext cx="988924" cy="1262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26859" y="2049084"/>
            <a:ext cx="1001950" cy="69411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54 km</a:t>
            </a:r>
          </a:p>
        </p:txBody>
      </p:sp>
      <p:sp>
        <p:nvSpPr>
          <p:cNvPr id="9" name="Rectangle 8"/>
          <p:cNvSpPr/>
          <p:nvPr/>
        </p:nvSpPr>
        <p:spPr>
          <a:xfrm>
            <a:off x="3104747" y="1322477"/>
            <a:ext cx="1074907" cy="3312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NOI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79654" y="3619056"/>
            <a:ext cx="1131648" cy="30455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 NAM</a:t>
            </a:r>
          </a:p>
        </p:txBody>
      </p:sp>
    </p:spTree>
    <p:extLst>
      <p:ext uri="{BB962C8B-B14F-4D97-AF65-F5344CB8AC3E}">
        <p14:creationId xmlns:p14="http://schemas.microsoft.com/office/powerpoint/2010/main" val="110870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모서리가 둥근 직사각형 1"/>
          <p:cNvSpPr>
            <a:spLocks noChangeArrowheads="1"/>
          </p:cNvSpPr>
          <p:nvPr/>
        </p:nvSpPr>
        <p:spPr bwMode="auto">
          <a:xfrm>
            <a:off x="2830748" y="1"/>
            <a:ext cx="3929975" cy="87548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8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Pick a crate!</a:t>
            </a:r>
            <a:endParaRPr lang="en-GB" sz="48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13315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779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그림 2" descr="afro circu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6031" y="214313"/>
            <a:ext cx="3906441" cy="4269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모서리가 둥근 직사각형 5"/>
          <p:cNvSpPr>
            <a:spLocks noChangeArrowheads="1"/>
          </p:cNvSpPr>
          <p:nvPr/>
        </p:nvSpPr>
        <p:spPr bwMode="auto">
          <a:xfrm>
            <a:off x="3025301" y="4043618"/>
            <a:ext cx="4085617" cy="93795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Add 5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13316" name="Picture 4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8799544"/>
      </p:ext>
    </p:extLst>
  </p:cSld>
  <p:clrMapOvr>
    <a:masterClrMapping/>
  </p:clrMapOvr>
  <p:transition>
    <p:sndAc>
      <p:stSnd>
        <p:snd r:embed="rId2" name="afro circu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C 0.007 -0.01333  0.014 -0.028  0.021 -0.04667  C 0.04 -0.1  0.045 -0.152  0.031 -0.16  C 0.017 -0.16933  -0.01 -0.132  -0.029 -0.07867  C -0.039 -0.05067  -0.045 -0.024  -0.047 -0.004  C -0.05 0.012  -0.051 0.028  -0.051 0.04667  C -0.051 0.10667  -0.038 0.156  -0.023 0.156  C -0.008 0.156  0.005 0.10667  0.005 0.04667  C 0.005 0.01867  0.002 -0.008  -0.003 -0.02667  C -0.005 -0.04267  -0.01 -0.06  -0.016 -0.07733  C -0.036 -0.132  -0.063 -0.16933  -0.077 -0.16  C -0.091 -0.15067  -0.086 -0.1  -0.066 -0.04533  C -0.058 -0.02  -0.047 0.00133  -0.036 0.016  C -0.028 0.02933  -0.019 0.04133  -0.007 0.05333  C 0.029 0.092  0.065 0.10933  0.075 0.09333  C 0.084 0.07733  0.064 0.03333  0.028 -0.004  C 0.013 -0.02  -0.003 -0.032  -0.016 -0.04  C -0.028 -0.048  -0.043 -0.05467  -0.059 -0.05867  C -0.103 -0.072  -0.141 -0.068  -0.144 -0.04667  C -0.148 -0.02667  -0.115 0  -0.071 0.01333  C -0.051 0.01867  -0.032 0.02133  -0.017 0.02  C -0.004 0.02  0.01 0.01733  0.025 0.01333  C 0.069 0  0.102 -0.028  0.098 -0.048  C 0.095 -0.068  0.057 -0.07333  0.013 -0.06  C -0.008 -0.05333  -0.027 -0.044  -0.04 -0.03333  C -0.051 -0.02533  -0.062 -0.016  -0.074 -0.004  C -0.109 0.03467  -0.13 0.07733  -0.12 0.09333  C -0.111 0.10933  -0.074 0.092  -0.039 0.05467  C -0.022 0.036  -0.008 0.01733  0 0  Z" pathEditMode="relative" rAng="0" ptsTypes="">
                                      <p:cBhvr>
                                        <p:cTn id="6" dur="5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모서리가 둥근 직사각형 9"/>
          <p:cNvSpPr>
            <a:spLocks noChangeArrowheads="1"/>
          </p:cNvSpPr>
          <p:nvPr/>
        </p:nvSpPr>
        <p:spPr bwMode="auto">
          <a:xfrm>
            <a:off x="2626468" y="4082528"/>
            <a:ext cx="4289898" cy="89904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Steal 3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15364" name="그림 11" descr="motoo_o_GIFSoup.co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feel405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34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143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41"/>
                </p:tgtEl>
              </p:cMediaNode>
            </p:audio>
          </p:childTnLst>
        </p:cTn>
      </p:par>
    </p:tnLst>
    <p:bldLst>
      <p:bldP spid="14338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www.ringersmobile.comCarSirenPolice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423" y="1928812"/>
            <a:ext cx="167878" cy="16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그림 9" descr="DuBois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0"/>
            <a:ext cx="3433763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모서리가 둥근 직사각형 5"/>
          <p:cNvSpPr>
            <a:spLocks noChangeArrowheads="1"/>
          </p:cNvSpPr>
          <p:nvPr/>
        </p:nvSpPr>
        <p:spPr bwMode="auto">
          <a:xfrm>
            <a:off x="2046458" y="4127314"/>
            <a:ext cx="5375746" cy="854262"/>
          </a:xfrm>
          <a:prstGeom prst="roundRect">
            <a:avLst>
              <a:gd name="adj" fmla="val 16667"/>
            </a:avLst>
          </a:prstGeom>
          <a:solidFill>
            <a:schemeClr val="tx1">
              <a:alpha val="61960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05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Everyone loses 2 points!</a:t>
            </a:r>
            <a:endParaRPr lang="en-GB" sz="405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6" name="Picture 4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343081"/>
      </p:ext>
    </p:extLst>
  </p:cSld>
  <p:clrMapOvr>
    <a:masterClrMapping/>
  </p:clrMapOvr>
  <p:transition>
    <p:sndAc>
      <p:stSnd>
        <p:snd r:embed="rId3" name="sire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72" fill="hold"/>
                                        <p:tgtEl>
                                          <p:spTgt spid="153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62"/>
                </p:tgtEl>
              </p:cMediaNode>
            </p:audio>
          </p:childTnLst>
        </p:cTn>
      </p:par>
    </p:tnLst>
    <p:bldLst>
      <p:bldP spid="15364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838" y="1320448"/>
            <a:ext cx="3675933" cy="2323440"/>
          </a:xfrm>
          <a:prstGeom prst="rect">
            <a:avLst/>
          </a:prstGeom>
          <a:ln>
            <a:noFill/>
          </a:ln>
        </p:spPr>
      </p:pic>
      <p:sp>
        <p:nvSpPr>
          <p:cNvPr id="4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275057" y="125298"/>
            <a:ext cx="7074278" cy="493133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Hue to Da Nang?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402218" y="4345905"/>
            <a:ext cx="5222511" cy="54710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100 kilometres.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02157" y="3784534"/>
            <a:ext cx="988924" cy="1262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56084" y="1815022"/>
            <a:ext cx="1183236" cy="38646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100 km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13473" y="3242540"/>
            <a:ext cx="1291735" cy="288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NANG</a:t>
            </a:r>
          </a:p>
        </p:txBody>
      </p:sp>
      <p:sp>
        <p:nvSpPr>
          <p:cNvPr id="9" name="Rectangle 8"/>
          <p:cNvSpPr/>
          <p:nvPr/>
        </p:nvSpPr>
        <p:spPr>
          <a:xfrm>
            <a:off x="2537653" y="1459393"/>
            <a:ext cx="808663" cy="26240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HUE</a:t>
            </a:r>
          </a:p>
        </p:txBody>
      </p:sp>
    </p:spTree>
    <p:extLst>
      <p:ext uri="{BB962C8B-B14F-4D97-AF65-F5344CB8AC3E}">
        <p14:creationId xmlns:p14="http://schemas.microsoft.com/office/powerpoint/2010/main" val="272467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모서리가 둥근 직사각형 1"/>
          <p:cNvSpPr>
            <a:spLocks noChangeArrowheads="1"/>
          </p:cNvSpPr>
          <p:nvPr/>
        </p:nvSpPr>
        <p:spPr bwMode="auto">
          <a:xfrm>
            <a:off x="3103123" y="252920"/>
            <a:ext cx="3497094" cy="856033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4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Pick a crate!</a:t>
            </a:r>
            <a:endParaRPr lang="en-GB" sz="44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8915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3144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01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4BD92C1B-34A2-4B5A-BA71-0918C7E399D0}"/>
              </a:ext>
            </a:extLst>
          </p:cNvPr>
          <p:cNvSpPr/>
          <p:nvPr/>
        </p:nvSpPr>
        <p:spPr>
          <a:xfrm>
            <a:off x="2887559" y="2737340"/>
            <a:ext cx="3368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 dirty="0">
                <a:ln w="3175">
                  <a:solidFill>
                    <a:schemeClr val="bg1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Let’s sing. </a:t>
            </a:r>
            <a:endParaRPr lang="zh-CN" altLang="en-US" sz="3600" b="1" dirty="0">
              <a:ln w="3175">
                <a:solidFill>
                  <a:schemeClr val="bg1"/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50800" dist="38100" dir="2700000" algn="tl" rotWithShape="0">
                  <a:schemeClr val="bg1">
                    <a:lumMod val="85000"/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  <p:sp>
        <p:nvSpPr>
          <p:cNvPr id="22" name="文本框 41">
            <a:extLst>
              <a:ext uri="{FF2B5EF4-FFF2-40B4-BE49-F238E27FC236}">
                <a16:creationId xmlns:a16="http://schemas.microsoft.com/office/drawing/2014/main" id="{A0A2D346-F796-4B30-BC8E-D3B5CBBE4EF5}"/>
              </a:ext>
            </a:extLst>
          </p:cNvPr>
          <p:cNvSpPr txBox="1"/>
          <p:nvPr/>
        </p:nvSpPr>
        <p:spPr>
          <a:xfrm>
            <a:off x="1602397" y="1671353"/>
            <a:ext cx="7214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b="1" dirty="0">
                <a:ln w="3175">
                  <a:noFill/>
                </a:ln>
                <a:latin typeface="Comic Sans MS" panose="030F0702030302020204" pitchFamily="66" charset="0"/>
                <a:cs typeface="+mn-ea"/>
                <a:sym typeface="+mn-lt"/>
              </a:rPr>
              <a:t>Warm-up and Review</a:t>
            </a:r>
            <a:endParaRPr lang="zh-CN" altLang="en-US" sz="4800" b="1" dirty="0">
              <a:ln w="3175">
                <a:noFill/>
              </a:ln>
              <a:latin typeface="Comic Sans MS" panose="030F0702030302020204" pitchFamily="66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207342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모서리가 둥근 직사각형 5"/>
          <p:cNvSpPr>
            <a:spLocks noChangeArrowheads="1"/>
          </p:cNvSpPr>
          <p:nvPr/>
        </p:nvSpPr>
        <p:spPr bwMode="auto">
          <a:xfrm>
            <a:off x="2453802" y="4077157"/>
            <a:ext cx="4007795" cy="792044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Lose 1 point!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8915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그림 7" descr="mor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hno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874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8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7"/>
                </p:tgtEl>
              </p:cMediaNode>
            </p:audio>
          </p:childTnLst>
        </p:cTn>
      </p:par>
    </p:tnLst>
    <p:bldLst>
      <p:bldP spid="38914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그림 7" descr="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그림 8" descr="5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8" name="모서리가 둥근 직사각형 9"/>
          <p:cNvSpPr>
            <a:spLocks noChangeArrowheads="1"/>
          </p:cNvSpPr>
          <p:nvPr/>
        </p:nvSpPr>
        <p:spPr bwMode="auto">
          <a:xfrm>
            <a:off x="2675106" y="3964782"/>
            <a:ext cx="4119664" cy="879592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Add 5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10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1918477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8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모서리가 둥근 직사각형 9"/>
          <p:cNvSpPr>
            <a:spLocks noChangeArrowheads="1"/>
          </p:cNvSpPr>
          <p:nvPr/>
        </p:nvSpPr>
        <p:spPr bwMode="auto">
          <a:xfrm>
            <a:off x="2383276" y="4227709"/>
            <a:ext cx="4606047" cy="753133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Steal 3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41988" name="그림 11" descr="motoo_o_GIFSoup.co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feel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10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5"/>
                </p:tgtEl>
              </p:cMediaNode>
            </p:audio>
          </p:childTnLst>
        </p:cTn>
      </p:par>
    </p:tnLst>
    <p:bldLst>
      <p:bldP spid="40962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7381" y="996887"/>
            <a:ext cx="3409950" cy="2352675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671215" y="135489"/>
            <a:ext cx="8220416" cy="395672"/>
          </a:xfrm>
          <a:prstGeom prst="wedgeRoundRectCallout">
            <a:avLst>
              <a:gd name="adj1" fmla="val -45080"/>
              <a:gd name="adj2" fmla="val 120522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Vinh Long to Can Tho?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071991" y="4419751"/>
            <a:ext cx="5238780" cy="552528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40 kilometres.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7131" y="651753"/>
            <a:ext cx="646647" cy="873661"/>
          </a:xfrm>
          <a:prstGeom prst="rect">
            <a:avLst/>
          </a:prstGeom>
        </p:spPr>
      </p:pic>
      <p:pic>
        <p:nvPicPr>
          <p:cNvPr id="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88148" y="3815288"/>
            <a:ext cx="988924" cy="1262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914472" y="2155342"/>
            <a:ext cx="873485" cy="43477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700" b="1" dirty="0"/>
              <a:t>40 km</a:t>
            </a:r>
          </a:p>
        </p:txBody>
      </p:sp>
      <p:sp>
        <p:nvSpPr>
          <p:cNvPr id="9" name="Rectangle 8"/>
          <p:cNvSpPr/>
          <p:nvPr/>
        </p:nvSpPr>
        <p:spPr>
          <a:xfrm>
            <a:off x="3511419" y="1150601"/>
            <a:ext cx="1561874" cy="36932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LONG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60922" y="2635930"/>
            <a:ext cx="1264772" cy="29849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</p:spTree>
    <p:extLst>
      <p:ext uri="{BB962C8B-B14F-4D97-AF65-F5344CB8AC3E}">
        <p14:creationId xmlns:p14="http://schemas.microsoft.com/office/powerpoint/2010/main" val="589948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모서리가 둥근 직사각형 1"/>
          <p:cNvSpPr>
            <a:spLocks noChangeArrowheads="1"/>
          </p:cNvSpPr>
          <p:nvPr/>
        </p:nvSpPr>
        <p:spPr bwMode="auto">
          <a:xfrm>
            <a:off x="2918296" y="214010"/>
            <a:ext cx="3866745" cy="729573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4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Pick a crate!</a:t>
            </a:r>
            <a:endParaRPr lang="en-GB" sz="44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1747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8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84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모서리가 둥근 직사각형 5"/>
          <p:cNvSpPr>
            <a:spLocks noChangeArrowheads="1"/>
          </p:cNvSpPr>
          <p:nvPr/>
        </p:nvSpPr>
        <p:spPr bwMode="auto">
          <a:xfrm>
            <a:off x="2475689" y="4032522"/>
            <a:ext cx="4421221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Lose 3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1747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그림 7" descr="mort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Ohno23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48933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8" fill="hold"/>
                                        <p:tgtEl>
                                          <p:spTgt spid="317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9"/>
                </p:tgtEl>
              </p:cMediaNode>
            </p:audio>
          </p:childTnLst>
        </p:cTn>
      </p:par>
    </p:tnLst>
    <p:bldLst>
      <p:bldP spid="31746" grpId="0" animBg="1" autoUpdateAnimBg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그림 6" descr="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그림 7" descr="4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그림 8" descr="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그림 2" descr="1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그림 4" descr="6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그림 5" descr="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모서리가 둥근 직사각형 9"/>
          <p:cNvSpPr>
            <a:spLocks noChangeArrowheads="1"/>
          </p:cNvSpPr>
          <p:nvPr/>
        </p:nvSpPr>
        <p:spPr bwMode="auto">
          <a:xfrm>
            <a:off x="2577830" y="4043110"/>
            <a:ext cx="4095344" cy="860137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Add 2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10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4239614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 animBg="1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"/>
            <a:ext cx="6858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모서리가 둥근 직사각형 3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5 points</a:t>
            </a:r>
            <a:endParaRPr lang="en-GB" sz="54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6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7" name="모서리가 둥근 직사각형 5"/>
          <p:cNvSpPr>
            <a:spLocks noChangeArrowheads="1"/>
          </p:cNvSpPr>
          <p:nvPr/>
        </p:nvSpPr>
        <p:spPr bwMode="auto">
          <a:xfrm>
            <a:off x="1143000" y="3990976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25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You like to move it!</a:t>
            </a:r>
            <a:endParaRPr lang="en-GB" sz="525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1005224"/>
      </p:ext>
    </p:extLst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animBg="1" autoUpdateAnimBg="0"/>
      <p:bldP spid="33797" grpId="0" animBg="1" autoUpdateAnimBg="0"/>
      <p:bldP spid="33797" grpId="1" animBg="1" autoUpdateAnimBg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895" y="1140401"/>
            <a:ext cx="3837554" cy="2507202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306031" y="73608"/>
            <a:ext cx="7740692" cy="461413"/>
          </a:xfrm>
          <a:prstGeom prst="wedgeRoundRectCallout">
            <a:avLst>
              <a:gd name="adj1" fmla="val -55881"/>
              <a:gd name="adj2" fmla="val 33741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Ho Chi Minh City to Can Tho?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318880" y="4355059"/>
            <a:ext cx="5143520" cy="557409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165 kilometres.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7209" y="100034"/>
            <a:ext cx="646647" cy="873661"/>
          </a:xfrm>
          <a:prstGeom prst="rect">
            <a:avLst/>
          </a:prstGeom>
        </p:spPr>
      </p:pic>
      <p:pic>
        <p:nvPicPr>
          <p:cNvPr id="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29782" y="3810244"/>
            <a:ext cx="988924" cy="1262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820593" y="2385271"/>
            <a:ext cx="1101603" cy="494116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165 km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91670" y="1140400"/>
            <a:ext cx="2490449" cy="2918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HO CHI MINH CITY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430454" y="3303635"/>
            <a:ext cx="1336100" cy="2832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/>
              <a:t>CAN THO</a:t>
            </a:r>
          </a:p>
        </p:txBody>
      </p:sp>
    </p:spTree>
    <p:extLst>
      <p:ext uri="{BB962C8B-B14F-4D97-AF65-F5344CB8AC3E}">
        <p14:creationId xmlns:p14="http://schemas.microsoft.com/office/powerpoint/2010/main" val="511574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모서리가 둥근 직사각형 1"/>
          <p:cNvSpPr>
            <a:spLocks noChangeArrowheads="1"/>
          </p:cNvSpPr>
          <p:nvPr/>
        </p:nvSpPr>
        <p:spPr bwMode="auto">
          <a:xfrm>
            <a:off x="3093395" y="272375"/>
            <a:ext cx="3205264" cy="836578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4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Pick a crate!</a:t>
            </a:r>
            <a:endParaRPr lang="en-GB" sz="44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20483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02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8" grpId="0" animBg="1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57481" y="902199"/>
            <a:ext cx="4532874" cy="18798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2" descr="French Village Ba Na Hills - Things To Do In Ba Na Hills - Culture Pham  Travel">
            <a:extLst>
              <a:ext uri="{FF2B5EF4-FFF2-40B4-BE49-F238E27FC236}">
                <a16:creationId xmlns:a16="http://schemas.microsoft.com/office/drawing/2014/main" id="{7AADCE57-5735-4CDD-7345-903D73F6B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4" y="2857092"/>
            <a:ext cx="3534364" cy="2286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4" descr="Dau Go Cave (Hang Dau Go), Cây Quéo: photos, how to get there, where is it  located | Planet of Hotels">
            <a:extLst>
              <a:ext uri="{FF2B5EF4-FFF2-40B4-BE49-F238E27FC236}">
                <a16:creationId xmlns:a16="http://schemas.microsoft.com/office/drawing/2014/main" id="{6D2219CA-2A5C-CCA2-4306-7E83A1FA3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771" y="2857092"/>
            <a:ext cx="3501395" cy="22864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15E2D3D-0985-4B52-969A-075D53E59474}"/>
              </a:ext>
            </a:extLst>
          </p:cNvPr>
          <p:cNvSpPr txBox="1">
            <a:spLocks/>
          </p:cNvSpPr>
          <p:nvPr/>
        </p:nvSpPr>
        <p:spPr>
          <a:xfrm>
            <a:off x="47393" y="15928"/>
            <a:ext cx="1781407" cy="455248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Let’s sing.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5AD2C91-CF1C-B8FF-BC0E-E139A7C54DBE}"/>
              </a:ext>
            </a:extLst>
          </p:cNvPr>
          <p:cNvSpPr txBox="1">
            <a:spLocks/>
          </p:cNvSpPr>
          <p:nvPr/>
        </p:nvSpPr>
        <p:spPr>
          <a:xfrm>
            <a:off x="2810367" y="162760"/>
            <a:ext cx="3863878" cy="382615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 i="0" u="none" strike="noStrike" baseline="0" dirty="0">
                <a:solidFill>
                  <a:srgbClr val="FA9D1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...?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21E77-580E-2B13-AD35-8E9AD3B6D79A}"/>
              </a:ext>
            </a:extLst>
          </p:cNvPr>
          <p:cNvSpPr/>
          <p:nvPr/>
        </p:nvSpPr>
        <p:spPr>
          <a:xfrm>
            <a:off x="187200" y="828000"/>
            <a:ext cx="4125600" cy="233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ADAF76-12FE-6AFD-787F-4793B6A19331}"/>
              </a:ext>
            </a:extLst>
          </p:cNvPr>
          <p:cNvSpPr/>
          <p:nvPr/>
        </p:nvSpPr>
        <p:spPr>
          <a:xfrm>
            <a:off x="10598" y="903380"/>
            <a:ext cx="4410395" cy="190059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Ba Na Hills?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fantastic.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exciting.</a:t>
            </a:r>
          </a:p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Na Hills is fantastic and exciting.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7BBAC1-A70E-8E7A-79D4-EF1BAC02302D}"/>
              </a:ext>
            </a:extLst>
          </p:cNvPr>
          <p:cNvSpPr/>
          <p:nvPr/>
        </p:nvSpPr>
        <p:spPr>
          <a:xfrm>
            <a:off x="4568874" y="801852"/>
            <a:ext cx="4719688" cy="2188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think of Dau Go Cave?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peaceful.</a:t>
            </a:r>
          </a:p>
          <a:p>
            <a:pPr algn="l"/>
            <a:r>
              <a:rPr lang="vi-VN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think it’s beautiful.</a:t>
            </a:r>
          </a:p>
          <a:p>
            <a:pPr algn="l"/>
            <a:r>
              <a:rPr lang="en-GB" sz="2400" b="0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Dau Go Cave is peaceful and beautiful.</a:t>
            </a: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Track 85 (1)">
            <a:hlinkClick r:id="" action="ppaction://media"/>
            <a:extLst>
              <a:ext uri="{FF2B5EF4-FFF2-40B4-BE49-F238E27FC236}">
                <a16:creationId xmlns:a16="http://schemas.microsoft.com/office/drawing/2014/main" id="{839D5E99-D35B-4A9A-AF23-D781113E2D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23918" y="1172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0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3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그림 1" descr="1137149_o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431"/>
            <a:ext cx="6858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모서리가 둥근 직사각형 3"/>
          <p:cNvSpPr>
            <a:spLocks noChangeArrowheads="1"/>
          </p:cNvSpPr>
          <p:nvPr/>
        </p:nvSpPr>
        <p:spPr bwMode="auto">
          <a:xfrm>
            <a:off x="1143000" y="3964782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10 points</a:t>
            </a:r>
            <a:endParaRPr lang="en-GB" sz="54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20484" name="Picture 4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모서리가 둥근 직사각형 5"/>
          <p:cNvSpPr>
            <a:spLocks noChangeArrowheads="1"/>
          </p:cNvSpPr>
          <p:nvPr/>
        </p:nvSpPr>
        <p:spPr bwMode="auto">
          <a:xfrm>
            <a:off x="1143000" y="3964781"/>
            <a:ext cx="6858000" cy="96440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25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You like to move it!</a:t>
            </a:r>
            <a:endParaRPr lang="en-GB" sz="525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5762986"/>
      </p:ext>
    </p:extLst>
  </p:cSld>
  <p:clrMapOvr>
    <a:masterClrMapping/>
  </p:clrMapOvr>
  <p:transition>
    <p:sndAc>
      <p:stSnd>
        <p:snd r:embed="rId2" name="Moveit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animBg="1" autoUpdateAnimBg="0"/>
      <p:bldP spid="20485" grpId="0" animBg="1" autoUpdateAnimBg="0"/>
      <p:bldP spid="20485" grpId="1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5" descr="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그림 6" descr="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그림 7" descr="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그림 8" descr="5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그림 2" descr="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그림 4" descr="6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0" name="모서리가 둥근 직사각형 9"/>
          <p:cNvSpPr>
            <a:spLocks noChangeArrowheads="1"/>
          </p:cNvSpPr>
          <p:nvPr/>
        </p:nvSpPr>
        <p:spPr bwMode="auto">
          <a:xfrm>
            <a:off x="2383277" y="4033383"/>
            <a:ext cx="4143983" cy="879592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Add 6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8201" name="Picture 4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4838846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 animBg="1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모서리가 둥근 직사각형 5"/>
          <p:cNvSpPr>
            <a:spLocks noChangeArrowheads="1"/>
          </p:cNvSpPr>
          <p:nvPr/>
        </p:nvSpPr>
        <p:spPr bwMode="auto">
          <a:xfrm>
            <a:off x="2334638" y="4033890"/>
            <a:ext cx="3886200" cy="94768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5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Steal 3 points!</a:t>
            </a:r>
            <a:endParaRPr lang="en-GB" sz="45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3796" name="그림 8" descr="tumblr_lybgmmHPK81qlkzoao1_5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1" y="0"/>
            <a:ext cx="6861572" cy="3856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SwooshCombo1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8772676"/>
      </p:ext>
    </p:extLst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5" fill="hold"/>
                                        <p:tgtEl>
                                          <p:spTgt spid="327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repeatCount="indefinite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3"/>
                </p:tgtEl>
              </p:cMediaNode>
            </p:audio>
          </p:childTnLst>
        </p:cTn>
      </p:par>
    </p:tnLst>
    <p:bldLst>
      <p:bldP spid="32770" grpId="0" animBg="1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188" y="1492792"/>
            <a:ext cx="3714750" cy="2466975"/>
          </a:xfrm>
          <a:prstGeom prst="rect">
            <a:avLst/>
          </a:prstGeom>
        </p:spPr>
      </p:pic>
      <p:sp>
        <p:nvSpPr>
          <p:cNvPr id="4" name="Speech Bubble: Rectangle with Corners Rounded 8">
            <a:extLst>
              <a:ext uri="{FF2B5EF4-FFF2-40B4-BE49-F238E27FC236}">
                <a16:creationId xmlns:a16="http://schemas.microsoft.com/office/drawing/2014/main" id="{0B823AC8-3EE3-C5C9-C00C-71C64F67925B}"/>
              </a:ext>
            </a:extLst>
          </p:cNvPr>
          <p:cNvSpPr/>
          <p:nvPr/>
        </p:nvSpPr>
        <p:spPr>
          <a:xfrm>
            <a:off x="123463" y="176002"/>
            <a:ext cx="9020537" cy="447111"/>
          </a:xfrm>
          <a:prstGeom prst="wedgeRoundRectCallout">
            <a:avLst>
              <a:gd name="adj1" fmla="val -38484"/>
              <a:gd name="adj2" fmla="val 93695"/>
              <a:gd name="adj3" fmla="val 1666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Balsamiq Sans"/>
              </a:rPr>
              <a:t>How far is it from Hue to Hoi An?</a:t>
            </a:r>
          </a:p>
        </p:txBody>
      </p:sp>
      <p:sp>
        <p:nvSpPr>
          <p:cNvPr id="5" name="Speech Bubble: Rectangle with Corners Rounded 9">
            <a:extLst>
              <a:ext uri="{FF2B5EF4-FFF2-40B4-BE49-F238E27FC236}">
                <a16:creationId xmlns:a16="http://schemas.microsoft.com/office/drawing/2014/main" id="{56945208-AF68-C5A8-654E-24A725FDD474}"/>
              </a:ext>
            </a:extLst>
          </p:cNvPr>
          <p:cNvSpPr/>
          <p:nvPr/>
        </p:nvSpPr>
        <p:spPr>
          <a:xfrm>
            <a:off x="2219325" y="4307718"/>
            <a:ext cx="5236491" cy="556334"/>
          </a:xfrm>
          <a:prstGeom prst="wedgeRoundRectCallout">
            <a:avLst>
              <a:gd name="adj1" fmla="val 54572"/>
              <a:gd name="adj2" fmla="val -44606"/>
              <a:gd name="adj3" fmla="val 16667"/>
            </a:avLst>
          </a:prstGeom>
          <a:solidFill>
            <a:schemeClr val="accent3">
              <a:lumMod val="50000"/>
            </a:schemeClr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Balsamiq Sans"/>
                <a:cs typeface="Balsamiq Sans"/>
                <a:sym typeface="Montserrat ExtraBold"/>
              </a:rPr>
              <a:t>It’s about 129 kilometres.</a:t>
            </a:r>
          </a:p>
        </p:txBody>
      </p:sp>
      <p:pic>
        <p:nvPicPr>
          <p:cNvPr id="6" name="Graphic 2">
            <a:extLst>
              <a:ext uri="{FF2B5EF4-FFF2-40B4-BE49-F238E27FC236}">
                <a16:creationId xmlns:a16="http://schemas.microsoft.com/office/drawing/2014/main" id="{34AE204C-0C21-4BCA-98F7-B1F0534D38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50196" y="834244"/>
            <a:ext cx="646647" cy="873661"/>
          </a:xfrm>
          <a:prstGeom prst="rect">
            <a:avLst/>
          </a:prstGeom>
        </p:spPr>
      </p:pic>
      <p:pic>
        <p:nvPicPr>
          <p:cNvPr id="7" name="Graphic 1">
            <a:extLst>
              <a:ext uri="{FF2B5EF4-FFF2-40B4-BE49-F238E27FC236}">
                <a16:creationId xmlns:a16="http://schemas.microsoft.com/office/drawing/2014/main" id="{54003EA0-90D4-47A4-71EA-469B4E28FE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697876" y="3676628"/>
            <a:ext cx="988924" cy="12621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517766" y="1895627"/>
            <a:ext cx="1273433" cy="25424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129 km</a:t>
            </a:r>
          </a:p>
        </p:txBody>
      </p:sp>
      <p:sp>
        <p:nvSpPr>
          <p:cNvPr id="8" name="Rectangle 7"/>
          <p:cNvSpPr/>
          <p:nvPr/>
        </p:nvSpPr>
        <p:spPr>
          <a:xfrm>
            <a:off x="2427188" y="1660899"/>
            <a:ext cx="578372" cy="29183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HUE</a:t>
            </a:r>
          </a:p>
        </p:txBody>
      </p:sp>
      <p:sp>
        <p:nvSpPr>
          <p:cNvPr id="9" name="Rectangle 8"/>
          <p:cNvSpPr/>
          <p:nvPr/>
        </p:nvSpPr>
        <p:spPr>
          <a:xfrm>
            <a:off x="4435674" y="3696176"/>
            <a:ext cx="1177130" cy="26359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/>
              <a:t>HOI AN</a:t>
            </a:r>
          </a:p>
        </p:txBody>
      </p:sp>
    </p:spTree>
    <p:extLst>
      <p:ext uri="{BB962C8B-B14F-4D97-AF65-F5344CB8AC3E}">
        <p14:creationId xmlns:p14="http://schemas.microsoft.com/office/powerpoint/2010/main" val="2574896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모서리가 둥근 직사각형 1"/>
          <p:cNvSpPr>
            <a:spLocks noChangeArrowheads="1"/>
          </p:cNvSpPr>
          <p:nvPr/>
        </p:nvSpPr>
        <p:spPr bwMode="auto">
          <a:xfrm>
            <a:off x="2875562" y="252921"/>
            <a:ext cx="3409545" cy="894944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400" dirty="0">
                <a:solidFill>
                  <a:srgbClr val="FFFFFF"/>
                </a:solidFill>
                <a:latin typeface="Cooper Black" pitchFamily="18" charset="0"/>
                <a:cs typeface="Arial" charset="0"/>
                <a:sym typeface="Arial"/>
              </a:rPr>
              <a:t>Pick a crate!</a:t>
            </a:r>
            <a:endParaRPr lang="en-GB" sz="4400" dirty="0">
              <a:solidFill>
                <a:srgbClr val="FFFFFF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8915" name="그림 5" descr="crate 1.png">
            <a:hlinkClick r:id="rId2" action="ppaction://hlinksldjump"/>
          </p:cNvPr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그림 6" descr="crate 3.png">
            <a:hlinkClick r:id="rId4" action="ppaction://hlinksldjump"/>
          </p:cNvPr>
          <p:cNvPicPr preferRelativeResize="0"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207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그림 7" descr="crate 2.png">
            <a:hlinkClick r:id="rId6" action="ppaction://hlinksldjump"/>
          </p:cNvPr>
          <p:cNvPicPr preferRelativeResize="0"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1821657"/>
            <a:ext cx="2159794" cy="2159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28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 animBg="1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모서리가 둥근 직사각형 5"/>
          <p:cNvSpPr>
            <a:spLocks noChangeArrowheads="1"/>
          </p:cNvSpPr>
          <p:nvPr/>
        </p:nvSpPr>
        <p:spPr bwMode="auto">
          <a:xfrm>
            <a:off x="2686050" y="4145251"/>
            <a:ext cx="3543300" cy="655856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45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Lose 1 point!</a:t>
            </a:r>
            <a:endParaRPr lang="en-GB" sz="45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38915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그림 7" descr="mort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Ohno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34745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7" fill="hold"/>
                                        <p:tgtEl>
                                          <p:spTgt spid="389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9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917"/>
                </p:tgtEl>
              </p:cMediaNode>
            </p:audio>
          </p:childTnLst>
        </p:cTn>
      </p:par>
    </p:tnLst>
    <p:bldLst>
      <p:bldP spid="38914" grpId="0" animBg="1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모서리가 둥근 직사각형 9"/>
          <p:cNvSpPr>
            <a:spLocks noChangeArrowheads="1"/>
          </p:cNvSpPr>
          <p:nvPr/>
        </p:nvSpPr>
        <p:spPr bwMode="auto">
          <a:xfrm>
            <a:off x="2500008" y="4175030"/>
            <a:ext cx="4372583" cy="889320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Steal 2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41988" name="그림 11" descr="motoo_o_GIFSoup.com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7821"/>
            <a:ext cx="6858000" cy="3977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feel39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2457450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651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7" fill="hold"/>
                                        <p:tgtEl>
                                          <p:spTgt spid="409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5" fill="hold" display="0" nodeType="clickEffect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5"/>
                </p:tgtEl>
              </p:cMediaNode>
            </p:audio>
          </p:childTnLst>
        </p:cTn>
      </p:par>
    </p:tnLst>
    <p:bldLst>
      <p:bldP spid="40962" grpId="0" animBg="1" autoUpdateAnimBg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그림 2" descr="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그림 4" descr="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그림 5" descr="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그림 6" descr="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그림 8" descr="5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그림 7" descr="4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547" y="857250"/>
            <a:ext cx="2847975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모서리가 둥근 직사각형 9"/>
          <p:cNvSpPr>
            <a:spLocks noChangeArrowheads="1"/>
          </p:cNvSpPr>
          <p:nvPr/>
        </p:nvSpPr>
        <p:spPr bwMode="auto">
          <a:xfrm>
            <a:off x="2816892" y="3964782"/>
            <a:ext cx="4041108" cy="753133"/>
          </a:xfrm>
          <a:prstGeom prst="roundRect">
            <a:avLst>
              <a:gd name="adj" fmla="val 16667"/>
            </a:avLst>
          </a:prstGeom>
          <a:solidFill>
            <a:schemeClr val="tx1">
              <a:alpha val="29803"/>
            </a:schemeClr>
          </a:solidFill>
          <a:ln w="25400">
            <a:solidFill>
              <a:srgbClr val="385D8A"/>
            </a:solidFill>
            <a:round/>
            <a:headEnd/>
            <a:tailEnd/>
          </a:ln>
        </p:spPr>
        <p:txBody>
          <a:bodyPr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  <a:buFont typeface="Arial"/>
              <a:buNone/>
            </a:pPr>
            <a:r>
              <a:rPr lang="en-US" sz="5400" dirty="0">
                <a:solidFill>
                  <a:srgbClr val="FFFF00"/>
                </a:solidFill>
                <a:latin typeface="Cooper Black" pitchFamily="18" charset="0"/>
                <a:cs typeface="Arial" charset="0"/>
                <a:sym typeface="Arial"/>
              </a:rPr>
              <a:t>Add 4 points!</a:t>
            </a:r>
            <a:endParaRPr lang="en-GB" sz="5400" dirty="0">
              <a:solidFill>
                <a:srgbClr val="FFFF00"/>
              </a:solidFill>
              <a:latin typeface="Cooper Black" pitchFamily="18" charset="0"/>
              <a:cs typeface="Arial" charset="0"/>
              <a:sym typeface="Arial"/>
            </a:endParaRPr>
          </a:p>
        </p:txBody>
      </p:sp>
      <p:pic>
        <p:nvPicPr>
          <p:cNvPr id="10" name="Picture 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328" y="3964782"/>
            <a:ext cx="803672" cy="1016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317943"/>
      </p:ext>
    </p:extLst>
  </p:cSld>
  <p:clrMapOvr>
    <a:masterClrMapping/>
  </p:clrMapOvr>
  <p:transition spd="slow">
    <p:sndAc>
      <p:stSnd>
        <p:snd r:embed="rId2" name="feelgoo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5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24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4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02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1855" y="1969009"/>
            <a:ext cx="6548202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Look, listen and repeat.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131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78246"/>
            <a:ext cx="9144000" cy="3140519"/>
          </a:xfrm>
          <a:prstGeom prst="rect">
            <a:avLst/>
          </a:prstGeom>
        </p:spPr>
      </p:pic>
      <p:sp>
        <p:nvSpPr>
          <p:cNvPr id="5" name="Google Shape;367;p41"/>
          <p:cNvSpPr txBox="1">
            <a:spLocks/>
          </p:cNvSpPr>
          <p:nvPr/>
        </p:nvSpPr>
        <p:spPr>
          <a:xfrm>
            <a:off x="720000" y="273975"/>
            <a:ext cx="7704000" cy="6540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</a:pPr>
            <a:r>
              <a:rPr lang="en-US" b="1" dirty="0"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6" name="Google Shape;367;p41"/>
          <p:cNvSpPr txBox="1">
            <a:spLocks/>
          </p:cNvSpPr>
          <p:nvPr/>
        </p:nvSpPr>
        <p:spPr>
          <a:xfrm>
            <a:off x="628650" y="183777"/>
            <a:ext cx="77040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alsamiq Sans"/>
              <a:buNone/>
              <a:defRPr sz="3500" b="1" i="0" u="none" strike="noStrike" cap="none">
                <a:solidFill>
                  <a:schemeClr val="dk1"/>
                </a:solidFill>
                <a:latin typeface="Balsamiq Sans"/>
                <a:ea typeface="Balsamiq Sans"/>
                <a:cs typeface="Balsamiq Sans"/>
                <a:sym typeface="Balsamiq Sans"/>
              </a:defRPr>
            </a:lvl9pPr>
          </a:lstStyle>
          <a:p>
            <a:pPr algn="ctr"/>
            <a:r>
              <a:rPr lang="en-US" dirty="0">
                <a:latin typeface="Comic Sans MS" panose="030F0702030302020204" pitchFamily="66" charset="0"/>
              </a:rPr>
              <a:t>Where are they going to?</a:t>
            </a:r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5101310" y="1117969"/>
            <a:ext cx="2660290" cy="500950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36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3D208798-73C5-498A-98AA-6A39C34E1B65}"/>
              </a:ext>
            </a:extLst>
          </p:cNvPr>
          <p:cNvSpPr txBox="1"/>
          <p:nvPr/>
        </p:nvSpPr>
        <p:spPr>
          <a:xfrm>
            <a:off x="2087155" y="218082"/>
            <a:ext cx="5357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400">
                <a:ln w="3175">
                  <a:noFill/>
                </a:ln>
                <a:solidFill>
                  <a:schemeClr val="accent2"/>
                </a:solidFill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</a:lstStyle>
          <a:p>
            <a:r>
              <a:rPr lang="en-US" altLang="zh-CN" sz="3600" dirty="0"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Look, listen and repeat.</a:t>
            </a:r>
            <a:endParaRPr lang="zh-CN" altLang="en-US" sz="3600" dirty="0"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A05F901-75C5-4255-8EA9-732BC833BF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711" y="65250"/>
            <a:ext cx="1629463" cy="4752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CD15A1-A8E4-4307-AE87-351E6EF4A40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4822" y="120278"/>
            <a:ext cx="1534451" cy="435586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880A53C0-C6B6-421F-A3E6-E5C9B91F55C2}"/>
              </a:ext>
            </a:extLst>
          </p:cNvPr>
          <p:cNvSpPr>
            <a:spLocks/>
          </p:cNvSpPr>
          <p:nvPr/>
        </p:nvSpPr>
        <p:spPr bwMode="auto">
          <a:xfrm>
            <a:off x="1243396" y="1431940"/>
            <a:ext cx="1301430" cy="669774"/>
          </a:xfrm>
          <a:custGeom>
            <a:avLst/>
            <a:gdLst>
              <a:gd name="T0" fmla="*/ 296 w 356"/>
              <a:gd name="T1" fmla="*/ 62 h 183"/>
              <a:gd name="T2" fmla="*/ 292 w 356"/>
              <a:gd name="T3" fmla="*/ 62 h 183"/>
              <a:gd name="T4" fmla="*/ 237 w 356"/>
              <a:gd name="T5" fmla="*/ 15 h 183"/>
              <a:gd name="T6" fmla="*/ 195 w 356"/>
              <a:gd name="T7" fmla="*/ 34 h 183"/>
              <a:gd name="T8" fmla="*/ 130 w 356"/>
              <a:gd name="T9" fmla="*/ 0 h 183"/>
              <a:gd name="T10" fmla="*/ 53 w 356"/>
              <a:gd name="T11" fmla="*/ 78 h 183"/>
              <a:gd name="T12" fmla="*/ 54 w 356"/>
              <a:gd name="T13" fmla="*/ 91 h 183"/>
              <a:gd name="T14" fmla="*/ 47 w 356"/>
              <a:gd name="T15" fmla="*/ 91 h 183"/>
              <a:gd name="T16" fmla="*/ 0 w 356"/>
              <a:gd name="T17" fmla="*/ 137 h 183"/>
              <a:gd name="T18" fmla="*/ 47 w 356"/>
              <a:gd name="T19" fmla="*/ 183 h 183"/>
              <a:gd name="T20" fmla="*/ 296 w 356"/>
              <a:gd name="T21" fmla="*/ 183 h 183"/>
              <a:gd name="T22" fmla="*/ 356 w 356"/>
              <a:gd name="T23" fmla="*/ 123 h 183"/>
              <a:gd name="T24" fmla="*/ 296 w 356"/>
              <a:gd name="T25" fmla="*/ 62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6" h="183">
                <a:moveTo>
                  <a:pt x="296" y="62"/>
                </a:moveTo>
                <a:cubicBezTo>
                  <a:pt x="294" y="62"/>
                  <a:pt x="293" y="62"/>
                  <a:pt x="292" y="62"/>
                </a:cubicBezTo>
                <a:cubicBezTo>
                  <a:pt x="288" y="35"/>
                  <a:pt x="265" y="15"/>
                  <a:pt x="237" y="15"/>
                </a:cubicBezTo>
                <a:cubicBezTo>
                  <a:pt x="220" y="15"/>
                  <a:pt x="205" y="22"/>
                  <a:pt x="195" y="34"/>
                </a:cubicBezTo>
                <a:cubicBezTo>
                  <a:pt x="181" y="14"/>
                  <a:pt x="157" y="0"/>
                  <a:pt x="130" y="0"/>
                </a:cubicBezTo>
                <a:cubicBezTo>
                  <a:pt x="87" y="0"/>
                  <a:pt x="53" y="35"/>
                  <a:pt x="53" y="78"/>
                </a:cubicBezTo>
                <a:cubicBezTo>
                  <a:pt x="53" y="82"/>
                  <a:pt x="53" y="87"/>
                  <a:pt x="54" y="91"/>
                </a:cubicBezTo>
                <a:cubicBezTo>
                  <a:pt x="51" y="91"/>
                  <a:pt x="49" y="91"/>
                  <a:pt x="47" y="91"/>
                </a:cubicBezTo>
                <a:cubicBezTo>
                  <a:pt x="21" y="91"/>
                  <a:pt x="0" y="111"/>
                  <a:pt x="0" y="137"/>
                </a:cubicBezTo>
                <a:cubicBezTo>
                  <a:pt x="0" y="163"/>
                  <a:pt x="21" y="183"/>
                  <a:pt x="47" y="183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329" y="183"/>
                  <a:pt x="356" y="156"/>
                  <a:pt x="356" y="123"/>
                </a:cubicBezTo>
                <a:cubicBezTo>
                  <a:pt x="356" y="89"/>
                  <a:pt x="329" y="62"/>
                  <a:pt x="296" y="62"/>
                </a:cubicBezTo>
                <a:close/>
              </a:path>
            </a:pathLst>
          </a:custGeom>
          <a:solidFill>
            <a:srgbClr val="42B9A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41268E47-F900-4981-8115-03D1902D6E18}"/>
              </a:ext>
            </a:extLst>
          </p:cNvPr>
          <p:cNvGrpSpPr/>
          <p:nvPr/>
        </p:nvGrpSpPr>
        <p:grpSpPr>
          <a:xfrm>
            <a:off x="1397226" y="2153444"/>
            <a:ext cx="906645" cy="765067"/>
            <a:chOff x="1397226" y="2153444"/>
            <a:chExt cx="906645" cy="765067"/>
          </a:xfrm>
        </p:grpSpPr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7F1324A1-CBC5-40B0-9399-536A3BB93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9976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1" name="Freeform 7">
              <a:extLst>
                <a:ext uri="{FF2B5EF4-FFF2-40B4-BE49-F238E27FC236}">
                  <a16:creationId xmlns:a16="http://schemas.microsoft.com/office/drawing/2014/main" id="{7BF2A1BA-3FC0-4E60-B129-E3BDA9167C18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0230" y="2439323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10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10" y="48"/>
                  </a:cubicBezTo>
                  <a:cubicBezTo>
                    <a:pt x="1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EA022714-80C7-437A-B82B-14D4C027F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23207" y="2725202"/>
              <a:ext cx="127965" cy="193309"/>
            </a:xfrm>
            <a:custGeom>
              <a:avLst/>
              <a:gdLst>
                <a:gd name="T0" fmla="*/ 30 w 35"/>
                <a:gd name="T1" fmla="*/ 40 h 53"/>
                <a:gd name="T2" fmla="*/ 9 w 35"/>
                <a:gd name="T3" fmla="*/ 48 h 53"/>
                <a:gd name="T4" fmla="*/ 4 w 35"/>
                <a:gd name="T5" fmla="*/ 27 h 53"/>
                <a:gd name="T6" fmla="*/ 34 w 35"/>
                <a:gd name="T7" fmla="*/ 0 h 53"/>
                <a:gd name="T8" fmla="*/ 30 w 35"/>
                <a:gd name="T9" fmla="*/ 4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3">
                  <a:moveTo>
                    <a:pt x="30" y="40"/>
                  </a:moveTo>
                  <a:cubicBezTo>
                    <a:pt x="26" y="47"/>
                    <a:pt x="17" y="53"/>
                    <a:pt x="9" y="48"/>
                  </a:cubicBezTo>
                  <a:cubicBezTo>
                    <a:pt x="0" y="43"/>
                    <a:pt x="0" y="34"/>
                    <a:pt x="4" y="27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DCB7A065-A278-4CEA-BA4E-B08247DA821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5906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1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38D771B3-2623-4AEE-811E-2F850FC5365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0244" y="2439323"/>
              <a:ext cx="123881" cy="190586"/>
            </a:xfrm>
            <a:custGeom>
              <a:avLst/>
              <a:gdLst>
                <a:gd name="T0" fmla="*/ 29 w 34"/>
                <a:gd name="T1" fmla="*/ 40 h 52"/>
                <a:gd name="T2" fmla="*/ 9 w 34"/>
                <a:gd name="T3" fmla="*/ 48 h 52"/>
                <a:gd name="T4" fmla="*/ 3 w 34"/>
                <a:gd name="T5" fmla="*/ 26 h 52"/>
                <a:gd name="T6" fmla="*/ 34 w 34"/>
                <a:gd name="T7" fmla="*/ 0 h 52"/>
                <a:gd name="T8" fmla="*/ 29 w 34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29" y="40"/>
                  </a:moveTo>
                  <a:cubicBezTo>
                    <a:pt x="26" y="47"/>
                    <a:pt x="17" y="52"/>
                    <a:pt x="9" y="48"/>
                  </a:cubicBezTo>
                  <a:cubicBezTo>
                    <a:pt x="0" y="43"/>
                    <a:pt x="0" y="34"/>
                    <a:pt x="3" y="26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4"/>
                    <a:pt x="34" y="30"/>
                    <a:pt x="29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466840F5-7E1A-4B7E-AFCD-6A2D0A1EC8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349" y="2153444"/>
              <a:ext cx="123881" cy="190586"/>
            </a:xfrm>
            <a:custGeom>
              <a:avLst/>
              <a:gdLst>
                <a:gd name="T0" fmla="*/ 29 w 34"/>
                <a:gd name="T1" fmla="*/ 40 h 52"/>
                <a:gd name="T2" fmla="*/ 9 w 34"/>
                <a:gd name="T3" fmla="*/ 48 h 52"/>
                <a:gd name="T4" fmla="*/ 3 w 34"/>
                <a:gd name="T5" fmla="*/ 26 h 52"/>
                <a:gd name="T6" fmla="*/ 34 w 34"/>
                <a:gd name="T7" fmla="*/ 0 h 52"/>
                <a:gd name="T8" fmla="*/ 29 w 34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29" y="40"/>
                  </a:moveTo>
                  <a:cubicBezTo>
                    <a:pt x="26" y="47"/>
                    <a:pt x="17" y="52"/>
                    <a:pt x="9" y="48"/>
                  </a:cubicBezTo>
                  <a:cubicBezTo>
                    <a:pt x="0" y="43"/>
                    <a:pt x="0" y="34"/>
                    <a:pt x="3" y="26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3"/>
                    <a:pt x="34" y="30"/>
                    <a:pt x="29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6" name="Freeform 12">
              <a:extLst>
                <a:ext uri="{FF2B5EF4-FFF2-40B4-BE49-F238E27FC236}">
                  <a16:creationId xmlns:a16="http://schemas.microsoft.com/office/drawing/2014/main" id="{ABBF1841-B2AA-4B4B-827D-31B05CF598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97226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4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17" name="Freeform 13">
              <a:extLst>
                <a:ext uri="{FF2B5EF4-FFF2-40B4-BE49-F238E27FC236}">
                  <a16:creationId xmlns:a16="http://schemas.microsoft.com/office/drawing/2014/main" id="{76E90293-DFE9-45EF-BA2C-2D7D1290B2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95242" y="2439323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4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rgbClr val="42B9A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40" name="文本框 39">
            <a:extLst>
              <a:ext uri="{FF2B5EF4-FFF2-40B4-BE49-F238E27FC236}">
                <a16:creationId xmlns:a16="http://schemas.microsoft.com/office/drawing/2014/main" id="{1F75B858-F1E9-44E8-8EAF-9383956566C3}"/>
              </a:ext>
            </a:extLst>
          </p:cNvPr>
          <p:cNvSpPr txBox="1"/>
          <p:nvPr/>
        </p:nvSpPr>
        <p:spPr>
          <a:xfrm>
            <a:off x="1397226" y="1702728"/>
            <a:ext cx="1064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cs typeface="+mn-ea"/>
                <a:sym typeface="+mn-lt"/>
              </a:rPr>
              <a:t>Add text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F5B1A877-D548-425D-9F97-F4F1CD5661D7}"/>
              </a:ext>
            </a:extLst>
          </p:cNvPr>
          <p:cNvSpPr>
            <a:spLocks/>
          </p:cNvSpPr>
          <p:nvPr/>
        </p:nvSpPr>
        <p:spPr bwMode="auto">
          <a:xfrm>
            <a:off x="3919716" y="1431940"/>
            <a:ext cx="1301430" cy="669774"/>
          </a:xfrm>
          <a:custGeom>
            <a:avLst/>
            <a:gdLst>
              <a:gd name="T0" fmla="*/ 296 w 356"/>
              <a:gd name="T1" fmla="*/ 62 h 183"/>
              <a:gd name="T2" fmla="*/ 292 w 356"/>
              <a:gd name="T3" fmla="*/ 62 h 183"/>
              <a:gd name="T4" fmla="*/ 237 w 356"/>
              <a:gd name="T5" fmla="*/ 15 h 183"/>
              <a:gd name="T6" fmla="*/ 195 w 356"/>
              <a:gd name="T7" fmla="*/ 34 h 183"/>
              <a:gd name="T8" fmla="*/ 130 w 356"/>
              <a:gd name="T9" fmla="*/ 0 h 183"/>
              <a:gd name="T10" fmla="*/ 53 w 356"/>
              <a:gd name="T11" fmla="*/ 78 h 183"/>
              <a:gd name="T12" fmla="*/ 54 w 356"/>
              <a:gd name="T13" fmla="*/ 91 h 183"/>
              <a:gd name="T14" fmla="*/ 47 w 356"/>
              <a:gd name="T15" fmla="*/ 91 h 183"/>
              <a:gd name="T16" fmla="*/ 0 w 356"/>
              <a:gd name="T17" fmla="*/ 137 h 183"/>
              <a:gd name="T18" fmla="*/ 47 w 356"/>
              <a:gd name="T19" fmla="*/ 183 h 183"/>
              <a:gd name="T20" fmla="*/ 296 w 356"/>
              <a:gd name="T21" fmla="*/ 183 h 183"/>
              <a:gd name="T22" fmla="*/ 356 w 356"/>
              <a:gd name="T23" fmla="*/ 123 h 183"/>
              <a:gd name="T24" fmla="*/ 296 w 356"/>
              <a:gd name="T25" fmla="*/ 62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6" h="183">
                <a:moveTo>
                  <a:pt x="296" y="62"/>
                </a:moveTo>
                <a:cubicBezTo>
                  <a:pt x="294" y="62"/>
                  <a:pt x="293" y="62"/>
                  <a:pt x="292" y="62"/>
                </a:cubicBezTo>
                <a:cubicBezTo>
                  <a:pt x="288" y="35"/>
                  <a:pt x="265" y="15"/>
                  <a:pt x="237" y="15"/>
                </a:cubicBezTo>
                <a:cubicBezTo>
                  <a:pt x="220" y="15"/>
                  <a:pt x="205" y="22"/>
                  <a:pt x="195" y="34"/>
                </a:cubicBezTo>
                <a:cubicBezTo>
                  <a:pt x="181" y="14"/>
                  <a:pt x="157" y="0"/>
                  <a:pt x="130" y="0"/>
                </a:cubicBezTo>
                <a:cubicBezTo>
                  <a:pt x="87" y="0"/>
                  <a:pt x="53" y="35"/>
                  <a:pt x="53" y="78"/>
                </a:cubicBezTo>
                <a:cubicBezTo>
                  <a:pt x="53" y="82"/>
                  <a:pt x="53" y="87"/>
                  <a:pt x="54" y="91"/>
                </a:cubicBezTo>
                <a:cubicBezTo>
                  <a:pt x="51" y="91"/>
                  <a:pt x="49" y="91"/>
                  <a:pt x="47" y="91"/>
                </a:cubicBezTo>
                <a:cubicBezTo>
                  <a:pt x="21" y="91"/>
                  <a:pt x="0" y="111"/>
                  <a:pt x="0" y="137"/>
                </a:cubicBezTo>
                <a:cubicBezTo>
                  <a:pt x="0" y="163"/>
                  <a:pt x="21" y="183"/>
                  <a:pt x="47" y="183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329" y="183"/>
                  <a:pt x="356" y="156"/>
                  <a:pt x="356" y="123"/>
                </a:cubicBezTo>
                <a:cubicBezTo>
                  <a:pt x="356" y="89"/>
                  <a:pt x="329" y="62"/>
                  <a:pt x="296" y="6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EBA12ECB-6F15-44AB-AAB2-7B891226534F}"/>
              </a:ext>
            </a:extLst>
          </p:cNvPr>
          <p:cNvGrpSpPr/>
          <p:nvPr/>
        </p:nvGrpSpPr>
        <p:grpSpPr>
          <a:xfrm>
            <a:off x="4073546" y="2153444"/>
            <a:ext cx="906645" cy="765067"/>
            <a:chOff x="4073546" y="2153444"/>
            <a:chExt cx="906645" cy="765067"/>
          </a:xfrm>
        </p:grpSpPr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73DBEA0B-FD97-47C7-B083-DA0CE8DD1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96296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283E8A0C-D39D-4BB7-B483-061E8936E4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6550" y="2439323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10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10" y="48"/>
                  </a:cubicBezTo>
                  <a:cubicBezTo>
                    <a:pt x="1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512A49DA-28E5-4B58-ABF7-0EEDC6D7D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9527" y="2725202"/>
              <a:ext cx="127965" cy="193309"/>
            </a:xfrm>
            <a:custGeom>
              <a:avLst/>
              <a:gdLst>
                <a:gd name="T0" fmla="*/ 30 w 35"/>
                <a:gd name="T1" fmla="*/ 40 h 53"/>
                <a:gd name="T2" fmla="*/ 9 w 35"/>
                <a:gd name="T3" fmla="*/ 48 h 53"/>
                <a:gd name="T4" fmla="*/ 4 w 35"/>
                <a:gd name="T5" fmla="*/ 27 h 53"/>
                <a:gd name="T6" fmla="*/ 34 w 35"/>
                <a:gd name="T7" fmla="*/ 0 h 53"/>
                <a:gd name="T8" fmla="*/ 30 w 35"/>
                <a:gd name="T9" fmla="*/ 4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3">
                  <a:moveTo>
                    <a:pt x="30" y="40"/>
                  </a:moveTo>
                  <a:cubicBezTo>
                    <a:pt x="26" y="47"/>
                    <a:pt x="17" y="53"/>
                    <a:pt x="9" y="48"/>
                  </a:cubicBezTo>
                  <a:cubicBezTo>
                    <a:pt x="0" y="43"/>
                    <a:pt x="0" y="34"/>
                    <a:pt x="4" y="27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17A1B685-CF69-48E6-A928-7C85BC8397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2226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1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67FA37FA-B672-4963-BF5D-42523F113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6564" y="2439323"/>
              <a:ext cx="123881" cy="190586"/>
            </a:xfrm>
            <a:custGeom>
              <a:avLst/>
              <a:gdLst>
                <a:gd name="T0" fmla="*/ 29 w 34"/>
                <a:gd name="T1" fmla="*/ 40 h 52"/>
                <a:gd name="T2" fmla="*/ 9 w 34"/>
                <a:gd name="T3" fmla="*/ 48 h 52"/>
                <a:gd name="T4" fmla="*/ 3 w 34"/>
                <a:gd name="T5" fmla="*/ 26 h 52"/>
                <a:gd name="T6" fmla="*/ 34 w 34"/>
                <a:gd name="T7" fmla="*/ 0 h 52"/>
                <a:gd name="T8" fmla="*/ 29 w 34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29" y="40"/>
                  </a:moveTo>
                  <a:cubicBezTo>
                    <a:pt x="26" y="47"/>
                    <a:pt x="17" y="52"/>
                    <a:pt x="9" y="48"/>
                  </a:cubicBezTo>
                  <a:cubicBezTo>
                    <a:pt x="0" y="43"/>
                    <a:pt x="0" y="34"/>
                    <a:pt x="3" y="26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4"/>
                    <a:pt x="34" y="30"/>
                    <a:pt x="29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067B1C85-5E96-4047-B635-7E6B000F58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669" y="2153444"/>
              <a:ext cx="123881" cy="190586"/>
            </a:xfrm>
            <a:custGeom>
              <a:avLst/>
              <a:gdLst>
                <a:gd name="T0" fmla="*/ 29 w 34"/>
                <a:gd name="T1" fmla="*/ 40 h 52"/>
                <a:gd name="T2" fmla="*/ 9 w 34"/>
                <a:gd name="T3" fmla="*/ 48 h 52"/>
                <a:gd name="T4" fmla="*/ 3 w 34"/>
                <a:gd name="T5" fmla="*/ 26 h 52"/>
                <a:gd name="T6" fmla="*/ 34 w 34"/>
                <a:gd name="T7" fmla="*/ 0 h 52"/>
                <a:gd name="T8" fmla="*/ 29 w 34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29" y="40"/>
                  </a:moveTo>
                  <a:cubicBezTo>
                    <a:pt x="26" y="47"/>
                    <a:pt x="17" y="52"/>
                    <a:pt x="9" y="48"/>
                  </a:cubicBezTo>
                  <a:cubicBezTo>
                    <a:pt x="0" y="43"/>
                    <a:pt x="0" y="34"/>
                    <a:pt x="3" y="26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3"/>
                    <a:pt x="34" y="30"/>
                    <a:pt x="29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C172666D-1A1E-4E1A-8601-D0EBF37AB8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3546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4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68B4DE2E-7D03-42E7-9574-45F3F8A93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1562" y="2439323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4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43" name="文本框 42">
            <a:extLst>
              <a:ext uri="{FF2B5EF4-FFF2-40B4-BE49-F238E27FC236}">
                <a16:creationId xmlns:a16="http://schemas.microsoft.com/office/drawing/2014/main" id="{3B28A471-74DC-4880-8EF6-678FD6614964}"/>
              </a:ext>
            </a:extLst>
          </p:cNvPr>
          <p:cNvSpPr txBox="1"/>
          <p:nvPr/>
        </p:nvSpPr>
        <p:spPr>
          <a:xfrm>
            <a:off x="4055848" y="1702728"/>
            <a:ext cx="1064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cs typeface="+mn-ea"/>
                <a:sym typeface="+mn-lt"/>
              </a:rPr>
              <a:t>Add text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31" name="Freeform 5">
            <a:extLst>
              <a:ext uri="{FF2B5EF4-FFF2-40B4-BE49-F238E27FC236}">
                <a16:creationId xmlns:a16="http://schemas.microsoft.com/office/drawing/2014/main" id="{34A511B4-FAB3-42AB-9195-6779D1550D29}"/>
              </a:ext>
            </a:extLst>
          </p:cNvPr>
          <p:cNvSpPr>
            <a:spLocks/>
          </p:cNvSpPr>
          <p:nvPr/>
        </p:nvSpPr>
        <p:spPr bwMode="auto">
          <a:xfrm>
            <a:off x="6596035" y="1431940"/>
            <a:ext cx="1301430" cy="669774"/>
          </a:xfrm>
          <a:custGeom>
            <a:avLst/>
            <a:gdLst>
              <a:gd name="T0" fmla="*/ 296 w 356"/>
              <a:gd name="T1" fmla="*/ 62 h 183"/>
              <a:gd name="T2" fmla="*/ 292 w 356"/>
              <a:gd name="T3" fmla="*/ 62 h 183"/>
              <a:gd name="T4" fmla="*/ 237 w 356"/>
              <a:gd name="T5" fmla="*/ 15 h 183"/>
              <a:gd name="T6" fmla="*/ 195 w 356"/>
              <a:gd name="T7" fmla="*/ 34 h 183"/>
              <a:gd name="T8" fmla="*/ 130 w 356"/>
              <a:gd name="T9" fmla="*/ 0 h 183"/>
              <a:gd name="T10" fmla="*/ 53 w 356"/>
              <a:gd name="T11" fmla="*/ 78 h 183"/>
              <a:gd name="T12" fmla="*/ 54 w 356"/>
              <a:gd name="T13" fmla="*/ 91 h 183"/>
              <a:gd name="T14" fmla="*/ 47 w 356"/>
              <a:gd name="T15" fmla="*/ 91 h 183"/>
              <a:gd name="T16" fmla="*/ 0 w 356"/>
              <a:gd name="T17" fmla="*/ 137 h 183"/>
              <a:gd name="T18" fmla="*/ 47 w 356"/>
              <a:gd name="T19" fmla="*/ 183 h 183"/>
              <a:gd name="T20" fmla="*/ 296 w 356"/>
              <a:gd name="T21" fmla="*/ 183 h 183"/>
              <a:gd name="T22" fmla="*/ 356 w 356"/>
              <a:gd name="T23" fmla="*/ 123 h 183"/>
              <a:gd name="T24" fmla="*/ 296 w 356"/>
              <a:gd name="T25" fmla="*/ 62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56" h="183">
                <a:moveTo>
                  <a:pt x="296" y="62"/>
                </a:moveTo>
                <a:cubicBezTo>
                  <a:pt x="294" y="62"/>
                  <a:pt x="293" y="62"/>
                  <a:pt x="292" y="62"/>
                </a:cubicBezTo>
                <a:cubicBezTo>
                  <a:pt x="288" y="35"/>
                  <a:pt x="265" y="15"/>
                  <a:pt x="237" y="15"/>
                </a:cubicBezTo>
                <a:cubicBezTo>
                  <a:pt x="220" y="15"/>
                  <a:pt x="205" y="22"/>
                  <a:pt x="195" y="34"/>
                </a:cubicBezTo>
                <a:cubicBezTo>
                  <a:pt x="181" y="14"/>
                  <a:pt x="157" y="0"/>
                  <a:pt x="130" y="0"/>
                </a:cubicBezTo>
                <a:cubicBezTo>
                  <a:pt x="87" y="0"/>
                  <a:pt x="53" y="35"/>
                  <a:pt x="53" y="78"/>
                </a:cubicBezTo>
                <a:cubicBezTo>
                  <a:pt x="53" y="82"/>
                  <a:pt x="53" y="87"/>
                  <a:pt x="54" y="91"/>
                </a:cubicBezTo>
                <a:cubicBezTo>
                  <a:pt x="51" y="91"/>
                  <a:pt x="49" y="91"/>
                  <a:pt x="47" y="91"/>
                </a:cubicBezTo>
                <a:cubicBezTo>
                  <a:pt x="21" y="91"/>
                  <a:pt x="0" y="111"/>
                  <a:pt x="0" y="137"/>
                </a:cubicBezTo>
                <a:cubicBezTo>
                  <a:pt x="0" y="163"/>
                  <a:pt x="21" y="183"/>
                  <a:pt x="47" y="183"/>
                </a:cubicBezTo>
                <a:cubicBezTo>
                  <a:pt x="296" y="183"/>
                  <a:pt x="296" y="183"/>
                  <a:pt x="296" y="183"/>
                </a:cubicBezTo>
                <a:cubicBezTo>
                  <a:pt x="329" y="183"/>
                  <a:pt x="356" y="156"/>
                  <a:pt x="356" y="123"/>
                </a:cubicBezTo>
                <a:cubicBezTo>
                  <a:pt x="356" y="89"/>
                  <a:pt x="329" y="62"/>
                  <a:pt x="296" y="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94E78596-7F75-44A2-ACE6-B89FAF4FA334}"/>
              </a:ext>
            </a:extLst>
          </p:cNvPr>
          <p:cNvGrpSpPr/>
          <p:nvPr/>
        </p:nvGrpSpPr>
        <p:grpSpPr>
          <a:xfrm>
            <a:off x="6749865" y="2153444"/>
            <a:ext cx="906645" cy="765067"/>
            <a:chOff x="6749865" y="2153444"/>
            <a:chExt cx="906645" cy="765067"/>
          </a:xfrm>
        </p:grpSpPr>
        <p:sp>
          <p:nvSpPr>
            <p:cNvPr id="32" name="Freeform 6">
              <a:extLst>
                <a:ext uri="{FF2B5EF4-FFF2-40B4-BE49-F238E27FC236}">
                  <a16:creationId xmlns:a16="http://schemas.microsoft.com/office/drawing/2014/main" id="{DF6D257F-10C6-4F3A-A170-E5C5BD1D3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2615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3" name="Freeform 7">
              <a:extLst>
                <a:ext uri="{FF2B5EF4-FFF2-40B4-BE49-F238E27FC236}">
                  <a16:creationId xmlns:a16="http://schemas.microsoft.com/office/drawing/2014/main" id="{132393F4-01EF-409B-865A-E648D4A0E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22869" y="2439323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10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10" y="48"/>
                  </a:cubicBezTo>
                  <a:cubicBezTo>
                    <a:pt x="1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4" name="Freeform 8">
              <a:extLst>
                <a:ext uri="{FF2B5EF4-FFF2-40B4-BE49-F238E27FC236}">
                  <a16:creationId xmlns:a16="http://schemas.microsoft.com/office/drawing/2014/main" id="{C97E413F-9FDE-4278-B8C0-8E1543140C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5846" y="2725202"/>
              <a:ext cx="127965" cy="193309"/>
            </a:xfrm>
            <a:custGeom>
              <a:avLst/>
              <a:gdLst>
                <a:gd name="T0" fmla="*/ 30 w 35"/>
                <a:gd name="T1" fmla="*/ 40 h 53"/>
                <a:gd name="T2" fmla="*/ 9 w 35"/>
                <a:gd name="T3" fmla="*/ 48 h 53"/>
                <a:gd name="T4" fmla="*/ 4 w 35"/>
                <a:gd name="T5" fmla="*/ 27 h 53"/>
                <a:gd name="T6" fmla="*/ 34 w 35"/>
                <a:gd name="T7" fmla="*/ 0 h 53"/>
                <a:gd name="T8" fmla="*/ 30 w 35"/>
                <a:gd name="T9" fmla="*/ 40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3">
                  <a:moveTo>
                    <a:pt x="30" y="40"/>
                  </a:moveTo>
                  <a:cubicBezTo>
                    <a:pt x="26" y="47"/>
                    <a:pt x="17" y="53"/>
                    <a:pt x="9" y="48"/>
                  </a:cubicBezTo>
                  <a:cubicBezTo>
                    <a:pt x="0" y="43"/>
                    <a:pt x="0" y="34"/>
                    <a:pt x="4" y="27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5" name="Freeform 9">
              <a:extLst>
                <a:ext uri="{FF2B5EF4-FFF2-40B4-BE49-F238E27FC236}">
                  <a16:creationId xmlns:a16="http://schemas.microsoft.com/office/drawing/2014/main" id="{651B8726-E48C-4CD0-AD34-F51F3F0164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8545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1" y="43"/>
                    <a:pt x="0" y="34"/>
                    <a:pt x="4" y="26"/>
                  </a:cubicBezTo>
                  <a:cubicBezTo>
                    <a:pt x="9" y="17"/>
                    <a:pt x="25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1F8AED2D-0B4F-45DE-B8C6-BA4897AD034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2883" y="2439323"/>
              <a:ext cx="123881" cy="190586"/>
            </a:xfrm>
            <a:custGeom>
              <a:avLst/>
              <a:gdLst>
                <a:gd name="T0" fmla="*/ 29 w 34"/>
                <a:gd name="T1" fmla="*/ 40 h 52"/>
                <a:gd name="T2" fmla="*/ 9 w 34"/>
                <a:gd name="T3" fmla="*/ 48 h 52"/>
                <a:gd name="T4" fmla="*/ 3 w 34"/>
                <a:gd name="T5" fmla="*/ 26 h 52"/>
                <a:gd name="T6" fmla="*/ 34 w 34"/>
                <a:gd name="T7" fmla="*/ 0 h 52"/>
                <a:gd name="T8" fmla="*/ 29 w 34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29" y="40"/>
                  </a:moveTo>
                  <a:cubicBezTo>
                    <a:pt x="26" y="47"/>
                    <a:pt x="17" y="52"/>
                    <a:pt x="9" y="48"/>
                  </a:cubicBezTo>
                  <a:cubicBezTo>
                    <a:pt x="0" y="43"/>
                    <a:pt x="0" y="34"/>
                    <a:pt x="3" y="26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4"/>
                    <a:pt x="34" y="30"/>
                    <a:pt x="29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7" name="Freeform 11">
              <a:extLst>
                <a:ext uri="{FF2B5EF4-FFF2-40B4-BE49-F238E27FC236}">
                  <a16:creationId xmlns:a16="http://schemas.microsoft.com/office/drawing/2014/main" id="{6CD6B213-4326-4756-A2B3-74958D367B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8988" y="2153444"/>
              <a:ext cx="123881" cy="190586"/>
            </a:xfrm>
            <a:custGeom>
              <a:avLst/>
              <a:gdLst>
                <a:gd name="T0" fmla="*/ 29 w 34"/>
                <a:gd name="T1" fmla="*/ 40 h 52"/>
                <a:gd name="T2" fmla="*/ 9 w 34"/>
                <a:gd name="T3" fmla="*/ 48 h 52"/>
                <a:gd name="T4" fmla="*/ 3 w 34"/>
                <a:gd name="T5" fmla="*/ 26 h 52"/>
                <a:gd name="T6" fmla="*/ 34 w 34"/>
                <a:gd name="T7" fmla="*/ 0 h 52"/>
                <a:gd name="T8" fmla="*/ 29 w 34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52">
                  <a:moveTo>
                    <a:pt x="29" y="40"/>
                  </a:moveTo>
                  <a:cubicBezTo>
                    <a:pt x="26" y="47"/>
                    <a:pt x="17" y="52"/>
                    <a:pt x="9" y="48"/>
                  </a:cubicBezTo>
                  <a:cubicBezTo>
                    <a:pt x="0" y="43"/>
                    <a:pt x="0" y="34"/>
                    <a:pt x="3" y="26"/>
                  </a:cubicBezTo>
                  <a:cubicBezTo>
                    <a:pt x="8" y="17"/>
                    <a:pt x="24" y="14"/>
                    <a:pt x="34" y="0"/>
                  </a:cubicBezTo>
                  <a:cubicBezTo>
                    <a:pt x="28" y="13"/>
                    <a:pt x="34" y="30"/>
                    <a:pt x="29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8" name="Freeform 12">
              <a:extLst>
                <a:ext uri="{FF2B5EF4-FFF2-40B4-BE49-F238E27FC236}">
                  <a16:creationId xmlns:a16="http://schemas.microsoft.com/office/drawing/2014/main" id="{F0F2A7F9-65CC-481B-A862-81AF455C2A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9865" y="2153444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4" y="14"/>
                    <a:pt x="34" y="0"/>
                  </a:cubicBezTo>
                  <a:cubicBezTo>
                    <a:pt x="28" y="13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0895EC5D-5179-408B-BCF2-113C74C303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7881" y="2439323"/>
              <a:ext cx="127965" cy="190586"/>
            </a:xfrm>
            <a:custGeom>
              <a:avLst/>
              <a:gdLst>
                <a:gd name="T0" fmla="*/ 30 w 35"/>
                <a:gd name="T1" fmla="*/ 40 h 52"/>
                <a:gd name="T2" fmla="*/ 9 w 35"/>
                <a:gd name="T3" fmla="*/ 48 h 52"/>
                <a:gd name="T4" fmla="*/ 4 w 35"/>
                <a:gd name="T5" fmla="*/ 26 h 52"/>
                <a:gd name="T6" fmla="*/ 34 w 35"/>
                <a:gd name="T7" fmla="*/ 0 h 52"/>
                <a:gd name="T8" fmla="*/ 30 w 35"/>
                <a:gd name="T9" fmla="*/ 4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52">
                  <a:moveTo>
                    <a:pt x="30" y="40"/>
                  </a:moveTo>
                  <a:cubicBezTo>
                    <a:pt x="26" y="47"/>
                    <a:pt x="18" y="52"/>
                    <a:pt x="9" y="48"/>
                  </a:cubicBezTo>
                  <a:cubicBezTo>
                    <a:pt x="0" y="43"/>
                    <a:pt x="0" y="34"/>
                    <a:pt x="4" y="26"/>
                  </a:cubicBezTo>
                  <a:cubicBezTo>
                    <a:pt x="9" y="17"/>
                    <a:pt x="24" y="14"/>
                    <a:pt x="34" y="0"/>
                  </a:cubicBezTo>
                  <a:cubicBezTo>
                    <a:pt x="28" y="14"/>
                    <a:pt x="35" y="30"/>
                    <a:pt x="30" y="4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dirty="0">
                <a:cs typeface="+mn-ea"/>
                <a:sym typeface="+mn-lt"/>
              </a:endParaRPr>
            </a:p>
          </p:txBody>
        </p:sp>
      </p:grpSp>
      <p:sp>
        <p:nvSpPr>
          <p:cNvPr id="44" name="文本框 43">
            <a:extLst>
              <a:ext uri="{FF2B5EF4-FFF2-40B4-BE49-F238E27FC236}">
                <a16:creationId xmlns:a16="http://schemas.microsoft.com/office/drawing/2014/main" id="{E0FE3F33-3EDB-49CC-ACF7-A6440AAA1571}"/>
              </a:ext>
            </a:extLst>
          </p:cNvPr>
          <p:cNvSpPr txBox="1"/>
          <p:nvPr/>
        </p:nvSpPr>
        <p:spPr>
          <a:xfrm>
            <a:off x="6714471" y="1702728"/>
            <a:ext cx="1064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cs typeface="+mn-ea"/>
                <a:sym typeface="+mn-lt"/>
              </a:rPr>
              <a:t>Add text</a:t>
            </a:r>
            <a:endParaRPr lang="zh-CN" altLang="en-US" sz="1400" b="1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48" name="TextBox 12">
            <a:extLst>
              <a:ext uri="{FF2B5EF4-FFF2-40B4-BE49-F238E27FC236}">
                <a16:creationId xmlns:a16="http://schemas.microsoft.com/office/drawing/2014/main" id="{7D92314B-37A2-4B81-8545-4E02C8E98E95}"/>
              </a:ext>
            </a:extLst>
          </p:cNvPr>
          <p:cNvSpPr txBox="1"/>
          <p:nvPr/>
        </p:nvSpPr>
        <p:spPr>
          <a:xfrm>
            <a:off x="1067612" y="3093331"/>
            <a:ext cx="1597494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D2842213-12BA-424A-8B25-4A9A7E2D3631}"/>
              </a:ext>
            </a:extLst>
          </p:cNvPr>
          <p:cNvCxnSpPr>
            <a:cxnSpLocks/>
          </p:cNvCxnSpPr>
          <p:nvPr/>
        </p:nvCxnSpPr>
        <p:spPr>
          <a:xfrm>
            <a:off x="1348595" y="3093331"/>
            <a:ext cx="1063871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12">
            <a:extLst>
              <a:ext uri="{FF2B5EF4-FFF2-40B4-BE49-F238E27FC236}">
                <a16:creationId xmlns:a16="http://schemas.microsoft.com/office/drawing/2014/main" id="{14FFA6F5-07C3-4B79-89FA-BE55CC085924}"/>
              </a:ext>
            </a:extLst>
          </p:cNvPr>
          <p:cNvSpPr txBox="1"/>
          <p:nvPr/>
        </p:nvSpPr>
        <p:spPr>
          <a:xfrm>
            <a:off x="3773253" y="3093331"/>
            <a:ext cx="1597494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44EE8E1D-FEA2-4F53-AC3C-DC9ADF4DC95A}"/>
              </a:ext>
            </a:extLst>
          </p:cNvPr>
          <p:cNvCxnSpPr>
            <a:cxnSpLocks/>
          </p:cNvCxnSpPr>
          <p:nvPr/>
        </p:nvCxnSpPr>
        <p:spPr>
          <a:xfrm>
            <a:off x="4054236" y="3093331"/>
            <a:ext cx="1063871" cy="0"/>
          </a:xfrm>
          <a:prstGeom prst="line">
            <a:avLst/>
          </a:prstGeom>
          <a:ln w="12700"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12">
            <a:extLst>
              <a:ext uri="{FF2B5EF4-FFF2-40B4-BE49-F238E27FC236}">
                <a16:creationId xmlns:a16="http://schemas.microsoft.com/office/drawing/2014/main" id="{4264F9BD-78B3-4C32-8C9A-30E3F8AE3CF1}"/>
              </a:ext>
            </a:extLst>
          </p:cNvPr>
          <p:cNvSpPr txBox="1"/>
          <p:nvPr/>
        </p:nvSpPr>
        <p:spPr>
          <a:xfrm>
            <a:off x="6478894" y="3093331"/>
            <a:ext cx="1597494" cy="890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  <a:sym typeface="+mn-lt"/>
              </a:rPr>
              <a:t>Click here to add content, content to match the title. 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cxnSp>
        <p:nvCxnSpPr>
          <p:cNvPr id="53" name="直接连接符 52">
            <a:extLst>
              <a:ext uri="{FF2B5EF4-FFF2-40B4-BE49-F238E27FC236}">
                <a16:creationId xmlns:a16="http://schemas.microsoft.com/office/drawing/2014/main" id="{D31F98AE-FC3B-4216-9F56-910B3CDA56BF}"/>
              </a:ext>
            </a:extLst>
          </p:cNvPr>
          <p:cNvCxnSpPr>
            <a:cxnSpLocks/>
          </p:cNvCxnSpPr>
          <p:nvPr/>
        </p:nvCxnSpPr>
        <p:spPr>
          <a:xfrm>
            <a:off x="6759877" y="3093331"/>
            <a:ext cx="1063871" cy="0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431201"/>
            <a:ext cx="9150385" cy="3139539"/>
          </a:xfrm>
          <a:prstGeom prst="rect">
            <a:avLst/>
          </a:prstGeom>
        </p:spPr>
      </p:pic>
      <p:pic>
        <p:nvPicPr>
          <p:cNvPr id="2" name="Track 86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965.79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42697" y="332105"/>
            <a:ext cx="618301" cy="618301"/>
          </a:xfrm>
          <a:prstGeom prst="rect">
            <a:avLst/>
          </a:prstGeom>
        </p:spPr>
      </p:pic>
      <p:sp>
        <p:nvSpPr>
          <p:cNvPr id="3" name="文本框 39">
            <a:extLst>
              <a:ext uri="{FF2B5EF4-FFF2-40B4-BE49-F238E27FC236}">
                <a16:creationId xmlns:a16="http://schemas.microsoft.com/office/drawing/2014/main" id="{B835FBA5-00B5-D128-3B53-E9CBB1DEC059}"/>
              </a:ext>
            </a:extLst>
          </p:cNvPr>
          <p:cNvSpPr txBox="1"/>
          <p:nvPr/>
        </p:nvSpPr>
        <p:spPr>
          <a:xfrm>
            <a:off x="725487" y="1159476"/>
            <a:ext cx="3966337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We’re going to Ho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Guom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Walking Streets this weekend. Do you want </a:t>
            </a:r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to come with us?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5" name="文本框 39">
            <a:extLst>
              <a:ext uri="{FF2B5EF4-FFF2-40B4-BE49-F238E27FC236}">
                <a16:creationId xmlns:a16="http://schemas.microsoft.com/office/drawing/2014/main" id="{7B7D5103-98D1-04DD-A747-AC674299B1AA}"/>
              </a:ext>
            </a:extLst>
          </p:cNvPr>
          <p:cNvSpPr txBox="1"/>
          <p:nvPr/>
        </p:nvSpPr>
        <p:spPr>
          <a:xfrm>
            <a:off x="1730739" y="4176742"/>
            <a:ext cx="2040411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Yes, I’d love to.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6" name="文本框 39">
            <a:extLst>
              <a:ext uri="{FF2B5EF4-FFF2-40B4-BE49-F238E27FC236}">
                <a16:creationId xmlns:a16="http://schemas.microsoft.com/office/drawing/2014/main" id="{BE52EA5F-CFC1-039E-72A4-26DD5FA16156}"/>
              </a:ext>
            </a:extLst>
          </p:cNvPr>
          <p:cNvSpPr txBox="1"/>
          <p:nvPr/>
        </p:nvSpPr>
        <p:spPr>
          <a:xfrm>
            <a:off x="5058023" y="942343"/>
            <a:ext cx="2841741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How far is it from our school to Ho </a:t>
            </a:r>
            <a:r>
              <a:rPr lang="en-GB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Guom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 Walking Streets?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18" name="文本框 39">
            <a:extLst>
              <a:ext uri="{FF2B5EF4-FFF2-40B4-BE49-F238E27FC236}">
                <a16:creationId xmlns:a16="http://schemas.microsoft.com/office/drawing/2014/main" id="{A74882DC-511F-AE89-4176-911F4B881DE4}"/>
              </a:ext>
            </a:extLst>
          </p:cNvPr>
          <p:cNvSpPr txBox="1"/>
          <p:nvPr/>
        </p:nvSpPr>
        <p:spPr>
          <a:xfrm>
            <a:off x="5309531" y="4118976"/>
            <a:ext cx="3378913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vi-VN" sz="2400" dirty="0">
                <a:latin typeface="Calibri" panose="020F0502020204030204" pitchFamily="34" charset="0"/>
                <a:cs typeface="Calibri" panose="020F0502020204030204" pitchFamily="34" charset="0"/>
              </a:rPr>
              <a:t>It’s about two kilometres.</a:t>
            </a:r>
            <a:endParaRPr lang="zh-CN" alt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pic>
        <p:nvPicPr>
          <p:cNvPr id="19" name="Track 86">
            <a:hlinkClick r:id="" action="ppaction://media"/>
            <a:extLst>
              <a:ext uri="{FF2B5EF4-FFF2-40B4-BE49-F238E27FC236}">
                <a16:creationId xmlns:a16="http://schemas.microsoft.com/office/drawing/2014/main" id="{A0885C1F-95CE-BA3E-2BE7-7AA5917A7D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683" end="0.795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9552" y="1701354"/>
            <a:ext cx="618301" cy="61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78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6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396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4" grpId="0"/>
      <p:bldP spid="3" grpId="0" animBg="1"/>
      <p:bldP spid="5" grpId="0" animBg="1"/>
      <p:bldP spid="6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892CF36E-C683-4D46-80B5-056B90D7A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797" y="3504898"/>
            <a:ext cx="1448407" cy="163860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08725FC-4E95-4E20-BE92-80AC5D51608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61" y="4624650"/>
            <a:ext cx="897313" cy="54566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7CD3A7D-595C-431C-AFB6-542666C772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22854" y="3421814"/>
            <a:ext cx="732704" cy="17485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9F88D95-DBCA-4408-8D45-E90BD3B435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99975" y="4444100"/>
            <a:ext cx="1282233" cy="6994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5AFFAC1-B650-4B4A-B01B-9B53F75D3F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9225" y="4355667"/>
            <a:ext cx="1725082" cy="78783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E980DCE6-63EC-4C12-B990-9B2BA02136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2783" y="4204477"/>
            <a:ext cx="899228" cy="9658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602E39BF-BF91-4ABC-BD21-C66C80726A5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2329" y="3839866"/>
            <a:ext cx="886964" cy="133044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E985FDD-6F60-46E6-9E56-0A9ABD8466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8628" y="1022120"/>
            <a:ext cx="2665860" cy="77754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43F830C-929B-46AC-9E9D-E35319387E7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3456" y="1041589"/>
            <a:ext cx="2601902" cy="738604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24523E6-FD46-4533-AEED-8AD9A43515D6}"/>
              </a:ext>
            </a:extLst>
          </p:cNvPr>
          <p:cNvSpPr txBox="1"/>
          <p:nvPr/>
        </p:nvSpPr>
        <p:spPr>
          <a:xfrm>
            <a:off x="3792268" y="473104"/>
            <a:ext cx="15594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dirty="0">
                <a:ln>
                  <a:solidFill>
                    <a:schemeClr val="bg1"/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cs typeface="+mn-ea"/>
                <a:sym typeface="+mn-lt"/>
              </a:rPr>
              <a:t>03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C66EE0D9-25A5-470D-96A5-757A24C03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581" y="1962088"/>
            <a:ext cx="5444838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3200">
                <a:ln w="9525">
                  <a:noFill/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85000"/>
                      <a:alpha val="40000"/>
                    </a:schemeClr>
                  </a:outerShdw>
                </a:effectLst>
                <a:latin typeface="方正少儿简体" panose="03000509000000000000" pitchFamily="65" charset="-122"/>
                <a:ea typeface="方正少儿简体" panose="03000509000000000000" pitchFamily="65" charset="-122"/>
              </a:defRPr>
            </a:lvl1pPr>
            <a:lvl2pPr marL="742950" indent="-285750"/>
          </a:lstStyle>
          <a:p>
            <a:r>
              <a:rPr lang="en-US" altLang="zh-CN" sz="4000" b="1" dirty="0">
                <a:solidFill>
                  <a:schemeClr val="tx1"/>
                </a:solidFill>
                <a:latin typeface="Comic Sans MS" panose="030F0702030302020204" pitchFamily="66" charset="0"/>
                <a:ea typeface="+mn-ea"/>
                <a:cs typeface="+mn-ea"/>
                <a:sym typeface="+mn-lt"/>
              </a:rPr>
              <a:t>Listen, point and say.</a:t>
            </a:r>
            <a:endParaRPr lang="zh-CN" altLang="en-US" sz="4000" b="1" dirty="0">
              <a:solidFill>
                <a:schemeClr val="tx1"/>
              </a:solidFill>
              <a:latin typeface="Comic Sans MS" panose="030F0702030302020204" pitchFamily="66" charset="0"/>
              <a:ea typeface="+mn-ea"/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DDB8D7B9-EC31-4F5A-BB8D-977012F2FF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89081" y="3540286"/>
            <a:ext cx="342880" cy="171439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973E180E-18DE-4FE9-A392-60EE6C1520A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0819" y="3707868"/>
            <a:ext cx="440107" cy="20630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56415C75-0DE6-4F41-995A-D31CB22E99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85021" y="4048586"/>
            <a:ext cx="385738" cy="18215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D077B27E-6D04-4F10-8470-AF44FC95F0B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860057" y="3748789"/>
            <a:ext cx="385738" cy="18215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F33605D-9E71-4E5B-88E5-B5C0A0D891E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6790" y="3785504"/>
            <a:ext cx="342880" cy="17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31135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250"/>
                            </p:stCondLst>
                            <p:childTnLst>
                              <p:par>
                                <p:cTn id="70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2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27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27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8" decel="50000" autoRev="1" fill="hold">
                                          <p:stCondLst>
                                            <p:cond delay="227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15" y="685102"/>
            <a:ext cx="4675171" cy="262220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2201958" y="3307310"/>
            <a:ext cx="4271947" cy="6650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omic Sans MS" panose="030F0702030302020204" pitchFamily="66" charset="0"/>
              </a:rPr>
              <a:t>Can </a:t>
            </a:r>
            <a:r>
              <a:rPr lang="en-US" sz="3200" b="1" dirty="0" err="1">
                <a:latin typeface="Comic Sans MS" panose="030F0702030302020204" pitchFamily="66" charset="0"/>
              </a:rPr>
              <a:t>Tho</a:t>
            </a:r>
            <a:r>
              <a:rPr lang="en-US" sz="3200" b="1" dirty="0">
                <a:latin typeface="Comic Sans MS" panose="030F0702030302020204" pitchFamily="66" charset="0"/>
              </a:rPr>
              <a:t> – </a:t>
            </a:r>
            <a:r>
              <a:rPr lang="en-US" sz="3200" b="1" dirty="0" err="1">
                <a:latin typeface="Comic Sans MS" panose="030F0702030302020204" pitchFamily="66" charset="0"/>
              </a:rPr>
              <a:t>Vinh</a:t>
            </a:r>
            <a:r>
              <a:rPr lang="en-US" sz="3200" b="1" dirty="0">
                <a:latin typeface="Comic Sans MS" panose="030F0702030302020204" pitchFamily="66" charset="0"/>
              </a:rPr>
              <a:t> Long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5064687" y="2056688"/>
            <a:ext cx="845553" cy="350197"/>
          </a:xfrm>
          <a:prstGeom prst="roundRect">
            <a:avLst/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omic Sans MS" panose="030F0702030302020204" pitchFamily="66" charset="0"/>
              </a:rPr>
              <a:t>40 km</a:t>
            </a:r>
          </a:p>
        </p:txBody>
      </p:sp>
      <p:sp>
        <p:nvSpPr>
          <p:cNvPr id="4" name="Rectangle 3"/>
          <p:cNvSpPr/>
          <p:nvPr/>
        </p:nvSpPr>
        <p:spPr>
          <a:xfrm>
            <a:off x="3572266" y="1049550"/>
            <a:ext cx="1706430" cy="30155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 LONG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2424423" y="2565268"/>
            <a:ext cx="1302658" cy="29183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THO</a:t>
            </a:r>
          </a:p>
        </p:txBody>
      </p:sp>
      <p:pic>
        <p:nvPicPr>
          <p:cNvPr id="7" name="Track 87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11300" end="75604.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63072" y="1702341"/>
            <a:ext cx="591993" cy="591993"/>
          </a:xfrm>
        </p:spPr>
      </p:pic>
      <p:sp>
        <p:nvSpPr>
          <p:cNvPr id="5" name="Oval 4"/>
          <p:cNvSpPr/>
          <p:nvPr/>
        </p:nvSpPr>
        <p:spPr>
          <a:xfrm>
            <a:off x="2081470" y="825456"/>
            <a:ext cx="433655" cy="35992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422800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9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  <p:bldP spid="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ppt"/>
</p:tagLst>
</file>

<file path=ppt/theme/theme1.xml><?xml version="1.0" encoding="utf-8"?>
<a:theme xmlns:a="http://schemas.openxmlformats.org/drawingml/2006/main" name="www.freeppt7.com">
  <a:themeElements>
    <a:clrScheme name="Office 主题​​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ww.jpppt.co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rhhwq1z5">
      <a:majorFont>
        <a:latin typeface="微软雅黑"/>
        <a:ea typeface="仓耳青禾体-谷力 W05"/>
        <a:cs typeface=""/>
      </a:majorFont>
      <a:minorFont>
        <a:latin typeface="微软雅黑"/>
        <a:ea typeface="仓耳青禾体-谷力 W05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 테마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테마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테마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 主题​​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1</Template>
  <TotalTime>1239</TotalTime>
  <Words>710</Words>
  <Application>Microsoft Office PowerPoint</Application>
  <PresentationFormat>On-screen Show (16:9)</PresentationFormat>
  <Paragraphs>181</Paragraphs>
  <Slides>47</Slides>
  <Notes>9</Notes>
  <HiddenSlides>0</HiddenSlides>
  <MMClips>19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47</vt:i4>
      </vt:variant>
    </vt:vector>
  </HeadingPairs>
  <TitlesOfParts>
    <vt:vector size="61" baseType="lpstr">
      <vt:lpstr>Balsamiq Sans</vt:lpstr>
      <vt:lpstr>Frijole</vt:lpstr>
      <vt:lpstr>微软雅黑</vt:lpstr>
      <vt:lpstr>Montserrat ExtraBold</vt:lpstr>
      <vt:lpstr>仓耳青禾体-谷力 W05</vt:lpstr>
      <vt:lpstr>方正少儿简体</vt:lpstr>
      <vt:lpstr>Arial</vt:lpstr>
      <vt:lpstr>Calibri</vt:lpstr>
      <vt:lpstr>Comic Sans MS</vt:lpstr>
      <vt:lpstr>Cooper Black</vt:lpstr>
      <vt:lpstr>Times New Roman</vt:lpstr>
      <vt:lpstr>www.freeppt7.com</vt:lpstr>
      <vt:lpstr>www.jpppt.com</vt:lpstr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第一PPT</Manager>
  <Company>第一PPT，www.1ppt.com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卡通</dc:title>
  <dc:creator>第一PPT</dc:creator>
  <cp:keywords>www.1ppt.com</cp:keywords>
  <dc:description>www.1ppt.com</dc:description>
  <cp:lastModifiedBy>Administrator</cp:lastModifiedBy>
  <cp:revision>92</cp:revision>
  <dcterms:created xsi:type="dcterms:W3CDTF">2017-07-14T06:33:42Z</dcterms:created>
  <dcterms:modified xsi:type="dcterms:W3CDTF">2025-04-09T14:59:22Z</dcterms:modified>
</cp:coreProperties>
</file>