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33"/>
  </p:notesMasterIdLst>
  <p:sldIdLst>
    <p:sldId id="635" r:id="rId4"/>
    <p:sldId id="256" r:id="rId5"/>
    <p:sldId id="277" r:id="rId6"/>
    <p:sldId id="307" r:id="rId7"/>
    <p:sldId id="258" r:id="rId8"/>
    <p:sldId id="259" r:id="rId9"/>
    <p:sldId id="278" r:id="rId10"/>
    <p:sldId id="281" r:id="rId11"/>
    <p:sldId id="279" r:id="rId12"/>
    <p:sldId id="282" r:id="rId13"/>
    <p:sldId id="283" r:id="rId14"/>
    <p:sldId id="284" r:id="rId15"/>
    <p:sldId id="285" r:id="rId16"/>
    <p:sldId id="286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96" r:id="rId25"/>
    <p:sldId id="297" r:id="rId26"/>
    <p:sldId id="298" r:id="rId27"/>
    <p:sldId id="299" r:id="rId28"/>
    <p:sldId id="300" r:id="rId29"/>
    <p:sldId id="301" r:id="rId30"/>
    <p:sldId id="303" r:id="rId31"/>
    <p:sldId id="306" r:id="rId32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9A1"/>
    <a:srgbClr val="42B9AB"/>
    <a:srgbClr val="DA6426"/>
    <a:srgbClr val="E1AB25"/>
    <a:srgbClr val="A1CA30"/>
    <a:srgbClr val="785033"/>
    <a:srgbClr val="E7E5D0"/>
    <a:srgbClr val="C6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474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2025/4/9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01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064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385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A1949-E874-4BDA-A3E5-F84C4A61C7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74BAAB-0378-4828-A98F-581103458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F118B-DF61-41D9-9B5D-5FB62563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DD8AD-06DF-4EB8-9953-16C8F59D0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3BFFB-DDAD-46FC-A6FF-1B83F784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184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9A32A-2C85-47A0-9905-B97DCF34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FD9A3-1B9A-4DF6-A39A-A93F51EFB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4AFE5-C8BB-472A-A133-6F32FA18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3557F-F09B-4DDD-87F8-6BD48D6DE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2532D-5551-4BEE-A4E3-F9597131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40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2073-BE72-4C10-826C-0AAF3A85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F35AA-906C-4D74-BA49-252F4950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403C9-3A61-496B-AD86-D4412ED8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61563-5479-49B3-B25E-6DF1620D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720AB-1485-4A85-9A3C-F150DB27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0197-81BB-4A77-BDB6-DBB23E3C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0C79-B78C-405F-91BE-731672E156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628CC5-D06E-47C1-9130-873078CC2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2C35B-7B2F-4646-A9CD-21F49BA5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DF336-CB81-4647-ADFC-63A9F295F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6D2B6-BB7A-49F5-A47D-A3FA06BB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8691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D709-ED21-4357-A9BF-66C968B7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EF2B0-9AA6-4D38-89D8-B4025AD0F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BC8D5-C501-4AAA-968B-22DC397C8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0AB08-3073-452B-A8CD-601E7398EC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A869E-8772-4ED0-9FF7-4DA197BBF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62121-76AC-4BA4-BE8B-0C17D1EA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C856E8-4C21-4ACE-BB06-506B3ACBC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22559-803E-4484-B53C-43358A37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2306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B032A-07DA-47AA-B76F-9194B8DED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C566A-4059-43B6-B2B0-63ED07E7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2871D4-DBB7-4128-95BE-0FD1133F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657D1-F254-4CB2-BFF7-2AB972ADB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72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F2995C-C7BD-4CE4-BB52-D03B4E23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643CDB-69CB-435C-AD9E-1197E568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DF947-152B-47E6-B7FE-88E61B0A5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3097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F495A-7635-4894-943C-C12023F8A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6C04-24CB-497D-8096-EB8D01F70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B94A7-7B3E-47A3-B940-ED90C5744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F6B80-CFDB-4B9E-8ED3-160D24B8E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BC24D-B8B4-467B-9720-F304CD86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CFB21-E4CB-4037-B6E9-AF73DE7F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6959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AA1A-C1CA-484C-BA57-5D44F13EA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575C2-3ECB-4FFA-87CF-3C224703D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7B922-CB94-4836-ACF1-D0BE216D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158F3-DB35-4605-8F9A-D474356EE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4F359-314C-4EAC-845D-BA913C56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A45DD-F9F3-41C6-AD51-9C86DD55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483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81A6A-9631-4C08-A409-7ECFFCD3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D4891-B1F5-41F2-8970-5C9F275E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809CF-F2E4-4328-96BF-8D8143269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4FB5C-337F-4964-95AC-F059805F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EF68A-723F-4186-B9BC-F56E3BB3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945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E4624D-89A5-43DC-BC02-9F831D46E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55B43-1A1B-425E-AD3F-A02BE1825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276B9-6B84-4266-88F5-0FBFA6F2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DC06A-EE36-4BBD-89AB-2D2A5E78F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432D4-69CA-49D4-8F37-EFEBB34A6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504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2025/4/9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608318-012B-4F26-875F-6285064B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7BC33-C699-4198-8E82-7637DFE111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4F086-0AA1-4262-8F22-FB66FF8ED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AA045-648D-40FE-8F90-48DF9435BD2F}" type="datetimeFigureOut">
              <a:rPr lang="ko-KR" altLang="en-US" smtClean="0"/>
              <a:t>2025-04-09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FF4C3-AC79-4210-B068-02286C72A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196E21-42A6-47A7-A609-B9241E95E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130BD-3963-4309-AE31-B727F47DB7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836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43.png"/><Relationship Id="rId3" Type="http://schemas.openxmlformats.org/officeDocument/2006/relationships/hyperlink" Target="https://wallpapercave.com/global-map-wallpaper" TargetMode="External"/><Relationship Id="rId7" Type="http://schemas.openxmlformats.org/officeDocument/2006/relationships/slide" Target="slide16.xml"/><Relationship Id="rId12" Type="http://schemas.openxmlformats.org/officeDocument/2006/relationships/slide" Target="slide21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6" Type="http://schemas.openxmlformats.org/officeDocument/2006/relationships/slide" Target="slide15.xml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3.xml"/><Relationship Id="rId9" Type="http://schemas.openxmlformats.org/officeDocument/2006/relationships/slide" Target="slide18.xml"/><Relationship Id="rId14" Type="http://schemas.openxmlformats.org/officeDocument/2006/relationships/hyperlink" Target="http://www.pngall.com/globe-pn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ebstockreview.net/explore/gps-clipart-gps-icon/" TargetMode="External"/><Relationship Id="rId3" Type="http://schemas.openxmlformats.org/officeDocument/2006/relationships/slide" Target="slide12.xml"/><Relationship Id="rId7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22.xml"/><Relationship Id="rId5" Type="http://schemas.openxmlformats.org/officeDocument/2006/relationships/hyperlink" Target="http://www.pngall.com/globe-png" TargetMode="External"/><Relationship Id="rId4" Type="http://schemas.openxmlformats.org/officeDocument/2006/relationships/image" Target="../media/image45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globe-png" TargetMode="External"/><Relationship Id="rId3" Type="http://schemas.openxmlformats.org/officeDocument/2006/relationships/slide" Target="slide23.xml"/><Relationship Id="rId7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" Target="slide24.xml"/><Relationship Id="rId7" Type="http://schemas.openxmlformats.org/officeDocument/2006/relationships/slide" Target="slide1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5" Type="http://schemas.openxmlformats.org/officeDocument/2006/relationships/hyperlink" Target="https://webstockreview.net/explore/gps-clipart-gps-icon/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hyperlink" Target="http://www.pngall.com/globe-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globe-png" TargetMode="External"/><Relationship Id="rId3" Type="http://schemas.openxmlformats.org/officeDocument/2006/relationships/slide" Target="slide25.xml"/><Relationship Id="rId7" Type="http://schemas.openxmlformats.org/officeDocument/2006/relationships/image" Target="../media/image4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" Target="slide26.xml"/><Relationship Id="rId7" Type="http://schemas.openxmlformats.org/officeDocument/2006/relationships/slide" Target="slide12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://www.pngall.com/globe-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globe-png" TargetMode="External"/><Relationship Id="rId3" Type="http://schemas.openxmlformats.org/officeDocument/2006/relationships/slide" Target="slide27.xml"/><Relationship Id="rId7" Type="http://schemas.openxmlformats.org/officeDocument/2006/relationships/image" Target="../media/image4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hyperlink" Target="https://wallpapercave.com/spring-france-wallpapers" TargetMode="External"/><Relationship Id="rId7" Type="http://schemas.openxmlformats.org/officeDocument/2006/relationships/hyperlink" Target="https://webstockreview.net/explore/gps-clipart-gps-icon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openxmlformats.org/officeDocument/2006/relationships/hyperlink" Target="http://www.pngall.com/globe-png" TargetMode="External"/><Relationship Id="rId5" Type="http://schemas.openxmlformats.org/officeDocument/2006/relationships/slide" Target="slide28.xml"/><Relationship Id="rId10" Type="http://schemas.openxmlformats.org/officeDocument/2006/relationships/image" Target="../media/image45.png"/><Relationship Id="rId4" Type="http://schemas.openxmlformats.org/officeDocument/2006/relationships/image" Target="../media/image63.png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3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globe-png" TargetMode="External"/><Relationship Id="rId3" Type="http://schemas.openxmlformats.org/officeDocument/2006/relationships/slide" Target="slide29.xml"/><Relationship Id="rId7" Type="http://schemas.openxmlformats.org/officeDocument/2006/relationships/image" Target="../media/image4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3.xml"/><Relationship Id="rId6" Type="http://schemas.openxmlformats.org/officeDocument/2006/relationships/slide" Target="slide12.xml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" Target="slide25.xml"/><Relationship Id="rId7" Type="http://schemas.openxmlformats.org/officeDocument/2006/relationships/slide" Target="slide12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hyperlink" Target="https://webstockreview.net/explore/gps-clipart-gps-icon/" TargetMode="External"/><Relationship Id="rId4" Type="http://schemas.openxmlformats.org/officeDocument/2006/relationships/image" Target="../media/image52.png"/><Relationship Id="rId9" Type="http://schemas.openxmlformats.org/officeDocument/2006/relationships/hyperlink" Target="http://www.pngall.com/globe-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slide" Target="slide12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hyperlink" Target="http://www.pngall.com/globe-p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2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2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2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hyperlink" Target="https://www.istockphoto.com/photo/usa-passport-blank-page-gm458120429-17578084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pngpress.com/bon-voyage/" TargetMode="External"/><Relationship Id="rId5" Type="http://schemas.openxmlformats.org/officeDocument/2006/relationships/image" Target="../media/image72.png"/><Relationship Id="rId10" Type="http://schemas.openxmlformats.org/officeDocument/2006/relationships/hyperlink" Target="http://www.pngall.com/globe-png" TargetMode="External"/><Relationship Id="rId4" Type="http://schemas.openxmlformats.org/officeDocument/2006/relationships/image" Target="../media/image70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765757/checked-baggage-fees-have-a-hidden-benefit-for-passengers-fewer-flight-delays/" TargetMode="Externa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pngall.com/globe-png" TargetMode="External"/><Relationship Id="rId5" Type="http://schemas.openxmlformats.org/officeDocument/2006/relationships/image" Target="../media/image43.png"/><Relationship Id="rId4" Type="http://schemas.openxmlformats.org/officeDocument/2006/relationships/slide" Target="slide1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hyperlink" Target="https://freepngimg.com/png/496-hamburger-burger-png-image" TargetMode="External"/><Relationship Id="rId18" Type="http://schemas.openxmlformats.org/officeDocument/2006/relationships/image" Target="../media/image82.png"/><Relationship Id="rId26" Type="http://schemas.openxmlformats.org/officeDocument/2006/relationships/image" Target="../media/image86.png"/><Relationship Id="rId3" Type="http://schemas.openxmlformats.org/officeDocument/2006/relationships/hyperlink" Target="https://airlinegeeks.com/2017/04/18/photo-gallery-a-behind-the-scenes-look-inside-dubai-international-airport/" TargetMode="External"/><Relationship Id="rId21" Type="http://schemas.openxmlformats.org/officeDocument/2006/relationships/hyperlink" Target="https://pngimg.com/download/32484" TargetMode="External"/><Relationship Id="rId34" Type="http://schemas.openxmlformats.org/officeDocument/2006/relationships/slide" Target="slide12.xml"/><Relationship Id="rId7" Type="http://schemas.openxmlformats.org/officeDocument/2006/relationships/hyperlink" Target="http://www.pngpix.com/download/water-bottle-png-transparent-image" TargetMode="External"/><Relationship Id="rId12" Type="http://schemas.openxmlformats.org/officeDocument/2006/relationships/image" Target="../media/image79.png"/><Relationship Id="rId17" Type="http://schemas.openxmlformats.org/officeDocument/2006/relationships/hyperlink" Target="http://www.pngmart.com/image/5642" TargetMode="External"/><Relationship Id="rId25" Type="http://schemas.openxmlformats.org/officeDocument/2006/relationships/hyperlink" Target="http://www.freepngimg.com/png/16696-peanut-transparent" TargetMode="External"/><Relationship Id="rId33" Type="http://schemas.openxmlformats.org/officeDocument/2006/relationships/hyperlink" Target="http://pngimg.com/download/13916" TargetMode="External"/><Relationship Id="rId2" Type="http://schemas.openxmlformats.org/officeDocument/2006/relationships/image" Target="../media/image74.jpg"/><Relationship Id="rId16" Type="http://schemas.openxmlformats.org/officeDocument/2006/relationships/image" Target="../media/image81.png"/><Relationship Id="rId20" Type="http://schemas.openxmlformats.org/officeDocument/2006/relationships/image" Target="../media/image83.png"/><Relationship Id="rId29" Type="http://schemas.openxmlformats.org/officeDocument/2006/relationships/hyperlink" Target="http://www.pngpix.com/download/sandwich-png-transparent-image-2" TargetMode="Externa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11" Type="http://schemas.openxmlformats.org/officeDocument/2006/relationships/hyperlink" Target="http://www.pngall.com/coca-cola-png" TargetMode="External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5" Type="http://schemas.openxmlformats.org/officeDocument/2006/relationships/hyperlink" Target="https://www.pinterest.com.au/pin/788481847231565223/" TargetMode="External"/><Relationship Id="rId15" Type="http://schemas.openxmlformats.org/officeDocument/2006/relationships/hyperlink" Target="http://www.pngall.com/candy-png" TargetMode="External"/><Relationship Id="rId23" Type="http://schemas.openxmlformats.org/officeDocument/2006/relationships/hyperlink" Target="http://www.pngall.com/fry-png/download/42011" TargetMode="External"/><Relationship Id="rId28" Type="http://schemas.openxmlformats.org/officeDocument/2006/relationships/image" Target="../media/image87.png"/><Relationship Id="rId36" Type="http://schemas.openxmlformats.org/officeDocument/2006/relationships/hyperlink" Target="http://www.pngall.com/globe-png" TargetMode="External"/><Relationship Id="rId10" Type="http://schemas.openxmlformats.org/officeDocument/2006/relationships/image" Target="../media/image78.png"/><Relationship Id="rId19" Type="http://schemas.openxmlformats.org/officeDocument/2006/relationships/hyperlink" Target="https://www.pngarts.com/explore/76791" TargetMode="External"/><Relationship Id="rId31" Type="http://schemas.openxmlformats.org/officeDocument/2006/relationships/hyperlink" Target="http://sickiesburgers.com/menu/" TargetMode="External"/><Relationship Id="rId4" Type="http://schemas.openxmlformats.org/officeDocument/2006/relationships/image" Target="../media/image75.png"/><Relationship Id="rId9" Type="http://schemas.openxmlformats.org/officeDocument/2006/relationships/hyperlink" Target="https://www.vippng.com/maxp/hhxbwRo/" TargetMode="External"/><Relationship Id="rId14" Type="http://schemas.openxmlformats.org/officeDocument/2006/relationships/image" Target="../media/image80.png"/><Relationship Id="rId22" Type="http://schemas.openxmlformats.org/officeDocument/2006/relationships/image" Target="../media/image84.png"/><Relationship Id="rId27" Type="http://schemas.openxmlformats.org/officeDocument/2006/relationships/hyperlink" Target="http://www.pngall.com/chips-png/download/38846" TargetMode="External"/><Relationship Id="rId30" Type="http://schemas.openxmlformats.org/officeDocument/2006/relationships/image" Target="../media/image88.png"/><Relationship Id="rId35" Type="http://schemas.openxmlformats.org/officeDocument/2006/relationships/image" Target="../media/image43.png"/><Relationship Id="rId8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43.png"/><Relationship Id="rId3" Type="http://schemas.openxmlformats.org/officeDocument/2006/relationships/hyperlink" Target="https://thepointsguy.com/news/why-arent-more-turboprop-planes-flying-in-the-us/" TargetMode="External"/><Relationship Id="rId7" Type="http://schemas.openxmlformats.org/officeDocument/2006/relationships/hyperlink" Target="https://www.doraemon.asia/2020/05/doraemon-png-doraemon-frame-wallpaper.html" TargetMode="External"/><Relationship Id="rId12" Type="http://schemas.openxmlformats.org/officeDocument/2006/relationships/slide" Target="slide12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2.png"/><Relationship Id="rId11" Type="http://schemas.openxmlformats.org/officeDocument/2006/relationships/hyperlink" Target="http://www.got-blogger.com/mundopng/5105727255357413335/" TargetMode="External"/><Relationship Id="rId5" Type="http://schemas.openxmlformats.org/officeDocument/2006/relationships/hyperlink" Target="https://www.pinterest.com/pin/833588212264332752/" TargetMode="External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hyperlink" Target="http://pngimg.com/download/27718" TargetMode="External"/><Relationship Id="rId14" Type="http://schemas.openxmlformats.org/officeDocument/2006/relationships/hyperlink" Target="http://www.pngall.com/globe-png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3" y="3368237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8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3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2" y="200042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2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19: PLACES OF INTEREST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(4, 5, 6)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3320-A303-997C-7077-8E309CF18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9558D-DE19-8195-A0E9-4797FF5D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8566"/>
            <a:ext cx="9144000" cy="423493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152235-3D55-BEDD-2C5E-1E97FD624A07}"/>
              </a:ext>
            </a:extLst>
          </p:cNvPr>
          <p:cNvSpPr/>
          <p:nvPr/>
        </p:nvSpPr>
        <p:spPr>
          <a:xfrm>
            <a:off x="2678400" y="13977"/>
            <a:ext cx="3787200" cy="496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0" u="none" strike="noStrike" baseline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Solving maths problems</a:t>
            </a:r>
            <a:endParaRPr lang="vi-VN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24A894-3307-255F-EC6B-4363F23E4662}"/>
              </a:ext>
            </a:extLst>
          </p:cNvPr>
          <p:cNvSpPr/>
          <p:nvPr/>
        </p:nvSpPr>
        <p:spPr>
          <a:xfrm>
            <a:off x="1516725" y="818207"/>
            <a:ext cx="7677675" cy="11020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two kilometres from our school to the post office.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three kilometres from the post office to the park.</a:t>
            </a:r>
          </a:p>
          <a:p>
            <a:pPr algn="l"/>
            <a:r>
              <a:rPr lang="en-GB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far is it from our school to the park?</a:t>
            </a:r>
            <a:endParaRPr lang="vi-VN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F0A61D-9AB6-6E27-818F-FAE006CA6951}"/>
              </a:ext>
            </a:extLst>
          </p:cNvPr>
          <p:cNvSpPr/>
          <p:nvPr/>
        </p:nvSpPr>
        <p:spPr>
          <a:xfrm>
            <a:off x="5729925" y="1996879"/>
            <a:ext cx="3414075" cy="4615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vi-VN" sz="2400" b="0" i="0" u="none" strike="noStrike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five kilometres.</a:t>
            </a:r>
            <a:endParaRPr lang="vi-VN" sz="24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36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19661FEF-59F7-034A-2AC0-65A550E53095}"/>
              </a:ext>
            </a:extLst>
          </p:cNvPr>
          <p:cNvSpPr txBox="1"/>
          <p:nvPr/>
        </p:nvSpPr>
        <p:spPr>
          <a:xfrm>
            <a:off x="1628320" y="1909682"/>
            <a:ext cx="6661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6870954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49ED6A54-065E-4103-9B3D-0D76180D17E8}"/>
              </a:ext>
            </a:extLst>
          </p:cNvPr>
          <p:cNvSpPr txBox="1"/>
          <p:nvPr/>
        </p:nvSpPr>
        <p:spPr>
          <a:xfrm>
            <a:off x="2586499" y="424603"/>
            <a:ext cx="552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1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3" name="TextBox 2">
            <a:hlinkClick r:id="rId5" action="ppaction://hlinksldjump"/>
            <a:extLst>
              <a:ext uri="{FF2B5EF4-FFF2-40B4-BE49-F238E27FC236}">
                <a16:creationId xmlns:a16="http://schemas.microsoft.com/office/drawing/2014/main" id="{4585A85B-C011-4A78-B056-F1769C61116F}"/>
              </a:ext>
            </a:extLst>
          </p:cNvPr>
          <p:cNvSpPr txBox="1"/>
          <p:nvPr/>
        </p:nvSpPr>
        <p:spPr>
          <a:xfrm>
            <a:off x="4271569" y="424603"/>
            <a:ext cx="283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2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4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513E213D-121C-43F0-A455-ADA08E622D6C}"/>
              </a:ext>
            </a:extLst>
          </p:cNvPr>
          <p:cNvSpPr txBox="1"/>
          <p:nvPr/>
        </p:nvSpPr>
        <p:spPr>
          <a:xfrm>
            <a:off x="6412677" y="565159"/>
            <a:ext cx="2831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3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5" name="TextBox 4">
            <a:hlinkClick r:id="rId7" action="ppaction://hlinksldjump"/>
            <a:extLst>
              <a:ext uri="{FF2B5EF4-FFF2-40B4-BE49-F238E27FC236}">
                <a16:creationId xmlns:a16="http://schemas.microsoft.com/office/drawing/2014/main" id="{9F1537D4-0797-48CA-9934-FB12A8D3B48B}"/>
              </a:ext>
            </a:extLst>
          </p:cNvPr>
          <p:cNvSpPr txBox="1"/>
          <p:nvPr/>
        </p:nvSpPr>
        <p:spPr>
          <a:xfrm>
            <a:off x="2586499" y="1765488"/>
            <a:ext cx="47188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4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  <a:p>
            <a:pPr defTabSz="685800" latinLnBrk="1"/>
            <a:endParaRPr lang="ko-KR" altLang="en-US" sz="135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112684F7-F873-4ECF-9FF3-37DBE5D41E93}"/>
              </a:ext>
            </a:extLst>
          </p:cNvPr>
          <p:cNvSpPr txBox="1"/>
          <p:nvPr/>
        </p:nvSpPr>
        <p:spPr>
          <a:xfrm>
            <a:off x="4271569" y="1718074"/>
            <a:ext cx="180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39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5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39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FAB73FFA-E48D-410B-807B-5AC890079807}"/>
              </a:ext>
            </a:extLst>
          </p:cNvPr>
          <p:cNvSpPr txBox="1"/>
          <p:nvPr/>
        </p:nvSpPr>
        <p:spPr>
          <a:xfrm>
            <a:off x="6412677" y="1869362"/>
            <a:ext cx="401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6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0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BBDCB02C-CFF1-4D39-865C-A56F855FE705}"/>
              </a:ext>
            </a:extLst>
          </p:cNvPr>
          <p:cNvSpPr txBox="1"/>
          <p:nvPr/>
        </p:nvSpPr>
        <p:spPr>
          <a:xfrm>
            <a:off x="2586499" y="2918403"/>
            <a:ext cx="356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0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7</a:t>
            </a:r>
          </a:p>
        </p:txBody>
      </p:sp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331E66E9-4BA4-4BEF-BE63-4B3EE363315F}"/>
              </a:ext>
            </a:extLst>
          </p:cNvPr>
          <p:cNvSpPr txBox="1"/>
          <p:nvPr/>
        </p:nvSpPr>
        <p:spPr>
          <a:xfrm>
            <a:off x="4271569" y="2965817"/>
            <a:ext cx="3004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38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8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38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8332B50D-56B9-4014-A02B-6B1B82FF17FB}"/>
              </a:ext>
            </a:extLst>
          </p:cNvPr>
          <p:cNvSpPr txBox="1"/>
          <p:nvPr/>
        </p:nvSpPr>
        <p:spPr>
          <a:xfrm>
            <a:off x="6469304" y="2918403"/>
            <a:ext cx="2878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latinLnBrk="1"/>
            <a:r>
              <a:rPr lang="en-US" altLang="ko-KR" sz="7200" dirty="0">
                <a:solidFill>
                  <a:prstClr val="white"/>
                </a:solidFill>
                <a:effectLst>
                  <a:glow rad="127000">
                    <a:srgbClr val="FF0000">
                      <a:alpha val="41000"/>
                    </a:srgbClr>
                  </a:glow>
                </a:effectLst>
                <a:latin typeface="Bell MT" panose="02020503060305020303" pitchFamily="18" charset="0"/>
                <a:ea typeface="맑은 고딕" panose="020B0503020000020004" pitchFamily="34" charset="-127"/>
              </a:rPr>
              <a:t>9</a:t>
            </a:r>
            <a:endParaRPr lang="ko-KR" altLang="en-US" sz="7200" dirty="0">
              <a:solidFill>
                <a:prstClr val="white"/>
              </a:solidFill>
              <a:effectLst>
                <a:glow rad="127000">
                  <a:srgbClr val="FF0000">
                    <a:alpha val="41000"/>
                  </a:srgbClr>
                </a:glow>
              </a:effectLst>
              <a:latin typeface="Bell MT" panose="02020503060305020303" pitchFamily="18" charset="0"/>
              <a:ea typeface="맑은 고딕" panose="020B0503020000020004" pitchFamily="34" charset="-127"/>
            </a:endParaRPr>
          </a:p>
        </p:txBody>
      </p:sp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4804BC14-6713-595A-FE40-688074AD7D4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1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9" grpId="0"/>
      <p:bldP spid="11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ẩm nang du lịch Sapa - Trái tim nơi núi rừng Tây Bắc">
            <a:extLst>
              <a:ext uri="{FF2B5EF4-FFF2-40B4-BE49-F238E27FC236}">
                <a16:creationId xmlns:a16="http://schemas.microsoft.com/office/drawing/2014/main" id="{F8209D39-C00D-F8F3-63AB-8101585F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927" y="-394568"/>
            <a:ext cx="10106444" cy="63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868489" y="109436"/>
            <a:ext cx="6410711" cy="55079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Ha Noi to Sapa?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263207" y="4097378"/>
            <a:ext cx="3368172" cy="59918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It’s about 314km. 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83F8FCB0-5A5D-466B-9A0F-E41FD2A00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DA28FAD9-A78F-4480-B99F-2A8FE9551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635637">
            <a:off x="7944002" y="3792052"/>
            <a:ext cx="881423" cy="1200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FA06EF-A19C-93F4-32F0-2900FF863B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0511" y="943583"/>
            <a:ext cx="5282119" cy="286415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8CA7BB-FEA6-0C52-45E7-EEA7F0176B5D}"/>
              </a:ext>
            </a:extLst>
          </p:cNvPr>
          <p:cNvSpPr/>
          <p:nvPr/>
        </p:nvSpPr>
        <p:spPr>
          <a:xfrm>
            <a:off x="3391708" y="2407845"/>
            <a:ext cx="1111169" cy="4940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314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7723" y="3533833"/>
            <a:ext cx="1074907" cy="2332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02842" y="1521608"/>
            <a:ext cx="853545" cy="21964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 PA</a:t>
            </a:r>
          </a:p>
        </p:txBody>
      </p:sp>
    </p:spTree>
    <p:extLst>
      <p:ext uri="{BB962C8B-B14F-4D97-AF65-F5344CB8AC3E}">
        <p14:creationId xmlns:p14="http://schemas.microsoft.com/office/powerpoint/2010/main" val="27669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019C97-B403-1765-C512-6C483BEF2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9"/>
          <a:stretch/>
        </p:blipFill>
        <p:spPr>
          <a:xfrm>
            <a:off x="0" y="-81023"/>
            <a:ext cx="9428365" cy="54207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1424124" y="279891"/>
            <a:ext cx="6580114" cy="802532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Hue </a:t>
            </a:r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Da Nang?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465656" y="4237093"/>
            <a:ext cx="4197791" cy="704558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40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It’s about 100 km.</a:t>
            </a:r>
            <a:endParaRPr lang="ko-KR" altLang="en-US" sz="40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62B6008D-D3EF-4C16-9BD0-CB9AE9EFC0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7962669" y="3761888"/>
            <a:ext cx="914425" cy="1245446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04BACC21-A202-67A0-8311-50EA9D957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5803" y="1384707"/>
            <a:ext cx="4491291" cy="2747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75803" y="1459276"/>
            <a:ext cx="1199695" cy="534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00116" y="3626298"/>
            <a:ext cx="1277948" cy="2697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4714181" y="2081719"/>
            <a:ext cx="1132142" cy="408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100 km</a:t>
            </a:r>
          </a:p>
        </p:txBody>
      </p:sp>
    </p:spTree>
    <p:extLst>
      <p:ext uri="{BB962C8B-B14F-4D97-AF65-F5344CB8AC3E}">
        <p14:creationId xmlns:p14="http://schemas.microsoft.com/office/powerpoint/2010/main" val="336390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E6C2B0-3D1D-8241-CB77-D7F13A367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734" y="-426720"/>
            <a:ext cx="9279467" cy="6418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480409" y="91172"/>
            <a:ext cx="7793277" cy="60819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Can Tho to Vinh Long?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693506" y="4334216"/>
            <a:ext cx="3237205" cy="62375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It’s about 40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85CE0911-0A62-442D-943A-8440C23CB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7948813" y="3965582"/>
            <a:ext cx="752951" cy="102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CA289D-7207-412F-C5CF-4FD6D8221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506" y="1272427"/>
            <a:ext cx="3756986" cy="259864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602D52B-3EF5-9F6E-F486-0156325AC9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92893" y="-116010"/>
            <a:ext cx="833021" cy="833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2813" y="1086038"/>
            <a:ext cx="4758372" cy="30199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58166" y="1452736"/>
            <a:ext cx="1706430" cy="3015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55508" y="3210215"/>
            <a:ext cx="1384194" cy="291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282119" y="2673704"/>
            <a:ext cx="908483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40 km</a:t>
            </a:r>
          </a:p>
        </p:txBody>
      </p:sp>
    </p:spTree>
    <p:extLst>
      <p:ext uri="{BB962C8B-B14F-4D97-AF65-F5344CB8AC3E}">
        <p14:creationId xmlns:p14="http://schemas.microsoft.com/office/powerpoint/2010/main" val="100724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4BD99C-A8EE-D223-7A11-C1E26814D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585" y="-366389"/>
            <a:ext cx="9795358" cy="5509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711697" y="108096"/>
            <a:ext cx="7720601" cy="99113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Ho Chi Minh City </a:t>
            </a:r>
          </a:p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to Can Tho?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823796" y="4339736"/>
            <a:ext cx="3496405" cy="669837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165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A19452C-8C86-4726-97A3-846E2F6D9B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8059837" y="3896657"/>
            <a:ext cx="752951" cy="102552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E175D308-3F00-B235-F8B6-2FEB343ECE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1345" y="3786847"/>
            <a:ext cx="1245140" cy="1245140"/>
          </a:xfrm>
          <a:prstGeom prst="rect">
            <a:avLst/>
          </a:prstGeom>
        </p:spPr>
      </p:pic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538CA7BB-FEA6-0C52-45E7-EEA7F0176B5D}"/>
              </a:ext>
            </a:extLst>
          </p:cNvPr>
          <p:cNvSpPr/>
          <p:nvPr/>
        </p:nvSpPr>
        <p:spPr>
          <a:xfrm>
            <a:off x="3649925" y="2525228"/>
            <a:ext cx="1111169" cy="58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165 km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0826" y="1365847"/>
            <a:ext cx="3523875" cy="27072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8153" y="1401593"/>
            <a:ext cx="2380502" cy="2812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53856" y="3733475"/>
            <a:ext cx="1384194" cy="2918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40149" y="2753269"/>
            <a:ext cx="1355101" cy="499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165 km</a:t>
            </a:r>
          </a:p>
        </p:txBody>
      </p:sp>
    </p:spTree>
    <p:extLst>
      <p:ext uri="{BB962C8B-B14F-4D97-AF65-F5344CB8AC3E}">
        <p14:creationId xmlns:p14="http://schemas.microsoft.com/office/powerpoint/2010/main" val="8971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u lịch Ninh Bình: Cẩm nang từ A đến Z (Update thông tin mới nhất 2024)-  iVIVU.com">
            <a:extLst>
              <a:ext uri="{FF2B5EF4-FFF2-40B4-BE49-F238E27FC236}">
                <a16:creationId xmlns:a16="http://schemas.microsoft.com/office/drawing/2014/main" id="{0844030E-C055-A574-8B93-CF6C0FEC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8" y="-586254"/>
            <a:ext cx="9192365" cy="572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883941" y="134736"/>
            <a:ext cx="7413204" cy="52674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Ha Noi to Ninh Binh? 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917650" y="4319684"/>
            <a:ext cx="3317819" cy="559600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90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16171120-88EC-42C8-B4A1-91D8BD7B8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7957932" y="3795579"/>
            <a:ext cx="752951" cy="102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A097E3-FEBA-C5A1-5079-498085A90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1857" y="1067760"/>
            <a:ext cx="4131503" cy="3054336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5317FF1C-0179-44D8-02F5-A517BA8015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3840678"/>
            <a:ext cx="1245140" cy="1245140"/>
          </a:xfrm>
          <a:prstGeom prst="rect">
            <a:avLst/>
          </a:prstGeom>
        </p:spPr>
      </p:pic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538CA7BB-FEA6-0C52-45E7-EEA7F0176B5D}"/>
              </a:ext>
            </a:extLst>
          </p:cNvPr>
          <p:cNvSpPr/>
          <p:nvPr/>
        </p:nvSpPr>
        <p:spPr>
          <a:xfrm>
            <a:off x="4165491" y="2826785"/>
            <a:ext cx="1111169" cy="587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90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04450" y="1149252"/>
            <a:ext cx="1074907" cy="2332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11294" y="3724068"/>
            <a:ext cx="2217906" cy="2859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 BINH</a:t>
            </a:r>
          </a:p>
        </p:txBody>
      </p:sp>
    </p:spTree>
    <p:extLst>
      <p:ext uri="{BB962C8B-B14F-4D97-AF65-F5344CB8AC3E}">
        <p14:creationId xmlns:p14="http://schemas.microsoft.com/office/powerpoint/2010/main" val="14993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y Halong Bay Day Tour from Hanoi Tickets - Special Price 2023">
            <a:extLst>
              <a:ext uri="{FF2B5EF4-FFF2-40B4-BE49-F238E27FC236}">
                <a16:creationId xmlns:a16="http://schemas.microsoft.com/office/drawing/2014/main" id="{6ECB7806-7FCA-B2CB-9465-64C6049C3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848794" y="312171"/>
            <a:ext cx="7746794" cy="530384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Hyde Park to Big Ben?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805796" y="4075847"/>
            <a:ext cx="3532405" cy="50588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3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9E27EE8E-67F5-4699-9D01-71FEC1C08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8114872" y="3924095"/>
            <a:ext cx="752951" cy="102552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6DDC5177-7179-6849-62F2-013DC82DE1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26224" y="3869785"/>
            <a:ext cx="1245140" cy="1245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5887" y="1137661"/>
            <a:ext cx="4182314" cy="271578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350252" y="1254868"/>
            <a:ext cx="1599177" cy="333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Hyde Park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4334" y="3114634"/>
            <a:ext cx="1178955" cy="3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Ben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538CA7BB-FEA6-0C52-45E7-EEA7F0176B5D}"/>
              </a:ext>
            </a:extLst>
          </p:cNvPr>
          <p:cNvSpPr/>
          <p:nvPr/>
        </p:nvSpPr>
        <p:spPr>
          <a:xfrm>
            <a:off x="4168300" y="2300493"/>
            <a:ext cx="807395" cy="3901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3 km</a:t>
            </a:r>
          </a:p>
        </p:txBody>
      </p:sp>
    </p:spTree>
    <p:extLst>
      <p:ext uri="{BB962C8B-B14F-4D97-AF65-F5344CB8AC3E}">
        <p14:creationId xmlns:p14="http://schemas.microsoft.com/office/powerpoint/2010/main" val="403493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9B02C-4B66-09F8-B626-28234227B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9381" cy="5752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545614" y="74815"/>
            <a:ext cx="8355195" cy="624600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Seine River to Eiffel Tower?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3245992" y="4619034"/>
            <a:ext cx="3352405" cy="497777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40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4335F7BB-4750-4EB4-B8CA-AA6C4CEF19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348451">
            <a:off x="8018609" y="3917870"/>
            <a:ext cx="752951" cy="102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11243-F46A-494A-A075-1EC676407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991" y="848674"/>
            <a:ext cx="5700409" cy="358713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693D8F-9E25-3C6C-6C0D-1D25BE4448C5}"/>
              </a:ext>
            </a:extLst>
          </p:cNvPr>
          <p:cNvSpPr/>
          <p:nvPr/>
        </p:nvSpPr>
        <p:spPr>
          <a:xfrm>
            <a:off x="4801118" y="2535410"/>
            <a:ext cx="1210576" cy="462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40 km</a:t>
            </a:r>
          </a:p>
        </p:txBody>
      </p:sp>
      <p:pic>
        <p:nvPicPr>
          <p:cNvPr id="4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id="{D69FAFA1-469A-5C97-A4CA-22DEE44419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5183" y="1123311"/>
            <a:ext cx="1712068" cy="3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Eiffel Tower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67983" y="3783437"/>
            <a:ext cx="1712068" cy="3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Seine River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4688976" y="2598567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748E123-2EB8-4C06-894D-7368FD35BEB4}"/>
              </a:ext>
            </a:extLst>
          </p:cNvPr>
          <p:cNvSpPr txBox="1"/>
          <p:nvPr/>
        </p:nvSpPr>
        <p:spPr>
          <a:xfrm>
            <a:off x="898532" y="1217452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文本框 33">
            <a:extLst>
              <a:ext uri="{FF2B5EF4-FFF2-40B4-BE49-F238E27FC236}">
                <a16:creationId xmlns:a16="http://schemas.microsoft.com/office/drawing/2014/main" id="{889FB76C-22BF-ED8B-7E53-16AD396EFEF5}"/>
              </a:ext>
            </a:extLst>
          </p:cNvPr>
          <p:cNvSpPr txBox="1"/>
          <p:nvPr/>
        </p:nvSpPr>
        <p:spPr>
          <a:xfrm>
            <a:off x="2426400" y="2036331"/>
            <a:ext cx="4626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2 Period 4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200">
        <p:blinds dir="vert"/>
      </p:transition>
    </mc:Choice>
    <mc:Fallback xmlns="">
      <p:transition spd="slow" advTm="42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0443B-2FF0-8387-6FF8-088C40A7C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1" y="-656485"/>
            <a:ext cx="9496213" cy="62170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1302842" y="76740"/>
            <a:ext cx="7304920" cy="650646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Ha Noi to Ha Nam?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2938995" y="4284568"/>
            <a:ext cx="3266005" cy="50144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54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BDAB0819-668F-40A8-AD72-352FAB3248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8056563" y="3925034"/>
            <a:ext cx="752951" cy="102552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AC599ED0-51BF-607C-10FD-F039DFF02C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61" y="1163918"/>
            <a:ext cx="4031654" cy="280157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8A6A80-9133-AE2A-5D33-35524EBAD39A}"/>
              </a:ext>
            </a:extLst>
          </p:cNvPr>
          <p:cNvSpPr/>
          <p:nvPr/>
        </p:nvSpPr>
        <p:spPr>
          <a:xfrm>
            <a:off x="3380361" y="2070046"/>
            <a:ext cx="1070796" cy="63432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54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83668" y="1390280"/>
            <a:ext cx="1118681" cy="3840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65650" y="3466228"/>
            <a:ext cx="1242990" cy="2885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NAM</a:t>
            </a:r>
          </a:p>
        </p:txBody>
      </p:sp>
    </p:spTree>
    <p:extLst>
      <p:ext uri="{BB962C8B-B14F-4D97-AF65-F5344CB8AC3E}">
        <p14:creationId xmlns:p14="http://schemas.microsoft.com/office/powerpoint/2010/main" val="21570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ồng hồ Big Ben - Công trình kiến trúc biểu tượng của nước Anh">
            <a:extLst>
              <a:ext uri="{FF2B5EF4-FFF2-40B4-BE49-F238E27FC236}">
                <a16:creationId xmlns:a16="http://schemas.microsoft.com/office/drawing/2014/main" id="{74EF6B8A-8A89-246C-DD73-AA7FA82F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4685"/>
            <a:ext cx="9225023" cy="597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3E7444-6342-4171-B0CC-1B0D9E94A34D}"/>
              </a:ext>
            </a:extLst>
          </p:cNvPr>
          <p:cNvSpPr/>
          <p:nvPr/>
        </p:nvSpPr>
        <p:spPr>
          <a:xfrm>
            <a:off x="1221131" y="-59791"/>
            <a:ext cx="6782758" cy="1193764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How far is it from Trafalgar Square to Big Ben Tower?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0ABC1-68E6-416D-8E61-AAEF9F1A01A3}"/>
              </a:ext>
            </a:extLst>
          </p:cNvPr>
          <p:cNvSpPr/>
          <p:nvPr/>
        </p:nvSpPr>
        <p:spPr>
          <a:xfrm>
            <a:off x="3032595" y="4366478"/>
            <a:ext cx="3078805" cy="42887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1 km.</a:t>
            </a:r>
            <a:endParaRPr lang="ko-KR" altLang="en-US" sz="36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BEA7B-307E-473F-88B0-0714374062A6}"/>
              </a:ext>
            </a:extLst>
          </p:cNvPr>
          <p:cNvSpPr txBox="1"/>
          <p:nvPr/>
        </p:nvSpPr>
        <p:spPr>
          <a:xfrm>
            <a:off x="2000250" y="5143500"/>
            <a:ext cx="51435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latinLnBrk="1"/>
            <a:endParaRPr lang="ko-KR" altLang="en-US" sz="675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182EB77-C685-4E69-A16D-AFE599CDE3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8451">
            <a:off x="8017879" y="3921662"/>
            <a:ext cx="752951" cy="1025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3DEA7-8EDA-A1EA-FC81-E19E5408A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072" y="1258867"/>
            <a:ext cx="5324677" cy="289484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5C8970-F47B-3860-F09A-34F534094774}"/>
              </a:ext>
            </a:extLst>
          </p:cNvPr>
          <p:cNvSpPr/>
          <p:nvPr/>
        </p:nvSpPr>
        <p:spPr>
          <a:xfrm>
            <a:off x="4571998" y="2461612"/>
            <a:ext cx="972273" cy="4629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 km</a:t>
            </a:r>
          </a:p>
        </p:txBody>
      </p:sp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E4C50561-8891-2FD5-14E9-972A3B733F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7702" y="3996464"/>
            <a:ext cx="1245140" cy="1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id="{724F359C-4876-7334-DCEF-514C2EFC2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56797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438FC9-EC79-4F2F-A963-0BE3E4F90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34335" y="807960"/>
            <a:ext cx="2103125" cy="2103125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BBEBBD17-FC5C-4F70-8036-30765088C9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id="{29DA3D3E-F9AF-E635-4992-387E0F27A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43251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1226992">
            <a:off x="5677840" y="1849669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65661" y="681176"/>
            <a:ext cx="2103125" cy="210312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AED0AC41-65AF-7535-0D12-FAFC13801F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id="{8CDFACAA-BD44-95FC-6CC7-24950A5EB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16155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442142" y="551803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677700">
            <a:off x="1744165" y="2490520"/>
            <a:ext cx="2103125" cy="210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8F96FD-29CA-46ED-9F46-602DA7C55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9818494">
            <a:off x="2525785" y="258997"/>
            <a:ext cx="2103125" cy="210312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9EFF334E-A459-24F2-A97A-B1BA3C30B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id="{C5EF40E9-57A7-48D2-CC60-C8774498C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22928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9482459">
            <a:off x="5211416" y="58522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37861" y="2562250"/>
            <a:ext cx="2103125" cy="210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8F96FD-29CA-46ED-9F46-602DA7C55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5071038">
            <a:off x="693042" y="148745"/>
            <a:ext cx="2103125" cy="210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440BC-0047-4660-A651-D83E2F83D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214655">
            <a:off x="5424983" y="2531110"/>
            <a:ext cx="2103125" cy="2103125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726A20C5-D160-0842-80E9-A0B46C82EB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ẫu hộ chiếu mới của Việt Nam có gì khác trước?">
            <a:extLst>
              <a:ext uri="{FF2B5EF4-FFF2-40B4-BE49-F238E27FC236}">
                <a16:creationId xmlns:a16="http://schemas.microsoft.com/office/drawing/2014/main" id="{7B0180B7-2F68-A0BB-B61B-05FDB5026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7902" r="5239" b="7819"/>
          <a:stretch/>
        </p:blipFill>
        <p:spPr bwMode="auto">
          <a:xfrm>
            <a:off x="236478" y="0"/>
            <a:ext cx="8595952" cy="546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DBB5-E774-430B-8D3D-1E5622C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3901653">
            <a:off x="5500744" y="920962"/>
            <a:ext cx="2283569" cy="2283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DD490E-B8B1-4CAD-9B9B-4E4D7A8690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20876019">
            <a:off x="2221063" y="2796943"/>
            <a:ext cx="2103125" cy="210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8F96FD-29CA-46ED-9F46-602DA7C55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7475" y="1745380"/>
            <a:ext cx="2103125" cy="210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440BC-0047-4660-A651-D83E2F83D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483200">
            <a:off x="6642529" y="2907353"/>
            <a:ext cx="2103125" cy="210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57C53-E223-402B-A174-F4F2800DD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595924">
            <a:off x="2059708" y="360164"/>
            <a:ext cx="2103125" cy="2103125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59B1560B-1FC9-C3A9-ACF8-61E42E7A6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5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491085-D1AF-4964-A67F-A5E30EBD8703}"/>
              </a:ext>
            </a:extLst>
          </p:cNvPr>
          <p:cNvSpPr txBox="1"/>
          <p:nvPr/>
        </p:nvSpPr>
        <p:spPr>
          <a:xfrm>
            <a:off x="0" y="0"/>
            <a:ext cx="8894728" cy="1138773"/>
          </a:xfrm>
          <a:prstGeom prst="rect">
            <a:avLst/>
          </a:prstGeom>
          <a:solidFill>
            <a:schemeClr val="bg1">
              <a:alpha val="86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1"/>
            <a:r>
              <a:rPr lang="en-US" altLang="ko-KR" sz="2800" dirty="0">
                <a:solidFill>
                  <a:prstClr val="black"/>
                </a:solidFill>
                <a:latin typeface="Comic Sans MS" panose="030F0702030302020204" pitchFamily="66" charset="0"/>
                <a:ea typeface="맑은 고딕" panose="020B0503020000020004" pitchFamily="34" charset="-127"/>
              </a:rPr>
              <a:t>You accidently grabbed the wrong bag!</a:t>
            </a:r>
          </a:p>
          <a:p>
            <a:pPr algn="ctr" defTabSz="685800" latinLnBrk="1"/>
            <a:r>
              <a:rPr lang="en-US" altLang="ko-KR" sz="4000" b="1" dirty="0">
                <a:solidFill>
                  <a:prstClr val="black"/>
                </a:solidFill>
                <a:latin typeface="Comic Sans MS" panose="030F0702030302020204" pitchFamily="66" charset="0"/>
                <a:ea typeface="맑은 고딕" panose="020B0503020000020004" pitchFamily="34" charset="-127"/>
              </a:rPr>
              <a:t>Switch points with another team.</a:t>
            </a:r>
            <a:endParaRPr lang="ko-KR" altLang="en-US" sz="4000" b="1" dirty="0">
              <a:solidFill>
                <a:prstClr val="black"/>
              </a:solidFill>
              <a:latin typeface="Comic Sans MS" panose="030F0702030302020204" pitchFamily="66" charset="0"/>
              <a:ea typeface="맑은 고딕" panose="020B0503020000020004" pitchFamily="34" charset="-127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7CDF2123-8722-F3A6-4D06-3EE57A6FC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46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1C43C5EC-9C7E-49C5-B00B-489BE84C5CFE}"/>
              </a:ext>
            </a:extLst>
          </p:cNvPr>
          <p:cNvSpPr/>
          <p:nvPr/>
        </p:nvSpPr>
        <p:spPr>
          <a:xfrm>
            <a:off x="2035715" y="4143616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1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0337AF3-CDF0-4DB3-8203-1D4CF51039F3}"/>
              </a:ext>
            </a:extLst>
          </p:cNvPr>
          <p:cNvSpPr/>
          <p:nvPr/>
        </p:nvSpPr>
        <p:spPr>
          <a:xfrm>
            <a:off x="774058" y="4157425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-5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CAA99C2-2036-44B6-AD53-BE4609B6F449}"/>
              </a:ext>
            </a:extLst>
          </p:cNvPr>
          <p:cNvSpPr/>
          <p:nvPr/>
        </p:nvSpPr>
        <p:spPr>
          <a:xfrm>
            <a:off x="227537" y="3142795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-6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CAF77D4-6F92-4233-9CDF-33C12E674181}"/>
              </a:ext>
            </a:extLst>
          </p:cNvPr>
          <p:cNvSpPr/>
          <p:nvPr/>
        </p:nvSpPr>
        <p:spPr>
          <a:xfrm>
            <a:off x="1444465" y="313982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5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D90D700-B6E6-4205-A71C-7D7F8BF32F2B}"/>
              </a:ext>
            </a:extLst>
          </p:cNvPr>
          <p:cNvSpPr/>
          <p:nvPr/>
        </p:nvSpPr>
        <p:spPr>
          <a:xfrm>
            <a:off x="2601433" y="3145268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4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10A4F42-54CD-43E4-8D2C-DDD190F881E3}"/>
              </a:ext>
            </a:extLst>
          </p:cNvPr>
          <p:cNvSpPr/>
          <p:nvPr/>
        </p:nvSpPr>
        <p:spPr>
          <a:xfrm>
            <a:off x="2601433" y="2083808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9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578E0E5-238F-4FD7-8D35-D4A91EF3CD74}"/>
              </a:ext>
            </a:extLst>
          </p:cNvPr>
          <p:cNvSpPr/>
          <p:nvPr/>
        </p:nvSpPr>
        <p:spPr>
          <a:xfrm>
            <a:off x="1419600" y="2100151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-3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9747719-7252-474E-9ADF-DBA4286D1407}"/>
              </a:ext>
            </a:extLst>
          </p:cNvPr>
          <p:cNvSpPr/>
          <p:nvPr/>
        </p:nvSpPr>
        <p:spPr>
          <a:xfrm>
            <a:off x="214388" y="206587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8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1AD9F38-B98F-4FD6-84C3-C9B90346BA8E}"/>
              </a:ext>
            </a:extLst>
          </p:cNvPr>
          <p:cNvSpPr/>
          <p:nvPr/>
        </p:nvSpPr>
        <p:spPr>
          <a:xfrm>
            <a:off x="2581754" y="109355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-4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000EB1B-3FF2-46B8-95F5-17E5E9B9D4EC}"/>
              </a:ext>
            </a:extLst>
          </p:cNvPr>
          <p:cNvSpPr/>
          <p:nvPr/>
        </p:nvSpPr>
        <p:spPr>
          <a:xfrm>
            <a:off x="1420031" y="1104583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7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521B08-2F37-49F0-B8F3-1593EA520532}"/>
              </a:ext>
            </a:extLst>
          </p:cNvPr>
          <p:cNvSpPr/>
          <p:nvPr/>
        </p:nvSpPr>
        <p:spPr>
          <a:xfrm>
            <a:off x="232802" y="1066659"/>
            <a:ext cx="971640" cy="79365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2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18777B-8133-4C7E-A2D4-EF7BDB68E44E}"/>
              </a:ext>
            </a:extLst>
          </p:cNvPr>
          <p:cNvSpPr/>
          <p:nvPr/>
        </p:nvSpPr>
        <p:spPr>
          <a:xfrm>
            <a:off x="7753684" y="3518166"/>
            <a:ext cx="1162778" cy="1361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000" dirty="0">
                <a:solidFill>
                  <a:prstClr val="white"/>
                </a:solidFill>
                <a:latin typeface="arial" panose="020B0604020202020204" pitchFamily="34" charset="0"/>
                <a:ea typeface="맑은 고딕" panose="020B0503020000020004" pitchFamily="34" charset="-127"/>
              </a:rPr>
              <a:t>+15</a:t>
            </a:r>
            <a:endParaRPr lang="ko-KR" altLang="en-US" sz="30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C0FE6B3-96D2-4D87-91EA-0B7975AA0678}"/>
              </a:ext>
            </a:extLst>
          </p:cNvPr>
          <p:cNvSpPr/>
          <p:nvPr/>
        </p:nvSpPr>
        <p:spPr>
          <a:xfrm>
            <a:off x="6638233" y="2267745"/>
            <a:ext cx="1230129" cy="166573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27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steal</a:t>
            </a:r>
            <a:endParaRPr lang="ko-KR" altLang="en-US" sz="27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240B93-7790-42F1-9E7C-4BEFB87EDBFF}"/>
              </a:ext>
            </a:extLst>
          </p:cNvPr>
          <p:cNvSpPr/>
          <p:nvPr/>
        </p:nvSpPr>
        <p:spPr>
          <a:xfrm>
            <a:off x="7913769" y="1330934"/>
            <a:ext cx="975221" cy="10381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3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X2</a:t>
            </a:r>
            <a:endParaRPr lang="ko-KR" altLang="en-US" sz="33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44B40D-9E33-4EF6-A06A-618E2A8309C3}"/>
              </a:ext>
            </a:extLst>
          </p:cNvPr>
          <p:cNvSpPr/>
          <p:nvPr/>
        </p:nvSpPr>
        <p:spPr>
          <a:xfrm>
            <a:off x="5775961" y="1229607"/>
            <a:ext cx="975221" cy="1038138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r>
              <a:rPr lang="en-US" altLang="ko-KR" sz="36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÷</a:t>
            </a:r>
            <a:r>
              <a:rPr lang="en-US" altLang="ko-KR" sz="330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34" charset="-127"/>
              </a:rPr>
              <a:t>2</a:t>
            </a:r>
            <a:endParaRPr lang="ko-KR" altLang="en-US" sz="330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F2CF1EC-3207-430F-9C4B-5ADE93E25681}"/>
              </a:ext>
            </a:extLst>
          </p:cNvPr>
          <p:cNvSpPr/>
          <p:nvPr/>
        </p:nvSpPr>
        <p:spPr>
          <a:xfrm rot="339293">
            <a:off x="7658453" y="910183"/>
            <a:ext cx="1507832" cy="17793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2956C8A-1F1D-4CC7-A20D-194AA5C8980E}"/>
              </a:ext>
            </a:extLst>
          </p:cNvPr>
          <p:cNvSpPr/>
          <p:nvPr/>
        </p:nvSpPr>
        <p:spPr>
          <a:xfrm rot="21422374">
            <a:off x="6551403" y="1941799"/>
            <a:ext cx="1377049" cy="2114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8441AB5-154D-41E8-800E-52618EE54F87}"/>
              </a:ext>
            </a:extLst>
          </p:cNvPr>
          <p:cNvSpPr/>
          <p:nvPr/>
        </p:nvSpPr>
        <p:spPr>
          <a:xfrm rot="21422374">
            <a:off x="7573157" y="3152872"/>
            <a:ext cx="1539273" cy="19840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 dirty="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581C42-629B-4FAD-8237-B4A122EA7B68}"/>
              </a:ext>
            </a:extLst>
          </p:cNvPr>
          <p:cNvSpPr/>
          <p:nvPr/>
        </p:nvSpPr>
        <p:spPr>
          <a:xfrm rot="21422374">
            <a:off x="5615983" y="746697"/>
            <a:ext cx="1173341" cy="2114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413990C-CF07-4970-B77A-343196CF9D85}"/>
              </a:ext>
            </a:extLst>
          </p:cNvPr>
          <p:cNvSpPr/>
          <p:nvPr/>
        </p:nvSpPr>
        <p:spPr>
          <a:xfrm>
            <a:off x="187812" y="1029758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E37F27-6BFD-4B52-9CDB-EF8CAD4F3A74}"/>
              </a:ext>
            </a:extLst>
          </p:cNvPr>
          <p:cNvSpPr txBox="1"/>
          <p:nvPr/>
        </p:nvSpPr>
        <p:spPr>
          <a:xfrm>
            <a:off x="984925" y="488815"/>
            <a:ext cx="151021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24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34" charset="-127"/>
              </a:rPr>
              <a:t>Choose 3:</a:t>
            </a:r>
            <a:endParaRPr lang="ko-KR" altLang="en-US" sz="24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FCC2B-56D0-49E4-B09A-6760291F27FA}"/>
              </a:ext>
            </a:extLst>
          </p:cNvPr>
          <p:cNvSpPr txBox="1"/>
          <p:nvPr/>
        </p:nvSpPr>
        <p:spPr>
          <a:xfrm>
            <a:off x="6449439" y="488815"/>
            <a:ext cx="1510219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latinLnBrk="1"/>
            <a:r>
              <a:rPr lang="en-US" altLang="ko-KR" sz="24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34" charset="-127"/>
              </a:rPr>
              <a:t>Choose 1:</a:t>
            </a:r>
            <a:endParaRPr lang="ko-KR" altLang="en-US" sz="24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5EF534-5A90-4DFF-8C17-5F50E64626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80399">
            <a:off x="7991577" y="1000195"/>
            <a:ext cx="943756" cy="1465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E2C8A0-1471-4D7F-9CB9-56C21D8E4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428391">
            <a:off x="6733786" y="1947224"/>
            <a:ext cx="980594" cy="2064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17E64-D752-4D20-9676-6BD39F8A15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805066" y="3285297"/>
            <a:ext cx="1060013" cy="1716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4827D8-847B-45EB-83F5-82EF296260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21320487">
            <a:off x="5309692" y="870664"/>
            <a:ext cx="1805696" cy="1805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9F97C-9643-4263-B4D6-6BEA94AA2E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03069" y="1101370"/>
            <a:ext cx="848380" cy="66772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1EDB1406-8FB5-42F7-8629-D4132508D905}"/>
              </a:ext>
            </a:extLst>
          </p:cNvPr>
          <p:cNvSpPr/>
          <p:nvPr/>
        </p:nvSpPr>
        <p:spPr>
          <a:xfrm>
            <a:off x="2575780" y="1037702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9DC46A-6F2F-414B-9B9F-A9EAA22ACDC8}"/>
              </a:ext>
            </a:extLst>
          </p:cNvPr>
          <p:cNvSpPr/>
          <p:nvPr/>
        </p:nvSpPr>
        <p:spPr>
          <a:xfrm>
            <a:off x="1399299" y="1029758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6D6D4A-D94A-4DFF-9E81-C015C8B23C0E}"/>
              </a:ext>
            </a:extLst>
          </p:cNvPr>
          <p:cNvSpPr/>
          <p:nvPr/>
        </p:nvSpPr>
        <p:spPr>
          <a:xfrm>
            <a:off x="2586373" y="2070825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A3F3365-CDD8-4518-87C3-8B60F74BB54A}"/>
              </a:ext>
            </a:extLst>
          </p:cNvPr>
          <p:cNvSpPr/>
          <p:nvPr/>
        </p:nvSpPr>
        <p:spPr>
          <a:xfrm>
            <a:off x="189506" y="2022291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EBC1DB5-5281-41C9-AE62-C7CD3C0FA0C6}"/>
              </a:ext>
            </a:extLst>
          </p:cNvPr>
          <p:cNvSpPr/>
          <p:nvPr/>
        </p:nvSpPr>
        <p:spPr>
          <a:xfrm>
            <a:off x="1378773" y="2070825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A638BFA-E166-41C3-97B4-733DBA832435}"/>
              </a:ext>
            </a:extLst>
          </p:cNvPr>
          <p:cNvSpPr/>
          <p:nvPr/>
        </p:nvSpPr>
        <p:spPr>
          <a:xfrm>
            <a:off x="202584" y="3089859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7CF7E3B-977E-4F2B-A003-4244195E8528}"/>
              </a:ext>
            </a:extLst>
          </p:cNvPr>
          <p:cNvSpPr/>
          <p:nvPr/>
        </p:nvSpPr>
        <p:spPr>
          <a:xfrm>
            <a:off x="1423222" y="3084735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749BCDB-3F99-4F87-81A5-82F0063EC9EE}"/>
              </a:ext>
            </a:extLst>
          </p:cNvPr>
          <p:cNvSpPr/>
          <p:nvPr/>
        </p:nvSpPr>
        <p:spPr>
          <a:xfrm>
            <a:off x="2589242" y="3116568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010DC91-FE2F-4CC8-90DB-0004C677A3AC}"/>
              </a:ext>
            </a:extLst>
          </p:cNvPr>
          <p:cNvSpPr/>
          <p:nvPr/>
        </p:nvSpPr>
        <p:spPr>
          <a:xfrm>
            <a:off x="2031755" y="4121116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3BB606D-5A4C-41DB-823E-5956A94DAA9A}"/>
              </a:ext>
            </a:extLst>
          </p:cNvPr>
          <p:cNvSpPr/>
          <p:nvPr/>
        </p:nvSpPr>
        <p:spPr>
          <a:xfrm>
            <a:off x="731485" y="4113743"/>
            <a:ext cx="1021405" cy="880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/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34" charset="-12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B9658F-97FC-43E0-B979-D604A02E3E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351441" y="1195733"/>
            <a:ext cx="1105013" cy="4724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9B6401F-F69D-4780-B0F6-F7AEB24D40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2297587">
            <a:off x="2606636" y="2956129"/>
            <a:ext cx="893048" cy="134285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05481F4-DB4C-4E89-BE92-4B34A5B738C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010832" y="4016058"/>
            <a:ext cx="1021405" cy="10214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1BD4E3-8824-4680-AC99-BF04964F53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34627" y="3172635"/>
            <a:ext cx="937383" cy="73892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E330363-6C02-49D0-9463-E3D970995A1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rot="362402">
            <a:off x="1561441" y="2082431"/>
            <a:ext cx="636993" cy="8341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6020CB-28E8-4AE2-8944-3A7636FE30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2612791" y="1002378"/>
            <a:ext cx="922217" cy="9222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3DE6395-F1EA-4123-91B2-2ED84D46A4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790428" y="4198666"/>
            <a:ext cx="903517" cy="67285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E6B51DD-A9C7-452C-8E25-C58A2074FA4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2606743" y="2123296"/>
            <a:ext cx="1022673" cy="68379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B0B296C-4D02-4BF1-946B-527DA09A96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265450" y="1989031"/>
            <a:ext cx="873296" cy="9310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6124BF4-BA10-4EAC-B80D-787E444AEE9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>
            <a:off x="1485378" y="3291960"/>
            <a:ext cx="980492" cy="513020"/>
          </a:xfrm>
          <a:prstGeom prst="rect">
            <a:avLst/>
          </a:prstGeom>
        </p:spPr>
      </p:pic>
      <p:pic>
        <p:nvPicPr>
          <p:cNvPr id="8" name="Picture 7">
            <a:hlinkClick r:id="rId34" action="ppaction://hlinksldjump"/>
            <a:extLst>
              <a:ext uri="{FF2B5EF4-FFF2-40B4-BE49-F238E27FC236}">
                <a16:creationId xmlns:a16="http://schemas.microsoft.com/office/drawing/2014/main" id="{08491CAF-28E9-63C3-08AD-2AD6C844982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3865036" y="44990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4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17" grpId="0" animBg="1"/>
      <p:bldP spid="16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BECBC-31B4-460B-8A51-FEB50FE82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340066">
            <a:off x="7062665" y="2385709"/>
            <a:ext cx="1781478" cy="1911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D2CCAE-9CD6-4087-BE90-A46F69777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200589">
            <a:off x="1692614" y="2034296"/>
            <a:ext cx="2430699" cy="2430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A22A54-BEEC-4CF4-A4F2-CC8D917CA1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7878" y="2571750"/>
            <a:ext cx="1764084" cy="1739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555142-891E-4888-A0C0-37DA93C2F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5085953" y="1729092"/>
            <a:ext cx="2037504" cy="2586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57D4D6-A865-417E-97A2-25309B6D2D85}"/>
              </a:ext>
            </a:extLst>
          </p:cNvPr>
          <p:cNvSpPr txBox="1"/>
          <p:nvPr/>
        </p:nvSpPr>
        <p:spPr>
          <a:xfrm>
            <a:off x="2613093" y="240760"/>
            <a:ext cx="3917815" cy="9541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685800" latinLnBrk="1"/>
            <a:r>
              <a:rPr lang="en-US" altLang="ko-KR" sz="28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The flight was bumpy.</a:t>
            </a:r>
          </a:p>
          <a:p>
            <a:pPr algn="ctr" defTabSz="685800" latinLnBrk="1"/>
            <a:r>
              <a:rPr lang="en-US" altLang="ko-KR" sz="28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34" charset="-127"/>
                <a:cs typeface="Calibri" panose="020F0502020204030204" pitchFamily="34" charset="0"/>
              </a:rPr>
              <a:t>This team loses all points!</a:t>
            </a:r>
            <a:endParaRPr lang="ko-KR" altLang="en-US" sz="280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34" charset="-127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24C31771-C56F-9932-817E-58D098F2ED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12868" y="4190189"/>
            <a:ext cx="887649" cy="8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0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14213 L -0.04961 0.01296 L 0.0461 0.03565 L -0.03125 0.09953 L 0.02774 0.10949 C 0.03893 0.11296 0.03945 0.11342 0.0293 0.10949 L -0.03047 -0.0581 L -0.04648 0.08379 L 0.01979 0.0625 C 0.02005 0.01527 0.02031 -0.03195 0.02057 -0.07917 L -0.01693 -0.00116 L -0.06875 -0.04236 L -0.04492 -0.00695 L 0.00143 0.0625 L 0.07409 0.03426 L 0.07969 0.0199 L -0.0664 0.05555 L 0.01263 0.09815 L 0.003 0.03565 L 0.0086 0.01157 " pathEditMode="relative" rAng="0" ptsTypes="AAAAAAAAAAAAAAAAAAAA">
                                      <p:cBhvr>
                                        <p:cTn id="6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" y="-1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8 0.15116 L 0.0543 0.12847 L -0.03503 0.09861 L 0.05989 0.09306 L 0.05026 0.09444 L -0.04141 0.1456 L 0.06471 0.19815 L -0.03347 0.21644 L 0.0582 0.24931 L 0.00078 0.0463 L -0.01042 0.2081 L 0.05742 0.06898 C 0.04948 0.06574 0.05104 0.06181 0.04948 0.07037 L -0.01589 0.07454 C -0.01862 0.07315 -0.02123 0.06875 -0.02396 0.07037 C -0.02552 0.0713 -0.0207 0.07731 -0.0207 0.07755 L 0.04948 0.18958 L 0.04153 0.09167 L -0.00078 0.1412 L -0.02149 0.17245 L 0.02956 0.17824 " pathEditMode="relative" rAng="0" ptsTypes="AAAAAAAAAAAAAAAAAAAAA">
                                      <p:cBhvr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66 0.07315 L 0.05625 0.07732 L -0.02526 0.11991 L -0.00052 -0.07708 L 0.03698 0.10139 L -0.0069 0.09584 C -0.02357 0.09098 -0.02565 0.09537 -0.01484 0.08588 L 0.04739 0.01065 L -0.02761 0.06898 L -0.02201 0.08588 L 0.02266 0.15672 L 0.05625 0.05185 L -0.00052 0.10301 L 0.04023 0.15394 L 0.02187 0.13264 L -0.05313 0.03473 L -0.03646 0.15394 L 0.01784 0.07593 L -0.05156 0.06736 L -0.00768 0.12709 L 0.03229 0.06181 L 0.00104 0.15834 " pathEditMode="relative" rAng="0" ptsTypes="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326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0.00139 L 0.05664 -0.02569 L -0.02708 -0.07245 L 0.0224 0.03681 L 0.04076 -0.02129 L -0.02148 0.02408 L 0.01198 -0.63287 L 0.01198 0.075 L 0.00157 -0.58472 L 0.01758 0.00139 L 0.06394 -0.61736 L -0.047 0.12037 L -2.91667E-6 -0.66967 L 0.0319 0.04676 L -0.047 -0.6287 L 0.00078 0.06505 " pathEditMode="relative" rAng="0" ptsTypes="AAAAAAAAAAAAAAAA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889" y="70221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60732" y="818320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id="{65022F6D-E069-FD72-10BC-C7C6F3D28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929" y="2545616"/>
            <a:ext cx="4649224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Let’s sing.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  <p:sp>
        <p:nvSpPr>
          <p:cNvPr id="22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1526310" y="1627421"/>
            <a:ext cx="6644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3175">
                  <a:noFill/>
                </a:ln>
                <a:latin typeface="Aharoni" panose="02010803020104030203" pitchFamily="2" charset="-79"/>
                <a:cs typeface="Aharoni" panose="02010803020104030203" pitchFamily="2" charset="-79"/>
                <a:sym typeface="+mn-lt"/>
              </a:rPr>
              <a:t>Warm-up and Review</a:t>
            </a:r>
            <a:endParaRPr lang="zh-CN" altLang="en-US" sz="4800" b="1" dirty="0">
              <a:ln w="3175">
                <a:noFill/>
              </a:ln>
              <a:latin typeface="Aharoni" panose="02010803020104030203" pitchFamily="2" charset="-79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813421"/>
            <a:ext cx="4319052" cy="1968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410395" y="813421"/>
            <a:ext cx="4671542" cy="19686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French Village Ba Na Hills - Things To Do In Ba Na Hills - Culture Pham  Travel">
            <a:extLst>
              <a:ext uri="{FF2B5EF4-FFF2-40B4-BE49-F238E27FC236}">
                <a16:creationId xmlns:a16="http://schemas.microsoft.com/office/drawing/2014/main" id="{447ADC5A-41F4-DEC7-02C6-BED5A87A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0" y="2857092"/>
            <a:ext cx="3522147" cy="2274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Dau Go Cave (Hang Dau Go), Cây Quéo: photos, how to get there, where is it  located | Planet of Hotels">
            <a:extLst>
              <a:ext uri="{FF2B5EF4-FFF2-40B4-BE49-F238E27FC236}">
                <a16:creationId xmlns:a16="http://schemas.microsoft.com/office/drawing/2014/main" id="{E6DA2CA8-014A-5D88-6C00-6A05F303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507" y="2869296"/>
            <a:ext cx="3578717" cy="2262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F9A2751-AE56-DD02-6FFD-6A2873117D70}"/>
              </a:ext>
            </a:extLst>
          </p:cNvPr>
          <p:cNvSpPr txBox="1">
            <a:spLocks/>
          </p:cNvSpPr>
          <p:nvPr/>
        </p:nvSpPr>
        <p:spPr>
          <a:xfrm>
            <a:off x="0" y="24508"/>
            <a:ext cx="1717896" cy="44314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Let’s sing.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CA05F-31EB-AF58-2D78-6D9098A0A161}"/>
              </a:ext>
            </a:extLst>
          </p:cNvPr>
          <p:cNvSpPr txBox="1">
            <a:spLocks/>
          </p:cNvSpPr>
          <p:nvPr/>
        </p:nvSpPr>
        <p:spPr>
          <a:xfrm>
            <a:off x="2527535" y="169847"/>
            <a:ext cx="4875889" cy="42322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0" u="none" strike="noStrike" baseline="0" dirty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...?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810D7F-1E12-CACD-A6BD-8198DD541A5F}"/>
              </a:ext>
            </a:extLst>
          </p:cNvPr>
          <p:cNvSpPr/>
          <p:nvPr/>
        </p:nvSpPr>
        <p:spPr>
          <a:xfrm>
            <a:off x="187200" y="828000"/>
            <a:ext cx="4125600" cy="233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19E99-967C-B4EF-CECE-0845BA0CBE47}"/>
              </a:ext>
            </a:extLst>
          </p:cNvPr>
          <p:cNvSpPr/>
          <p:nvPr/>
        </p:nvSpPr>
        <p:spPr>
          <a:xfrm>
            <a:off x="21126" y="745105"/>
            <a:ext cx="4410395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Ba Na Hills?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fantastic.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exciting.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fantastic and exciting.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AE1A52-AF9F-7A81-0C0F-6FA8AE14821D}"/>
              </a:ext>
            </a:extLst>
          </p:cNvPr>
          <p:cNvSpPr/>
          <p:nvPr/>
        </p:nvSpPr>
        <p:spPr>
          <a:xfrm>
            <a:off x="4507990" y="726235"/>
            <a:ext cx="4798885" cy="214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Dau Go Cave?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peaceful.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peaceful and beautiful.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Track 85 (1)">
            <a:hlinkClick r:id="" action="ppaction://media"/>
            <a:extLst>
              <a:ext uri="{FF2B5EF4-FFF2-40B4-BE49-F238E27FC236}">
                <a16:creationId xmlns:a16="http://schemas.microsoft.com/office/drawing/2014/main" id="{1285552B-76CF-4B08-B5FE-19D84FEC8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3905" y="1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1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id="{C104D75D-767D-BEA7-D510-C23A0C9D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890" y="2005100"/>
            <a:ext cx="487951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Listen and circle.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3CAC3-9A0B-770B-FC2F-46536A8B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187" y="995198"/>
            <a:ext cx="9144000" cy="4434542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E3F90FC2-1137-B7A4-1FAB-2662C9A130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630" y="118236"/>
            <a:ext cx="1145438" cy="334086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AB85DCE-25A9-4690-C008-A6B9550841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216" y="-12622"/>
            <a:ext cx="1805772" cy="512606"/>
          </a:xfrm>
          <a:prstGeom prst="rect">
            <a:avLst/>
          </a:prstGeom>
        </p:spPr>
      </p:pic>
      <p:pic>
        <p:nvPicPr>
          <p:cNvPr id="2" name="Track 88">
            <a:hlinkClick r:id="" action="ppaction://media"/>
            <a:extLst>
              <a:ext uri="{FF2B5EF4-FFF2-40B4-BE49-F238E27FC236}">
                <a16:creationId xmlns:a16="http://schemas.microsoft.com/office/drawing/2014/main" id="{9A875679-FC58-8FF2-CAA0-6B9CB44FEF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8187" y="53965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51E635-D9AC-3BBD-EECD-E1EC042B5B70}"/>
              </a:ext>
            </a:extLst>
          </p:cNvPr>
          <p:cNvSpPr txBox="1"/>
          <p:nvPr/>
        </p:nvSpPr>
        <p:spPr>
          <a:xfrm>
            <a:off x="-9728" y="527424"/>
            <a:ext cx="8949447" cy="396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Vung Tau Beach is (1)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800" b="1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exciting</a:t>
            </a:r>
          </a:p>
          <a:p>
            <a:pPr algn="l"/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(2)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 </a:t>
            </a:r>
          </a:p>
          <a:p>
            <a:pPr algn="l"/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Ho Chi Minh City.</a:t>
            </a:r>
          </a:p>
          <a:p>
            <a:pPr algn="l"/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96 		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</a:t>
            </a:r>
          </a:p>
          <a:p>
            <a:pPr algn="l"/>
            <a:r>
              <a:rPr lang="en-GB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Vi National Park is (1)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peaceful.</a:t>
            </a:r>
          </a:p>
          <a:p>
            <a:pPr algn="l"/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fantastic</a:t>
            </a:r>
          </a:p>
          <a:p>
            <a:pPr algn="l"/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It’s about (2) </a:t>
            </a:r>
            <a:r>
              <a:rPr lang="en-GB" sz="2800" b="0" i="0" u="none" strike="noStrike" baseline="0" dirty="0">
                <a:solidFill>
                  <a:srgbClr val="8183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 </a:t>
            </a:r>
            <a:r>
              <a:rPr lang="en-GB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 from the centre of Ha Noi.</a:t>
            </a:r>
          </a:p>
          <a:p>
            <a:pPr algn="l"/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			</a:t>
            </a:r>
            <a:r>
              <a:rPr lang="vi-VN" sz="2800" b="1" i="0" u="none" strike="noStrike" baseline="0" dirty="0">
                <a:solidFill>
                  <a:srgbClr val="727EB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2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FBC228-9EF4-3595-11C5-D1A7F972D196}"/>
              </a:ext>
            </a:extLst>
          </p:cNvPr>
          <p:cNvSpPr/>
          <p:nvPr/>
        </p:nvSpPr>
        <p:spPr>
          <a:xfrm>
            <a:off x="2732181" y="1011909"/>
            <a:ext cx="421600" cy="405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FF2F36F-6D52-B602-6AD5-8209CAD98893}"/>
              </a:ext>
            </a:extLst>
          </p:cNvPr>
          <p:cNvSpPr/>
          <p:nvPr/>
        </p:nvSpPr>
        <p:spPr>
          <a:xfrm>
            <a:off x="440584" y="2309003"/>
            <a:ext cx="427707" cy="405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B5B0C8-DBB4-1191-5D87-B630BF73292C}"/>
              </a:ext>
            </a:extLst>
          </p:cNvPr>
          <p:cNvSpPr/>
          <p:nvPr/>
        </p:nvSpPr>
        <p:spPr>
          <a:xfrm>
            <a:off x="440585" y="3152975"/>
            <a:ext cx="427706" cy="405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765614-DAAE-FF8C-8426-DC1FC31489CA}"/>
              </a:ext>
            </a:extLst>
          </p:cNvPr>
          <p:cNvSpPr/>
          <p:nvPr/>
        </p:nvSpPr>
        <p:spPr>
          <a:xfrm>
            <a:off x="2247332" y="4021966"/>
            <a:ext cx="432937" cy="3705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">
        <p:random/>
      </p:transition>
    </mc:Choice>
    <mc:Fallback xmlns="">
      <p:transition spd="slow" advTm="45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" name="文本框 22">
            <a:extLst>
              <a:ext uri="{FF2B5EF4-FFF2-40B4-BE49-F238E27FC236}">
                <a16:creationId xmlns:a16="http://schemas.microsoft.com/office/drawing/2014/main" id="{5F2F092D-8DE0-5684-E2D8-1E77FD2FD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79" y="2048966"/>
            <a:ext cx="544435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Read and complete.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DAA0529-F564-2DE3-630E-74DD6146F164}"/>
              </a:ext>
            </a:extLst>
          </p:cNvPr>
          <p:cNvSpPr/>
          <p:nvPr/>
        </p:nvSpPr>
        <p:spPr>
          <a:xfrm>
            <a:off x="119824" y="2875836"/>
            <a:ext cx="5900701" cy="228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6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Hyde Park?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it’s exciting.</a:t>
            </a:r>
          </a:p>
          <a:p>
            <a:pPr algn="l"/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far _____ from Big 	Ben?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______________.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OK. Thank you.</a:t>
            </a:r>
            <a:endParaRPr lang="vi-VN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9992CB-E011-65BC-1BDD-0C18D0F5D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249" y="481951"/>
            <a:ext cx="3538751" cy="2052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1B4FB4-253B-D4B2-BBFE-0F87958A6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249" y="2986391"/>
            <a:ext cx="3538751" cy="2079776"/>
          </a:xfrm>
          <a:prstGeom prst="rect">
            <a:avLst/>
          </a:prstGeom>
        </p:spPr>
      </p:pic>
      <p:sp>
        <p:nvSpPr>
          <p:cNvPr id="9" name="文本框 22">
            <a:extLst>
              <a:ext uri="{FF2B5EF4-FFF2-40B4-BE49-F238E27FC236}">
                <a16:creationId xmlns:a16="http://schemas.microsoft.com/office/drawing/2014/main" id="{3E3E1BFE-D65E-DE7A-DFDE-FFDA22CB7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824" y="-77855"/>
            <a:ext cx="5444352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2800" b="1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+mn-lt"/>
              </a:rPr>
              <a:t>Read and complete.</a:t>
            </a:r>
            <a:endParaRPr lang="zh-CN" altLang="en-US" sz="2800" b="1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9E66F1-4B52-123B-ACAF-8103C5996873}"/>
              </a:ext>
            </a:extLst>
          </p:cNvPr>
          <p:cNvSpPr/>
          <p:nvPr/>
        </p:nvSpPr>
        <p:spPr>
          <a:xfrm>
            <a:off x="1" y="477294"/>
            <a:ext cx="5605248" cy="2283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6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We’re going to West Lake this 		</a:t>
            </a:r>
            <a:r>
              <a:rPr lang="en-GB" sz="26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weekend. Do you want to come 	</a:t>
            </a:r>
            <a:r>
              <a:rPr lang="en-GB" sz="26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us?</a:t>
            </a:r>
          </a:p>
          <a:p>
            <a:pPr algn="l"/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I’d love to. _________ is it 		</a:t>
            </a:r>
            <a:r>
              <a:rPr lang="en-GB" sz="2600" b="0" i="0" u="none" strike="noStrik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here?</a:t>
            </a:r>
          </a:p>
          <a:p>
            <a:pPr algn="l"/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26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vi-VN" sz="26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about _______________.</a:t>
            </a:r>
            <a:endParaRPr lang="vi-VN" sz="2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82A3D6-512B-4751-6772-B42CF8FE024F}"/>
              </a:ext>
            </a:extLst>
          </p:cNvPr>
          <p:cNvSpPr/>
          <p:nvPr/>
        </p:nvSpPr>
        <p:spPr>
          <a:xfrm>
            <a:off x="2889738" y="1466059"/>
            <a:ext cx="14991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How far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4EB860-6FB3-8F67-5164-A2A4D4DC20C4}"/>
              </a:ext>
            </a:extLst>
          </p:cNvPr>
          <p:cNvSpPr/>
          <p:nvPr/>
        </p:nvSpPr>
        <p:spPr>
          <a:xfrm>
            <a:off x="2376633" y="2264173"/>
            <a:ext cx="22465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1F72AE-A9F5-A7AB-F5AA-B1747C548079}"/>
              </a:ext>
            </a:extLst>
          </p:cNvPr>
          <p:cNvSpPr/>
          <p:nvPr/>
        </p:nvSpPr>
        <p:spPr>
          <a:xfrm>
            <a:off x="879527" y="3338047"/>
            <a:ext cx="123303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247BE-CEC0-49C6-F693-C77BA80DA8EF}"/>
              </a:ext>
            </a:extLst>
          </p:cNvPr>
          <p:cNvSpPr/>
          <p:nvPr/>
        </p:nvSpPr>
        <p:spPr>
          <a:xfrm>
            <a:off x="2171241" y="3690311"/>
            <a:ext cx="76495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it</a:t>
            </a:r>
            <a:endParaRPr lang="en-US" sz="320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FC9B16-9276-4262-BE76-C033FC733A07}"/>
              </a:ext>
            </a:extLst>
          </p:cNvPr>
          <p:cNvSpPr/>
          <p:nvPr/>
        </p:nvSpPr>
        <p:spPr>
          <a:xfrm>
            <a:off x="2325423" y="4098300"/>
            <a:ext cx="22465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40494" y="477294"/>
            <a:ext cx="1303506" cy="29119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West Lake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88574" y="1226693"/>
            <a:ext cx="786050" cy="446463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 km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571767" y="1815483"/>
            <a:ext cx="1568336" cy="30973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You're here.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007901" y="4555172"/>
            <a:ext cx="1031130" cy="28920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Big Ben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05249" y="3086796"/>
            <a:ext cx="1297597" cy="25125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Hyde Park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221851" y="3835280"/>
            <a:ext cx="786050" cy="42801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3 km</a:t>
            </a:r>
          </a:p>
        </p:txBody>
      </p:sp>
    </p:spTree>
    <p:extLst>
      <p:ext uri="{BB962C8B-B14F-4D97-AF65-F5344CB8AC3E}">
        <p14:creationId xmlns:p14="http://schemas.microsoft.com/office/powerpoint/2010/main" val="67531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43" y="1978555"/>
            <a:ext cx="354111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54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Aharoni" panose="02010803020104030203" pitchFamily="2" charset="-79"/>
                <a:sym typeface="+mn-lt"/>
              </a:rPr>
              <a:t>Let’s play.</a:t>
            </a:r>
            <a:endParaRPr lang="zh-CN" altLang="en-US" sz="54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Aharoni" panose="02010803020104030203" pitchFamily="2" charset="-79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8227"/>
      </p:ext>
    </p:extLst>
  </p:cSld>
  <p:clrMapOvr>
    <a:masterClrMapping/>
  </p:clrMapOvr>
  <p:transition spd="slow" advTm="4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3823</TotalTime>
  <Words>649</Words>
  <Application>Microsoft Office PowerPoint</Application>
  <PresentationFormat>On-screen Show (16:9)</PresentationFormat>
  <Paragraphs>146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맑은 고딕</vt:lpstr>
      <vt:lpstr>微软雅黑</vt:lpstr>
      <vt:lpstr>仓耳青禾体-谷力 W05</vt:lpstr>
      <vt:lpstr>方正少儿简体</vt:lpstr>
      <vt:lpstr>Aharoni</vt:lpstr>
      <vt:lpstr>arial</vt:lpstr>
      <vt:lpstr>arial</vt:lpstr>
      <vt:lpstr>Bell MT</vt:lpstr>
      <vt:lpstr>Calibri</vt:lpstr>
      <vt:lpstr>Comic Sans MS</vt:lpstr>
      <vt:lpstr>Times New Roman</vt:lpstr>
      <vt:lpstr>www.freeppt7.com</vt:lpstr>
      <vt:lpstr>www.jpppt.com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Administrator</cp:lastModifiedBy>
  <cp:revision>44</cp:revision>
  <dcterms:created xsi:type="dcterms:W3CDTF">2017-07-14T06:33:42Z</dcterms:created>
  <dcterms:modified xsi:type="dcterms:W3CDTF">2025-04-09T14:59:48Z</dcterms:modified>
</cp:coreProperties>
</file>