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7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635" r:id="rId2"/>
    <p:sldId id="256" r:id="rId3"/>
    <p:sldId id="297" r:id="rId4"/>
    <p:sldId id="324" r:id="rId5"/>
    <p:sldId id="325" r:id="rId6"/>
    <p:sldId id="326" r:id="rId7"/>
    <p:sldId id="327" r:id="rId8"/>
    <p:sldId id="298" r:id="rId9"/>
    <p:sldId id="333" r:id="rId10"/>
    <p:sldId id="338" r:id="rId11"/>
    <p:sldId id="303" r:id="rId12"/>
    <p:sldId id="334" r:id="rId13"/>
    <p:sldId id="340" r:id="rId14"/>
    <p:sldId id="342" r:id="rId15"/>
    <p:sldId id="299" r:id="rId16"/>
    <p:sldId id="335" r:id="rId17"/>
    <p:sldId id="336" r:id="rId18"/>
    <p:sldId id="304" r:id="rId19"/>
    <p:sldId id="306" r:id="rId20"/>
    <p:sldId id="307" r:id="rId21"/>
    <p:sldId id="308" r:id="rId22"/>
    <p:sldId id="305" r:id="rId23"/>
    <p:sldId id="301" r:id="rId24"/>
    <p:sldId id="309" r:id="rId25"/>
    <p:sldId id="302" r:id="rId26"/>
    <p:sldId id="310" r:id="rId27"/>
    <p:sldId id="311" r:id="rId28"/>
    <p:sldId id="312" r:id="rId29"/>
    <p:sldId id="313" r:id="rId30"/>
    <p:sldId id="314" r:id="rId31"/>
    <p:sldId id="262" r:id="rId32"/>
    <p:sldId id="317" r:id="rId33"/>
    <p:sldId id="318" r:id="rId34"/>
    <p:sldId id="319" r:id="rId35"/>
  </p:sldIdLst>
  <p:sldSz cx="18288000" cy="10287000"/>
  <p:notesSz cx="6858000" cy="9144000"/>
  <p:embeddedFontLst>
    <p:embeddedFont>
      <p:font typeface="等线" panose="02010600030101010101" pitchFamily="2" charset="-122"/>
      <p:bold r:id="rId38"/>
    </p:embeddedFont>
    <p:embeddedFont>
      <p:font typeface="#9Slide07 IcielCrocante" panose="020B0604020202020204" charset="0"/>
      <p:regular r:id="rId39"/>
    </p:embeddedFont>
    <p:embeddedFont>
      <p:font typeface="Agrandir Medium" panose="020B0604020202020204" charset="0"/>
      <p:regular r:id="rId40"/>
    </p:embeddedFont>
    <p:embeddedFont>
      <p:font typeface="Bellota Text" panose="020B060402020202020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KBAStitchInTime" panose="020B0604020202020204" charset="0"/>
      <p:regular r:id="rId53"/>
    </p:embeddedFont>
    <p:embeddedFont>
      <p:font typeface="Marykate" panose="020B0604020202020204" charset="0"/>
      <p:regular r:id="rId54"/>
    </p:embeddedFont>
    <p:embeddedFont>
      <p:font typeface="Yusei Magic" panose="020B060402020202020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1" autoAdjust="0"/>
    <p:restoredTop sz="94622" autoAdjust="0"/>
  </p:normalViewPr>
  <p:slideViewPr>
    <p:cSldViewPr>
      <p:cViewPr varScale="1">
        <p:scale>
          <a:sx n="77" d="100"/>
          <a:sy n="77" d="100"/>
        </p:scale>
        <p:origin x="37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3461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924E8C-0918-47A8-9E00-A86482C552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05EF1-F871-4418-A59C-270FCD6A7D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FC64A-3418-4C38-96BB-C9D65C5584D7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618FB-18D4-4476-AB4C-A6872DEB45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50B47-E5E2-494E-9FB4-272FA1D7FA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B73CE-5876-437A-B0BE-EA84967A3A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006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63BB7-36F1-4CD6-879D-DEAD7F1640CE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334E6-4E42-4858-AD27-3C4E950350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50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48830-7F5C-4F4F-9E07-6D90089EB7D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486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48830-7F5C-4F4F-9E07-6D90089EB7D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905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48830-7F5C-4F4F-9E07-6D90089EB7D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644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48830-7F5C-4F4F-9E07-6D90089EB7D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969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74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bomb=</a:t>
            </a:r>
            <a:r>
              <a:rPr lang="en-US" baseline="0" dirty="0"/>
              <a:t> 0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156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1">
  <p:cSld name="Title + Body 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/>
          <p:nvPr/>
        </p:nvSpPr>
        <p:spPr>
          <a:xfrm>
            <a:off x="0" y="-250"/>
            <a:ext cx="18288000" cy="510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/>
          </p:nvPr>
        </p:nvSpPr>
        <p:spPr>
          <a:xfrm>
            <a:off x="1204144" y="6822850"/>
            <a:ext cx="6750000" cy="16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subTitle" idx="1"/>
          </p:nvPr>
        </p:nvSpPr>
        <p:spPr>
          <a:xfrm>
            <a:off x="1212650" y="8246550"/>
            <a:ext cx="7931400" cy="11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224" name="Google Shape;224;p29"/>
          <p:cNvSpPr/>
          <p:nvPr/>
        </p:nvSpPr>
        <p:spPr>
          <a:xfrm rot="-5400000">
            <a:off x="8859900" y="-3716700"/>
            <a:ext cx="619200" cy="1833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225" name="Google Shape;225;p29"/>
          <p:cNvSpPr/>
          <p:nvPr/>
        </p:nvSpPr>
        <p:spPr>
          <a:xfrm rot="-7822198">
            <a:off x="13202338" y="4626225"/>
            <a:ext cx="2756936" cy="8666754"/>
          </a:xfrm>
          <a:custGeom>
            <a:avLst/>
            <a:gdLst/>
            <a:ahLst/>
            <a:cxnLst/>
            <a:rect l="l" t="t" r="r" b="b"/>
            <a:pathLst>
              <a:path w="33428" h="111252" extrusionOk="0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3576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1213050" y="971252"/>
            <a:ext cx="15838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title" idx="2"/>
          </p:nvPr>
        </p:nvSpPr>
        <p:spPr>
          <a:xfrm>
            <a:off x="1747276" y="5434214"/>
            <a:ext cx="4641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6000" b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"/>
          </p:nvPr>
        </p:nvSpPr>
        <p:spPr>
          <a:xfrm>
            <a:off x="1891100" y="6509900"/>
            <a:ext cx="43536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title" idx="3"/>
          </p:nvPr>
        </p:nvSpPr>
        <p:spPr>
          <a:xfrm>
            <a:off x="6831582" y="5434214"/>
            <a:ext cx="4641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6000" b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subTitle" idx="4"/>
          </p:nvPr>
        </p:nvSpPr>
        <p:spPr>
          <a:xfrm>
            <a:off x="6971458" y="6509900"/>
            <a:ext cx="43536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 idx="5"/>
          </p:nvPr>
        </p:nvSpPr>
        <p:spPr>
          <a:xfrm>
            <a:off x="11915900" y="5434214"/>
            <a:ext cx="4641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6000" b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ubTitle" idx="6"/>
          </p:nvPr>
        </p:nvSpPr>
        <p:spPr>
          <a:xfrm>
            <a:off x="12059900" y="6509900"/>
            <a:ext cx="43536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/>
          <p:nvPr/>
        </p:nvSpPr>
        <p:spPr>
          <a:xfrm rot="-1286190">
            <a:off x="16142386" y="-28159"/>
            <a:ext cx="2793580" cy="5909838"/>
          </a:xfrm>
          <a:custGeom>
            <a:avLst/>
            <a:gdLst/>
            <a:ahLst/>
            <a:cxnLst/>
            <a:rect l="l" t="t" r="r" b="b"/>
            <a:pathLst>
              <a:path w="55867" h="118187" extrusionOk="0">
                <a:moveTo>
                  <a:pt x="50152" y="0"/>
                </a:moveTo>
                <a:cubicBezTo>
                  <a:pt x="50152" y="12460"/>
                  <a:pt x="42774" y="27116"/>
                  <a:pt x="31483" y="32385"/>
                </a:cubicBezTo>
                <a:cubicBezTo>
                  <a:pt x="25178" y="35327"/>
                  <a:pt x="18727" y="38042"/>
                  <a:pt x="12052" y="40005"/>
                </a:cubicBezTo>
                <a:cubicBezTo>
                  <a:pt x="8159" y="41150"/>
                  <a:pt x="1737" y="40294"/>
                  <a:pt x="622" y="44196"/>
                </a:cubicBezTo>
                <a:cubicBezTo>
                  <a:pt x="-3377" y="58193"/>
                  <a:pt x="16830" y="68446"/>
                  <a:pt x="26149" y="79629"/>
                </a:cubicBezTo>
                <a:cubicBezTo>
                  <a:pt x="33091" y="87959"/>
                  <a:pt x="30421" y="101468"/>
                  <a:pt x="36436" y="110490"/>
                </a:cubicBezTo>
                <a:cubicBezTo>
                  <a:pt x="38379" y="113405"/>
                  <a:pt x="40803" y="116428"/>
                  <a:pt x="44056" y="117729"/>
                </a:cubicBezTo>
                <a:cubicBezTo>
                  <a:pt x="47742" y="119203"/>
                  <a:pt x="51897" y="116205"/>
                  <a:pt x="55867" y="116205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4" name="Google Shape;114;p17"/>
          <p:cNvSpPr/>
          <p:nvPr/>
        </p:nvSpPr>
        <p:spPr>
          <a:xfrm rot="-4063569">
            <a:off x="586719" y="6229389"/>
            <a:ext cx="1671250" cy="5562102"/>
          </a:xfrm>
          <a:custGeom>
            <a:avLst/>
            <a:gdLst/>
            <a:ahLst/>
            <a:cxnLst/>
            <a:rect l="l" t="t" r="r" b="b"/>
            <a:pathLst>
              <a:path w="33428" h="111252" extrusionOk="0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19264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7BFAF-91EE-4795-8D2B-3B0992F7E9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881C9-5991-40B7-A531-6B13331E0D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20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rot="391151">
            <a:off x="11710102" y="-88727"/>
            <a:ext cx="7198036" cy="2581854"/>
          </a:xfrm>
          <a:custGeom>
            <a:avLst/>
            <a:gdLst/>
            <a:ahLst/>
            <a:cxnLst/>
            <a:rect l="l" t="t" r="r" b="b"/>
            <a:pathLst>
              <a:path w="135304" h="48532" extrusionOk="0">
                <a:moveTo>
                  <a:pt x="15360" y="0"/>
                </a:moveTo>
                <a:cubicBezTo>
                  <a:pt x="4729" y="3190"/>
                  <a:pt x="-5930" y="26512"/>
                  <a:pt x="4071" y="31327"/>
                </a:cubicBezTo>
                <a:cubicBezTo>
                  <a:pt x="15728" y="36940"/>
                  <a:pt x="30668" y="28358"/>
                  <a:pt x="41606" y="21449"/>
                </a:cubicBezTo>
                <a:cubicBezTo>
                  <a:pt x="46689" y="18238"/>
                  <a:pt x="53538" y="11904"/>
                  <a:pt x="58540" y="15240"/>
                </a:cubicBezTo>
                <a:cubicBezTo>
                  <a:pt x="67690" y="21342"/>
                  <a:pt x="42079" y="44536"/>
                  <a:pt x="52613" y="47696"/>
                </a:cubicBezTo>
                <a:cubicBezTo>
                  <a:pt x="64984" y="51408"/>
                  <a:pt x="78020" y="41201"/>
                  <a:pt x="89020" y="34431"/>
                </a:cubicBezTo>
                <a:cubicBezTo>
                  <a:pt x="96646" y="29738"/>
                  <a:pt x="105926" y="28517"/>
                  <a:pt x="114420" y="25682"/>
                </a:cubicBezTo>
                <a:cubicBezTo>
                  <a:pt x="119376" y="24028"/>
                  <a:pt x="124703" y="20363"/>
                  <a:pt x="129660" y="22014"/>
                </a:cubicBezTo>
                <a:cubicBezTo>
                  <a:pt x="132952" y="23111"/>
                  <a:pt x="132850" y="28308"/>
                  <a:pt x="135304" y="3076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1167698" y="978100"/>
            <a:ext cx="15937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1228850" y="2892650"/>
            <a:ext cx="15838800" cy="56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marR="101600" lvl="0" indent="-635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2100">
                <a:solidFill>
                  <a:srgbClr val="000000"/>
                </a:solidFill>
              </a:defRPr>
            </a:lvl1pPr>
            <a:lvl2pPr marL="1828800" lvl="1" indent="-635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2209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1213050" y="980246"/>
            <a:ext cx="15838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title" idx="2"/>
          </p:nvPr>
        </p:nvSpPr>
        <p:spPr>
          <a:xfrm>
            <a:off x="4338600" y="3419200"/>
            <a:ext cx="4243800" cy="11454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6000">
                <a:solidFill>
                  <a:schemeClr val="lt1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subTitle" idx="1"/>
          </p:nvPr>
        </p:nvSpPr>
        <p:spPr>
          <a:xfrm>
            <a:off x="4338600" y="5143502"/>
            <a:ext cx="4243800" cy="24018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title" idx="3"/>
          </p:nvPr>
        </p:nvSpPr>
        <p:spPr>
          <a:xfrm>
            <a:off x="9705600" y="4575492"/>
            <a:ext cx="4243800" cy="11454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6000">
                <a:solidFill>
                  <a:schemeClr val="lt1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subTitle" idx="4"/>
          </p:nvPr>
        </p:nvSpPr>
        <p:spPr>
          <a:xfrm>
            <a:off x="9705600" y="6291834"/>
            <a:ext cx="4243800" cy="24018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0"/>
          <p:cNvSpPr/>
          <p:nvPr/>
        </p:nvSpPr>
        <p:spPr>
          <a:xfrm>
            <a:off x="-381000" y="7473425"/>
            <a:ext cx="4953000" cy="3023150"/>
          </a:xfrm>
          <a:custGeom>
            <a:avLst/>
            <a:gdLst/>
            <a:ahLst/>
            <a:cxnLst/>
            <a:rect l="l" t="t" r="r" b="b"/>
            <a:pathLst>
              <a:path w="99060" h="60463" extrusionOk="0">
                <a:moveTo>
                  <a:pt x="0" y="5980"/>
                </a:moveTo>
                <a:cubicBezTo>
                  <a:pt x="12213" y="-3180"/>
                  <a:pt x="41145" y="-2222"/>
                  <a:pt x="45339" y="12457"/>
                </a:cubicBezTo>
                <a:cubicBezTo>
                  <a:pt x="46820" y="17641"/>
                  <a:pt x="45535" y="24944"/>
                  <a:pt x="41148" y="28078"/>
                </a:cubicBezTo>
                <a:cubicBezTo>
                  <a:pt x="39089" y="29549"/>
                  <a:pt x="35164" y="27989"/>
                  <a:pt x="33909" y="25792"/>
                </a:cubicBezTo>
                <a:cubicBezTo>
                  <a:pt x="32870" y="23973"/>
                  <a:pt x="33446" y="20358"/>
                  <a:pt x="35433" y="19696"/>
                </a:cubicBezTo>
                <a:cubicBezTo>
                  <a:pt x="43656" y="16955"/>
                  <a:pt x="54831" y="18520"/>
                  <a:pt x="60960" y="24649"/>
                </a:cubicBezTo>
                <a:cubicBezTo>
                  <a:pt x="69254" y="32943"/>
                  <a:pt x="72097" y="45692"/>
                  <a:pt x="80391" y="53986"/>
                </a:cubicBezTo>
                <a:cubicBezTo>
                  <a:pt x="85049" y="58644"/>
                  <a:pt x="93169" y="57517"/>
                  <a:pt x="99060" y="60463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9" name="Google Shape;139;p20"/>
          <p:cNvSpPr/>
          <p:nvPr/>
        </p:nvSpPr>
        <p:spPr>
          <a:xfrm>
            <a:off x="15847291" y="1981201"/>
            <a:ext cx="2764550" cy="5238750"/>
          </a:xfrm>
          <a:custGeom>
            <a:avLst/>
            <a:gdLst/>
            <a:ahLst/>
            <a:cxnLst/>
            <a:rect l="l" t="t" r="r" b="b"/>
            <a:pathLst>
              <a:path w="55291" h="104775" extrusionOk="0">
                <a:moveTo>
                  <a:pt x="53767" y="0"/>
                </a:moveTo>
                <a:cubicBezTo>
                  <a:pt x="52109" y="11606"/>
                  <a:pt x="37989" y="19258"/>
                  <a:pt x="26716" y="22479"/>
                </a:cubicBezTo>
                <a:cubicBezTo>
                  <a:pt x="17320" y="25163"/>
                  <a:pt x="4147" y="27012"/>
                  <a:pt x="808" y="36195"/>
                </a:cubicBezTo>
                <a:cubicBezTo>
                  <a:pt x="-3391" y="47742"/>
                  <a:pt x="10039" y="59896"/>
                  <a:pt x="19096" y="68199"/>
                </a:cubicBezTo>
                <a:cubicBezTo>
                  <a:pt x="28194" y="76539"/>
                  <a:pt x="34372" y="87666"/>
                  <a:pt x="43099" y="96393"/>
                </a:cubicBezTo>
                <a:cubicBezTo>
                  <a:pt x="46586" y="99880"/>
                  <a:pt x="51804" y="101288"/>
                  <a:pt x="55291" y="104775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52970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>
            <a:off x="-153750" y="6389815"/>
            <a:ext cx="18728800" cy="3520650"/>
          </a:xfrm>
          <a:custGeom>
            <a:avLst/>
            <a:gdLst/>
            <a:ahLst/>
            <a:cxnLst/>
            <a:rect l="l" t="t" r="r" b="b"/>
            <a:pathLst>
              <a:path w="374576" h="70413" extrusionOk="0">
                <a:moveTo>
                  <a:pt x="0" y="38887"/>
                </a:moveTo>
                <a:cubicBezTo>
                  <a:pt x="2838" y="34156"/>
                  <a:pt x="9462" y="32546"/>
                  <a:pt x="12301" y="27816"/>
                </a:cubicBezTo>
                <a:cubicBezTo>
                  <a:pt x="15597" y="22324"/>
                  <a:pt x="21116" y="17893"/>
                  <a:pt x="27063" y="15515"/>
                </a:cubicBezTo>
                <a:cubicBezTo>
                  <a:pt x="28758" y="14837"/>
                  <a:pt x="29557" y="11905"/>
                  <a:pt x="31368" y="12132"/>
                </a:cubicBezTo>
                <a:cubicBezTo>
                  <a:pt x="41195" y="13362"/>
                  <a:pt x="43984" y="27521"/>
                  <a:pt x="48898" y="36119"/>
                </a:cubicBezTo>
                <a:cubicBezTo>
                  <a:pt x="51393" y="40484"/>
                  <a:pt x="56768" y="42380"/>
                  <a:pt x="60584" y="45653"/>
                </a:cubicBezTo>
                <a:cubicBezTo>
                  <a:pt x="65238" y="49645"/>
                  <a:pt x="66269" y="57830"/>
                  <a:pt x="71963" y="60107"/>
                </a:cubicBezTo>
                <a:cubicBezTo>
                  <a:pt x="77569" y="62349"/>
                  <a:pt x="81531" y="52689"/>
                  <a:pt x="85802" y="48421"/>
                </a:cubicBezTo>
                <a:cubicBezTo>
                  <a:pt x="89225" y="45001"/>
                  <a:pt x="94465" y="43588"/>
                  <a:pt x="97488" y="39810"/>
                </a:cubicBezTo>
                <a:cubicBezTo>
                  <a:pt x="98664" y="38341"/>
                  <a:pt x="98494" y="35550"/>
                  <a:pt x="100256" y="34889"/>
                </a:cubicBezTo>
                <a:cubicBezTo>
                  <a:pt x="104945" y="33132"/>
                  <a:pt x="111317" y="36566"/>
                  <a:pt x="114095" y="40732"/>
                </a:cubicBezTo>
                <a:cubicBezTo>
                  <a:pt x="115905" y="43447"/>
                  <a:pt x="117765" y="48838"/>
                  <a:pt x="120860" y="47806"/>
                </a:cubicBezTo>
                <a:cubicBezTo>
                  <a:pt x="125468" y="46269"/>
                  <a:pt x="128906" y="41874"/>
                  <a:pt x="131317" y="37657"/>
                </a:cubicBezTo>
                <a:cubicBezTo>
                  <a:pt x="132324" y="35895"/>
                  <a:pt x="133933" y="32226"/>
                  <a:pt x="135622" y="33352"/>
                </a:cubicBezTo>
                <a:cubicBezTo>
                  <a:pt x="142260" y="37776"/>
                  <a:pt x="149703" y="40945"/>
                  <a:pt x="157149" y="43808"/>
                </a:cubicBezTo>
                <a:cubicBezTo>
                  <a:pt x="162328" y="45799"/>
                  <a:pt x="168993" y="46366"/>
                  <a:pt x="172218" y="50881"/>
                </a:cubicBezTo>
                <a:cubicBezTo>
                  <a:pt x="173791" y="53083"/>
                  <a:pt x="173977" y="56097"/>
                  <a:pt x="175601" y="58262"/>
                </a:cubicBezTo>
                <a:cubicBezTo>
                  <a:pt x="178698" y="62389"/>
                  <a:pt x="185631" y="61143"/>
                  <a:pt x="190055" y="63797"/>
                </a:cubicBezTo>
                <a:cubicBezTo>
                  <a:pt x="193872" y="66086"/>
                  <a:pt x="197336" y="70886"/>
                  <a:pt x="201742" y="70256"/>
                </a:cubicBezTo>
                <a:cubicBezTo>
                  <a:pt x="207323" y="69458"/>
                  <a:pt x="208367" y="61126"/>
                  <a:pt x="211890" y="56724"/>
                </a:cubicBezTo>
                <a:cubicBezTo>
                  <a:pt x="215212" y="52573"/>
                  <a:pt x="220255" y="49965"/>
                  <a:pt x="225114" y="47806"/>
                </a:cubicBezTo>
                <a:cubicBezTo>
                  <a:pt x="227739" y="46640"/>
                  <a:pt x="229619" y="51441"/>
                  <a:pt x="232188" y="52726"/>
                </a:cubicBezTo>
                <a:cubicBezTo>
                  <a:pt x="236210" y="54737"/>
                  <a:pt x="240634" y="55948"/>
                  <a:pt x="244489" y="58262"/>
                </a:cubicBezTo>
                <a:cubicBezTo>
                  <a:pt x="248497" y="60668"/>
                  <a:pt x="251024" y="65739"/>
                  <a:pt x="255560" y="66873"/>
                </a:cubicBezTo>
                <a:cubicBezTo>
                  <a:pt x="259716" y="67912"/>
                  <a:pt x="263854" y="64419"/>
                  <a:pt x="267554" y="62260"/>
                </a:cubicBezTo>
                <a:cubicBezTo>
                  <a:pt x="279099" y="55524"/>
                  <a:pt x="283567" y="40473"/>
                  <a:pt x="294002" y="32121"/>
                </a:cubicBezTo>
                <a:cubicBezTo>
                  <a:pt x="296381" y="30217"/>
                  <a:pt x="297426" y="23993"/>
                  <a:pt x="300152" y="25356"/>
                </a:cubicBezTo>
                <a:cubicBezTo>
                  <a:pt x="301711" y="26135"/>
                  <a:pt x="301100" y="29104"/>
                  <a:pt x="302613" y="29969"/>
                </a:cubicBezTo>
                <a:cubicBezTo>
                  <a:pt x="304126" y="30834"/>
                  <a:pt x="305572" y="26958"/>
                  <a:pt x="307226" y="27508"/>
                </a:cubicBezTo>
                <a:cubicBezTo>
                  <a:pt x="309995" y="28429"/>
                  <a:pt x="308688" y="33203"/>
                  <a:pt x="309994" y="35812"/>
                </a:cubicBezTo>
                <a:cubicBezTo>
                  <a:pt x="313400" y="42619"/>
                  <a:pt x="319410" y="48277"/>
                  <a:pt x="325985" y="52111"/>
                </a:cubicBezTo>
                <a:cubicBezTo>
                  <a:pt x="328991" y="53864"/>
                  <a:pt x="330253" y="61046"/>
                  <a:pt x="333366" y="59492"/>
                </a:cubicBezTo>
                <a:cubicBezTo>
                  <a:pt x="336370" y="57992"/>
                  <a:pt x="333656" y="52445"/>
                  <a:pt x="335519" y="49651"/>
                </a:cubicBezTo>
                <a:cubicBezTo>
                  <a:pt x="340513" y="42163"/>
                  <a:pt x="346928" y="35680"/>
                  <a:pt x="351818" y="28124"/>
                </a:cubicBezTo>
                <a:cubicBezTo>
                  <a:pt x="354360" y="24195"/>
                  <a:pt x="355079" y="18923"/>
                  <a:pt x="358584" y="15822"/>
                </a:cubicBezTo>
                <a:cubicBezTo>
                  <a:pt x="364068" y="10971"/>
                  <a:pt x="372493" y="7549"/>
                  <a:pt x="374268" y="446"/>
                </a:cubicBezTo>
                <a:cubicBezTo>
                  <a:pt x="374303" y="305"/>
                  <a:pt x="374530" y="0"/>
                  <a:pt x="374576" y="13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6" name="Google Shape;96;p16"/>
          <p:cNvSpPr txBox="1">
            <a:spLocks noGrp="1"/>
          </p:cNvSpPr>
          <p:nvPr>
            <p:ph type="subTitle" idx="1"/>
          </p:nvPr>
        </p:nvSpPr>
        <p:spPr>
          <a:xfrm>
            <a:off x="9581602" y="7070400"/>
            <a:ext cx="2781000" cy="1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2"/>
          </p:nvPr>
        </p:nvSpPr>
        <p:spPr>
          <a:xfrm>
            <a:off x="13249000" y="7070400"/>
            <a:ext cx="2779800" cy="1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3"/>
          </p:nvPr>
        </p:nvSpPr>
        <p:spPr>
          <a:xfrm>
            <a:off x="2248000" y="7070400"/>
            <a:ext cx="2780400" cy="1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4"/>
          </p:nvPr>
        </p:nvSpPr>
        <p:spPr>
          <a:xfrm>
            <a:off x="5914804" y="7070400"/>
            <a:ext cx="2780400" cy="1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1926570" y="4741752"/>
            <a:ext cx="34230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i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title" idx="5"/>
          </p:nvPr>
        </p:nvSpPr>
        <p:spPr>
          <a:xfrm>
            <a:off x="5593478" y="4741774"/>
            <a:ext cx="34230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i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6"/>
          </p:nvPr>
        </p:nvSpPr>
        <p:spPr>
          <a:xfrm>
            <a:off x="9256100" y="4741752"/>
            <a:ext cx="34230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i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title" idx="7"/>
          </p:nvPr>
        </p:nvSpPr>
        <p:spPr>
          <a:xfrm>
            <a:off x="12927384" y="4741752"/>
            <a:ext cx="34230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i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title" idx="8"/>
          </p:nvPr>
        </p:nvSpPr>
        <p:spPr>
          <a:xfrm>
            <a:off x="1211600" y="973250"/>
            <a:ext cx="15865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0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86D37025-7318-49F0-8ECC-8795FBBB629D}"/>
              </a:ext>
            </a:extLst>
          </p:cNvPr>
          <p:cNvSpPr/>
          <p:nvPr userDrawn="1"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05835DA-81EC-431F-865F-54D2CFF3049A}"/>
              </a:ext>
            </a:extLst>
          </p:cNvPr>
          <p:cNvSpPr/>
          <p:nvPr userDrawn="1"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9EB6120-7027-4467-8B58-8A852C1C3051}"/>
              </a:ext>
            </a:extLst>
          </p:cNvPr>
          <p:cNvSpPr/>
          <p:nvPr userDrawn="1"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9B2E283F-E0AC-4C55-8494-83890BC115A1}"/>
              </a:ext>
            </a:extLst>
          </p:cNvPr>
          <p:cNvSpPr/>
          <p:nvPr userDrawn="1"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 1">
  <p:cSld name="Six Columns 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1196950" y="984350"/>
            <a:ext cx="15879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 idx="2"/>
          </p:nvPr>
        </p:nvSpPr>
        <p:spPr>
          <a:xfrm>
            <a:off x="1688800" y="432249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2074550" y="506784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 idx="3"/>
          </p:nvPr>
        </p:nvSpPr>
        <p:spPr>
          <a:xfrm>
            <a:off x="6867286" y="432249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4"/>
          </p:nvPr>
        </p:nvSpPr>
        <p:spPr>
          <a:xfrm>
            <a:off x="7253098" y="506784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 idx="5"/>
          </p:nvPr>
        </p:nvSpPr>
        <p:spPr>
          <a:xfrm>
            <a:off x="12045794" y="432249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6"/>
          </p:nvPr>
        </p:nvSpPr>
        <p:spPr>
          <a:xfrm>
            <a:off x="12431626" y="506784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7"/>
          </p:nvPr>
        </p:nvSpPr>
        <p:spPr>
          <a:xfrm>
            <a:off x="1688800" y="757654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8"/>
          </p:nvPr>
        </p:nvSpPr>
        <p:spPr>
          <a:xfrm>
            <a:off x="2074550" y="832189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 idx="9"/>
          </p:nvPr>
        </p:nvSpPr>
        <p:spPr>
          <a:xfrm>
            <a:off x="6867286" y="757654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13"/>
          </p:nvPr>
        </p:nvSpPr>
        <p:spPr>
          <a:xfrm>
            <a:off x="7253098" y="832189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14"/>
          </p:nvPr>
        </p:nvSpPr>
        <p:spPr>
          <a:xfrm>
            <a:off x="12045794" y="757654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5"/>
          </p:nvPr>
        </p:nvSpPr>
        <p:spPr>
          <a:xfrm>
            <a:off x="12431626" y="832189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/>
          <p:nvPr/>
        </p:nvSpPr>
        <p:spPr>
          <a:xfrm rot="7725931">
            <a:off x="15193624" y="-551294"/>
            <a:ext cx="2376828" cy="3814348"/>
          </a:xfrm>
          <a:custGeom>
            <a:avLst/>
            <a:gdLst/>
            <a:ahLst/>
            <a:cxnLst/>
            <a:rect l="l" t="t" r="r" b="b"/>
            <a:pathLst>
              <a:path w="33428" h="111252" extrusionOk="0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91325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1187000" y="974342"/>
            <a:ext cx="15889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 idx="2"/>
          </p:nvPr>
        </p:nvSpPr>
        <p:spPr>
          <a:xfrm>
            <a:off x="4303550" y="3699700"/>
            <a:ext cx="39486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1"/>
          </p:nvPr>
        </p:nvSpPr>
        <p:spPr>
          <a:xfrm>
            <a:off x="4408150" y="4801372"/>
            <a:ext cx="38442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 idx="3"/>
          </p:nvPr>
        </p:nvSpPr>
        <p:spPr>
          <a:xfrm>
            <a:off x="4303550" y="6612950"/>
            <a:ext cx="39486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4"/>
          </p:nvPr>
        </p:nvSpPr>
        <p:spPr>
          <a:xfrm>
            <a:off x="4408150" y="7714722"/>
            <a:ext cx="38442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 idx="5"/>
          </p:nvPr>
        </p:nvSpPr>
        <p:spPr>
          <a:xfrm>
            <a:off x="10035800" y="3699700"/>
            <a:ext cx="39486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6"/>
          </p:nvPr>
        </p:nvSpPr>
        <p:spPr>
          <a:xfrm>
            <a:off x="10035800" y="4801372"/>
            <a:ext cx="38442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 idx="7"/>
          </p:nvPr>
        </p:nvSpPr>
        <p:spPr>
          <a:xfrm>
            <a:off x="10035800" y="6612950"/>
            <a:ext cx="39486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8"/>
          </p:nvPr>
        </p:nvSpPr>
        <p:spPr>
          <a:xfrm>
            <a:off x="10035800" y="7714722"/>
            <a:ext cx="38442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/>
          <p:nvPr/>
        </p:nvSpPr>
        <p:spPr>
          <a:xfrm>
            <a:off x="13885026" y="7113112"/>
            <a:ext cx="5195300" cy="3249900"/>
          </a:xfrm>
          <a:custGeom>
            <a:avLst/>
            <a:gdLst/>
            <a:ahLst/>
            <a:cxnLst/>
            <a:rect l="l" t="t" r="r" b="b"/>
            <a:pathLst>
              <a:path w="103906" h="64998" extrusionOk="0">
                <a:moveTo>
                  <a:pt x="103906" y="3424"/>
                </a:moveTo>
                <a:cubicBezTo>
                  <a:pt x="94295" y="-4265"/>
                  <a:pt x="76496" y="2419"/>
                  <a:pt x="67791" y="11121"/>
                </a:cubicBezTo>
                <a:cubicBezTo>
                  <a:pt x="59798" y="19112"/>
                  <a:pt x="62540" y="35017"/>
                  <a:pt x="53581" y="41908"/>
                </a:cubicBezTo>
                <a:cubicBezTo>
                  <a:pt x="38166" y="53766"/>
                  <a:pt x="6150" y="46548"/>
                  <a:pt x="0" y="6499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1" name="Google Shape;91;p15"/>
          <p:cNvSpPr/>
          <p:nvPr/>
        </p:nvSpPr>
        <p:spPr>
          <a:xfrm>
            <a:off x="14625076" y="7720662"/>
            <a:ext cx="5195300" cy="3249900"/>
          </a:xfrm>
          <a:custGeom>
            <a:avLst/>
            <a:gdLst/>
            <a:ahLst/>
            <a:cxnLst/>
            <a:rect l="l" t="t" r="r" b="b"/>
            <a:pathLst>
              <a:path w="103906" h="64998" extrusionOk="0">
                <a:moveTo>
                  <a:pt x="103906" y="3424"/>
                </a:moveTo>
                <a:cubicBezTo>
                  <a:pt x="94295" y="-4265"/>
                  <a:pt x="76496" y="2419"/>
                  <a:pt x="67791" y="11121"/>
                </a:cubicBezTo>
                <a:cubicBezTo>
                  <a:pt x="59798" y="19112"/>
                  <a:pt x="62540" y="35017"/>
                  <a:pt x="53581" y="41908"/>
                </a:cubicBezTo>
                <a:cubicBezTo>
                  <a:pt x="38166" y="53766"/>
                  <a:pt x="6150" y="46548"/>
                  <a:pt x="0" y="6499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2" name="Google Shape;92;p15"/>
          <p:cNvSpPr/>
          <p:nvPr/>
        </p:nvSpPr>
        <p:spPr>
          <a:xfrm rot="10800000">
            <a:off x="-792450" y="-76012"/>
            <a:ext cx="5195300" cy="3249900"/>
          </a:xfrm>
          <a:custGeom>
            <a:avLst/>
            <a:gdLst/>
            <a:ahLst/>
            <a:cxnLst/>
            <a:rect l="l" t="t" r="r" b="b"/>
            <a:pathLst>
              <a:path w="103906" h="64998" extrusionOk="0">
                <a:moveTo>
                  <a:pt x="103906" y="3424"/>
                </a:moveTo>
                <a:cubicBezTo>
                  <a:pt x="94295" y="-4265"/>
                  <a:pt x="76496" y="2419"/>
                  <a:pt x="67791" y="11121"/>
                </a:cubicBezTo>
                <a:cubicBezTo>
                  <a:pt x="59798" y="19112"/>
                  <a:pt x="62540" y="35017"/>
                  <a:pt x="53581" y="41908"/>
                </a:cubicBezTo>
                <a:cubicBezTo>
                  <a:pt x="38166" y="53766"/>
                  <a:pt x="6150" y="46548"/>
                  <a:pt x="0" y="6499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3" name="Google Shape;93;p15"/>
          <p:cNvSpPr/>
          <p:nvPr/>
        </p:nvSpPr>
        <p:spPr>
          <a:xfrm rot="10800000">
            <a:off x="-1532500" y="-683562"/>
            <a:ext cx="5195300" cy="3249900"/>
          </a:xfrm>
          <a:custGeom>
            <a:avLst/>
            <a:gdLst/>
            <a:ahLst/>
            <a:cxnLst/>
            <a:rect l="l" t="t" r="r" b="b"/>
            <a:pathLst>
              <a:path w="103906" h="64998" extrusionOk="0">
                <a:moveTo>
                  <a:pt x="103906" y="3424"/>
                </a:moveTo>
                <a:cubicBezTo>
                  <a:pt x="94295" y="-4265"/>
                  <a:pt x="76496" y="2419"/>
                  <a:pt x="67791" y="11121"/>
                </a:cubicBezTo>
                <a:cubicBezTo>
                  <a:pt x="59798" y="19112"/>
                  <a:pt x="62540" y="35017"/>
                  <a:pt x="53581" y="41908"/>
                </a:cubicBezTo>
                <a:cubicBezTo>
                  <a:pt x="38166" y="53766"/>
                  <a:pt x="6150" y="46548"/>
                  <a:pt x="0" y="6499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9976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>
            <a:spLocks noGrp="1"/>
          </p:cNvSpPr>
          <p:nvPr>
            <p:ph type="subTitle" idx="1"/>
          </p:nvPr>
        </p:nvSpPr>
        <p:spPr>
          <a:xfrm>
            <a:off x="3884416" y="8207326"/>
            <a:ext cx="4727400" cy="9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subTitle" idx="2"/>
          </p:nvPr>
        </p:nvSpPr>
        <p:spPr>
          <a:xfrm>
            <a:off x="9663166" y="8207326"/>
            <a:ext cx="4727400" cy="9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title" hasCustomPrompt="1"/>
          </p:nvPr>
        </p:nvSpPr>
        <p:spPr>
          <a:xfrm>
            <a:off x="4697826" y="2993278"/>
            <a:ext cx="3099600" cy="13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8800">
                <a:solidFill>
                  <a:schemeClr val="dk1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1" name="Google Shape;151;p22"/>
          <p:cNvSpPr txBox="1">
            <a:spLocks noGrp="1"/>
          </p:cNvSpPr>
          <p:nvPr>
            <p:ph type="title" idx="3" hasCustomPrompt="1"/>
          </p:nvPr>
        </p:nvSpPr>
        <p:spPr>
          <a:xfrm>
            <a:off x="10484612" y="3058456"/>
            <a:ext cx="3099600" cy="12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8800">
                <a:solidFill>
                  <a:schemeClr val="dk1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2" name="Google Shape;152;p22"/>
          <p:cNvSpPr txBox="1">
            <a:spLocks noGrp="1"/>
          </p:cNvSpPr>
          <p:nvPr>
            <p:ph type="title" idx="4" hasCustomPrompt="1"/>
          </p:nvPr>
        </p:nvSpPr>
        <p:spPr>
          <a:xfrm>
            <a:off x="4698312" y="6455714"/>
            <a:ext cx="3099600" cy="12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8800">
                <a:solidFill>
                  <a:schemeClr val="dk1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3" name="Google Shape;153;p22"/>
          <p:cNvSpPr txBox="1">
            <a:spLocks noGrp="1"/>
          </p:cNvSpPr>
          <p:nvPr>
            <p:ph type="title" idx="5" hasCustomPrompt="1"/>
          </p:nvPr>
        </p:nvSpPr>
        <p:spPr>
          <a:xfrm>
            <a:off x="10485098" y="6455714"/>
            <a:ext cx="3099600" cy="12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8800">
                <a:solidFill>
                  <a:schemeClr val="dk1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3645876" y="3951440"/>
            <a:ext cx="5204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KBAStitchInTime" panose="02000603000000000000" pitchFamily="2" charset="0"/>
                <a:ea typeface="KBAStitchInTime" panose="02000603000000000000" pitchFamily="2" charset="0"/>
                <a:cs typeface="KBAStitchInTime" panose="02000603000000000000" pitchFamily="2" charset="0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subTitle" idx="7"/>
          </p:nvPr>
        </p:nvSpPr>
        <p:spPr>
          <a:xfrm>
            <a:off x="9486876" y="3951440"/>
            <a:ext cx="5080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KBAStitchInTime" panose="02000603000000000000" pitchFamily="2" charset="0"/>
                <a:ea typeface="KBAStitchInTime" panose="02000603000000000000" pitchFamily="2" charset="0"/>
                <a:cs typeface="KBAStitchInTime" panose="02000603000000000000" pitchFamily="2" charset="0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8"/>
          </p:nvPr>
        </p:nvSpPr>
        <p:spPr>
          <a:xfrm>
            <a:off x="9439726" y="7356826"/>
            <a:ext cx="5204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KBAStitchInTime" panose="02000603000000000000" pitchFamily="2" charset="0"/>
                <a:ea typeface="KBAStitchInTime" panose="02000603000000000000" pitchFamily="2" charset="0"/>
                <a:cs typeface="KBAStitchInTime" panose="02000603000000000000" pitchFamily="2" charset="0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9"/>
          </p:nvPr>
        </p:nvSpPr>
        <p:spPr>
          <a:xfrm>
            <a:off x="3882366" y="4796084"/>
            <a:ext cx="4727400" cy="9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13"/>
          </p:nvPr>
        </p:nvSpPr>
        <p:spPr>
          <a:xfrm>
            <a:off x="9671166" y="4796084"/>
            <a:ext cx="4727400" cy="9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subTitle" idx="14"/>
          </p:nvPr>
        </p:nvSpPr>
        <p:spPr>
          <a:xfrm>
            <a:off x="3643876" y="7356826"/>
            <a:ext cx="5204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KBAStitchInTime" panose="02000603000000000000" pitchFamily="2" charset="0"/>
                <a:ea typeface="KBAStitchInTime" panose="02000603000000000000" pitchFamily="2" charset="0"/>
                <a:cs typeface="KBAStitchInTime" panose="02000603000000000000" pitchFamily="2" charset="0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title" idx="15"/>
          </p:nvPr>
        </p:nvSpPr>
        <p:spPr>
          <a:xfrm>
            <a:off x="1167698" y="970000"/>
            <a:ext cx="15937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1" name="Google Shape;161;p22"/>
          <p:cNvSpPr/>
          <p:nvPr/>
        </p:nvSpPr>
        <p:spPr>
          <a:xfrm rot="395521">
            <a:off x="10212273" y="-228569"/>
            <a:ext cx="8647298" cy="4792154"/>
          </a:xfrm>
          <a:custGeom>
            <a:avLst/>
            <a:gdLst/>
            <a:ahLst/>
            <a:cxnLst/>
            <a:rect l="l" t="t" r="r" b="b"/>
            <a:pathLst>
              <a:path w="172944" h="95842" extrusionOk="0">
                <a:moveTo>
                  <a:pt x="1494" y="0"/>
                </a:moveTo>
                <a:cubicBezTo>
                  <a:pt x="-221" y="10291"/>
                  <a:pt x="-1267" y="21910"/>
                  <a:pt x="3399" y="31242"/>
                </a:cubicBezTo>
                <a:cubicBezTo>
                  <a:pt x="7085" y="38614"/>
                  <a:pt x="15914" y="43231"/>
                  <a:pt x="23973" y="44958"/>
                </a:cubicBezTo>
                <a:cubicBezTo>
                  <a:pt x="35431" y="47413"/>
                  <a:pt x="47909" y="45996"/>
                  <a:pt x="59025" y="42291"/>
                </a:cubicBezTo>
                <a:cubicBezTo>
                  <a:pt x="70906" y="38331"/>
                  <a:pt x="84992" y="32852"/>
                  <a:pt x="96363" y="38100"/>
                </a:cubicBezTo>
                <a:cubicBezTo>
                  <a:pt x="101993" y="40699"/>
                  <a:pt x="108830" y="43222"/>
                  <a:pt x="111603" y="48768"/>
                </a:cubicBezTo>
                <a:cubicBezTo>
                  <a:pt x="117194" y="59949"/>
                  <a:pt x="117022" y="74145"/>
                  <a:pt x="124938" y="83820"/>
                </a:cubicBezTo>
                <a:cubicBezTo>
                  <a:pt x="135133" y="96281"/>
                  <a:pt x="161559" y="100539"/>
                  <a:pt x="172944" y="89154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5209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884CEEFC-C4D0-47E5-B107-FFBB6D2EF2D7}"/>
              </a:ext>
            </a:extLst>
          </p:cNvPr>
          <p:cNvSpPr/>
          <p:nvPr userDrawn="1"/>
        </p:nvSpPr>
        <p:spPr>
          <a:xfrm rot="21329782">
            <a:off x="-1463365" y="191423"/>
            <a:ext cx="6349348" cy="9094119"/>
          </a:xfrm>
          <a:custGeom>
            <a:avLst/>
            <a:gdLst/>
            <a:ahLst/>
            <a:cxnLst/>
            <a:rect l="l" t="t" r="r" b="b"/>
            <a:pathLst>
              <a:path w="7041546" h="10085548">
                <a:moveTo>
                  <a:pt x="0" y="0"/>
                </a:moveTo>
                <a:lnTo>
                  <a:pt x="7041546" y="0"/>
                </a:lnTo>
                <a:lnTo>
                  <a:pt x="7041546" y="10085548"/>
                </a:lnTo>
                <a:lnTo>
                  <a:pt x="0" y="10085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5992E9C3-4A1A-400B-B17A-3FA467D90DAB}"/>
              </a:ext>
            </a:extLst>
          </p:cNvPr>
          <p:cNvSpPr/>
          <p:nvPr userDrawn="1"/>
        </p:nvSpPr>
        <p:spPr>
          <a:xfrm>
            <a:off x="-937932" y="8748274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EE37589-8365-47A8-9ADA-990DF9D110A2}"/>
              </a:ext>
            </a:extLst>
          </p:cNvPr>
          <p:cNvSpPr/>
          <p:nvPr userDrawn="1"/>
        </p:nvSpPr>
        <p:spPr>
          <a:xfrm>
            <a:off x="10120093" y="8748274"/>
            <a:ext cx="11635495" cy="1323538"/>
          </a:xfrm>
          <a:custGeom>
            <a:avLst/>
            <a:gdLst/>
            <a:ahLst/>
            <a:cxnLst/>
            <a:rect l="l" t="t" r="r" b="b"/>
            <a:pathLst>
              <a:path w="11635495" h="1323538">
                <a:moveTo>
                  <a:pt x="0" y="0"/>
                </a:moveTo>
                <a:lnTo>
                  <a:pt x="11635495" y="0"/>
                </a:lnTo>
                <a:lnTo>
                  <a:pt x="11635495" y="1323537"/>
                </a:lnTo>
                <a:lnTo>
                  <a:pt x="0" y="13235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815F4CD1-FDD9-4F7C-B3A1-86995352DB8D}"/>
              </a:ext>
            </a:extLst>
          </p:cNvPr>
          <p:cNvSpPr/>
          <p:nvPr userDrawn="1"/>
        </p:nvSpPr>
        <p:spPr>
          <a:xfrm>
            <a:off x="-785532" y="9258300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733551CE-F1DB-4BA4-8AFA-51C4327D5908}"/>
              </a:ext>
            </a:extLst>
          </p:cNvPr>
          <p:cNvSpPr/>
          <p:nvPr userDrawn="1"/>
        </p:nvSpPr>
        <p:spPr>
          <a:xfrm>
            <a:off x="7169983" y="9395662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D6686E7D-928B-4585-B692-7AB6ADC927B8}"/>
              </a:ext>
            </a:extLst>
          </p:cNvPr>
          <p:cNvSpPr/>
          <p:nvPr userDrawn="1"/>
        </p:nvSpPr>
        <p:spPr>
          <a:xfrm>
            <a:off x="15806591" y="-1055364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951262-AA80-44C8-B164-EDC22435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E87578-F68E-478F-978F-925FA7A5DCB9}"/>
              </a:ext>
            </a:extLst>
          </p:cNvPr>
          <p:cNvGrpSpPr/>
          <p:nvPr userDrawn="1"/>
        </p:nvGrpSpPr>
        <p:grpSpPr>
          <a:xfrm>
            <a:off x="-1790227" y="7916128"/>
            <a:ext cx="24904778" cy="1808005"/>
            <a:chOff x="0" y="0"/>
            <a:chExt cx="33206371" cy="241067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1220DAE-7419-4033-8202-0212C223DAB2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3817156-B775-4B93-962F-87B52F099D34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DB2DAC57-6E3A-4A51-975F-8376A8ACECB9}"/>
              </a:ext>
            </a:extLst>
          </p:cNvPr>
          <p:cNvGrpSpPr/>
          <p:nvPr userDrawn="1"/>
        </p:nvGrpSpPr>
        <p:grpSpPr>
          <a:xfrm>
            <a:off x="-3308389" y="8315357"/>
            <a:ext cx="24904778" cy="1808005"/>
            <a:chOff x="0" y="0"/>
            <a:chExt cx="33206371" cy="2410673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01B7E69D-12D7-483A-8CDC-BE8D1CA6A9A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3B199CCC-0B8A-46C5-97BA-0AEEB36564D2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3191E785-8969-4589-A892-C2065D3A1956}"/>
              </a:ext>
            </a:extLst>
          </p:cNvPr>
          <p:cNvGrpSpPr/>
          <p:nvPr userDrawn="1"/>
        </p:nvGrpSpPr>
        <p:grpSpPr>
          <a:xfrm>
            <a:off x="-3308389" y="8478995"/>
            <a:ext cx="24904778" cy="1808005"/>
            <a:chOff x="0" y="0"/>
            <a:chExt cx="33206371" cy="2410673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12BE6C67-9058-4C71-A13F-3BC8542818B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AB078AB8-D07B-4884-9BDB-024E3108BEBC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6">
            <a:extLst>
              <a:ext uri="{FF2B5EF4-FFF2-40B4-BE49-F238E27FC236}">
                <a16:creationId xmlns:a16="http://schemas.microsoft.com/office/drawing/2014/main" id="{B42D3F57-8FFE-4698-822E-D017DE2252EF}"/>
              </a:ext>
            </a:extLst>
          </p:cNvPr>
          <p:cNvSpPr/>
          <p:nvPr userDrawn="1"/>
        </p:nvSpPr>
        <p:spPr>
          <a:xfrm>
            <a:off x="1208681" y="4409757"/>
            <a:ext cx="2659510" cy="5078926"/>
          </a:xfrm>
          <a:custGeom>
            <a:avLst/>
            <a:gdLst/>
            <a:ahLst/>
            <a:cxnLst/>
            <a:rect l="l" t="t" r="r" b="b"/>
            <a:pathLst>
              <a:path w="2659510" h="5078926">
                <a:moveTo>
                  <a:pt x="0" y="0"/>
                </a:moveTo>
                <a:lnTo>
                  <a:pt x="2659511" y="0"/>
                </a:lnTo>
                <a:lnTo>
                  <a:pt x="2659511" y="5078926"/>
                </a:lnTo>
                <a:lnTo>
                  <a:pt x="0" y="5078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3" name="Group 17">
            <a:extLst>
              <a:ext uri="{FF2B5EF4-FFF2-40B4-BE49-F238E27FC236}">
                <a16:creationId xmlns:a16="http://schemas.microsoft.com/office/drawing/2014/main" id="{C050F90A-835C-4A61-A36C-92520B540726}"/>
              </a:ext>
            </a:extLst>
          </p:cNvPr>
          <p:cNvGrpSpPr/>
          <p:nvPr userDrawn="1"/>
        </p:nvGrpSpPr>
        <p:grpSpPr>
          <a:xfrm>
            <a:off x="-2574719" y="8943430"/>
            <a:ext cx="24904778" cy="1808005"/>
            <a:chOff x="0" y="0"/>
            <a:chExt cx="33206371" cy="2410673"/>
          </a:xfrm>
        </p:grpSpPr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D9458028-5B4A-43AC-AE27-7B65DE27404A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4F37BBEA-0342-4828-BA80-8D176D21AFF5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CB513231-01D1-45FB-A7CD-D90684C88A66}"/>
              </a:ext>
            </a:extLst>
          </p:cNvPr>
          <p:cNvGrpSpPr/>
          <p:nvPr userDrawn="1"/>
        </p:nvGrpSpPr>
        <p:grpSpPr>
          <a:xfrm>
            <a:off x="-2574719" y="9080902"/>
            <a:ext cx="24904778" cy="1808005"/>
            <a:chOff x="0" y="0"/>
            <a:chExt cx="33206371" cy="2410673"/>
          </a:xfrm>
        </p:grpSpPr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865AEA1A-26C6-4785-B15C-D59F8B687BE5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D999BC5-4373-4E31-8D91-EE913613EC7B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25">
            <a:extLst>
              <a:ext uri="{FF2B5EF4-FFF2-40B4-BE49-F238E27FC236}">
                <a16:creationId xmlns:a16="http://schemas.microsoft.com/office/drawing/2014/main" id="{0A0B3980-35C4-4BD5-BED4-8BBEDC43767B}"/>
              </a:ext>
            </a:extLst>
          </p:cNvPr>
          <p:cNvSpPr/>
          <p:nvPr userDrawn="1"/>
        </p:nvSpPr>
        <p:spPr>
          <a:xfrm>
            <a:off x="-713291" y="-591251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732F6C7-DB1F-4452-B3FB-250C0E709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18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588156-645A-4B02-BD38-B7A0F5F25B1E}"/>
              </a:ext>
            </a:extLst>
          </p:cNvPr>
          <p:cNvSpPr/>
          <p:nvPr userDrawn="1"/>
        </p:nvSpPr>
        <p:spPr>
          <a:xfrm flipH="1">
            <a:off x="12573000" y="3493944"/>
            <a:ext cx="5475891" cy="5639963"/>
          </a:xfrm>
          <a:custGeom>
            <a:avLst/>
            <a:gdLst/>
            <a:ahLst/>
            <a:cxnLst/>
            <a:rect l="l" t="t" r="r" b="b"/>
            <a:pathLst>
              <a:path w="6725027" h="6926526">
                <a:moveTo>
                  <a:pt x="0" y="0"/>
                </a:moveTo>
                <a:lnTo>
                  <a:pt x="6725027" y="0"/>
                </a:lnTo>
                <a:lnTo>
                  <a:pt x="6725027" y="6926526"/>
                </a:lnTo>
                <a:lnTo>
                  <a:pt x="0" y="6926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450A439-6478-499D-8121-5269A4E50DF5}"/>
              </a:ext>
            </a:extLst>
          </p:cNvPr>
          <p:cNvSpPr/>
          <p:nvPr userDrawn="1"/>
        </p:nvSpPr>
        <p:spPr>
          <a:xfrm rot="-10800000" flipH="1" flipV="1">
            <a:off x="0" y="6770931"/>
            <a:ext cx="4673729" cy="3704993"/>
          </a:xfrm>
          <a:custGeom>
            <a:avLst/>
            <a:gdLst/>
            <a:ahLst/>
            <a:cxnLst/>
            <a:rect l="l" t="t" r="r" b="b"/>
            <a:pathLst>
              <a:path w="4673729" h="3704993">
                <a:moveTo>
                  <a:pt x="4673729" y="3704993"/>
                </a:moveTo>
                <a:lnTo>
                  <a:pt x="0" y="3704993"/>
                </a:lnTo>
                <a:lnTo>
                  <a:pt x="0" y="0"/>
                </a:lnTo>
                <a:lnTo>
                  <a:pt x="4673729" y="0"/>
                </a:lnTo>
                <a:lnTo>
                  <a:pt x="4673729" y="370499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DF86604-0337-4F0E-AC2B-55CD8D636AB8}"/>
              </a:ext>
            </a:extLst>
          </p:cNvPr>
          <p:cNvSpPr/>
          <p:nvPr userDrawn="1"/>
        </p:nvSpPr>
        <p:spPr>
          <a:xfrm>
            <a:off x="4938378" y="8528123"/>
            <a:ext cx="8886139" cy="2294239"/>
          </a:xfrm>
          <a:custGeom>
            <a:avLst/>
            <a:gdLst/>
            <a:ahLst/>
            <a:cxnLst/>
            <a:rect l="l" t="t" r="r" b="b"/>
            <a:pathLst>
              <a:path w="8886139" h="2294239">
                <a:moveTo>
                  <a:pt x="0" y="0"/>
                </a:moveTo>
                <a:lnTo>
                  <a:pt x="8886139" y="0"/>
                </a:lnTo>
                <a:lnTo>
                  <a:pt x="8886139" y="2294240"/>
                </a:lnTo>
                <a:lnTo>
                  <a:pt x="0" y="2294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F32FF6C-3513-47C6-A526-F749C5F3B37D}"/>
              </a:ext>
            </a:extLst>
          </p:cNvPr>
          <p:cNvSpPr/>
          <p:nvPr userDrawn="1"/>
        </p:nvSpPr>
        <p:spPr>
          <a:xfrm rot="-10800000" flipV="1">
            <a:off x="13824517" y="6793057"/>
            <a:ext cx="4645819" cy="3682867"/>
          </a:xfrm>
          <a:custGeom>
            <a:avLst/>
            <a:gdLst/>
            <a:ahLst/>
            <a:cxnLst/>
            <a:rect l="l" t="t" r="r" b="b"/>
            <a:pathLst>
              <a:path w="4645819" h="3682867">
                <a:moveTo>
                  <a:pt x="0" y="3682867"/>
                </a:moveTo>
                <a:lnTo>
                  <a:pt x="4645818" y="3682867"/>
                </a:lnTo>
                <a:lnTo>
                  <a:pt x="4645818" y="0"/>
                </a:lnTo>
                <a:lnTo>
                  <a:pt x="0" y="0"/>
                </a:lnTo>
                <a:lnTo>
                  <a:pt x="0" y="368286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93BBC6-31B7-4ABB-8659-586F27DD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880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6234147-652C-4838-9085-02B28B39C946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 dirty="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9" r:id="rId19"/>
    <p:sldLayoutId id="2147483670" r:id="rId20"/>
    <p:sldLayoutId id="2147483671" r:id="rId21"/>
    <p:sldLayoutId id="2147483672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image" Target="../media/image32.svg"/><Relationship Id="rId7" Type="http://schemas.openxmlformats.org/officeDocument/2006/relationships/image" Target="../media/image34.svg"/><Relationship Id="rId12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6.svg"/><Relationship Id="rId5" Type="http://schemas.openxmlformats.org/officeDocument/2006/relationships/image" Target="../media/image2.svg"/><Relationship Id="rId15" Type="http://schemas.openxmlformats.org/officeDocument/2006/relationships/image" Target="../media/image39.svg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slide" Target="slide29.xml"/><Relationship Id="rId26" Type="http://schemas.microsoft.com/office/2007/relationships/hdphoto" Target="../media/hdphoto8.wdp"/><Relationship Id="rId3" Type="http://schemas.openxmlformats.org/officeDocument/2006/relationships/control" Target="../activeX/activeX2.xml"/><Relationship Id="rId21" Type="http://schemas.openxmlformats.org/officeDocument/2006/relationships/slide" Target="slide33.xml"/><Relationship Id="rId7" Type="http://schemas.openxmlformats.org/officeDocument/2006/relationships/image" Target="../media/image64.png"/><Relationship Id="rId12" Type="http://schemas.openxmlformats.org/officeDocument/2006/relationships/slide" Target="slide34.xml"/><Relationship Id="rId17" Type="http://schemas.microsoft.com/office/2007/relationships/hdphoto" Target="../media/hdphoto5.wdp"/><Relationship Id="rId25" Type="http://schemas.openxmlformats.org/officeDocument/2006/relationships/image" Target="../media/image70.png"/><Relationship Id="rId33" Type="http://schemas.openxmlformats.org/officeDocument/2006/relationships/image" Target="../media/image63.wmf"/><Relationship Id="rId2" Type="http://schemas.openxmlformats.org/officeDocument/2006/relationships/control" Target="../activeX/activeX1.xml"/><Relationship Id="rId16" Type="http://schemas.openxmlformats.org/officeDocument/2006/relationships/image" Target="../media/image67.png"/><Relationship Id="rId20" Type="http://schemas.microsoft.com/office/2007/relationships/hdphoto" Target="../media/hdphoto6.wdp"/><Relationship Id="rId29" Type="http://schemas.microsoft.com/office/2007/relationships/hdphoto" Target="../media/hdphoto9.wdp"/><Relationship Id="rId1" Type="http://schemas.openxmlformats.org/officeDocument/2006/relationships/vmlDrawing" Target="../drawings/vmlDrawing1.vml"/><Relationship Id="rId6" Type="http://schemas.openxmlformats.org/officeDocument/2006/relationships/slide" Target="slide27.xml"/><Relationship Id="rId11" Type="http://schemas.microsoft.com/office/2007/relationships/hdphoto" Target="../media/hdphoto3.wdp"/><Relationship Id="rId24" Type="http://schemas.openxmlformats.org/officeDocument/2006/relationships/slide" Target="slide30.xml"/><Relationship Id="rId32" Type="http://schemas.openxmlformats.org/officeDocument/2006/relationships/image" Target="../media/image62.wmf"/><Relationship Id="rId5" Type="http://schemas.openxmlformats.org/officeDocument/2006/relationships/notesSlide" Target="../notesSlides/notesSlide7.xml"/><Relationship Id="rId15" Type="http://schemas.openxmlformats.org/officeDocument/2006/relationships/slide" Target="slide31.xml"/><Relationship Id="rId23" Type="http://schemas.microsoft.com/office/2007/relationships/hdphoto" Target="../media/hdphoto7.wdp"/><Relationship Id="rId28" Type="http://schemas.openxmlformats.org/officeDocument/2006/relationships/image" Target="../media/image71.png"/><Relationship Id="rId10" Type="http://schemas.openxmlformats.org/officeDocument/2006/relationships/image" Target="../media/image65.png"/><Relationship Id="rId19" Type="http://schemas.openxmlformats.org/officeDocument/2006/relationships/image" Target="../media/image68.png"/><Relationship Id="rId31" Type="http://schemas.openxmlformats.org/officeDocument/2006/relationships/image" Target="../media/image73.jpeg"/><Relationship Id="rId4" Type="http://schemas.openxmlformats.org/officeDocument/2006/relationships/slideLayout" Target="../slideLayouts/slideLayout14.xml"/><Relationship Id="rId9" Type="http://schemas.openxmlformats.org/officeDocument/2006/relationships/slide" Target="slide28.xml"/><Relationship Id="rId14" Type="http://schemas.microsoft.com/office/2007/relationships/hdphoto" Target="../media/hdphoto4.wdp"/><Relationship Id="rId22" Type="http://schemas.openxmlformats.org/officeDocument/2006/relationships/image" Target="../media/image69.png"/><Relationship Id="rId27" Type="http://schemas.openxmlformats.org/officeDocument/2006/relationships/slide" Target="slide32.xml"/><Relationship Id="rId30" Type="http://schemas.openxmlformats.org/officeDocument/2006/relationships/image" Target="../media/image72.png"/><Relationship Id="rId8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4.png"/><Relationship Id="rId7" Type="http://schemas.openxmlformats.org/officeDocument/2006/relationships/image" Target="../media/image7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png"/><Relationship Id="rId5" Type="http://schemas.openxmlformats.org/officeDocument/2006/relationships/slide" Target="slide26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9.jpe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4.png"/><Relationship Id="rId7" Type="http://schemas.openxmlformats.org/officeDocument/2006/relationships/image" Target="../media/image7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5" Type="http://schemas.openxmlformats.org/officeDocument/2006/relationships/slide" Target="slide26.xml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4.png"/><Relationship Id="rId7" Type="http://schemas.openxmlformats.org/officeDocument/2006/relationships/image" Target="../media/image7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slide" Target="slide26.xml"/><Relationship Id="rId4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76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7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svg"/><Relationship Id="rId11" Type="http://schemas.openxmlformats.org/officeDocument/2006/relationships/slide" Target="slide26.xml"/><Relationship Id="rId5" Type="http://schemas.openxmlformats.org/officeDocument/2006/relationships/image" Target="../media/image82.png"/><Relationship Id="rId10" Type="http://schemas.microsoft.com/office/2007/relationships/hdphoto" Target="../media/hdphoto11.wdp"/><Relationship Id="rId4" Type="http://schemas.openxmlformats.org/officeDocument/2006/relationships/image" Target="../media/image2.svg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74.png"/><Relationship Id="rId7" Type="http://schemas.openxmlformats.org/officeDocument/2006/relationships/image" Target="../media/image7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png"/><Relationship Id="rId5" Type="http://schemas.openxmlformats.org/officeDocument/2006/relationships/slide" Target="slide26.xml"/><Relationship Id="rId4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4.png"/><Relationship Id="rId7" Type="http://schemas.openxmlformats.org/officeDocument/2006/relationships/image" Target="../media/image7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5.png"/><Relationship Id="rId5" Type="http://schemas.openxmlformats.org/officeDocument/2006/relationships/slide" Target="slide26.xml"/><Relationship Id="rId4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74.png"/><Relationship Id="rId7" Type="http://schemas.openxmlformats.org/officeDocument/2006/relationships/image" Target="../media/image7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slide" Target="slide26.xml"/><Relationship Id="rId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1.png"/><Relationship Id="rId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7" y="6736475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7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7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65" y="400085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161364" y="3853524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20: OUR SUMMER HOLIDAYS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 (1, 2, 3)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362" y="142081"/>
            <a:ext cx="1163638" cy="1163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5A1A28-5F8C-9A09-2F66-F1A6981F5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3" y="2613711"/>
            <a:ext cx="17147393" cy="645885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0DB04C-2ED2-ADCA-9F10-69EB5F985BF9}"/>
              </a:ext>
            </a:extLst>
          </p:cNvPr>
          <p:cNvSpPr/>
          <p:nvPr/>
        </p:nvSpPr>
        <p:spPr>
          <a:xfrm>
            <a:off x="2286000" y="3208229"/>
            <a:ext cx="655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Summer’s almost here!</a:t>
            </a:r>
            <a:endParaRPr lang="vi-VN" sz="5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484EEA-6126-DC4E-5AEB-6A38649CC1D2}"/>
              </a:ext>
            </a:extLst>
          </p:cNvPr>
          <p:cNvSpPr/>
          <p:nvPr/>
        </p:nvSpPr>
        <p:spPr>
          <a:xfrm>
            <a:off x="9753600" y="2333625"/>
            <a:ext cx="4648200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visit this summer?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201A0E-6EC7-0930-E660-3582FA15FCD6}"/>
              </a:ext>
            </a:extLst>
          </p:cNvPr>
          <p:cNvSpPr/>
          <p:nvPr/>
        </p:nvSpPr>
        <p:spPr>
          <a:xfrm>
            <a:off x="3629023" y="7581900"/>
            <a:ext cx="5819777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Yes! Our summer holidays start next week.</a:t>
            </a:r>
            <a:endParaRPr lang="vi-VN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92D3E1-B678-1A86-D5D0-2B82C46AE418}"/>
              </a:ext>
            </a:extLst>
          </p:cNvPr>
          <p:cNvSpPr/>
          <p:nvPr/>
        </p:nvSpPr>
        <p:spPr>
          <a:xfrm>
            <a:off x="11287123" y="8267699"/>
            <a:ext cx="5476877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+mj-lt"/>
              </a:rPr>
              <a:t>I’m going to visit My Khe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Beach in Da Nang City.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1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D56AE9-741F-49B3-AB9E-1583A3D2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599" y="321759"/>
            <a:ext cx="13258800" cy="1143000"/>
          </a:xfrm>
        </p:spPr>
        <p:txBody>
          <a:bodyPr/>
          <a:lstStyle/>
          <a:p>
            <a:r>
              <a:rPr lang="en-US" dirty="0"/>
              <a:t>Look, listen and repeat.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9" b="4639"/>
          <a:stretch/>
        </p:blipFill>
        <p:spPr>
          <a:xfrm>
            <a:off x="3587422" y="2095500"/>
            <a:ext cx="10993157" cy="6921618"/>
          </a:xfrm>
          <a:prstGeom prst="rect">
            <a:avLst/>
          </a:prstGeom>
        </p:spPr>
      </p:pic>
      <p:pic>
        <p:nvPicPr>
          <p:cNvPr id="4" name="Track 9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77" end="14242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1224504"/>
            <a:ext cx="1317625" cy="13176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16F67E-D7AA-92B8-950B-E71B95A054A5}"/>
              </a:ext>
            </a:extLst>
          </p:cNvPr>
          <p:cNvSpPr/>
          <p:nvPr/>
        </p:nvSpPr>
        <p:spPr>
          <a:xfrm>
            <a:off x="5121601" y="1780129"/>
            <a:ext cx="6553200" cy="11535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Summer’s almost here!</a:t>
            </a:r>
            <a:endParaRPr lang="vi-VN" sz="5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A335BD-E561-E8E1-0E0E-3B5160CA05BA}"/>
              </a:ext>
            </a:extLst>
          </p:cNvPr>
          <p:cNvSpPr/>
          <p:nvPr/>
        </p:nvSpPr>
        <p:spPr>
          <a:xfrm>
            <a:off x="8169601" y="7831642"/>
            <a:ext cx="7086600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Yes! Our summer holidays start next week.</a:t>
            </a:r>
            <a:endParaRPr lang="vi-VN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0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FFD56AE9-741F-49B3-AB9E-1583A3D2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33903"/>
            <a:ext cx="13258800" cy="1143000"/>
          </a:xfrm>
        </p:spPr>
        <p:txBody>
          <a:bodyPr/>
          <a:lstStyle/>
          <a:p>
            <a:r>
              <a:rPr lang="en-US" dirty="0"/>
              <a:t>Look, listen and repeat</a:t>
            </a:r>
          </a:p>
        </p:txBody>
      </p:sp>
      <p:pic>
        <p:nvPicPr>
          <p:cNvPr id="6" name="Track 9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875" end="1269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1224504"/>
            <a:ext cx="1317625" cy="13176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6A4526-C78B-5707-886A-D3F4F28C0681}"/>
              </a:ext>
            </a:extLst>
          </p:cNvPr>
          <p:cNvSpPr/>
          <p:nvPr/>
        </p:nvSpPr>
        <p:spPr>
          <a:xfrm>
            <a:off x="5105400" y="3132680"/>
            <a:ext cx="4648200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</a:t>
            </a:r>
          </a:p>
          <a:p>
            <a:pPr algn="l"/>
            <a:r>
              <a:rPr lang="vi-VN" sz="4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visit this summer?</a:t>
            </a:r>
            <a:endParaRPr lang="vi-VN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831C61-A093-D9DC-2B64-62992AA89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" b="2183"/>
          <a:stretch/>
        </p:blipFill>
        <p:spPr>
          <a:xfrm>
            <a:off x="4261555" y="1314450"/>
            <a:ext cx="9793464" cy="76581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7B7295-E5D4-611F-8656-1AA843ECCE27}"/>
              </a:ext>
            </a:extLst>
          </p:cNvPr>
          <p:cNvSpPr/>
          <p:nvPr/>
        </p:nvSpPr>
        <p:spPr>
          <a:xfrm>
            <a:off x="5119687" y="1665830"/>
            <a:ext cx="4648200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visit this summer?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37FECE-955F-DAE9-75C5-D42166A9665C}"/>
              </a:ext>
            </a:extLst>
          </p:cNvPr>
          <p:cNvSpPr/>
          <p:nvPr/>
        </p:nvSpPr>
        <p:spPr>
          <a:xfrm>
            <a:off x="6262687" y="7812592"/>
            <a:ext cx="5476877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+mj-lt"/>
              </a:rPr>
              <a:t>I’m going to visit My Khe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Beach in Da Nang City.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83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34D07A1-EFF1-4C97-9BFC-7628C9C90391}"/>
              </a:ext>
            </a:extLst>
          </p:cNvPr>
          <p:cNvGrpSpPr/>
          <p:nvPr/>
        </p:nvGrpSpPr>
        <p:grpSpPr>
          <a:xfrm>
            <a:off x="1101687" y="928167"/>
            <a:ext cx="6975514" cy="1938991"/>
            <a:chOff x="2783205" y="706290"/>
            <a:chExt cx="2381378" cy="120277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0B8B95E-1A90-4F7A-B024-EEE41FA79F8B}"/>
                </a:ext>
              </a:extLst>
            </p:cNvPr>
            <p:cNvSpPr/>
            <p:nvPr/>
          </p:nvSpPr>
          <p:spPr>
            <a:xfrm>
              <a:off x="2783205" y="770569"/>
              <a:ext cx="2381378" cy="1123639"/>
            </a:xfrm>
            <a:prstGeom prst="wedgeRoundRectCallout">
              <a:avLst>
                <a:gd name="adj1" fmla="val -579"/>
                <a:gd name="adj2" fmla="val 8883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4C5A4C-BE6E-46FB-8527-3DD325776D40}"/>
                </a:ext>
              </a:extLst>
            </p:cNvPr>
            <p:cNvSpPr txBox="1"/>
            <p:nvPr/>
          </p:nvSpPr>
          <p:spPr>
            <a:xfrm>
              <a:off x="2819437" y="706290"/>
              <a:ext cx="2318250" cy="12027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Where are you going</a:t>
              </a:r>
            </a:p>
            <a:p>
              <a:r>
                <a:rPr lang="vi-VN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to visit this summer?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E70F11-C9C8-4054-8C4A-EC663443B0EB}"/>
              </a:ext>
            </a:extLst>
          </p:cNvPr>
          <p:cNvGrpSpPr/>
          <p:nvPr/>
        </p:nvGrpSpPr>
        <p:grpSpPr>
          <a:xfrm>
            <a:off x="10271633" y="1115466"/>
            <a:ext cx="8208157" cy="1938993"/>
            <a:chOff x="1085596" y="714224"/>
            <a:chExt cx="4501243" cy="1207324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B16738B1-AEED-44B9-9AB6-9FEF84600E28}"/>
                </a:ext>
              </a:extLst>
            </p:cNvPr>
            <p:cNvSpPr/>
            <p:nvPr/>
          </p:nvSpPr>
          <p:spPr>
            <a:xfrm>
              <a:off x="1190774" y="770569"/>
              <a:ext cx="4290889" cy="1123639"/>
            </a:xfrm>
            <a:prstGeom prst="wedgeRoundRectCallout">
              <a:avLst>
                <a:gd name="adj1" fmla="val -24947"/>
                <a:gd name="adj2" fmla="val 9036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37CF48-8FC5-4875-B3A9-EE55461FC417}"/>
                </a:ext>
              </a:extLst>
            </p:cNvPr>
            <p:cNvSpPr txBox="1"/>
            <p:nvPr/>
          </p:nvSpPr>
          <p:spPr>
            <a:xfrm>
              <a:off x="1085596" y="714224"/>
              <a:ext cx="4501243" cy="1207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600" dirty="0">
                  <a:latin typeface="Comic Sans MS" panose="030F0702030302020204" pitchFamily="66" charset="0"/>
                </a:rPr>
                <a:t> </a:t>
              </a:r>
              <a:r>
                <a:rPr lang="en-GB" sz="6000" dirty="0"/>
                <a:t>I’m going to visit My Khe</a:t>
              </a:r>
            </a:p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Beach in Da Nang City.</a:t>
              </a: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5FF253F1-FBC3-4B77-8EF9-E9B4EBC5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733799" y="3924300"/>
            <a:ext cx="426461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DFE2CEDF-0F87-4318-B65B-7A3810E53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1201400" y="4381500"/>
            <a:ext cx="3352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7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362" y="142081"/>
            <a:ext cx="1163638" cy="1163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5A1A28-5F8C-9A09-2F66-F1A6981F5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3" y="2247901"/>
            <a:ext cx="17147393" cy="682466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0DB04C-2ED2-ADCA-9F10-69EB5F985BF9}"/>
              </a:ext>
            </a:extLst>
          </p:cNvPr>
          <p:cNvSpPr/>
          <p:nvPr/>
        </p:nvSpPr>
        <p:spPr>
          <a:xfrm>
            <a:off x="2286000" y="2979629"/>
            <a:ext cx="5562600" cy="7922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Summer’s almost here!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484EEA-6126-DC4E-5AEB-6A38649CC1D2}"/>
              </a:ext>
            </a:extLst>
          </p:cNvPr>
          <p:cNvSpPr/>
          <p:nvPr/>
        </p:nvSpPr>
        <p:spPr>
          <a:xfrm>
            <a:off x="10210800" y="2689964"/>
            <a:ext cx="4648200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visit this summer?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201A0E-6EC7-0930-E660-3582FA15FCD6}"/>
              </a:ext>
            </a:extLst>
          </p:cNvPr>
          <p:cNvSpPr/>
          <p:nvPr/>
        </p:nvSpPr>
        <p:spPr>
          <a:xfrm>
            <a:off x="3667122" y="7476277"/>
            <a:ext cx="5819777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Yes! Our summer holidays start next week.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92D3E1-B678-1A86-D5D0-2B82C46AE418}"/>
              </a:ext>
            </a:extLst>
          </p:cNvPr>
          <p:cNvSpPr/>
          <p:nvPr/>
        </p:nvSpPr>
        <p:spPr>
          <a:xfrm>
            <a:off x="11277600" y="8143027"/>
            <a:ext cx="5476877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+mj-lt"/>
              </a:rPr>
              <a:t>I’m going to visit My Khe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Beach in Da Nang City.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FFD56AE9-741F-49B3-AB9E-1583A3D2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599" y="321759"/>
            <a:ext cx="13258800" cy="1143000"/>
          </a:xfrm>
        </p:spPr>
        <p:txBody>
          <a:bodyPr/>
          <a:lstStyle/>
          <a:p>
            <a:r>
              <a:rPr lang="en-US" dirty="0"/>
              <a:t>Act it out.</a:t>
            </a:r>
          </a:p>
        </p:txBody>
      </p:sp>
    </p:spTree>
    <p:extLst>
      <p:ext uri="{BB962C8B-B14F-4D97-AF65-F5344CB8AC3E}">
        <p14:creationId xmlns:p14="http://schemas.microsoft.com/office/powerpoint/2010/main" val="32992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12322811" y="197404"/>
            <a:ext cx="1828799" cy="9644382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4800600" y="3488130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5091085" y="3587773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03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8496294" y="4387612"/>
            <a:ext cx="14554211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70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70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0A3DB08-98A8-4A2D-AC47-79154125C25F}"/>
              </a:ext>
            </a:extLst>
          </p:cNvPr>
          <p:cNvSpPr/>
          <p:nvPr/>
        </p:nvSpPr>
        <p:spPr>
          <a:xfrm rot="18840541" flipH="1">
            <a:off x="524375" y="4229246"/>
            <a:ext cx="4146924" cy="4915534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8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90500"/>
            <a:ext cx="13258800" cy="1143000"/>
          </a:xfrm>
        </p:spPr>
        <p:txBody>
          <a:bodyPr/>
          <a:lstStyle/>
          <a:p>
            <a:r>
              <a:rPr lang="en-US" sz="4400" dirty="0"/>
              <a:t>Look at the pictures. Listen and repeat. </a:t>
            </a:r>
          </a:p>
        </p:txBody>
      </p:sp>
      <p:pic>
        <p:nvPicPr>
          <p:cNvPr id="3" name="Track 9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493.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589881"/>
            <a:ext cx="1468438" cy="1468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CCB6E1-EABD-04CB-A0B1-B8FA48F60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1321259"/>
            <a:ext cx="11582400" cy="874666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FF7A09-3C80-89DE-DE5D-155A01F0B4E0}"/>
              </a:ext>
            </a:extLst>
          </p:cNvPr>
          <p:cNvSpPr/>
          <p:nvPr/>
        </p:nvSpPr>
        <p:spPr>
          <a:xfrm>
            <a:off x="3519487" y="4692086"/>
            <a:ext cx="4724400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Huong River</a:t>
            </a:r>
            <a:endParaRPr lang="vi-VN" sz="7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9C03EF-D532-B51B-22AE-6E3617BD38DF}"/>
              </a:ext>
            </a:extLst>
          </p:cNvPr>
          <p:cNvSpPr/>
          <p:nvPr/>
        </p:nvSpPr>
        <p:spPr>
          <a:xfrm>
            <a:off x="8948737" y="4670655"/>
            <a:ext cx="6448425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 Nha Cave</a:t>
            </a:r>
            <a:endParaRPr lang="vi-VN" sz="7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8E1D67-541F-A657-BDB7-F6990ADBAD4B}"/>
              </a:ext>
            </a:extLst>
          </p:cNvPr>
          <p:cNvSpPr/>
          <p:nvPr/>
        </p:nvSpPr>
        <p:spPr>
          <a:xfrm>
            <a:off x="2528887" y="9058275"/>
            <a:ext cx="6248400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 Quoc Island</a:t>
            </a:r>
            <a:endParaRPr lang="vi-VN" sz="7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06702EB-2258-830C-6F66-1E977E9A4CF9}"/>
              </a:ext>
            </a:extLst>
          </p:cNvPr>
          <p:cNvSpPr/>
          <p:nvPr/>
        </p:nvSpPr>
        <p:spPr>
          <a:xfrm>
            <a:off x="8915400" y="9058275"/>
            <a:ext cx="7419975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 Sen Aquarium</a:t>
            </a:r>
            <a:endParaRPr lang="vi-VN" sz="7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7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6679" y="167066"/>
            <a:ext cx="12496800" cy="762001"/>
          </a:xfrm>
        </p:spPr>
        <p:txBody>
          <a:bodyPr/>
          <a:lstStyle/>
          <a:p>
            <a:r>
              <a:rPr lang="en-US" sz="4800" dirty="0"/>
              <a:t>Look and read the question and answer.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48" y="2933700"/>
            <a:ext cx="8440694" cy="6149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3000" y="1562101"/>
            <a:ext cx="9525000" cy="748917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C59242-2408-EFB4-D444-2BEFD807E829}"/>
              </a:ext>
            </a:extLst>
          </p:cNvPr>
          <p:cNvSpPr/>
          <p:nvPr/>
        </p:nvSpPr>
        <p:spPr>
          <a:xfrm>
            <a:off x="9266788" y="4431504"/>
            <a:ext cx="2971800" cy="733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Huong River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98844F-5F29-964C-0A98-057B307C9DA1}"/>
              </a:ext>
            </a:extLst>
          </p:cNvPr>
          <p:cNvSpPr/>
          <p:nvPr/>
        </p:nvSpPr>
        <p:spPr>
          <a:xfrm>
            <a:off x="14017262" y="4395784"/>
            <a:ext cx="3867754" cy="7405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 Nha Cave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3D7877-CF14-BCCA-507F-7639DF0F36BE}"/>
              </a:ext>
            </a:extLst>
          </p:cNvPr>
          <p:cNvSpPr/>
          <p:nvPr/>
        </p:nvSpPr>
        <p:spPr>
          <a:xfrm>
            <a:off x="9003660" y="8077402"/>
            <a:ext cx="3747780" cy="733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 Quoc Island</a:t>
            </a:r>
            <a:endParaRPr lang="vi-VN"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A884CE-7927-469F-7CE4-8D5782EE304A}"/>
              </a:ext>
            </a:extLst>
          </p:cNvPr>
          <p:cNvSpPr/>
          <p:nvPr/>
        </p:nvSpPr>
        <p:spPr>
          <a:xfrm>
            <a:off x="13837512" y="8120467"/>
            <a:ext cx="4450488" cy="9308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 Sen Aquarium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84BC0E-2AAB-D4C9-0CB1-0B30861A925E}"/>
              </a:ext>
            </a:extLst>
          </p:cNvPr>
          <p:cNvSpPr/>
          <p:nvPr/>
        </p:nvSpPr>
        <p:spPr>
          <a:xfrm>
            <a:off x="299485" y="2983595"/>
            <a:ext cx="8111360" cy="25910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</a:t>
            </a:r>
          </a:p>
          <a:p>
            <a:pPr algn="l"/>
            <a:r>
              <a:rPr lang="vi-VN" sz="6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visit this summer?</a:t>
            </a:r>
            <a:endParaRPr lang="vi-VN" sz="6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D22EB4-58CF-3ECF-2E34-D7DA41DB79A2}"/>
              </a:ext>
            </a:extLst>
          </p:cNvPr>
          <p:cNvSpPr/>
          <p:nvPr/>
        </p:nvSpPr>
        <p:spPr>
          <a:xfrm>
            <a:off x="261385" y="6718306"/>
            <a:ext cx="8501615" cy="1359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visit ___.</a:t>
            </a:r>
            <a:endParaRPr lang="vi-VN" sz="6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00" y="2192923"/>
            <a:ext cx="9525000" cy="561757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884707" y="419100"/>
            <a:ext cx="15509186" cy="1371600"/>
          </a:xfrm>
          <a:prstGeom prst="wedgeRoundRectCallout">
            <a:avLst>
              <a:gd name="adj1" fmla="val -41765"/>
              <a:gd name="adj2" fmla="val 8330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4114800" y="8267700"/>
            <a:ext cx="11049000" cy="1295400"/>
          </a:xfrm>
          <a:prstGeom prst="wedgeRoundRectCallout">
            <a:avLst>
              <a:gd name="adj1" fmla="val 41425"/>
              <a:gd name="adj2" fmla="val 755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I’m going to visit </a:t>
            </a:r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Huong River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Track 9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27" end="33896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2948217"/>
            <a:ext cx="1316038" cy="13160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4790CB-0919-94DA-E6BC-4D2E3B7A48FE}"/>
              </a:ext>
            </a:extLst>
          </p:cNvPr>
          <p:cNvSpPr/>
          <p:nvPr/>
        </p:nvSpPr>
        <p:spPr>
          <a:xfrm>
            <a:off x="6096000" y="6536324"/>
            <a:ext cx="6781800" cy="12360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Huong River</a:t>
            </a:r>
            <a:endParaRPr lang="vi-VN" sz="7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84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399" y="1778794"/>
            <a:ext cx="8305800" cy="595550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524000" y="342900"/>
            <a:ext cx="15428014" cy="1042988"/>
          </a:xfrm>
          <a:prstGeom prst="wedgeRoundRectCallout">
            <a:avLst>
              <a:gd name="adj1" fmla="val -37877"/>
              <a:gd name="adj2" fmla="val 10884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065807" y="8239106"/>
            <a:ext cx="12344400" cy="1398600"/>
          </a:xfrm>
          <a:prstGeom prst="wedgeRoundRectCallout">
            <a:avLst>
              <a:gd name="adj1" fmla="val 39842"/>
              <a:gd name="adj2" fmla="val 7233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I’m going to visit </a:t>
            </a:r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Phong Nha Cave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Track 9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06" end="23729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3086100"/>
            <a:ext cx="1143000" cy="1143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5ED2B7-96AB-B8C3-8151-86A43A58A105}"/>
              </a:ext>
            </a:extLst>
          </p:cNvPr>
          <p:cNvSpPr/>
          <p:nvPr/>
        </p:nvSpPr>
        <p:spPr>
          <a:xfrm>
            <a:off x="5791200" y="6450798"/>
            <a:ext cx="7696200" cy="12835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 Nha Cave</a:t>
            </a:r>
            <a:endParaRPr lang="vi-VN" sz="7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1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469502"/>
            <a:ext cx="4714378" cy="5588164"/>
          </a:xfrm>
          <a:custGeom>
            <a:avLst/>
            <a:gdLst/>
            <a:ahLst/>
            <a:cxnLst/>
            <a:rect l="l" t="t" r="r" b="b"/>
            <a:pathLst>
              <a:path w="4714378" h="5588164">
                <a:moveTo>
                  <a:pt x="0" y="0"/>
                </a:moveTo>
                <a:lnTo>
                  <a:pt x="4714378" y="0"/>
                </a:lnTo>
                <a:lnTo>
                  <a:pt x="4714378" y="5588164"/>
                </a:lnTo>
                <a:lnTo>
                  <a:pt x="0" y="5588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5095125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630158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394886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9828892" y="8503202"/>
            <a:ext cx="1774068" cy="1783798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9601200" y="-287940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6179584" y="3030552"/>
            <a:ext cx="11079716" cy="3587058"/>
          </a:xfrm>
          <a:custGeom>
            <a:avLst/>
            <a:gdLst/>
            <a:ahLst/>
            <a:cxnLst/>
            <a:rect l="l" t="t" r="r" b="b"/>
            <a:pathLst>
              <a:path w="9733980" h="3151376">
                <a:moveTo>
                  <a:pt x="0" y="0"/>
                </a:moveTo>
                <a:lnTo>
                  <a:pt x="9733980" y="0"/>
                </a:lnTo>
                <a:lnTo>
                  <a:pt x="9733980" y="3151376"/>
                </a:lnTo>
                <a:lnTo>
                  <a:pt x="0" y="3151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6407952" y="3248995"/>
            <a:ext cx="10379400" cy="1546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69"/>
              </a:lnSpc>
              <a:spcBef>
                <a:spcPct val="0"/>
              </a:spcBef>
            </a:pPr>
            <a:r>
              <a:rPr lang="en-US" sz="7200" dirty="0">
                <a:solidFill>
                  <a:srgbClr val="293982"/>
                </a:solidFill>
                <a:latin typeface="#9Slide07 IcielCrocante" panose="02000000000000000000" pitchFamily="2" charset="0"/>
              </a:rPr>
              <a:t>Our Summer Holidays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17979" y="5096927"/>
            <a:ext cx="6959347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  <a:spcBef>
                <a:spcPct val="0"/>
              </a:spcBef>
            </a:pPr>
            <a:r>
              <a:rPr lang="en-US" sz="5400" dirty="0">
                <a:solidFill>
                  <a:srgbClr val="293982"/>
                </a:solidFill>
                <a:latin typeface="Agrandir Medium"/>
              </a:rPr>
              <a:t>Lesson 1 - Period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570D8D-085A-44AF-9DB4-ED65F919AD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8" b="89903" l="188" r="96248">
                        <a14:foregroundMark x1="18574" y1="8155" x2="75422" y2="18447"/>
                        <a14:foregroundMark x1="57036" y1="16699" x2="26642" y2="38252"/>
                        <a14:foregroundMark x1="32083" y1="23689" x2="24015" y2="57282"/>
                        <a14:foregroundMark x1="11069" y1="17282" x2="9568" y2="65825"/>
                        <a14:foregroundMark x1="9568" y1="65825" x2="25704" y2="78447"/>
                        <a14:foregroundMark x1="25704" y1="78447" x2="46529" y2="77087"/>
                        <a14:foregroundMark x1="46529" y1="77087" x2="68293" y2="50097"/>
                        <a14:foregroundMark x1="68293" y1="50097" x2="65103" y2="29903"/>
                        <a14:foregroundMark x1="65103" y1="29903" x2="55347" y2="10291"/>
                        <a14:foregroundMark x1="55347" y1="10291" x2="51970" y2="7184"/>
                        <a14:foregroundMark x1="24578" y1="6408" x2="35647" y2="10680"/>
                        <a14:foregroundMark x1="35647" y1="10680" x2="78612" y2="13204"/>
                        <a14:foregroundMark x1="78612" y1="13204" x2="71670" y2="56505"/>
                        <a14:foregroundMark x1="71670" y1="56505" x2="64728" y2="70874"/>
                        <a14:foregroundMark x1="64728" y1="70874" x2="48030" y2="81942"/>
                        <a14:foregroundMark x1="48030" y1="81942" x2="19700" y2="84466"/>
                        <a14:foregroundMark x1="19700" y1="84466" x2="2251" y2="62330"/>
                        <a14:foregroundMark x1="2251" y1="62330" x2="375" y2="50874"/>
                        <a14:foregroundMark x1="5816" y1="6408" x2="35272" y2="14563"/>
                        <a14:foregroundMark x1="35272" y1="14563" x2="35272" y2="14563"/>
                        <a14:foregroundMark x1="13696" y1="1748" x2="81614" y2="1748"/>
                        <a14:foregroundMark x1="67917" y1="39223" x2="23827" y2="64078"/>
                        <a14:foregroundMark x1="23827" y1="64078" x2="19137" y2="63883"/>
                        <a14:foregroundMark x1="41651" y1="17282" x2="29831" y2="62136"/>
                        <a14:foregroundMark x1="23265" y1="24466" x2="42402" y2="60777"/>
                        <a14:foregroundMark x1="42402" y1="60777" x2="42402" y2="61553"/>
                        <a14:foregroundMark x1="36210" y1="28932" x2="42402" y2="46990"/>
                        <a14:foregroundMark x1="53283" y1="21165" x2="54972" y2="68544"/>
                        <a14:foregroundMark x1="54972" y1="68544" x2="43902" y2="79612"/>
                        <a14:foregroundMark x1="43902" y1="79612" x2="19512" y2="82524"/>
                        <a14:foregroundMark x1="19512" y1="82524" x2="2064" y2="76699"/>
                        <a14:foregroundMark x1="4503" y1="78447" x2="26079" y2="88738"/>
                        <a14:foregroundMark x1="26079" y1="88738" x2="47280" y2="89126"/>
                        <a14:foregroundMark x1="47280" y1="89126" x2="63508" y2="84260"/>
                        <a14:foregroundMark x1="81251" y1="69329" x2="90206" y2="52336"/>
                        <a14:foregroundMark x1="94990" y1="25631" x2="85741" y2="5631"/>
                        <a14:foregroundMark x1="86679" y1="5049" x2="78236" y2="55146"/>
                        <a14:foregroundMark x1="87054" y1="37476" x2="74859" y2="61748"/>
                        <a14:foregroundMark x1="74859" y1="61748" x2="55722" y2="78835"/>
                        <a14:foregroundMark x1="51220" y1="33592" x2="47467" y2="61165"/>
                        <a14:foregroundMark x1="60788" y1="37476" x2="51220" y2="66019"/>
                        <a14:foregroundMark x1="62101" y1="40583" x2="51595" y2="61553"/>
                        <a14:foregroundMark x1="64165" y1="47767" x2="35647" y2="66408"/>
                        <a14:foregroundMark x1="35647" y1="66408" x2="28143" y2="42913"/>
                        <a14:foregroundMark x1="28143" y1="42913" x2="34334" y2="27379"/>
                        <a14:foregroundMark x1="34334" y1="27379" x2="52345" y2="31068"/>
                        <a14:foregroundMark x1="52908" y1="25825" x2="35272" y2="25049"/>
                        <a14:foregroundMark x1="33583" y1="25049" x2="15385" y2="40583"/>
                        <a14:foregroundMark x1="82364" y1="2330" x2="91370" y2="15146"/>
                        <a14:foregroundMark x1="91370" y1="15146" x2="91557" y2="15728"/>
                        <a14:foregroundMark x1="90161" y1="26602" x2="87992" y2="54175"/>
                        <a14:foregroundMark x1="90619" y1="20777" x2="90161" y2="26602"/>
                        <a14:foregroundMark x1="85553" y1="52039" x2="69794" y2="76311"/>
                        <a14:foregroundMark x1="65854" y1="78252" x2="55722" y2="86214"/>
                        <a14:foregroundMark x1="89118" y1="5049" x2="91557" y2="14757"/>
                        <a14:foregroundMark x1="88555" y1="2330" x2="88368" y2="14563"/>
                        <a14:foregroundMark x1="92120" y1="12233" x2="92308" y2="20388"/>
                        <a14:foregroundMark x1="96060" y1="27379" x2="96060" y2="27379"/>
                        <a14:foregroundMark x1="94371" y1="26408" x2="93809" y2="30874"/>
                        <a14:foregroundMark x1="93809" y1="26602" x2="87805" y2="42718"/>
                        <a14:foregroundMark x1="1313" y1="3107" x2="188" y2="32621"/>
                        <a14:foregroundMark x1="5066" y1="388" x2="66229" y2="1165"/>
                        <a14:foregroundMark x1="78236" y1="583" x2="56848" y2="2913"/>
                        <a14:foregroundMark x1="56848" y1="2913" x2="56848" y2="2913"/>
                        <a14:foregroundMark x1="82739" y1="583" x2="48030" y2="3883"/>
                        <a14:foregroundMark x1="73358" y1="583" x2="48593" y2="1553"/>
                        <a14:foregroundMark x1="563" y1="34951" x2="938" y2="46408"/>
                        <a14:foregroundMark x1="9568" y1="39612" x2="15009" y2="49515"/>
                        <a14:backgroundMark x1="96623" y1="31650" x2="95310" y2="43301"/>
                        <a14:backgroundMark x1="96248" y1="31528" x2="96248" y2="36311"/>
                        <a14:backgroundMark x1="96811" y1="26602" x2="96060" y2="26602"/>
                        <a14:backgroundMark x1="95310" y1="43689" x2="94747" y2="46796"/>
                        <a14:backgroundMark x1="95310" y1="41748" x2="93996" y2="52816"/>
                        <a14:backgroundMark x1="80488" y1="71456" x2="75235" y2="82136"/>
                        <a14:backgroundMark x1="72233" y1="80000" x2="67355" y2="84854"/>
                        <a14:backgroundMark x1="81238" y1="69320" x2="75797" y2="77087"/>
                        <a14:backgroundMark x1="66792" y1="82136" x2="66229" y2="84854"/>
                        <a14:backgroundMark x1="74109" y1="78641" x2="69606" y2="82913"/>
                        <a14:backgroundMark x1="95122" y1="25631" x2="95122" y2="26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114300"/>
            <a:ext cx="4061812" cy="392464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6D3C1CB5-81AE-4574-AF24-8F40160BE979}"/>
              </a:ext>
            </a:extLst>
          </p:cNvPr>
          <p:cNvSpPr/>
          <p:nvPr/>
        </p:nvSpPr>
        <p:spPr>
          <a:xfrm>
            <a:off x="13022720" y="5705585"/>
            <a:ext cx="4402207" cy="4303158"/>
          </a:xfrm>
          <a:custGeom>
            <a:avLst/>
            <a:gdLst/>
            <a:ahLst/>
            <a:cxnLst/>
            <a:rect l="l" t="t" r="r" b="b"/>
            <a:pathLst>
              <a:path w="4402207" h="4303158">
                <a:moveTo>
                  <a:pt x="0" y="0"/>
                </a:moveTo>
                <a:lnTo>
                  <a:pt x="4402207" y="0"/>
                </a:lnTo>
                <a:lnTo>
                  <a:pt x="4402207" y="4303157"/>
                </a:lnTo>
                <a:lnTo>
                  <a:pt x="0" y="43031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2152650"/>
            <a:ext cx="8458200" cy="581025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391893" y="266700"/>
            <a:ext cx="15504214" cy="1219200"/>
          </a:xfrm>
          <a:prstGeom prst="wedgeRoundRectCallout">
            <a:avLst>
              <a:gd name="adj1" fmla="val -41884"/>
              <a:gd name="adj2" fmla="val 1056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854997" y="8420100"/>
            <a:ext cx="12649200" cy="990600"/>
          </a:xfrm>
          <a:prstGeom prst="wedgeRoundRectCallout">
            <a:avLst>
              <a:gd name="adj1" fmla="val 48666"/>
              <a:gd name="adj2" fmla="val 11635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I’m going to visit </a:t>
            </a:r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Phu Quoc Island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Track 9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706" end="13223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2781300"/>
            <a:ext cx="1239838" cy="12398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E5A360-24A8-DABE-77D4-FDDD515DC8FB}"/>
              </a:ext>
            </a:extLst>
          </p:cNvPr>
          <p:cNvSpPr/>
          <p:nvPr/>
        </p:nvSpPr>
        <p:spPr>
          <a:xfrm>
            <a:off x="5334000" y="6938963"/>
            <a:ext cx="6248400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 Quoc Island</a:t>
            </a:r>
            <a:endParaRPr lang="vi-VN" sz="7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88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0" y="2171700"/>
            <a:ext cx="8534400" cy="61722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282829" y="300142"/>
            <a:ext cx="15428014" cy="1246981"/>
          </a:xfrm>
          <a:prstGeom prst="wedgeRoundRectCallout">
            <a:avLst>
              <a:gd name="adj1" fmla="val -42692"/>
              <a:gd name="adj2" fmla="val 9276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209800" y="8570597"/>
            <a:ext cx="13465305" cy="1046664"/>
          </a:xfrm>
          <a:prstGeom prst="wedgeRoundRectCallout">
            <a:avLst>
              <a:gd name="adj1" fmla="val 48666"/>
              <a:gd name="adj2" fmla="val 11635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I’m going to visit </a:t>
            </a:r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Dam Sen Aquarium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Track 9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642" y="2171700"/>
            <a:ext cx="1011238" cy="10112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DDE54A-FF34-98B1-A53D-E1590D2088F4}"/>
              </a:ext>
            </a:extLst>
          </p:cNvPr>
          <p:cNvSpPr/>
          <p:nvPr/>
        </p:nvSpPr>
        <p:spPr>
          <a:xfrm>
            <a:off x="5510212" y="7281863"/>
            <a:ext cx="7419975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 Sen Aquarium</a:t>
            </a:r>
            <a:endParaRPr lang="vi-VN" sz="7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55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91590"/>
            <a:ext cx="13258800" cy="1143000"/>
          </a:xfrm>
        </p:spPr>
        <p:txBody>
          <a:bodyPr/>
          <a:lstStyle/>
          <a:p>
            <a:r>
              <a:rPr lang="en-US" dirty="0"/>
              <a:t>Work in pairs. Ask and answer.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314700"/>
            <a:ext cx="6400800" cy="4663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224" y="1714500"/>
            <a:ext cx="11145775" cy="823646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19200" y="571500"/>
            <a:ext cx="15925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Listen and repeat.</a:t>
            </a:r>
          </a:p>
        </p:txBody>
      </p:sp>
      <p:pic>
        <p:nvPicPr>
          <p:cNvPr id="3" name="Track 9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20381" y="571500"/>
            <a:ext cx="1011238" cy="10112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F46A352-9279-B2D3-E82A-8B42E6A55E11}"/>
              </a:ext>
            </a:extLst>
          </p:cNvPr>
          <p:cNvSpPr/>
          <p:nvPr/>
        </p:nvSpPr>
        <p:spPr>
          <a:xfrm>
            <a:off x="7991783" y="4870622"/>
            <a:ext cx="3148886" cy="7755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Huong River</a:t>
            </a:r>
            <a:endParaRPr lang="vi-VN" sz="45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F840A7-D705-2E04-D025-6DF50E6BD974}"/>
              </a:ext>
            </a:extLst>
          </p:cNvPr>
          <p:cNvSpPr/>
          <p:nvPr/>
        </p:nvSpPr>
        <p:spPr>
          <a:xfrm>
            <a:off x="13639800" y="4905643"/>
            <a:ext cx="4117901" cy="7405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 Nha Cave</a:t>
            </a:r>
            <a:endParaRPr lang="vi-VN" sz="4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D75690-6C86-B6DD-223B-966E363F320A}"/>
              </a:ext>
            </a:extLst>
          </p:cNvPr>
          <p:cNvSpPr/>
          <p:nvPr/>
        </p:nvSpPr>
        <p:spPr>
          <a:xfrm>
            <a:off x="7469723" y="9047564"/>
            <a:ext cx="4193005" cy="9144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 Quoc Island</a:t>
            </a:r>
            <a:endParaRPr lang="vi-VN" sz="4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B9294D-D5AC-CBD0-5D9D-BEDD47416F27}"/>
              </a:ext>
            </a:extLst>
          </p:cNvPr>
          <p:cNvSpPr/>
          <p:nvPr/>
        </p:nvSpPr>
        <p:spPr>
          <a:xfrm>
            <a:off x="13103299" y="9047564"/>
            <a:ext cx="5184701" cy="7405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 Sen Aquarium</a:t>
            </a:r>
            <a:endParaRPr lang="vi-VN" sz="4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EB88CC-0388-D44C-295F-F3916A71B5FA}"/>
              </a:ext>
            </a:extLst>
          </p:cNvPr>
          <p:cNvSpPr/>
          <p:nvPr/>
        </p:nvSpPr>
        <p:spPr>
          <a:xfrm>
            <a:off x="208025" y="3039930"/>
            <a:ext cx="6934200" cy="21831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</a:t>
            </a:r>
          </a:p>
          <a:p>
            <a:pPr algn="l"/>
            <a:r>
              <a:rPr lang="vi-VN" sz="6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visit this summer?</a:t>
            </a:r>
            <a:endParaRPr lang="vi-VN" sz="6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BDA095-EA95-E2EE-1D93-A0675BE9A58B}"/>
              </a:ext>
            </a:extLst>
          </p:cNvPr>
          <p:cNvSpPr/>
          <p:nvPr/>
        </p:nvSpPr>
        <p:spPr>
          <a:xfrm>
            <a:off x="104011" y="5973734"/>
            <a:ext cx="6934201" cy="1359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visit ___.</a:t>
            </a:r>
            <a:endParaRPr lang="vi-VN" sz="6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42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5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7" grpId="0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8926627" y="1878052"/>
            <a:ext cx="1829805" cy="5967063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2286000" y="3488128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2576486" y="3587764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04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6858025" y="4105998"/>
            <a:ext cx="5790745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Let's talk.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5726F8A-26A3-4298-96F8-1056D964E98D}"/>
              </a:ext>
            </a:extLst>
          </p:cNvPr>
          <p:cNvSpPr/>
          <p:nvPr/>
        </p:nvSpPr>
        <p:spPr>
          <a:xfrm>
            <a:off x="1851337" y="6263695"/>
            <a:ext cx="2881877" cy="3475948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477" y="571500"/>
            <a:ext cx="13258800" cy="1143000"/>
          </a:xfrm>
        </p:spPr>
        <p:txBody>
          <a:bodyPr/>
          <a:lstStyle/>
          <a:p>
            <a:r>
              <a:rPr lang="en-US" dirty="0"/>
              <a:t>Look and say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505" y="4325974"/>
            <a:ext cx="8721811" cy="3941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1877" y="4453849"/>
            <a:ext cx="9124343" cy="3666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8139792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river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7179" y="8120743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cave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12358" y="8120743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waterfall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859000" y="8063595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aquarium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971800" y="596659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Listen and repeat.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200400" y="724535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Work in pairs. Ask and answer.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39E7A9-6815-DF99-CF52-EECE6A36E0E4}"/>
              </a:ext>
            </a:extLst>
          </p:cNvPr>
          <p:cNvSpPr/>
          <p:nvPr/>
        </p:nvSpPr>
        <p:spPr>
          <a:xfrm>
            <a:off x="152400" y="1995411"/>
            <a:ext cx="13507976" cy="9631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 to visit this summer?</a:t>
            </a:r>
            <a:endParaRPr lang="vi-VN" sz="6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6C8BC04-757C-68F9-E63A-733CFE791D41}"/>
              </a:ext>
            </a:extLst>
          </p:cNvPr>
          <p:cNvSpPr/>
          <p:nvPr/>
        </p:nvSpPr>
        <p:spPr>
          <a:xfrm>
            <a:off x="10744199" y="3234953"/>
            <a:ext cx="6934201" cy="10910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visit ___.</a:t>
            </a:r>
            <a:endParaRPr lang="vi-VN" sz="6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5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1" grpId="0"/>
      <p:bldP spid="11" grpId="1"/>
      <p:bldP spid="12" grpId="0"/>
      <p:bldP spid="12" grpId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10422328" y="2286480"/>
            <a:ext cx="1067804" cy="423406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293153" y="1321972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938;p35">
            <a:extLst>
              <a:ext uri="{FF2B5EF4-FFF2-40B4-BE49-F238E27FC236}">
                <a16:creationId xmlns:a16="http://schemas.microsoft.com/office/drawing/2014/main" id="{99226F1C-E62A-4347-B4F7-70C1177130AC}"/>
              </a:ext>
            </a:extLst>
          </p:cNvPr>
          <p:cNvSpPr txBox="1">
            <a:spLocks/>
          </p:cNvSpPr>
          <p:nvPr/>
        </p:nvSpPr>
        <p:spPr>
          <a:xfrm>
            <a:off x="4177849" y="2171700"/>
            <a:ext cx="14755371" cy="848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7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600"/>
              <a:buFont typeface="Yusei Magic"/>
              <a:buNone/>
              <a:tabLst/>
              <a:defRPr/>
            </a:pPr>
            <a:r>
              <a:rPr lang="en-US" sz="8800" kern="0" noProof="0" dirty="0">
                <a:solidFill>
                  <a:srgbClr val="704940"/>
                </a:solidFill>
                <a:latin typeface="Comic Sans MS" panose="030F0702030302020204" pitchFamily="66" charset="0"/>
              </a:rPr>
              <a:t>F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un</a:t>
            </a:r>
            <a:r>
              <a:rPr kumimoji="0" lang="en-US" sz="8800" b="1" i="0" u="none" strike="noStrike" kern="0" cap="none" spc="0" normalizeH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 corner and Wrap-up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583640" y="1321972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05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9296436" y="3869745"/>
            <a:ext cx="3962422" cy="1067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5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Let’s play!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911054" y="4952400"/>
            <a:ext cx="8090351" cy="205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LUCKY MONSTERS</a:t>
            </a:r>
          </a:p>
        </p:txBody>
      </p:sp>
    </p:spTree>
    <p:extLst>
      <p:ext uri="{BB962C8B-B14F-4D97-AF65-F5344CB8AC3E}">
        <p14:creationId xmlns:p14="http://schemas.microsoft.com/office/powerpoint/2010/main" val="16183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5143" y1="9913" x2="51143" y2="34402"/>
                        <a14:foregroundMark x1="46571" y1="18950" x2="43714" y2="46939"/>
                        <a14:foregroundMark x1="58571" y1="9329" x2="58571" y2="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878" y="319908"/>
            <a:ext cx="2186640" cy="213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7821" y1="9346" x2="79050" y2="93458"/>
                        <a14:foregroundMark x1="28771" y1="35514" x2="46927" y2="49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2797" y="319908"/>
            <a:ext cx="2237612" cy="201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8882" y1="7368" x2="86646" y2="92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97042" y="2699587"/>
            <a:ext cx="2023664" cy="237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15" action="ppaction://hlinksldjump"/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4605" y1="22754" x2="13896" y2="8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1924" y="2759208"/>
            <a:ext cx="2286000" cy="20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7798" y1="15718" x2="70238" y2="90888"/>
                        <a14:foregroundMark x1="44048" y1="64692" x2="57738" y2="91572"/>
                        <a14:foregroundMark x1="5357" y1="81321" x2="27083" y2="93622"/>
                        <a14:foregroundMark x1="24107" y1="37130" x2="44048" y2="43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990717">
            <a:off x="8535519" y="-129771"/>
            <a:ext cx="2235574" cy="292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7126" y1="18140" x2="76447" y2="72791"/>
                        <a14:foregroundMark x1="53293" y1="55581" x2="53892" y2="60465"/>
                        <a14:foregroundMark x1="79840" y1="32093" x2="86028" y2="39070"/>
                        <a14:foregroundMark x1="10579" y1="48605" x2="40120" y2="85349"/>
                        <a14:foregroundMark x1="37725" y1="39070" x2="38922" y2="52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82600" y="2457716"/>
            <a:ext cx="3121590" cy="268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hlinkClick r:id="rId2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9228" y1="7143" x2="82315" y2="90306"/>
                        <a14:foregroundMark x1="13505" y1="93622" x2="27331" y2="98724"/>
                        <a14:foregroundMark x1="91640" y1="80867" x2="86174" y2="93112"/>
                        <a14:foregroundMark x1="30547" y1="23724" x2="36977" y2="3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77118" y="0"/>
            <a:ext cx="1936332" cy="244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32100" y1="24259" x2="67900" y2="27037"/>
                        <a14:foregroundMark x1="43000" y1="17685" x2="64500" y2="32315"/>
                        <a14:foregroundMark x1="60000" y1="21481" x2="42300" y2="30926"/>
                        <a14:foregroundMark x1="41200" y1="21852" x2="62200" y2="32315"/>
                        <a14:foregroundMark x1="59600" y1="20741" x2="65300" y2="28056"/>
                        <a14:foregroundMark x1="41200" y1="25000" x2="37400" y2="29167"/>
                        <a14:foregroundMark x1="40800" y1="37130" x2="55100" y2="50093"/>
                        <a14:foregroundMark x1="54000" y1="26019" x2="51700" y2="44815"/>
                        <a14:foregroundMark x1="60000" y1="22870" x2="64100" y2="28056"/>
                        <a14:foregroundMark x1="64900" y1="24259" x2="62600" y2="33704"/>
                        <a14:foregroundMark x1="45300" y1="36852" x2="49800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2659" y="2272154"/>
            <a:ext cx="3123318" cy="337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s://www.clipartkey.com/mpngs/m/250-2503122_boy-clipart-little-cartoon-boy-no-background.png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48" y="6134100"/>
            <a:ext cx="1673498" cy="23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cdn2.vectorstock.com/i/1000x1000/69/26/cute-girl-cartoon-presenting-vector-2026926.jpg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8"/>
          <a:stretch/>
        </p:blipFill>
        <p:spPr bwMode="auto">
          <a:xfrm>
            <a:off x="15692497" y="6134100"/>
            <a:ext cx="1456417" cy="206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5714999" y="5143500"/>
            <a:ext cx="5828395" cy="582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LUCKY MONSTERS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4" name="TextBox4" r:id="rId2" imgW="3543480" imgH="1352520"/>
        </mc:Choice>
        <mc:Fallback>
          <p:control name="TextBox4" r:id="rId2" imgW="3543480" imgH="1352520">
            <p:pic>
              <p:nvPicPr>
                <p:cNvPr id="14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2"/>
                <a:srcRect/>
                <a:stretch>
                  <a:fillRect/>
                </a:stretch>
              </p:blipFill>
              <p:spPr bwMode="auto">
                <a:xfrm>
                  <a:off x="2438400" y="6438900"/>
                  <a:ext cx="3545435" cy="1354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name="TextBox1" r:id="rId3" imgW="3543480" imgH="1352520"/>
        </mc:Choice>
        <mc:Fallback>
          <p:control name="TextBox1" r:id="rId3" imgW="3543480" imgH="1352520">
            <p:pic>
              <p:nvPicPr>
                <p:cNvPr id="15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3"/>
                <a:srcRect/>
                <a:stretch>
                  <a:fillRect/>
                </a:stretch>
              </p:blipFill>
              <p:spPr bwMode="auto">
                <a:xfrm>
                  <a:off x="11543395" y="6455731"/>
                  <a:ext cx="3545435" cy="1354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7363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266221" y="3084323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227881" y="4597937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227879" y="6111551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BE95A1-5CF0-4029-A20F-ADA7BC58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839" y="779583"/>
            <a:ext cx="17134321" cy="1450115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sz="6600" dirty="0"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10" name="Freeform 9">
            <a:hlinkClick r:id="rId5" action="ppaction://hlinksldjump"/>
          </p:cNvPr>
          <p:cNvSpPr/>
          <p:nvPr/>
        </p:nvSpPr>
        <p:spPr>
          <a:xfrm>
            <a:off x="15240000" y="7159923"/>
            <a:ext cx="3260176" cy="3141624"/>
          </a:xfrm>
          <a:custGeom>
            <a:avLst/>
            <a:gdLst/>
            <a:ahLst/>
            <a:cxnLst/>
            <a:rect l="l" t="t" r="r" b="b"/>
            <a:pathLst>
              <a:path w="3260176" h="3141624">
                <a:moveTo>
                  <a:pt x="0" y="0"/>
                </a:moveTo>
                <a:lnTo>
                  <a:pt x="3260176" y="0"/>
                </a:lnTo>
                <a:lnTo>
                  <a:pt x="3260176" y="3141624"/>
                </a:lnTo>
                <a:lnTo>
                  <a:pt x="0" y="3141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3613799" y="8413742"/>
            <a:ext cx="11658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I’m going to visit Huong River.  </a:t>
            </a:r>
          </a:p>
        </p:txBody>
      </p:sp>
      <p:pic>
        <p:nvPicPr>
          <p:cNvPr id="2050" name="Picture 2" descr="https://vietnamdiscovery.com/wp-content/uploads/2019/12/Perfume-River-ashui.com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28" y="3304428"/>
            <a:ext cx="6437943" cy="401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17000" y="6956824"/>
            <a:ext cx="6019800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7030A0"/>
                </a:solidFill>
                <a:latin typeface="+mj-lt"/>
              </a:rPr>
              <a:t>Huong River</a:t>
            </a:r>
          </a:p>
        </p:txBody>
      </p:sp>
    </p:spTree>
    <p:extLst>
      <p:ext uri="{BB962C8B-B14F-4D97-AF65-F5344CB8AC3E}">
        <p14:creationId xmlns:p14="http://schemas.microsoft.com/office/powerpoint/2010/main" val="3836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ock Paper Scissors Vector Illustration Stock Illustration - Download Image  Now - iStock">
            <a:extLst>
              <a:ext uri="{FF2B5EF4-FFF2-40B4-BE49-F238E27FC236}">
                <a16:creationId xmlns:a16="http://schemas.microsoft.com/office/drawing/2014/main" id="{FADD5C1C-050A-4799-841F-7CA6F090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238" y="3594318"/>
            <a:ext cx="4584592" cy="458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C461518C-DC9D-44A5-AC0A-D1BA1042CAC7}"/>
              </a:ext>
            </a:extLst>
          </p:cNvPr>
          <p:cNvSpPr/>
          <p:nvPr/>
        </p:nvSpPr>
        <p:spPr>
          <a:xfrm>
            <a:off x="342239" y="7310738"/>
            <a:ext cx="4369570" cy="2514600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3600" dirty="0">
                <a:solidFill>
                  <a:srgbClr val="E7E6E6">
                    <a:lumMod val="10000"/>
                  </a:srgbClr>
                </a:solidFill>
                <a:latin typeface="KBAStitchInTime" panose="02000603000000000000" pitchFamily="2" charset="0"/>
                <a:ea typeface="KBAStitchInTime" panose="02000603000000000000" pitchFamily="2" charset="0"/>
                <a:sym typeface="Just Another Hand"/>
              </a:rPr>
              <a:t>rock - paper - scissors</a:t>
            </a:r>
          </a:p>
          <a:p>
            <a:pPr algn="ctr">
              <a:buClr>
                <a:schemeClr val="accent1"/>
              </a:buClr>
              <a:buSzPts val="4000"/>
            </a:pPr>
            <a:r>
              <a:rPr lang="en-US" sz="3600" dirty="0">
                <a:solidFill>
                  <a:srgbClr val="E7E6E6">
                    <a:lumMod val="10000"/>
                  </a:srgbClr>
                </a:solidFill>
                <a:latin typeface="KBAStitchInTime" panose="02000603000000000000" pitchFamily="2" charset="0"/>
                <a:ea typeface="KBAStitchInTime" panose="02000603000000000000" pitchFamily="2" charset="0"/>
                <a:sym typeface="Just Another Hand"/>
              </a:rPr>
              <a:t>Winner takes 5</a:t>
            </a:r>
          </a:p>
        </p:txBody>
      </p:sp>
      <p:sp>
        <p:nvSpPr>
          <p:cNvPr id="7" name="Freeform 6">
            <a:hlinkClick r:id="rId3" action="ppaction://hlinksldjump"/>
          </p:cNvPr>
          <p:cNvSpPr/>
          <p:nvPr/>
        </p:nvSpPr>
        <p:spPr>
          <a:xfrm>
            <a:off x="15468600" y="7291688"/>
            <a:ext cx="2599958" cy="2665415"/>
          </a:xfrm>
          <a:custGeom>
            <a:avLst/>
            <a:gdLst/>
            <a:ahLst/>
            <a:cxnLst/>
            <a:rect l="l" t="t" r="r" b="b"/>
            <a:pathLst>
              <a:path w="3260176" h="3141624">
                <a:moveTo>
                  <a:pt x="0" y="0"/>
                </a:moveTo>
                <a:lnTo>
                  <a:pt x="3260176" y="0"/>
                </a:lnTo>
                <a:lnTo>
                  <a:pt x="3260176" y="3141624"/>
                </a:lnTo>
                <a:lnTo>
                  <a:pt x="0" y="3141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BE95A1-5CF0-4029-A20F-ADA7BC58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00" y="298763"/>
            <a:ext cx="16752600" cy="1073122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sz="6600" dirty="0"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9" name="Rectangle 8"/>
          <p:cNvSpPr/>
          <p:nvPr/>
        </p:nvSpPr>
        <p:spPr>
          <a:xfrm>
            <a:off x="4106848" y="8299990"/>
            <a:ext cx="1165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I’m going to visit </a:t>
            </a:r>
          </a:p>
          <a:p>
            <a:pPr algn="ctr">
              <a:buClr>
                <a:schemeClr val="accent1"/>
              </a:buClr>
              <a:buSzPts val="4000"/>
            </a:pP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Dam Sen  Aquarium.  </a:t>
            </a:r>
          </a:p>
        </p:txBody>
      </p:sp>
      <p:pic>
        <p:nvPicPr>
          <p:cNvPr id="9218" name="Picture 2" descr="https://vethuycung.com/wp-content/uploads/2023/07/thuy-cung-dam-s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00" y="1677193"/>
            <a:ext cx="7848600" cy="536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61600" y="6765363"/>
            <a:ext cx="7848600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7030A0"/>
                </a:solidFill>
                <a:latin typeface="+mj-lt"/>
              </a:rPr>
              <a:t>Dam Sen Aquarium</a:t>
            </a:r>
          </a:p>
        </p:txBody>
      </p:sp>
    </p:spTree>
    <p:extLst>
      <p:ext uri="{BB962C8B-B14F-4D97-AF65-F5344CB8AC3E}">
        <p14:creationId xmlns:p14="http://schemas.microsoft.com/office/powerpoint/2010/main" val="230822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16351187" y="4226457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16350121" y="2732251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reeform 8">
            <a:hlinkClick r:id="rId5" action="ppaction://hlinksldjump"/>
          </p:cNvPr>
          <p:cNvSpPr/>
          <p:nvPr/>
        </p:nvSpPr>
        <p:spPr>
          <a:xfrm>
            <a:off x="15240000" y="7159923"/>
            <a:ext cx="3260176" cy="3141624"/>
          </a:xfrm>
          <a:custGeom>
            <a:avLst/>
            <a:gdLst/>
            <a:ahLst/>
            <a:cxnLst/>
            <a:rect l="l" t="t" r="r" b="b"/>
            <a:pathLst>
              <a:path w="3260176" h="3141624">
                <a:moveTo>
                  <a:pt x="0" y="0"/>
                </a:moveTo>
                <a:lnTo>
                  <a:pt x="3260176" y="0"/>
                </a:lnTo>
                <a:lnTo>
                  <a:pt x="3260176" y="3141624"/>
                </a:lnTo>
                <a:lnTo>
                  <a:pt x="0" y="3141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BE95A1-5CF0-4029-A20F-ADA7BC58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60" y="903191"/>
            <a:ext cx="16949279" cy="1387448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sz="6600" dirty="0"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28867" y="8552364"/>
            <a:ext cx="12910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I’m going to visit Phong Nha Cave .  </a:t>
            </a:r>
          </a:p>
        </p:txBody>
      </p:sp>
      <p:pic>
        <p:nvPicPr>
          <p:cNvPr id="8194" name="Picture 2" descr="https://www.hanoijourney.com/wp-content/uploads/2020/01/phong-nha-caves_8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52700"/>
            <a:ext cx="7776135" cy="477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34000" y="7159923"/>
            <a:ext cx="6749401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7030A0"/>
                </a:solidFill>
                <a:latin typeface="+mj-lt"/>
              </a:rPr>
              <a:t>Phong Nha Cave</a:t>
            </a:r>
          </a:p>
        </p:txBody>
      </p:sp>
    </p:spTree>
    <p:extLst>
      <p:ext uri="{BB962C8B-B14F-4D97-AF65-F5344CB8AC3E}">
        <p14:creationId xmlns:p14="http://schemas.microsoft.com/office/powerpoint/2010/main" val="299224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9519100" y="4099495"/>
            <a:ext cx="1067804" cy="3306203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8633905" y="647700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938;p35">
            <a:extLst>
              <a:ext uri="{FF2B5EF4-FFF2-40B4-BE49-F238E27FC236}">
                <a16:creationId xmlns:a16="http://schemas.microsoft.com/office/drawing/2014/main" id="{99226F1C-E62A-4347-B4F7-70C1177130AC}"/>
              </a:ext>
            </a:extLst>
          </p:cNvPr>
          <p:cNvSpPr txBox="1">
            <a:spLocks/>
          </p:cNvSpPr>
          <p:nvPr/>
        </p:nvSpPr>
        <p:spPr>
          <a:xfrm>
            <a:off x="5029200" y="3771638"/>
            <a:ext cx="12192000" cy="1225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7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lvl="0">
              <a:buClr>
                <a:srgbClr val="704940"/>
              </a:buClr>
              <a:buSzPts val="2400"/>
              <a:defRPr/>
            </a:pPr>
            <a:r>
              <a:rPr lang="en-US" sz="8800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9092430" y="647700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01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8763006" y="5374763"/>
            <a:ext cx="3048000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4400" b="1" kern="0" dirty="0">
                <a:solidFill>
                  <a:srgbClr val="FF0000"/>
                </a:solidFill>
                <a:latin typeface="+mj-lt"/>
              </a:rPr>
              <a:t>Let's play!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sym typeface="Bellota Text"/>
            </a:endParaRPr>
          </a:p>
        </p:txBody>
      </p:sp>
    </p:spTree>
    <p:extLst>
      <p:ext uri="{BB962C8B-B14F-4D97-AF65-F5344CB8AC3E}">
        <p14:creationId xmlns:p14="http://schemas.microsoft.com/office/powerpoint/2010/main" val="18117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16288771" y="4033115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16288771" y="5642319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16288771" y="2423911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>
            <a:hlinkClick r:id="rId5" action="ppaction://hlinksldjump"/>
          </p:cNvPr>
          <p:cNvSpPr/>
          <p:nvPr/>
        </p:nvSpPr>
        <p:spPr>
          <a:xfrm>
            <a:off x="15936298" y="7581899"/>
            <a:ext cx="2616782" cy="2652157"/>
          </a:xfrm>
          <a:custGeom>
            <a:avLst/>
            <a:gdLst/>
            <a:ahLst/>
            <a:cxnLst/>
            <a:rect l="l" t="t" r="r" b="b"/>
            <a:pathLst>
              <a:path w="3260176" h="3141624">
                <a:moveTo>
                  <a:pt x="0" y="0"/>
                </a:moveTo>
                <a:lnTo>
                  <a:pt x="3260176" y="0"/>
                </a:lnTo>
                <a:lnTo>
                  <a:pt x="3260176" y="3141624"/>
                </a:lnTo>
                <a:lnTo>
                  <a:pt x="0" y="3141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FBE95A1-5CF0-4029-A20F-ADA7BC58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0374"/>
            <a:ext cx="16981200" cy="111671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sz="6600" dirty="0"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62200" y="8627159"/>
            <a:ext cx="127577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I’m going to visit Phu Quoc Island.  </a:t>
            </a:r>
          </a:p>
        </p:txBody>
      </p:sp>
      <p:pic>
        <p:nvPicPr>
          <p:cNvPr id="7170" name="Picture 2" descr="https://vietnamdiscovery.com/wp-content/uploads/2020/08/Things-to-do-in-Phu-Quoc-islan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13305"/>
            <a:ext cx="7970236" cy="478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35899" y="6597979"/>
            <a:ext cx="7010400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7030A0"/>
                </a:solidFill>
                <a:latin typeface="+mj-lt"/>
              </a:rPr>
              <a:t>Phu Quoc Island</a:t>
            </a:r>
          </a:p>
        </p:txBody>
      </p:sp>
    </p:spTree>
    <p:extLst>
      <p:ext uri="{BB962C8B-B14F-4D97-AF65-F5344CB8AC3E}">
        <p14:creationId xmlns:p14="http://schemas.microsoft.com/office/powerpoint/2010/main" val="243939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5125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630158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94886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>
            <a:off x="1751074" y="6851664"/>
            <a:ext cx="2676031" cy="3028430"/>
          </a:xfrm>
          <a:custGeom>
            <a:avLst/>
            <a:gdLst/>
            <a:ahLst/>
            <a:cxnLst/>
            <a:rect l="l" t="t" r="r" b="b"/>
            <a:pathLst>
              <a:path w="2676031" h="3028430">
                <a:moveTo>
                  <a:pt x="0" y="0"/>
                </a:moveTo>
                <a:lnTo>
                  <a:pt x="2676031" y="0"/>
                </a:lnTo>
                <a:lnTo>
                  <a:pt x="2676031" y="3028430"/>
                </a:lnTo>
                <a:lnTo>
                  <a:pt x="0" y="30284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 rot="-320694">
            <a:off x="2947639" y="7257792"/>
            <a:ext cx="447093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>
                <a:solidFill>
                  <a:srgbClr val="FFFFFF"/>
                </a:solidFill>
                <a:latin typeface="Marykate"/>
              </a:rPr>
              <a:t>My sand castle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633436" y="-1248969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3"/>
                </a:lnTo>
                <a:lnTo>
                  <a:pt x="0" y="32399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4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5042" y="4316812"/>
            <a:ext cx="5864824" cy="473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>
            <a:hlinkClick r:id="rId11" action="ppaction://hlinksldjump"/>
          </p:cNvPr>
          <p:cNvSpPr/>
          <p:nvPr/>
        </p:nvSpPr>
        <p:spPr>
          <a:xfrm>
            <a:off x="15240000" y="7159923"/>
            <a:ext cx="3260176" cy="3141624"/>
          </a:xfrm>
          <a:custGeom>
            <a:avLst/>
            <a:gdLst/>
            <a:ahLst/>
            <a:cxnLst/>
            <a:rect l="l" t="t" r="r" b="b"/>
            <a:pathLst>
              <a:path w="3260176" h="3141624">
                <a:moveTo>
                  <a:pt x="0" y="0"/>
                </a:moveTo>
                <a:lnTo>
                  <a:pt x="3260176" y="0"/>
                </a:lnTo>
                <a:lnTo>
                  <a:pt x="3260176" y="3141624"/>
                </a:lnTo>
                <a:lnTo>
                  <a:pt x="0" y="31416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FBE95A1-5CF0-4029-A20F-ADA7BC582EDD}"/>
              </a:ext>
            </a:extLst>
          </p:cNvPr>
          <p:cNvSpPr txBox="1">
            <a:spLocks/>
          </p:cNvSpPr>
          <p:nvPr/>
        </p:nvSpPr>
        <p:spPr>
          <a:xfrm>
            <a:off x="-66492" y="2476500"/>
            <a:ext cx="18287999" cy="15965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latin typeface="Comic Sans MS" panose="030F0702030302020204" pitchFamily="66" charset="0"/>
              </a:rPr>
              <a:t>Where ___ you _______ visit this summer?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55836" y="2306287"/>
            <a:ext cx="453951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7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are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82966" y="2342830"/>
            <a:ext cx="453951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7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going 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456243" y="4871489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456241" y="6429143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456239" y="7969985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reeform 8">
            <a:hlinkClick r:id="rId5" action="ppaction://hlinksldjump"/>
          </p:cNvPr>
          <p:cNvSpPr/>
          <p:nvPr/>
        </p:nvSpPr>
        <p:spPr>
          <a:xfrm>
            <a:off x="15960074" y="7879257"/>
            <a:ext cx="2540102" cy="2422290"/>
          </a:xfrm>
          <a:custGeom>
            <a:avLst/>
            <a:gdLst/>
            <a:ahLst/>
            <a:cxnLst/>
            <a:rect l="l" t="t" r="r" b="b"/>
            <a:pathLst>
              <a:path w="3260176" h="3141624">
                <a:moveTo>
                  <a:pt x="0" y="0"/>
                </a:moveTo>
                <a:lnTo>
                  <a:pt x="3260176" y="0"/>
                </a:lnTo>
                <a:lnTo>
                  <a:pt x="3260176" y="3141624"/>
                </a:lnTo>
                <a:lnTo>
                  <a:pt x="0" y="3141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BE95A1-5CF0-4029-A20F-ADA7BC58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19" y="662798"/>
            <a:ext cx="16905961" cy="1193214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sz="6600" dirty="0"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67936" y="8409198"/>
            <a:ext cx="1260539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I’m going to visit My Khe Beach.  </a:t>
            </a:r>
          </a:p>
        </p:txBody>
      </p:sp>
      <p:pic>
        <p:nvPicPr>
          <p:cNvPr id="5122" name="Picture 2" descr="https://vietnamtour.com/images/News/beaches/my-khe-beach_f5f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98479"/>
            <a:ext cx="7363874" cy="476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410668" y="6800434"/>
            <a:ext cx="7086600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7030A0"/>
                </a:solidFill>
                <a:latin typeface="+mj-lt"/>
              </a:rPr>
              <a:t>My Khe Beach</a:t>
            </a:r>
          </a:p>
        </p:txBody>
      </p:sp>
    </p:spTree>
    <p:extLst>
      <p:ext uri="{BB962C8B-B14F-4D97-AF65-F5344CB8AC3E}">
        <p14:creationId xmlns:p14="http://schemas.microsoft.com/office/powerpoint/2010/main" val="27749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366231" y="3204151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366231" y="4884813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366231" y="6565475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366231" y="8246137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>
            <a:hlinkClick r:id="rId5" action="ppaction://hlinksldjump"/>
          </p:cNvPr>
          <p:cNvSpPr/>
          <p:nvPr/>
        </p:nvSpPr>
        <p:spPr>
          <a:xfrm>
            <a:off x="16154400" y="8015589"/>
            <a:ext cx="2345776" cy="2285958"/>
          </a:xfrm>
          <a:custGeom>
            <a:avLst/>
            <a:gdLst/>
            <a:ahLst/>
            <a:cxnLst/>
            <a:rect l="l" t="t" r="r" b="b"/>
            <a:pathLst>
              <a:path w="3260176" h="3141624">
                <a:moveTo>
                  <a:pt x="0" y="0"/>
                </a:moveTo>
                <a:lnTo>
                  <a:pt x="3260176" y="0"/>
                </a:lnTo>
                <a:lnTo>
                  <a:pt x="3260176" y="3141624"/>
                </a:lnTo>
                <a:lnTo>
                  <a:pt x="0" y="3141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FBE95A1-5CF0-4029-A20F-ADA7BC58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15" y="712975"/>
            <a:ext cx="16995969" cy="2285753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sz="6600" dirty="0">
                <a:latin typeface="Comic Sans MS" panose="030F0702030302020204" pitchFamily="66" charset="0"/>
              </a:rPr>
              <a:t>Where  are you going to visit this summer?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24526" y="8639125"/>
            <a:ext cx="138169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I’m going to visit Ban Gioc Waterfall.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91045" y="6565475"/>
            <a:ext cx="7865270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7030A0"/>
                </a:solidFill>
                <a:latin typeface="+mj-lt"/>
              </a:rPr>
              <a:t>Ban Gioc Waterfall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2628900"/>
            <a:ext cx="7162800" cy="386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609599" y="8116457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609601" y="6610929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609601" y="5105401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>
            <a:hlinkClick r:id="rId5" action="ppaction://hlinksldjump"/>
          </p:cNvPr>
          <p:cNvSpPr/>
          <p:nvPr/>
        </p:nvSpPr>
        <p:spPr>
          <a:xfrm>
            <a:off x="15544800" y="7658099"/>
            <a:ext cx="2743200" cy="2643447"/>
          </a:xfrm>
          <a:custGeom>
            <a:avLst/>
            <a:gdLst/>
            <a:ahLst/>
            <a:cxnLst/>
            <a:rect l="l" t="t" r="r" b="b"/>
            <a:pathLst>
              <a:path w="3260176" h="3141624">
                <a:moveTo>
                  <a:pt x="0" y="0"/>
                </a:moveTo>
                <a:lnTo>
                  <a:pt x="3260176" y="0"/>
                </a:lnTo>
                <a:lnTo>
                  <a:pt x="3260176" y="3141624"/>
                </a:lnTo>
                <a:lnTo>
                  <a:pt x="0" y="3141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FBE95A1-5CF0-4029-A20F-ADA7BC58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1" y="664955"/>
            <a:ext cx="16752601" cy="1184593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sz="6600" dirty="0"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68911" y="8028283"/>
            <a:ext cx="12605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I’m going to visit a forest.  </a:t>
            </a:r>
          </a:p>
        </p:txBody>
      </p:sp>
      <p:pic>
        <p:nvPicPr>
          <p:cNvPr id="3076" name="Picture 4" descr="https://tse1.mm.bing.net/th?id=OIP.A-G_zc6iz5BKFHcPbKoWBwHaE7&amp;pid=Api&amp;P=0&amp;h=2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76500"/>
            <a:ext cx="7978012" cy="492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73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Tickets &amp; Tours - Hoi An Ancient Town, Hoi An - Vi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273" y="2305892"/>
            <a:ext cx="7863728" cy="53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9071" y="346672"/>
            <a:ext cx="3209430" cy="134687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724400" y="2217863"/>
            <a:ext cx="1995178" cy="142175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2" name="Rectangle 21"/>
          <p:cNvSpPr/>
          <p:nvPr/>
        </p:nvSpPr>
        <p:spPr>
          <a:xfrm>
            <a:off x="6727150" y="2198301"/>
            <a:ext cx="2035850" cy="142750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3" name="Rectangle 22"/>
          <p:cNvSpPr/>
          <p:nvPr/>
        </p:nvSpPr>
        <p:spPr>
          <a:xfrm>
            <a:off x="8786225" y="2212587"/>
            <a:ext cx="1995178" cy="1427506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4" name="Rectangle 23"/>
          <p:cNvSpPr/>
          <p:nvPr/>
        </p:nvSpPr>
        <p:spPr>
          <a:xfrm>
            <a:off x="10793849" y="2240891"/>
            <a:ext cx="1995178" cy="1427506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5" name="Rectangle 24"/>
          <p:cNvSpPr/>
          <p:nvPr/>
        </p:nvSpPr>
        <p:spPr>
          <a:xfrm>
            <a:off x="4724400" y="3619987"/>
            <a:ext cx="1995178" cy="1342142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6" name="Rectangle 25"/>
          <p:cNvSpPr/>
          <p:nvPr/>
        </p:nvSpPr>
        <p:spPr>
          <a:xfrm>
            <a:off x="6745325" y="3619987"/>
            <a:ext cx="1995178" cy="134214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7" name="Rectangle 26"/>
          <p:cNvSpPr/>
          <p:nvPr/>
        </p:nvSpPr>
        <p:spPr>
          <a:xfrm>
            <a:off x="8778653" y="3615731"/>
            <a:ext cx="1995178" cy="1342142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8" name="Rectangle 27"/>
          <p:cNvSpPr/>
          <p:nvPr/>
        </p:nvSpPr>
        <p:spPr>
          <a:xfrm>
            <a:off x="10795251" y="3630703"/>
            <a:ext cx="1995178" cy="134214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9" name="Rectangle 28"/>
          <p:cNvSpPr/>
          <p:nvPr/>
        </p:nvSpPr>
        <p:spPr>
          <a:xfrm>
            <a:off x="4724400" y="4934126"/>
            <a:ext cx="1995178" cy="14668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0" name="Rectangle 29"/>
          <p:cNvSpPr/>
          <p:nvPr/>
        </p:nvSpPr>
        <p:spPr>
          <a:xfrm>
            <a:off x="6731039" y="4934126"/>
            <a:ext cx="1995178" cy="14668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1" name="Rectangle 30"/>
          <p:cNvSpPr/>
          <p:nvPr/>
        </p:nvSpPr>
        <p:spPr>
          <a:xfrm>
            <a:off x="8758637" y="4948414"/>
            <a:ext cx="1995178" cy="14668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2" name="Rectangle 31"/>
          <p:cNvSpPr/>
          <p:nvPr/>
        </p:nvSpPr>
        <p:spPr>
          <a:xfrm>
            <a:off x="10782769" y="4934126"/>
            <a:ext cx="1995178" cy="14668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3" name="Rectangle 32"/>
          <p:cNvSpPr/>
          <p:nvPr/>
        </p:nvSpPr>
        <p:spPr>
          <a:xfrm>
            <a:off x="4724400" y="6400928"/>
            <a:ext cx="1995178" cy="146536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4" name="Rectangle 33"/>
          <p:cNvSpPr/>
          <p:nvPr/>
        </p:nvSpPr>
        <p:spPr>
          <a:xfrm>
            <a:off x="6744833" y="6400928"/>
            <a:ext cx="1995178" cy="1465360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5" name="Rectangle 34"/>
          <p:cNvSpPr/>
          <p:nvPr/>
        </p:nvSpPr>
        <p:spPr>
          <a:xfrm>
            <a:off x="8772431" y="6415214"/>
            <a:ext cx="1995178" cy="146536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6" name="Rectangle 35"/>
          <p:cNvSpPr/>
          <p:nvPr/>
        </p:nvSpPr>
        <p:spPr>
          <a:xfrm>
            <a:off x="10794777" y="6400928"/>
            <a:ext cx="1995178" cy="14653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7" name="Rounded Rectangle 36"/>
          <p:cNvSpPr/>
          <p:nvPr/>
        </p:nvSpPr>
        <p:spPr>
          <a:xfrm>
            <a:off x="13716000" y="8534370"/>
            <a:ext cx="2763246" cy="90923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/>
              <a:t>SHOW</a:t>
            </a:r>
            <a:endParaRPr lang="en-US" sz="1576" b="1" dirty="0"/>
          </a:p>
        </p:txBody>
      </p:sp>
      <p:sp>
        <p:nvSpPr>
          <p:cNvPr id="40" name="Rounded Rectangle 39"/>
          <p:cNvSpPr/>
          <p:nvPr/>
        </p:nvSpPr>
        <p:spPr>
          <a:xfrm>
            <a:off x="4268987" y="8455989"/>
            <a:ext cx="8508960" cy="12237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SzPts val="4500"/>
            </a:pPr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Hoi An Old Town</a:t>
            </a:r>
          </a:p>
        </p:txBody>
      </p:sp>
      <p:sp>
        <p:nvSpPr>
          <p:cNvPr id="41" name="Title 7">
            <a:extLst>
              <a:ext uri="{FF2B5EF4-FFF2-40B4-BE49-F238E27FC236}">
                <a16:creationId xmlns:a16="http://schemas.microsoft.com/office/drawing/2014/main" id="{B553C7AA-13FA-413B-BCC4-91F4869B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599" y="383025"/>
            <a:ext cx="14706408" cy="803400"/>
          </a:xfrm>
        </p:spPr>
        <p:txBody>
          <a:bodyPr/>
          <a:lstStyle/>
          <a:p>
            <a:r>
              <a:rPr lang="en-US" sz="8000" b="1" dirty="0">
                <a:solidFill>
                  <a:srgbClr val="2E3527"/>
                </a:solidFill>
                <a:latin typeface="Comic Sans MS" panose="030F0702030302020204" pitchFamily="66" charset="0"/>
              </a:rPr>
              <a:t>Guess the place</a:t>
            </a:r>
          </a:p>
        </p:txBody>
      </p:sp>
    </p:spTree>
    <p:extLst>
      <p:ext uri="{BB962C8B-B14F-4D97-AF65-F5344CB8AC3E}">
        <p14:creationId xmlns:p14="http://schemas.microsoft.com/office/powerpoint/2010/main" val="159441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s://vietnam.travel/sites/default/files/2022-11/shutterstock_13432871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550" y="2515966"/>
            <a:ext cx="7743098" cy="554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8571" y="1969924"/>
            <a:ext cx="3209430" cy="134687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933195" y="2475800"/>
            <a:ext cx="1916318" cy="134838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1" name="Rectangle 40"/>
          <p:cNvSpPr/>
          <p:nvPr/>
        </p:nvSpPr>
        <p:spPr>
          <a:xfrm>
            <a:off x="6870779" y="2512744"/>
            <a:ext cx="1916318" cy="134838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2" name="Rectangle 41"/>
          <p:cNvSpPr/>
          <p:nvPr/>
        </p:nvSpPr>
        <p:spPr>
          <a:xfrm>
            <a:off x="8819121" y="2498456"/>
            <a:ext cx="1916318" cy="134838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3" name="Rectangle 42"/>
          <p:cNvSpPr/>
          <p:nvPr/>
        </p:nvSpPr>
        <p:spPr>
          <a:xfrm>
            <a:off x="10740345" y="2512212"/>
            <a:ext cx="1916318" cy="1348384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4" name="Rectangle 43"/>
          <p:cNvSpPr/>
          <p:nvPr/>
        </p:nvSpPr>
        <p:spPr>
          <a:xfrm>
            <a:off x="4954463" y="3867032"/>
            <a:ext cx="1916318" cy="1348384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5" name="Rectangle 44"/>
          <p:cNvSpPr/>
          <p:nvPr/>
        </p:nvSpPr>
        <p:spPr>
          <a:xfrm>
            <a:off x="6874559" y="3884544"/>
            <a:ext cx="1916318" cy="134838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6" name="Rectangle 45"/>
          <p:cNvSpPr/>
          <p:nvPr/>
        </p:nvSpPr>
        <p:spPr>
          <a:xfrm>
            <a:off x="8822897" y="3870258"/>
            <a:ext cx="1916318" cy="1348384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7" name="Rectangle 46"/>
          <p:cNvSpPr/>
          <p:nvPr/>
        </p:nvSpPr>
        <p:spPr>
          <a:xfrm>
            <a:off x="10772477" y="3880970"/>
            <a:ext cx="1916318" cy="1348384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8" name="Rectangle 47"/>
          <p:cNvSpPr/>
          <p:nvPr/>
        </p:nvSpPr>
        <p:spPr>
          <a:xfrm>
            <a:off x="4950889" y="5260890"/>
            <a:ext cx="1916318" cy="134838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9" name="Rectangle 48"/>
          <p:cNvSpPr/>
          <p:nvPr/>
        </p:nvSpPr>
        <p:spPr>
          <a:xfrm>
            <a:off x="6856697" y="5278400"/>
            <a:ext cx="1916318" cy="1348384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0" name="Rectangle 49"/>
          <p:cNvSpPr/>
          <p:nvPr/>
        </p:nvSpPr>
        <p:spPr>
          <a:xfrm>
            <a:off x="8805037" y="5264114"/>
            <a:ext cx="2004044" cy="1348384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1" name="Rectangle 50"/>
          <p:cNvSpPr/>
          <p:nvPr/>
        </p:nvSpPr>
        <p:spPr>
          <a:xfrm>
            <a:off x="10809082" y="5264112"/>
            <a:ext cx="1916318" cy="1348384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2" name="Rectangle 51"/>
          <p:cNvSpPr/>
          <p:nvPr/>
        </p:nvSpPr>
        <p:spPr>
          <a:xfrm>
            <a:off x="4945697" y="6651396"/>
            <a:ext cx="1916318" cy="1389244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3" name="Rectangle 52"/>
          <p:cNvSpPr/>
          <p:nvPr/>
        </p:nvSpPr>
        <p:spPr>
          <a:xfrm>
            <a:off x="6851505" y="6668906"/>
            <a:ext cx="1916318" cy="1389244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4" name="Rectangle 53"/>
          <p:cNvSpPr/>
          <p:nvPr/>
        </p:nvSpPr>
        <p:spPr>
          <a:xfrm>
            <a:off x="8799844" y="6654620"/>
            <a:ext cx="2009237" cy="13892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5" name="Rectangle 54"/>
          <p:cNvSpPr/>
          <p:nvPr/>
        </p:nvSpPr>
        <p:spPr>
          <a:xfrm>
            <a:off x="10809082" y="6654620"/>
            <a:ext cx="1916318" cy="1389244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6" name="Rounded Rectangle 55"/>
          <p:cNvSpPr/>
          <p:nvPr/>
        </p:nvSpPr>
        <p:spPr>
          <a:xfrm>
            <a:off x="13838584" y="7728688"/>
            <a:ext cx="2479972" cy="77014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/>
              <a:t>SHOW</a:t>
            </a:r>
            <a:endParaRPr lang="en-US" sz="1576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157178" y="8498832"/>
            <a:ext cx="5806222" cy="12237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SzPts val="4500"/>
            </a:pPr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Ba Na HillS</a:t>
            </a:r>
          </a:p>
        </p:txBody>
      </p:sp>
      <p:sp>
        <p:nvSpPr>
          <p:cNvPr id="25" name="Title 7">
            <a:extLst>
              <a:ext uri="{FF2B5EF4-FFF2-40B4-BE49-F238E27FC236}">
                <a16:creationId xmlns:a16="http://schemas.microsoft.com/office/drawing/2014/main" id="{B553C7AA-13FA-413B-BCC4-91F4869B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875" y="723900"/>
            <a:ext cx="14706408" cy="803400"/>
          </a:xfrm>
        </p:spPr>
        <p:txBody>
          <a:bodyPr/>
          <a:lstStyle/>
          <a:p>
            <a:r>
              <a:rPr lang="en-US" sz="8000" b="1" dirty="0">
                <a:solidFill>
                  <a:srgbClr val="2E3527"/>
                </a:solidFill>
                <a:latin typeface="Comic Sans MS" panose="030F0702030302020204" pitchFamily="66" charset="0"/>
              </a:rPr>
              <a:t>Guess the place</a:t>
            </a:r>
          </a:p>
        </p:txBody>
      </p:sp>
    </p:spTree>
    <p:extLst>
      <p:ext uri="{BB962C8B-B14F-4D97-AF65-F5344CB8AC3E}">
        <p14:creationId xmlns:p14="http://schemas.microsoft.com/office/powerpoint/2010/main" val="8760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Tickets &amp; Tours - Hoi An Ancient Town, Hoi An - Vi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163" y="2377301"/>
            <a:ext cx="7274637" cy="525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s://live.staticflickr.com/4510/23847836778_bded6d0cfd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266" y="2377301"/>
            <a:ext cx="7282534" cy="523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7583" y="1863690"/>
            <a:ext cx="3209430" cy="1346872"/>
          </a:xfrm>
          <a:prstGeom prst="rect">
            <a:avLst/>
          </a:prstGeom>
        </p:spPr>
      </p:pic>
      <p:sp>
        <p:nvSpPr>
          <p:cNvPr id="20" name="AutoShape 4" descr="Bathtub Png Transparent Images - Toast In Bath Meme, Png Download ,  Transparent Png Image - PNGitem"/>
          <p:cNvSpPr>
            <a:spLocks noChangeAspect="1" noChangeArrowheads="1"/>
          </p:cNvSpPr>
          <p:nvPr/>
        </p:nvSpPr>
        <p:spPr bwMode="auto">
          <a:xfrm>
            <a:off x="-5258538" y="2638165"/>
            <a:ext cx="267462" cy="32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2870" tIns="51436" rIns="102870" bIns="51436" numCol="1" anchor="t" anchorCtr="0" compatLnSpc="1">
            <a:prstTxWarp prst="textNoShape">
              <a:avLst/>
            </a:prstTxWarp>
          </a:bodyPr>
          <a:lstStyle/>
          <a:p>
            <a:endParaRPr lang="vi-VN" sz="1576"/>
          </a:p>
        </p:txBody>
      </p:sp>
      <p:sp>
        <p:nvSpPr>
          <p:cNvPr id="22" name="Rectangle 21"/>
          <p:cNvSpPr/>
          <p:nvPr/>
        </p:nvSpPr>
        <p:spPr>
          <a:xfrm>
            <a:off x="5227586" y="2366469"/>
            <a:ext cx="1804160" cy="129826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3" name="Rectangle 22"/>
          <p:cNvSpPr/>
          <p:nvPr/>
        </p:nvSpPr>
        <p:spPr>
          <a:xfrm>
            <a:off x="7031868" y="2338239"/>
            <a:ext cx="1804160" cy="129826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4" name="Rectangle 23"/>
          <p:cNvSpPr/>
          <p:nvPr/>
        </p:nvSpPr>
        <p:spPr>
          <a:xfrm>
            <a:off x="8855832" y="2338239"/>
            <a:ext cx="1804160" cy="129826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5" name="Rectangle 24"/>
          <p:cNvSpPr/>
          <p:nvPr/>
        </p:nvSpPr>
        <p:spPr>
          <a:xfrm>
            <a:off x="10721020" y="2362849"/>
            <a:ext cx="1804160" cy="1298268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6" name="Rectangle 25"/>
          <p:cNvSpPr/>
          <p:nvPr/>
        </p:nvSpPr>
        <p:spPr>
          <a:xfrm>
            <a:off x="5213646" y="3690295"/>
            <a:ext cx="1804160" cy="1298268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7" name="Rectangle 26"/>
          <p:cNvSpPr/>
          <p:nvPr/>
        </p:nvSpPr>
        <p:spPr>
          <a:xfrm>
            <a:off x="7051822" y="3701127"/>
            <a:ext cx="1804160" cy="129826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8" name="Rectangle 27"/>
          <p:cNvSpPr/>
          <p:nvPr/>
        </p:nvSpPr>
        <p:spPr>
          <a:xfrm>
            <a:off x="8856180" y="3662065"/>
            <a:ext cx="1804160" cy="1298268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9" name="Rectangle 28"/>
          <p:cNvSpPr/>
          <p:nvPr/>
        </p:nvSpPr>
        <p:spPr>
          <a:xfrm>
            <a:off x="10701562" y="3656707"/>
            <a:ext cx="1804160" cy="1298268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0" name="Rectangle 29"/>
          <p:cNvSpPr/>
          <p:nvPr/>
        </p:nvSpPr>
        <p:spPr>
          <a:xfrm>
            <a:off x="5232658" y="4988579"/>
            <a:ext cx="1804160" cy="129826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1" name="Rectangle 30"/>
          <p:cNvSpPr/>
          <p:nvPr/>
        </p:nvSpPr>
        <p:spPr>
          <a:xfrm>
            <a:off x="7076716" y="4988579"/>
            <a:ext cx="1804160" cy="129826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2" name="Rectangle 31"/>
          <p:cNvSpPr/>
          <p:nvPr/>
        </p:nvSpPr>
        <p:spPr>
          <a:xfrm>
            <a:off x="8860906" y="5004653"/>
            <a:ext cx="1804160" cy="129826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3" name="Rectangle 32"/>
          <p:cNvSpPr/>
          <p:nvPr/>
        </p:nvSpPr>
        <p:spPr>
          <a:xfrm>
            <a:off x="10692020" y="4988579"/>
            <a:ext cx="1804160" cy="1298268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4" name="Rectangle 33"/>
          <p:cNvSpPr/>
          <p:nvPr/>
        </p:nvSpPr>
        <p:spPr>
          <a:xfrm>
            <a:off x="5218990" y="6259928"/>
            <a:ext cx="1804160" cy="133761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5" name="Rectangle 34"/>
          <p:cNvSpPr/>
          <p:nvPr/>
        </p:nvSpPr>
        <p:spPr>
          <a:xfrm>
            <a:off x="7063048" y="6259928"/>
            <a:ext cx="1804160" cy="1337610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6" name="Rectangle 35"/>
          <p:cNvSpPr/>
          <p:nvPr/>
        </p:nvSpPr>
        <p:spPr>
          <a:xfrm>
            <a:off x="8847238" y="6276002"/>
            <a:ext cx="1804160" cy="133761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7" name="Rectangle 36"/>
          <p:cNvSpPr/>
          <p:nvPr/>
        </p:nvSpPr>
        <p:spPr>
          <a:xfrm>
            <a:off x="10692640" y="6259928"/>
            <a:ext cx="1804160" cy="13376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8" name="Rounded Rectangle 37"/>
          <p:cNvSpPr/>
          <p:nvPr/>
        </p:nvSpPr>
        <p:spPr>
          <a:xfrm>
            <a:off x="13639800" y="8731417"/>
            <a:ext cx="2520474" cy="102059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/>
              <a:t>SHOW</a:t>
            </a:r>
            <a:endParaRPr lang="en-US" sz="1576" b="1" dirty="0"/>
          </a:p>
        </p:txBody>
      </p:sp>
      <p:sp>
        <p:nvSpPr>
          <p:cNvPr id="41" name="Rounded Rectangle 40"/>
          <p:cNvSpPr/>
          <p:nvPr/>
        </p:nvSpPr>
        <p:spPr>
          <a:xfrm>
            <a:off x="5156199" y="8528225"/>
            <a:ext cx="6934161" cy="12237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SzPts val="4500"/>
            </a:pPr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Huong Pagoda</a:t>
            </a:r>
          </a:p>
        </p:txBody>
      </p:sp>
      <p:sp>
        <p:nvSpPr>
          <p:cNvPr id="42" name="Title 7">
            <a:extLst>
              <a:ext uri="{FF2B5EF4-FFF2-40B4-BE49-F238E27FC236}">
                <a16:creationId xmlns:a16="http://schemas.microsoft.com/office/drawing/2014/main" id="{B553C7AA-13FA-413B-BCC4-91F4869B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667" y="674530"/>
            <a:ext cx="14706408" cy="803400"/>
          </a:xfrm>
        </p:spPr>
        <p:txBody>
          <a:bodyPr/>
          <a:lstStyle/>
          <a:p>
            <a:r>
              <a:rPr lang="en-US" sz="8000" b="1" dirty="0">
                <a:solidFill>
                  <a:srgbClr val="2E3527"/>
                </a:solidFill>
                <a:latin typeface="Comic Sans MS" panose="030F0702030302020204" pitchFamily="66" charset="0"/>
              </a:rPr>
              <a:t>Guess the place</a:t>
            </a:r>
          </a:p>
        </p:txBody>
      </p:sp>
    </p:spTree>
    <p:extLst>
      <p:ext uri="{BB962C8B-B14F-4D97-AF65-F5344CB8AC3E}">
        <p14:creationId xmlns:p14="http://schemas.microsoft.com/office/powerpoint/2010/main" val="191530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Hoan Kiem Lake - Restored Sword - Hanoi Local T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2414413"/>
            <a:ext cx="7166961" cy="543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6179" y="1791616"/>
            <a:ext cx="3209430" cy="134687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154722" y="2363524"/>
            <a:ext cx="1804160" cy="133231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92416" y="2363524"/>
            <a:ext cx="1804160" cy="133231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12284" y="2355316"/>
            <a:ext cx="1804160" cy="133231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593996" y="2370024"/>
            <a:ext cx="1804160" cy="133231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75362" y="3735720"/>
            <a:ext cx="1804160" cy="133231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27344" y="3735720"/>
            <a:ext cx="1804160" cy="133231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47212" y="3727512"/>
            <a:ext cx="1804160" cy="133231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593996" y="3714342"/>
            <a:ext cx="1804160" cy="133231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81600" y="5106590"/>
            <a:ext cx="1804160" cy="133231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13056" y="5084104"/>
            <a:ext cx="1804160" cy="13323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832924" y="5075896"/>
            <a:ext cx="1804160" cy="133231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630650" y="5067300"/>
            <a:ext cx="1804160" cy="133231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129160" y="6445791"/>
            <a:ext cx="1804160" cy="1372684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66854" y="6445791"/>
            <a:ext cx="1804160" cy="1372684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771014" y="6437583"/>
            <a:ext cx="1896986" cy="137268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637084" y="6437816"/>
            <a:ext cx="1804160" cy="1372684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4377623" y="8528225"/>
            <a:ext cx="2486370" cy="91918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chemeClr val="bg1"/>
                </a:solidFill>
              </a:rPr>
              <a:t>SHOW</a:t>
            </a:r>
            <a:endParaRPr lang="en-US" sz="1576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10001" y="8528225"/>
            <a:ext cx="8280360" cy="12237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SzPts val="4500"/>
            </a:pPr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Hoam Kiem Lake</a:t>
            </a:r>
          </a:p>
        </p:txBody>
      </p:sp>
      <p:sp>
        <p:nvSpPr>
          <p:cNvPr id="39" name="Title 7">
            <a:extLst>
              <a:ext uri="{FF2B5EF4-FFF2-40B4-BE49-F238E27FC236}">
                <a16:creationId xmlns:a16="http://schemas.microsoft.com/office/drawing/2014/main" id="{B553C7AA-13FA-413B-BCC4-91F4869B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67940"/>
            <a:ext cx="14706408" cy="803400"/>
          </a:xfrm>
        </p:spPr>
        <p:txBody>
          <a:bodyPr/>
          <a:lstStyle/>
          <a:p>
            <a:r>
              <a:rPr lang="en-US" sz="8000" b="1" dirty="0">
                <a:solidFill>
                  <a:srgbClr val="2E3527"/>
                </a:solidFill>
                <a:latin typeface="Comic Sans MS" panose="030F0702030302020204" pitchFamily="66" charset="0"/>
              </a:rPr>
              <a:t>Guess the place</a:t>
            </a:r>
          </a:p>
        </p:txBody>
      </p:sp>
    </p:spTree>
    <p:extLst>
      <p:ext uri="{BB962C8B-B14F-4D97-AF65-F5344CB8AC3E}">
        <p14:creationId xmlns:p14="http://schemas.microsoft.com/office/powerpoint/2010/main" val="8823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10096501" y="-1790199"/>
            <a:ext cx="1676399" cy="12725402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9065352" y="339278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9355839" y="346855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02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5003675" y="3816722"/>
            <a:ext cx="11429556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4367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81100"/>
            <a:ext cx="15925800" cy="1143000"/>
          </a:xfrm>
        </p:spPr>
        <p:txBody>
          <a:bodyPr/>
          <a:lstStyle/>
          <a:p>
            <a:r>
              <a:rPr lang="en-US" dirty="0"/>
              <a:t>Look at the picture. Who are they?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81100" y="1176337"/>
            <a:ext cx="15925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What are they talking about?</a:t>
            </a:r>
          </a:p>
        </p:txBody>
      </p:sp>
      <p:pic>
        <p:nvPicPr>
          <p:cNvPr id="5" name="Track 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362" y="142081"/>
            <a:ext cx="1163638" cy="1163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5A1A28-5F8C-9A09-2F66-F1A6981F5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3" y="2613711"/>
            <a:ext cx="17147393" cy="64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6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1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907</TotalTime>
  <Words>631</Words>
  <Application>Microsoft Office PowerPoint</Application>
  <PresentationFormat>Custom</PresentationFormat>
  <Paragraphs>138</Paragraphs>
  <Slides>34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等线</vt:lpstr>
      <vt:lpstr>Comic Sans MS</vt:lpstr>
      <vt:lpstr>Yusei Magic</vt:lpstr>
      <vt:lpstr>Bellota Text</vt:lpstr>
      <vt:lpstr>Marykate</vt:lpstr>
      <vt:lpstr>Agrandir Medium</vt:lpstr>
      <vt:lpstr>Calibri</vt:lpstr>
      <vt:lpstr>#9Slide07 IcielCrocante</vt:lpstr>
      <vt:lpstr>Arial</vt:lpstr>
      <vt:lpstr>Times New Roman</vt:lpstr>
      <vt:lpstr>KBAStitchInTime</vt:lpstr>
      <vt:lpstr>Just Another Hand</vt:lpstr>
      <vt:lpstr>Office Theme</vt:lpstr>
      <vt:lpstr>PowerPoint Presentation</vt:lpstr>
      <vt:lpstr>PowerPoint Presentation</vt:lpstr>
      <vt:lpstr>PowerPoint Presentation</vt:lpstr>
      <vt:lpstr>Guess the place</vt:lpstr>
      <vt:lpstr>Guess the place</vt:lpstr>
      <vt:lpstr>Guess the place</vt:lpstr>
      <vt:lpstr>Guess the place</vt:lpstr>
      <vt:lpstr>PowerPoint Presentation</vt:lpstr>
      <vt:lpstr>Look at the picture. Who are they?</vt:lpstr>
      <vt:lpstr>PowerPoint Presentation</vt:lpstr>
      <vt:lpstr>Look, listen and repeat.</vt:lpstr>
      <vt:lpstr>Look, listen and repeat</vt:lpstr>
      <vt:lpstr>PowerPoint Presentation</vt:lpstr>
      <vt:lpstr>Act it out.</vt:lpstr>
      <vt:lpstr>PowerPoint Presentation</vt:lpstr>
      <vt:lpstr>Look at the pictures. Listen and repeat. </vt:lpstr>
      <vt:lpstr>Look and read the question and answer.</vt:lpstr>
      <vt:lpstr>PowerPoint Presentation</vt:lpstr>
      <vt:lpstr>PowerPoint Presentation</vt:lpstr>
      <vt:lpstr>PowerPoint Presentation</vt:lpstr>
      <vt:lpstr>PowerPoint Presentation</vt:lpstr>
      <vt:lpstr>Work in pairs. Ask and answer.</vt:lpstr>
      <vt:lpstr>PowerPoint Presentation</vt:lpstr>
      <vt:lpstr>Look and say</vt:lpstr>
      <vt:lpstr>PowerPoint Presentation</vt:lpstr>
      <vt:lpstr>PowerPoint Presentation</vt:lpstr>
      <vt:lpstr>Where are you going to visit this summer?</vt:lpstr>
      <vt:lpstr>Where are you going to visit this summer?</vt:lpstr>
      <vt:lpstr>Where are you going to visit this summer?</vt:lpstr>
      <vt:lpstr>Where are you going to visit this summer?</vt:lpstr>
      <vt:lpstr>PowerPoint Presentation</vt:lpstr>
      <vt:lpstr>Where are you going to visit this summer?</vt:lpstr>
      <vt:lpstr>Where  are you going to visit this summer?</vt:lpstr>
      <vt:lpstr>Where are you going to visit this summer?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52</cp:revision>
  <dcterms:created xsi:type="dcterms:W3CDTF">2006-08-16T00:00:00Z</dcterms:created>
  <dcterms:modified xsi:type="dcterms:W3CDTF">2025-04-09T15:03:18Z</dcterms:modified>
  <cp:category>9Slide.vn</cp:category>
  <dc:identifier>DAF6OP2ha-w</dc:identifier>
</cp:coreProperties>
</file>