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8"/>
  </p:notesMasterIdLst>
  <p:sldIdLst>
    <p:sldId id="538" r:id="rId5"/>
    <p:sldId id="265" r:id="rId6"/>
    <p:sldId id="528" r:id="rId7"/>
    <p:sldId id="529" r:id="rId8"/>
    <p:sldId id="530" r:id="rId9"/>
    <p:sldId id="531" r:id="rId10"/>
    <p:sldId id="259" r:id="rId11"/>
    <p:sldId id="256" r:id="rId12"/>
    <p:sldId id="415" r:id="rId13"/>
    <p:sldId id="419" r:id="rId14"/>
    <p:sldId id="423" r:id="rId15"/>
    <p:sldId id="532" r:id="rId16"/>
    <p:sldId id="533" r:id="rId17"/>
    <p:sldId id="534" r:id="rId18"/>
    <p:sldId id="535" r:id="rId19"/>
    <p:sldId id="428" r:id="rId20"/>
    <p:sldId id="437" r:id="rId21"/>
    <p:sldId id="427" r:id="rId22"/>
    <p:sldId id="438" r:id="rId23"/>
    <p:sldId id="440" r:id="rId24"/>
    <p:sldId id="536" r:id="rId25"/>
    <p:sldId id="537" r:id="rId26"/>
    <p:sldId id="43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9" autoAdjust="0"/>
    <p:restoredTop sz="94660"/>
  </p:normalViewPr>
  <p:slideViewPr>
    <p:cSldViewPr snapToGrid="0">
      <p:cViewPr varScale="1">
        <p:scale>
          <a:sx n="80" d="100"/>
          <a:sy n="80" d="100"/>
        </p:scale>
        <p:origin x="-77"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8536129-D2AD-B260-E900-AD46079E11E7}"/>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5" name="Footer Placeholder 4">
            <a:extLst>
              <a:ext uri="{FF2B5EF4-FFF2-40B4-BE49-F238E27FC236}">
                <a16:creationId xmlns:a16="http://schemas.microsoft.com/office/drawing/2014/main" xmlns=""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39861C-4F48-2B70-E521-E31FA840CE19}"/>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5" name="Footer Placeholder 4">
            <a:extLst>
              <a:ext uri="{FF2B5EF4-FFF2-40B4-BE49-F238E27FC236}">
                <a16:creationId xmlns:a16="http://schemas.microsoft.com/office/drawing/2014/main" xmlns=""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063472-9237-D3E5-C60F-78B22D8B7633}"/>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5" name="Footer Placeholder 4">
            <a:extLst>
              <a:ext uri="{FF2B5EF4-FFF2-40B4-BE49-F238E27FC236}">
                <a16:creationId xmlns:a16="http://schemas.microsoft.com/office/drawing/2014/main" xmlns=""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CBA39E-7156-F2FC-559A-057C478BA4B0}"/>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5" name="Footer Placeholder 4">
            <a:extLst>
              <a:ext uri="{FF2B5EF4-FFF2-40B4-BE49-F238E27FC236}">
                <a16:creationId xmlns:a16="http://schemas.microsoft.com/office/drawing/2014/main" xmlns=""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xmlns=""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xmlns=""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xmlns=""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xmlns=""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xmlns=""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F43FF8-EA43-842F-7CFE-4E2202188243}"/>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5" name="Footer Placeholder 4">
            <a:extLst>
              <a:ext uri="{FF2B5EF4-FFF2-40B4-BE49-F238E27FC236}">
                <a16:creationId xmlns:a16="http://schemas.microsoft.com/office/drawing/2014/main" xmlns=""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288D55-1E6D-227C-4708-DC0509889CB8}"/>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6" name="Footer Placeholder 5">
            <a:extLst>
              <a:ext uri="{FF2B5EF4-FFF2-40B4-BE49-F238E27FC236}">
                <a16:creationId xmlns:a16="http://schemas.microsoft.com/office/drawing/2014/main" xmlns=""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E143D1F-9B60-EEB1-3A64-F55728A348BF}"/>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8" name="Footer Placeholder 7">
            <a:extLst>
              <a:ext uri="{FF2B5EF4-FFF2-40B4-BE49-F238E27FC236}">
                <a16:creationId xmlns:a16="http://schemas.microsoft.com/office/drawing/2014/main" xmlns=""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E7A31AC-AD8F-0EFD-5635-B805077663CE}"/>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4" name="Footer Placeholder 3">
            <a:extLst>
              <a:ext uri="{FF2B5EF4-FFF2-40B4-BE49-F238E27FC236}">
                <a16:creationId xmlns:a16="http://schemas.microsoft.com/office/drawing/2014/main" xmlns=""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95E36E-A47A-1DB8-A89E-E9E0129FA9CC}"/>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3" name="Footer Placeholder 2">
            <a:extLst>
              <a:ext uri="{FF2B5EF4-FFF2-40B4-BE49-F238E27FC236}">
                <a16:creationId xmlns:a16="http://schemas.microsoft.com/office/drawing/2014/main" xmlns=""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D4A9A8-E12E-61A1-29BB-BC237CD64EC5}"/>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6" name="Footer Placeholder 5">
            <a:extLst>
              <a:ext uri="{FF2B5EF4-FFF2-40B4-BE49-F238E27FC236}">
                <a16:creationId xmlns:a16="http://schemas.microsoft.com/office/drawing/2014/main" xmlns=""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D356B3-12A8-90C6-20FE-3015194ED908}"/>
              </a:ext>
            </a:extLst>
          </p:cNvPr>
          <p:cNvSpPr>
            <a:spLocks noGrp="1"/>
          </p:cNvSpPr>
          <p:nvPr>
            <p:ph type="dt" sz="half" idx="10"/>
          </p:nvPr>
        </p:nvSpPr>
        <p:spPr/>
        <p:txBody>
          <a:bodyPr/>
          <a:lstStyle/>
          <a:p>
            <a:fld id="{9C878E99-2CA5-44A6-8D9C-3F68DB9303B5}" type="datetimeFigureOut">
              <a:rPr lang="en-US" smtClean="0"/>
              <a:t>4/2/2025</a:t>
            </a:fld>
            <a:endParaRPr lang="en-US"/>
          </a:p>
        </p:txBody>
      </p:sp>
      <p:sp>
        <p:nvSpPr>
          <p:cNvPr id="6" name="Footer Placeholder 5">
            <a:extLst>
              <a:ext uri="{FF2B5EF4-FFF2-40B4-BE49-F238E27FC236}">
                <a16:creationId xmlns:a16="http://schemas.microsoft.com/office/drawing/2014/main" xmlns=""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4/2/2025</a:t>
            </a:fld>
            <a:endParaRPr lang="en-US"/>
          </a:p>
        </p:txBody>
      </p:sp>
      <p:sp>
        <p:nvSpPr>
          <p:cNvPr id="5" name="Footer Placeholder 4">
            <a:extLst>
              <a:ext uri="{FF2B5EF4-FFF2-40B4-BE49-F238E27FC236}">
                <a16:creationId xmlns:a16="http://schemas.microsoft.com/office/drawing/2014/main" xmlns=""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xmlns="" id="{670F9ED2-5FCE-0CFE-9034-C7A75F2DBFB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xmlns=""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xmlns=""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xmlns=""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xmlns=""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xmlns="" id="{124F8C31-7E01-24E5-6349-113CF826BC3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9.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17.png"/><Relationship Id="rId1" Type="http://schemas.openxmlformats.org/officeDocument/2006/relationships/slideLayout" Target="../slideLayouts/slideLayout32.xml"/><Relationship Id="rId6" Type="http://schemas.openxmlformats.org/officeDocument/2006/relationships/image" Target="../media/image8.png"/><Relationship Id="rId11" Type="http://schemas.openxmlformats.org/officeDocument/2006/relationships/image" Target="../media/image9.svg"/><Relationship Id="rId24" Type="http://schemas.openxmlformats.org/officeDocument/2006/relationships/image" Target="../media/image14.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13.png"/><Relationship Id="rId27"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2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2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9.png"/><Relationship Id="rId20"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9.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9.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9.svg"/><Relationship Id="rId24" Type="http://schemas.openxmlformats.org/officeDocument/2006/relationships/image" Target="../media/image14.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13.png"/><Relationship Id="rId27"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4.png"/><Relationship Id="rId11" Type="http://schemas.openxmlformats.org/officeDocument/2006/relationships/slide" Target="slide7.xml"/><Relationship Id="rId5" Type="http://schemas.openxmlformats.org/officeDocument/2006/relationships/image" Target="../media/image23.png"/><Relationship Id="rId10" Type="http://schemas.openxmlformats.org/officeDocument/2006/relationships/slide" Target="slide5.xml"/><Relationship Id="rId4" Type="http://schemas.openxmlformats.org/officeDocument/2006/relationships/image" Target="../media/image22.pn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8.jpe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0.jpe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4.jpe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9.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35.png"/><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9.svg"/><Relationship Id="rId24" Type="http://schemas.openxmlformats.org/officeDocument/2006/relationships/image" Target="../media/image14.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13.png"/><Relationship Id="rId27" Type="http://schemas.openxmlformats.org/officeDocument/2006/relationships/image" Target="../media/image16.png"/><Relationship Id="rId30"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2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9.png"/><Relationship Id="rId20" Type="http://schemas.openxmlformats.org/officeDocument/2006/relationships/image" Target="../media/image36.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defTabSz="609630"/>
            <a:endParaRPr lang="en-US" sz="1200">
              <a:solidFill>
                <a:prstClr val="black"/>
              </a:solidFill>
              <a:latin typeface="Calibri"/>
            </a:endParaRPr>
          </a:p>
        </p:txBody>
      </p:sp>
      <p:pic>
        <p:nvPicPr>
          <p:cNvPr id="22" name="Picture 21">
            <a:extLst>
              <a:ext uri="{FF2B5EF4-FFF2-40B4-BE49-F238E27FC236}">
                <a16:creationId xmlns:a16="http://schemas.microsoft.com/office/drawing/2014/main" xmlns="" id="{E2F7E6BB-16A9-3FEF-0836-F1271C11C904}"/>
              </a:ext>
            </a:extLst>
          </p:cNvPr>
          <p:cNvPicPr>
            <a:picLocks noChangeAspect="1"/>
          </p:cNvPicPr>
          <p:nvPr/>
        </p:nvPicPr>
        <p:blipFill>
          <a:blip r:embed="rId29"/>
          <a:stretch>
            <a:fillRect/>
          </a:stretch>
        </p:blipFill>
        <p:spPr>
          <a:xfrm>
            <a:off x="1110530" y="2826423"/>
            <a:ext cx="9486198" cy="2328874"/>
          </a:xfrm>
          <a:prstGeom prst="rect">
            <a:avLst/>
          </a:prstGeom>
        </p:spPr>
      </p:pic>
      <p:sp>
        <p:nvSpPr>
          <p:cNvPr id="20" name="Title 1"/>
          <p:cNvSpPr txBox="1">
            <a:spLocks/>
          </p:cNvSpPr>
          <p:nvPr/>
        </p:nvSpPr>
        <p:spPr>
          <a:xfrm>
            <a:off x="2385888" y="510057"/>
            <a:ext cx="7886700" cy="9941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400" dirty="0" smtClean="0">
                <a:latin typeface="Times New Roman" pitchFamily="18" charset="0"/>
                <a:cs typeface="Times New Roman" pitchFamily="18" charset="0"/>
              </a:rPr>
              <a:t>UBND QUẬN DƯƠNG KINH</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TRƯỜNG TIỂU HỌC ANH DŨNG</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BÀI GIẢNG ĐIỆN TỬ</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MÔN TIẾNG VIỆT 5</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44563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xmlns=""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xmlns=""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xmlns=""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xmlns=""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xmlns=""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xmlns=""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xmlns=""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xmlns=""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xmlns=""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xmlns=""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xmlns=""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xmlns=""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xmlns=""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xmlns=""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xmlns=""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xmlns=""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xmlns=""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xmlns=""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xmlns="" r:embed="rId20"/>
                </a:ext>
              </a:extLst>
            </a:blip>
            <a:stretch>
              <a:fillRect b="-24410"/>
            </a:stretch>
          </a:blipFill>
        </p:spPr>
        <p:txBody>
          <a:bodyPr/>
          <a:lstStyle/>
          <a:p>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xmlns="" id="{CCA1B7BC-81E4-613E-3596-46648EAE6B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xmlns=""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xmlns=""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xmlns=""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xmlns=""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xmlns=""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xmlns=""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xmlns=""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xmlns=""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xmlns=""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xmlns=""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xmlns=""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xmlns=""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xmlns=""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xmlns=""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xmlns=""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xmlns=""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xmlns=""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xmlns=""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xmlns=""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xmlns=""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xmlns=""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xmlns=""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xmlns=""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xmlns=""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xmlns=""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xmlns=""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xmlns=""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xmlns=""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xmlns=""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xmlns=""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xmlns=""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xmlns=""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xmlns=""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xmlns=""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xmlns=""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xmlns=""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xmlns=""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907</Words>
  <Application>Microsoft Office PowerPoint</Application>
  <PresentationFormat>Custom</PresentationFormat>
  <Paragraphs>62</Paragraphs>
  <Slides>23</Slides>
  <Notes>1</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ismail - [2010]</cp:lastModifiedBy>
  <cp:revision>58</cp:revision>
  <dcterms:created xsi:type="dcterms:W3CDTF">2023-09-08T12:48:23Z</dcterms:created>
  <dcterms:modified xsi:type="dcterms:W3CDTF">2025-04-02T15:17:38Z</dcterms:modified>
  <cp:category>9Slide.vn</cp:category>
</cp:coreProperties>
</file>