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68" r:id="rId3"/>
  </p:sldMasterIdLst>
  <p:notesMasterIdLst>
    <p:notesMasterId r:id="rId43"/>
  </p:notesMasterIdLst>
  <p:sldIdLst>
    <p:sldId id="620" r:id="rId4"/>
    <p:sldId id="260" r:id="rId5"/>
    <p:sldId id="299" r:id="rId6"/>
    <p:sldId id="303" r:id="rId7"/>
    <p:sldId id="300" r:id="rId8"/>
    <p:sldId id="302" r:id="rId9"/>
    <p:sldId id="301" r:id="rId10"/>
    <p:sldId id="304" r:id="rId11"/>
    <p:sldId id="285" r:id="rId12"/>
    <p:sldId id="334" r:id="rId13"/>
    <p:sldId id="335" r:id="rId14"/>
    <p:sldId id="336" r:id="rId15"/>
    <p:sldId id="338" r:id="rId16"/>
    <p:sldId id="286" r:id="rId17"/>
    <p:sldId id="337" r:id="rId18"/>
    <p:sldId id="297" r:id="rId19"/>
    <p:sldId id="294" r:id="rId20"/>
    <p:sldId id="296" r:id="rId21"/>
    <p:sldId id="295" r:id="rId22"/>
    <p:sldId id="293" r:id="rId23"/>
    <p:sldId id="290" r:id="rId24"/>
    <p:sldId id="291" r:id="rId25"/>
    <p:sldId id="306" r:id="rId26"/>
    <p:sldId id="292" r:id="rId27"/>
    <p:sldId id="287" r:id="rId28"/>
    <p:sldId id="330" r:id="rId29"/>
    <p:sldId id="288" r:id="rId30"/>
    <p:sldId id="307" r:id="rId31"/>
    <p:sldId id="308" r:id="rId32"/>
    <p:sldId id="319" r:id="rId33"/>
    <p:sldId id="321" r:id="rId34"/>
    <p:sldId id="322" r:id="rId35"/>
    <p:sldId id="323" r:id="rId36"/>
    <p:sldId id="324" r:id="rId37"/>
    <p:sldId id="329" r:id="rId38"/>
    <p:sldId id="326" r:id="rId39"/>
    <p:sldId id="325" r:id="rId40"/>
    <p:sldId id="327" r:id="rId41"/>
    <p:sldId id="328" r:id="rId42"/>
  </p:sldIdLst>
  <p:sldSz cx="12192000" cy="6858000"/>
  <p:notesSz cx="6858000" cy="9144000"/>
  <p:embeddedFontLst>
    <p:embeddedFont>
      <p:font typeface="PMingLiU" panose="02020500000000000000" pitchFamily="18" charset="-120"/>
      <p:regular r:id="rId44"/>
    </p:embeddedFont>
    <p:embeddedFont>
      <p:font typeface="PMingLiU" panose="02020500000000000000" pitchFamily="18" charset="-120"/>
      <p:regular r:id="rId44"/>
    </p:embeddedFont>
    <p:embeddedFont>
      <p:font typeface="#9Slide07 SVNAppleberry" panose="02040603050506020204" charset="0"/>
      <p:regular r:id="rId45"/>
    </p:embeddedFont>
    <p:embeddedFont>
      <p:font typeface="2005_iannnnnMTV" panose="020B0604020202020204" charset="0"/>
      <p:regular r:id="rId46"/>
    </p:embeddedFont>
    <p:embeddedFont>
      <p:font typeface="Bebas Neue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Fredoka One" panose="020B0604020202020204" charset="0"/>
      <p:regular r:id="rId58"/>
    </p:embeddedFont>
    <p:embeddedFont>
      <p:font typeface="Nunito" panose="020B0604020202020204" charset="0"/>
      <p:regular r:id="rId59"/>
      <p:bold r:id="rId60"/>
      <p:italic r:id="rId61"/>
      <p:boldItalic r:id="rId62"/>
    </p:embeddedFont>
    <p:embeddedFont>
      <p:font typeface="Quicksand" panose="020B0604020202020204" charset="0"/>
      <p:regular r:id="rId63"/>
      <p:bold r:id="rId64"/>
      <p:italic r:id="rId65"/>
      <p:boldItalic r:id="rId66"/>
    </p:embeddedFont>
    <p:embeddedFont>
      <p:font typeface="Sitka Text Semibold"/>
      <p:bold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598" autoAdjust="0"/>
  </p:normalViewPr>
  <p:slideViewPr>
    <p:cSldViewPr snapToGrid="0" showGuides="1">
      <p:cViewPr varScale="1">
        <p:scale>
          <a:sx n="108" d="100"/>
          <a:sy n="108" d="100"/>
        </p:scale>
        <p:origin x="768" y="10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F8D01-16F2-45CD-87A8-6A655182180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BBC41-55C5-429A-8D6B-280696727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92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C1691109-F4F8-4597-962C-A4F4B7960636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4/3/2025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7C7FAD9F-AEE9-406E-B720-57D2B9DB2816}" type="slidenum">
              <a:rPr lang="en-US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8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6856" y="6333910"/>
            <a:ext cx="623605" cy="805492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27376" y="-184833"/>
            <a:ext cx="10842733" cy="78422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3288828" y="-2126763"/>
            <a:ext cx="4823589" cy="3837236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6236964" y="202688"/>
            <a:ext cx="649536" cy="759875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5282611" y="219723"/>
            <a:ext cx="532488" cy="974147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308945" y="5234369"/>
            <a:ext cx="12948437" cy="409492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591046" y="6089314"/>
            <a:ext cx="398951" cy="602613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7100921" y="6500167"/>
            <a:ext cx="469328" cy="51798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6382724" y="5956829"/>
            <a:ext cx="623568" cy="685576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938734" y="5808469"/>
            <a:ext cx="577495" cy="1082009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0409665" y="5607565"/>
            <a:ext cx="498719" cy="678823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765933" y="6060781"/>
            <a:ext cx="978999" cy="659643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820747" y="5533583"/>
            <a:ext cx="535640" cy="672197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2222906" y="5472367"/>
            <a:ext cx="1386252" cy="588421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3682030" y="6231687"/>
            <a:ext cx="1607505" cy="782861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3939670" y="-559040"/>
            <a:ext cx="974476" cy="1075835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5524570" y="5569387"/>
            <a:ext cx="623605" cy="805427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12779559" y="5757188"/>
            <a:ext cx="84943" cy="276755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9309777" y="5708133"/>
            <a:ext cx="979028" cy="659663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11253337" y="6201948"/>
            <a:ext cx="1607505" cy="782861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7265306" y="-101611"/>
            <a:ext cx="540811" cy="596873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3076767" y="1726292"/>
            <a:ext cx="6038400" cy="29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3076833" y="4497308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1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8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55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21" Type="http://schemas.openxmlformats.org/officeDocument/2006/relationships/image" Target="../media/image52.png"/><Relationship Id="rId34" Type="http://schemas.openxmlformats.org/officeDocument/2006/relationships/slide" Target="slide35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slide" Target="slide34.xml"/><Relationship Id="rId38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slide" Target="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slide" Target="slide33.xml"/><Relationship Id="rId37" Type="http://schemas.openxmlformats.org/officeDocument/2006/relationships/slide" Target="slide39.xml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slide" Target="slide36.xml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31" Type="http://schemas.openxmlformats.org/officeDocument/2006/relationships/slide" Target="slide32.xml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slide" Target="slide31.xml"/><Relationship Id="rId35" Type="http://schemas.openxmlformats.org/officeDocument/2006/relationships/slide" Target="slide37.xml"/><Relationship Id="rId8" Type="http://schemas.openxmlformats.org/officeDocument/2006/relationships/image" Target="../media/image39.png"/><Relationship Id="rId3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0414001" y="4490980"/>
            <a:ext cx="2648209" cy="2648209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8839200" y="5517029"/>
            <a:ext cx="8914931" cy="1118419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9014008" y="226676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2489201" y="266719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717843" y="4490979"/>
            <a:ext cx="2895893" cy="27432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0496131" y="-297742"/>
            <a:ext cx="2129648" cy="1898443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3425373" y="266720"/>
            <a:ext cx="55886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253498" y="2568813"/>
            <a:ext cx="1176045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7: OUR FAVOURITE SCHOOL ACTIVITIES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9853"/>
            <a:ext cx="12192000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978926" cy="143207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452496" y="7128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861" y="271857"/>
            <a:ext cx="467663" cy="33804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31917" cy="24733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are they talking about?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D4809CD-1A89-2A8D-CFED-BB6B8F05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7AFAE42-EA9C-B4F2-2095-394196EA2495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6FC6B3A2-2230-46DC-55CF-8E9B43DA729B}"/>
              </a:ext>
            </a:extLst>
          </p:cNvPr>
          <p:cNvSpPr/>
          <p:nvPr/>
        </p:nvSpPr>
        <p:spPr>
          <a:xfrm>
            <a:off x="7359125" y="1294601"/>
            <a:ext cx="3802528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ABCBD575-6CEB-D0D2-978C-85B9A0EE0443}"/>
              </a:ext>
            </a:extLst>
          </p:cNvPr>
          <p:cNvSpPr/>
          <p:nvPr/>
        </p:nvSpPr>
        <p:spPr>
          <a:xfrm>
            <a:off x="1866508" y="4939235"/>
            <a:ext cx="4599406" cy="1120030"/>
          </a:xfrm>
          <a:prstGeom prst="wedgeRoundRectCallout">
            <a:avLst>
              <a:gd name="adj1" fmla="val 21657"/>
              <a:gd name="adj2" fmla="val -947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AD39BC99-DB1B-4203-3B08-9EAF7C53C61E}"/>
              </a:ext>
            </a:extLst>
          </p:cNvPr>
          <p:cNvSpPr/>
          <p:nvPr/>
        </p:nvSpPr>
        <p:spPr>
          <a:xfrm>
            <a:off x="7598005" y="5223097"/>
            <a:ext cx="4373164" cy="633842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extLst>
      <p:ext uri="{BB962C8B-B14F-4D97-AF65-F5344CB8AC3E}">
        <p14:creationId xmlns:p14="http://schemas.microsoft.com/office/powerpoint/2010/main" val="40860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ounded Rectangular Callout 66"/>
          <p:cNvSpPr/>
          <p:nvPr/>
        </p:nvSpPr>
        <p:spPr>
          <a:xfrm>
            <a:off x="1460555" y="5880305"/>
            <a:ext cx="7366203" cy="703655"/>
          </a:xfrm>
          <a:prstGeom prst="wedgeRoundRectCallout">
            <a:avLst>
              <a:gd name="adj1" fmla="val -49772"/>
              <a:gd name="adj2" fmla="val -716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Reason why he likes 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9401B61-1E4E-63CC-7EC1-CF9600A40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819" y="1236629"/>
            <a:ext cx="6573523" cy="439725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255149" y="1159855"/>
            <a:ext cx="3392931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We use “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Why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” to ask about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reasons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.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2CC07294-F432-907B-E19A-93C83C46AB71}"/>
              </a:ext>
            </a:extLst>
          </p:cNvPr>
          <p:cNvSpPr/>
          <p:nvPr/>
        </p:nvSpPr>
        <p:spPr>
          <a:xfrm>
            <a:off x="2010975" y="1320073"/>
            <a:ext cx="3795936" cy="986842"/>
          </a:xfrm>
          <a:prstGeom prst="wedgeRoundRectCallout">
            <a:avLst>
              <a:gd name="adj1" fmla="val -28861"/>
              <a:gd name="adj2" fmla="val 755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CC6E6328-4A88-FAC5-A2EF-2AD51BAC9313}"/>
              </a:ext>
            </a:extLst>
          </p:cNvPr>
          <p:cNvSpPr/>
          <p:nvPr/>
        </p:nvSpPr>
        <p:spPr>
          <a:xfrm>
            <a:off x="2563664" y="4977352"/>
            <a:ext cx="4374464" cy="622593"/>
          </a:xfrm>
          <a:prstGeom prst="wedgeRoundRectCallout">
            <a:avLst>
              <a:gd name="adj1" fmla="val 9713"/>
              <a:gd name="adj2" fmla="val -1167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  <p:sp>
        <p:nvSpPr>
          <p:cNvPr id="66" name="Oval 65"/>
          <p:cNvSpPr/>
          <p:nvPr/>
        </p:nvSpPr>
        <p:spPr>
          <a:xfrm>
            <a:off x="2133639" y="1374035"/>
            <a:ext cx="783825" cy="5104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612298" y="5051594"/>
            <a:ext cx="1306074" cy="4863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66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10" y="169853"/>
            <a:ext cx="12040953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883392" cy="171961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41383" y="424696"/>
            <a:ext cx="467663" cy="38430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708FC6B-C643-1899-C46B-A12AC6FF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ED89764D-9BA1-7A91-658D-EF19BE512D2B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7359124" y="1294601"/>
            <a:ext cx="4522859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B2636A7A-CB63-6B72-4884-211D4499C8E3}"/>
              </a:ext>
            </a:extLst>
          </p:cNvPr>
          <p:cNvSpPr/>
          <p:nvPr/>
        </p:nvSpPr>
        <p:spPr>
          <a:xfrm>
            <a:off x="1470655" y="4939235"/>
            <a:ext cx="5231986" cy="917704"/>
          </a:xfrm>
          <a:prstGeom prst="wedgeRoundRectCallout">
            <a:avLst>
              <a:gd name="adj1" fmla="val 25266"/>
              <a:gd name="adj2" fmla="val -922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7776839" y="5141042"/>
            <a:ext cx="4105144" cy="715897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</a:t>
            </a:r>
            <a:b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useful.</a:t>
            </a:r>
          </a:p>
        </p:txBody>
      </p:sp>
      <p:pic>
        <p:nvPicPr>
          <p:cNvPr id="44" name="Track 70 (1)">
            <a:hlinkClick r:id="" action="ppaction://media"/>
            <a:extLst>
              <a:ext uri="{FF2B5EF4-FFF2-40B4-BE49-F238E27FC236}">
                <a16:creationId xmlns:a16="http://schemas.microsoft.com/office/drawing/2014/main" id="{4D0C4440-4E29-4BD2-924F-468EE853B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9787" y="504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8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1108451" y="1444726"/>
            <a:ext cx="7708003" cy="1598725"/>
          </a:xfrm>
          <a:prstGeom prst="wedgeRoundRectCallout">
            <a:avLst>
              <a:gd name="adj1" fmla="val -40633"/>
              <a:gd name="adj2" fmla="val 80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</a:t>
            </a:r>
          </a:p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solving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maths problems?</a:t>
            </a:r>
            <a:endParaRPr lang="vi-VN" sz="4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2493742" y="4158571"/>
            <a:ext cx="8670126" cy="1123113"/>
          </a:xfrm>
          <a:prstGeom prst="wedgeRoundRectCallout">
            <a:avLst>
              <a:gd name="adj1" fmla="val 51003"/>
              <a:gd name="adj2" fmla="val 885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extLst>
      <p:ext uri="{BB962C8B-B14F-4D97-AF65-F5344CB8AC3E}">
        <p14:creationId xmlns:p14="http://schemas.microsoft.com/office/powerpoint/2010/main" val="201587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13598" y="2162481"/>
            <a:ext cx="64139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Listen, point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say.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25DCD-A62F-6331-42FF-FF04B578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" y="971550"/>
            <a:ext cx="9246870" cy="568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9CD887-3266-A302-B53A-9E00EA73C1F1}"/>
              </a:ext>
            </a:extLst>
          </p:cNvPr>
          <p:cNvSpPr/>
          <p:nvPr/>
        </p:nvSpPr>
        <p:spPr>
          <a:xfrm>
            <a:off x="2983230" y="205740"/>
            <a:ext cx="5257800" cy="674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305570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-86488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4098" name="Picture 2" descr="Free vector youth day event with jumping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05" y="1658130"/>
            <a:ext cx="6523345" cy="35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336257" y="5387220"/>
            <a:ext cx="620989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We had a lot of fun.</a:t>
            </a:r>
          </a:p>
        </p:txBody>
      </p:sp>
    </p:spTree>
    <p:extLst>
      <p:ext uri="{BB962C8B-B14F-4D97-AF65-F5344CB8AC3E}">
        <p14:creationId xmlns:p14="http://schemas.microsoft.com/office/powerpoint/2010/main" val="354468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useful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Free vector toolbox for diy house repa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20620"/>
          <a:stretch/>
        </p:blipFill>
        <p:spPr bwMode="auto">
          <a:xfrm>
            <a:off x="3230722" y="2067327"/>
            <a:ext cx="5578332" cy="36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A07F490-733A-9DB1-C2C9-5060FB56E278}"/>
              </a:ext>
            </a:extLst>
          </p:cNvPr>
          <p:cNvSpPr txBox="1"/>
          <p:nvPr/>
        </p:nvSpPr>
        <p:spPr>
          <a:xfrm>
            <a:off x="3066384" y="5551827"/>
            <a:ext cx="633692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tools are useful.</a:t>
            </a:r>
          </a:p>
        </p:txBody>
      </p:sp>
    </p:spTree>
    <p:extLst>
      <p:ext uri="{BB962C8B-B14F-4D97-AF65-F5344CB8AC3E}">
        <p14:creationId xmlns:p14="http://schemas.microsoft.com/office/powerpoint/2010/main" val="42258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interesting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Free vector idea concept gather idea after brainstorming creative and innovative process with light bul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6" b="8801"/>
          <a:stretch/>
        </p:blipFill>
        <p:spPr bwMode="auto">
          <a:xfrm>
            <a:off x="3285639" y="1819853"/>
            <a:ext cx="4942065" cy="34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114448" y="5594547"/>
            <a:ext cx="712137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book is interesting.</a:t>
            </a:r>
          </a:p>
        </p:txBody>
      </p:sp>
    </p:spTree>
    <p:extLst>
      <p:ext uri="{BB962C8B-B14F-4D97-AF65-F5344CB8AC3E}">
        <p14:creationId xmlns:p14="http://schemas.microsoft.com/office/powerpoint/2010/main" val="400375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75" y="13380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55313" y="572911"/>
            <a:ext cx="8841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good for group work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80181" y="5074085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0" name="Picture 2" descr="Vector teamwork vector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51" y="1637266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8DF1D74-AC5D-10C3-ACF7-831AE04E2F71}"/>
              </a:ext>
            </a:extLst>
          </p:cNvPr>
          <p:cNvSpPr txBox="1"/>
          <p:nvPr/>
        </p:nvSpPr>
        <p:spPr>
          <a:xfrm>
            <a:off x="1308001" y="5424961"/>
            <a:ext cx="1016704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Doing projects is good for group work.</a:t>
            </a:r>
          </a:p>
        </p:txBody>
      </p:sp>
    </p:spTree>
    <p:extLst>
      <p:ext uri="{BB962C8B-B14F-4D97-AF65-F5344CB8AC3E}">
        <p14:creationId xmlns:p14="http://schemas.microsoft.com/office/powerpoint/2010/main" val="133944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931" y="940702"/>
            <a:ext cx="757877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372386" y="2075598"/>
            <a:ext cx="74544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4" y="137536"/>
            <a:ext cx="1137477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1909269" cy="177252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287458" y="124118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5969" y="232647"/>
            <a:ext cx="762702" cy="69572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57349" cy="42938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11361" y="489076"/>
            <a:ext cx="1059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playing games?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77455" y="5614914"/>
            <a:ext cx="843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fun.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2542EAE-630A-9003-9F0E-257D6F6D3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33" y="1495463"/>
            <a:ext cx="6275253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61B1C79-D294-2C75-23EA-E76E2B3A31EF}"/>
              </a:ext>
            </a:extLst>
          </p:cNvPr>
          <p:cNvSpPr txBox="1"/>
          <p:nvPr/>
        </p:nvSpPr>
        <p:spPr>
          <a:xfrm>
            <a:off x="4297495" y="4628529"/>
            <a:ext cx="397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 u="none" strike="noStrike" baseline="0" dirty="0" err="1"/>
              <a:t>play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games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fun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00" end="3373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3766" y="24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7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69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4" y="0"/>
            <a:ext cx="11518013" cy="69900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98" y="0"/>
            <a:ext cx="1621165" cy="176056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65624" y="509433"/>
            <a:ext cx="645584" cy="56590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310016" y="128253"/>
            <a:ext cx="801825" cy="339580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71776" y="196232"/>
            <a:ext cx="1031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doing projects?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47270" y="5236573"/>
            <a:ext cx="10165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it’s good for group work.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677E8B3-2D05-5CBE-CD6A-131E85058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833" y="1092780"/>
            <a:ext cx="6060331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040C031-4DD8-A4B1-06E3-B7C96775D503}"/>
              </a:ext>
            </a:extLst>
          </p:cNvPr>
          <p:cNvSpPr txBox="1"/>
          <p:nvPr/>
        </p:nvSpPr>
        <p:spPr>
          <a:xfrm>
            <a:off x="3284661" y="3729341"/>
            <a:ext cx="5622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0" i="0" u="none" strike="noStrike" baseline="0" dirty="0"/>
              <a:t>do </a:t>
            </a:r>
            <a:r>
              <a:rPr lang="vi-VN" sz="4000" b="0" i="0" u="none" strike="noStrike" baseline="0" dirty="0" err="1"/>
              <a:t>projects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good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for</a:t>
            </a:r>
            <a:r>
              <a:rPr lang="vi-VN" sz="4000" dirty="0"/>
              <a:t> </a:t>
            </a:r>
            <a:r>
              <a:rPr lang="vi-VN" sz="4000" b="0" i="0" u="none" strike="noStrike" baseline="0" dirty="0" err="1"/>
              <a:t>group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work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2340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4474" y="312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0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4508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744395" cy="167450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670725" y="460613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21724" y="158063"/>
            <a:ext cx="645584" cy="65505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45185" y="690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031620" y="5547115"/>
            <a:ext cx="1081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interesting.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31561" y="563404"/>
            <a:ext cx="1033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reading books?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8125077-EB5E-4025-6972-036E65DEA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448" y="1449580"/>
            <a:ext cx="5045373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6CF8883-337D-AAE9-A0BB-045D935D6D82}"/>
              </a:ext>
            </a:extLst>
          </p:cNvPr>
          <p:cNvSpPr txBox="1"/>
          <p:nvPr/>
        </p:nvSpPr>
        <p:spPr>
          <a:xfrm>
            <a:off x="4535055" y="4079600"/>
            <a:ext cx="318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vi-VN" sz="4000" b="0" i="0" u="none" strike="noStrike" baseline="0" dirty="0" err="1"/>
              <a:t>read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books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interesting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0" end="1261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9638" y="743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9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610" y="120313"/>
            <a:ext cx="11556745" cy="673768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76068" y="-16591"/>
            <a:ext cx="1862666" cy="164513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33751-ABD1-4E21-8345-AC109DB6D281}"/>
              </a:ext>
            </a:extLst>
          </p:cNvPr>
          <p:cNvSpPr/>
          <p:nvPr/>
        </p:nvSpPr>
        <p:spPr>
          <a:xfrm>
            <a:off x="1176370" y="120313"/>
            <a:ext cx="252984" cy="306186"/>
          </a:xfrm>
          <a:custGeom>
            <a:avLst/>
            <a:gdLst>
              <a:gd name="connsiteX0" fmla="*/ 177238 w 252984"/>
              <a:gd name="connsiteY0" fmla="*/ 73802 h 306186"/>
              <a:gd name="connsiteX1" fmla="*/ 66473 w 252984"/>
              <a:gd name="connsiteY1" fmla="*/ 211041 h 306186"/>
              <a:gd name="connsiteX2" fmla="*/ 53978 w 252984"/>
              <a:gd name="connsiteY2" fmla="*/ 250221 h 306186"/>
              <a:gd name="connsiteX3" fmla="*/ 119420 w 252984"/>
              <a:gd name="connsiteY3" fmla="*/ 229043 h 306186"/>
              <a:gd name="connsiteX4" fmla="*/ 165590 w 252984"/>
              <a:gd name="connsiteY4" fmla="*/ 175884 h 306186"/>
              <a:gd name="connsiteX5" fmla="*/ 232303 w 252984"/>
              <a:gd name="connsiteY5" fmla="*/ 83121 h 306186"/>
              <a:gd name="connsiteX6" fmla="*/ 248611 w 252984"/>
              <a:gd name="connsiteY6" fmla="*/ 18102 h 306186"/>
              <a:gd name="connsiteX7" fmla="*/ 212395 w 252984"/>
              <a:gd name="connsiteY7" fmla="*/ 100 h 306186"/>
              <a:gd name="connsiteX8" fmla="*/ 172367 w 252984"/>
              <a:gd name="connsiteY8" fmla="*/ 13443 h 306186"/>
              <a:gd name="connsiteX9" fmla="*/ 27081 w 252984"/>
              <a:gd name="connsiteY9" fmla="*/ 179272 h 306186"/>
              <a:gd name="connsiteX10" fmla="*/ 5902 w 252984"/>
              <a:gd name="connsiteY10" fmla="*/ 276060 h 306186"/>
              <a:gd name="connsiteX11" fmla="*/ 74521 w 252984"/>
              <a:gd name="connsiteY11" fmla="*/ 304863 h 306186"/>
              <a:gd name="connsiteX12" fmla="*/ 144200 w 252984"/>
              <a:gd name="connsiteY12" fmla="*/ 268647 h 306186"/>
              <a:gd name="connsiteX13" fmla="*/ 246070 w 252984"/>
              <a:gd name="connsiteY13" fmla="*/ 160000 h 3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984" h="306186">
                <a:moveTo>
                  <a:pt x="177238" y="73802"/>
                </a:moveTo>
                <a:lnTo>
                  <a:pt x="66473" y="211041"/>
                </a:lnTo>
                <a:cubicBezTo>
                  <a:pt x="57367" y="222477"/>
                  <a:pt x="47836" y="237091"/>
                  <a:pt x="53978" y="250221"/>
                </a:cubicBezTo>
                <a:cubicBezTo>
                  <a:pt x="77774" y="252445"/>
                  <a:pt x="101440" y="244787"/>
                  <a:pt x="119420" y="229043"/>
                </a:cubicBezTo>
                <a:cubicBezTo>
                  <a:pt x="137168" y="213517"/>
                  <a:pt x="152692" y="195631"/>
                  <a:pt x="165590" y="175884"/>
                </a:cubicBezTo>
                <a:lnTo>
                  <a:pt x="232303" y="83121"/>
                </a:lnTo>
                <a:cubicBezTo>
                  <a:pt x="246070" y="63848"/>
                  <a:pt x="260471" y="38645"/>
                  <a:pt x="248611" y="18102"/>
                </a:cubicBezTo>
                <a:cubicBezTo>
                  <a:pt x="240690" y="5995"/>
                  <a:pt x="226839" y="-888"/>
                  <a:pt x="212395" y="100"/>
                </a:cubicBezTo>
                <a:cubicBezTo>
                  <a:pt x="198163" y="1240"/>
                  <a:pt x="184439" y="5819"/>
                  <a:pt x="172367" y="13443"/>
                </a:cubicBezTo>
                <a:cubicBezTo>
                  <a:pt x="108831" y="50082"/>
                  <a:pt x="66473" y="115948"/>
                  <a:pt x="27081" y="179272"/>
                </a:cubicBezTo>
                <a:cubicBezTo>
                  <a:pt x="8867" y="208711"/>
                  <a:pt x="-9770" y="245562"/>
                  <a:pt x="5902" y="276060"/>
                </a:cubicBezTo>
                <a:cubicBezTo>
                  <a:pt x="20681" y="298852"/>
                  <a:pt x="47902" y="310278"/>
                  <a:pt x="74521" y="304863"/>
                </a:cubicBezTo>
                <a:cubicBezTo>
                  <a:pt x="100480" y="298998"/>
                  <a:pt x="124482" y="286522"/>
                  <a:pt x="144200" y="268647"/>
                </a:cubicBezTo>
                <a:cubicBezTo>
                  <a:pt x="183169" y="237487"/>
                  <a:pt x="217478" y="200898"/>
                  <a:pt x="246070" y="160000"/>
                </a:cubicBezTo>
              </a:path>
            </a:pathLst>
          </a:custGeom>
          <a:noFill/>
          <a:ln w="21168" cap="rnd">
            <a:solidFill>
              <a:srgbClr val="FFE2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-61127" y="314225"/>
            <a:ext cx="623191" cy="58610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22696" y="98681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5879556"/>
            <a:ext cx="902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it’s useful.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273406"/>
            <a:ext cx="8707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solving maths problems?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67FA483-716D-1B21-C802-62E0C9336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35" y="1890639"/>
            <a:ext cx="5647082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DD5B38C-6BF8-6E53-52C0-72D3F8C13491}"/>
              </a:ext>
            </a:extLst>
          </p:cNvPr>
          <p:cNvSpPr txBox="1"/>
          <p:nvPr/>
        </p:nvSpPr>
        <p:spPr>
          <a:xfrm>
            <a:off x="3483126" y="4579942"/>
            <a:ext cx="5463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900" b="0" i="0" u="none" strike="noStrike" baseline="0" dirty="0" err="1"/>
              <a:t>solve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maths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problems</a:t>
            </a:r>
            <a:r>
              <a:rPr lang="vi-VN" sz="3900" b="0" i="0" u="none" strike="noStrike" baseline="0" dirty="0"/>
              <a:t> / </a:t>
            </a:r>
            <a:r>
              <a:rPr lang="vi-VN" sz="3900" b="0" i="0" u="none" strike="noStrike" baseline="0" dirty="0" err="1"/>
              <a:t>useful</a:t>
            </a:r>
            <a:endParaRPr lang="vi-VN" sz="39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8081" y="409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21" y="146994"/>
            <a:ext cx="12168279" cy="6983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83562" y="299627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694338" y="300846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Work in pairs. Ask and answer.</a:t>
            </a:r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581" y="111498"/>
            <a:ext cx="790619" cy="7906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4888E7C-680A-D5C8-1388-7FFCC8C51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5447"/>
            <a:ext cx="12192000" cy="521001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F57877B-04DB-E3EB-9F5A-846E61D1DFD5}"/>
              </a:ext>
            </a:extLst>
          </p:cNvPr>
          <p:cNvSpPr txBox="1"/>
          <p:nvPr/>
        </p:nvSpPr>
        <p:spPr>
          <a:xfrm>
            <a:off x="82720" y="2753421"/>
            <a:ext cx="492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Why does he / she like __?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34E960-AD41-9591-7440-BE73CA7C2F35}"/>
              </a:ext>
            </a:extLst>
          </p:cNvPr>
          <p:cNvSpPr txBox="1"/>
          <p:nvPr/>
        </p:nvSpPr>
        <p:spPr>
          <a:xfrm>
            <a:off x="283562" y="4306358"/>
            <a:ext cx="350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Because he / she thinks it’s _______.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A3B482-2CD0-74D0-6D4E-B61DFBE6C077}"/>
              </a:ext>
            </a:extLst>
          </p:cNvPr>
          <p:cNvSpPr txBox="1"/>
          <p:nvPr/>
        </p:nvSpPr>
        <p:spPr>
          <a:xfrm>
            <a:off x="5011795" y="3069096"/>
            <a:ext cx="28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strike="noStrike" baseline="0" dirty="0" err="1"/>
              <a:t>play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games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fun</a:t>
            </a:r>
            <a:endParaRPr lang="vi-VN" sz="2800" b="0" i="0" u="none" strike="noStrike" baseline="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52C54D6-A6FB-330B-40CB-161C45B3F0AD}"/>
              </a:ext>
            </a:extLst>
          </p:cNvPr>
          <p:cNvSpPr txBox="1"/>
          <p:nvPr/>
        </p:nvSpPr>
        <p:spPr>
          <a:xfrm>
            <a:off x="8430849" y="2966090"/>
            <a:ext cx="359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do </a:t>
            </a:r>
            <a:r>
              <a:rPr lang="vi-VN" sz="2800" b="0" i="0" u="none" strike="noStrike" baseline="0" dirty="0" err="1"/>
              <a:t>projects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good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for</a:t>
            </a:r>
            <a:r>
              <a:rPr lang="vi-VN" sz="2800" dirty="0"/>
              <a:t> </a:t>
            </a:r>
            <a:r>
              <a:rPr lang="vi-VN" sz="2800" b="0" i="0" u="none" strike="noStrike" baseline="0" dirty="0" err="1"/>
              <a:t>group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work</a:t>
            </a:r>
            <a:endParaRPr lang="vi-VN" sz="2800" b="0" i="0" u="none" strike="noStrike" baseline="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B4168B-DA7A-E683-F875-BABB2F20876D}"/>
              </a:ext>
            </a:extLst>
          </p:cNvPr>
          <p:cNvSpPr txBox="1"/>
          <p:nvPr/>
        </p:nvSpPr>
        <p:spPr>
          <a:xfrm>
            <a:off x="5299548" y="5721355"/>
            <a:ext cx="2288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 err="1"/>
              <a:t>read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books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interesting</a:t>
            </a:r>
            <a:endParaRPr lang="vi-VN" sz="2800" b="0" i="0" u="none" strike="noStrike" baseline="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4F41D6-4609-3F21-83C7-16F2484F4AC2}"/>
              </a:ext>
            </a:extLst>
          </p:cNvPr>
          <p:cNvSpPr txBox="1"/>
          <p:nvPr/>
        </p:nvSpPr>
        <p:spPr>
          <a:xfrm>
            <a:off x="8381715" y="5776214"/>
            <a:ext cx="3810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solve maths problems/ useful</a:t>
            </a:r>
          </a:p>
        </p:txBody>
      </p:sp>
    </p:spTree>
    <p:extLst>
      <p:ext uri="{BB962C8B-B14F-4D97-AF65-F5344CB8AC3E}">
        <p14:creationId xmlns:p14="http://schemas.microsoft.com/office/powerpoint/2010/main" val="29251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71" grpId="1"/>
      <p:bldP spid="72" grpId="0"/>
      <p:bldP spid="7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554000" y="2767280"/>
            <a:ext cx="48878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94" y="-147666"/>
            <a:ext cx="11298446" cy="7316598"/>
          </a:xfrm>
          <a:prstGeom prst="rect">
            <a:avLst/>
          </a:prstGeom>
        </p:spPr>
      </p:pic>
      <p:pic>
        <p:nvPicPr>
          <p:cNvPr id="1026" name="Picture 2" descr="https://media.istockphoto.com/vectors/boy-and-girl-working-together-vector-id496602642?k=6&amp;m=496602642&amp;s=612x612&amp;w=0&amp;h=saHsx01aAkfxcGrIqWPN_VGw51a7fFojcsegxzcG42k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13" y="3684253"/>
            <a:ext cx="4106379" cy="33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84037" y="792510"/>
            <a:ext cx="4246777" cy="2236304"/>
          </a:xfrm>
          <a:prstGeom prst="wedgeRoundRectCallout">
            <a:avLst>
              <a:gd name="adj1" fmla="val 44456"/>
              <a:gd name="adj2" fmla="val 7528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Why does he / she like _______?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2470" y="1212442"/>
            <a:ext cx="5495827" cy="1762816"/>
          </a:xfrm>
          <a:prstGeom prst="wedgeRoundRectCallout">
            <a:avLst>
              <a:gd name="adj1" fmla="val -39120"/>
              <a:gd name="adj2" fmla="val 8968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Because he / she thinks ______. </a:t>
            </a:r>
          </a:p>
        </p:txBody>
      </p:sp>
    </p:spTree>
    <p:extLst>
      <p:ext uri="{BB962C8B-B14F-4D97-AF65-F5344CB8AC3E}">
        <p14:creationId xmlns:p14="http://schemas.microsoft.com/office/powerpoint/2010/main" val="367335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488" y="218610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55321" y="-133196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9686" y="2443243"/>
            <a:ext cx="9739871" cy="17762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951579" y="2732579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32" y="-397292"/>
            <a:ext cx="1026001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17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55019" y="0"/>
            <a:ext cx="12136981" cy="68580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9" y="2668220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76" y="4755781"/>
            <a:ext cx="695325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27396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4900246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89" y="63083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27" y="5960695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28" y="5746383"/>
            <a:ext cx="428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40" y="633693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40" y="389218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40" y="3889007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02" y="2668220"/>
            <a:ext cx="1000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15" y="3676282"/>
            <a:ext cx="100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2596783"/>
            <a:ext cx="1857375" cy="1394876"/>
            <a:chOff x="3428992" y="2214554"/>
            <a:chExt cx="1857388" cy="1394349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5" cy="132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1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2603131"/>
            <a:ext cx="1857375" cy="785813"/>
            <a:chOff x="3428992" y="2214554"/>
            <a:chExt cx="1857388" cy="785818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2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9105627" y="2603131"/>
            <a:ext cx="1857375" cy="785813"/>
            <a:chOff x="3428992" y="2214554"/>
            <a:chExt cx="1857388" cy="785818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3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28" y="5746382"/>
            <a:ext cx="773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3603258"/>
            <a:ext cx="1879600" cy="928688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4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3603258"/>
            <a:ext cx="1879600" cy="928688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5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9083401" y="3603258"/>
            <a:ext cx="1879600" cy="928688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6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4674823"/>
            <a:ext cx="1879600" cy="928687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7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9154839" y="4684348"/>
            <a:ext cx="1879600" cy="928687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TW" sz="4000" dirty="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8</a:t>
              </a:r>
              <a:endParaRPr kumimoji="0" lang="zh-TW" altLang="en-US" sz="40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5" y="5603508"/>
            <a:ext cx="1928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1 point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4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2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5674944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3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4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088" y="5859778"/>
            <a:ext cx="2357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8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Take 5 points</a:t>
            </a:r>
            <a:endParaRPr kumimoji="0" lang="zh-TW" altLang="en-US" sz="2800" dirty="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563" y="61369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081315" y="26698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5814" y="35318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39" y="1531571"/>
            <a:ext cx="25003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02" y="3171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4000" y="313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75" y="3425824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6163" y="62893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162277" y="16411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3414" y="36842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77" y="2746007"/>
            <a:ext cx="250031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66" y="4695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600" y="1837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14" y="1603007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02" y="1531569"/>
            <a:ext cx="1809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938" y="-968744"/>
            <a:ext cx="666751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90" y="2603133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938" y="4603382"/>
            <a:ext cx="642939" cy="83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6100" y="4755782"/>
            <a:ext cx="642937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50" y="3179223"/>
            <a:ext cx="25003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55019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622241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2</a:t>
            </a: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3189464" y="1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3</a:t>
            </a: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4739109" y="40270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4</a:t>
            </a: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75499" y="1217892"/>
            <a:ext cx="878075" cy="934005"/>
          </a:xfrm>
          <a:custGeom>
            <a:avLst/>
            <a:gdLst>
              <a:gd name="connsiteX0" fmla="*/ 0 w 878075"/>
              <a:gd name="connsiteY0" fmla="*/ 0 h 934005"/>
              <a:gd name="connsiteX1" fmla="*/ 456599 w 878075"/>
              <a:gd name="connsiteY1" fmla="*/ 0 h 934005"/>
              <a:gd name="connsiteX2" fmla="*/ 878075 w 878075"/>
              <a:gd name="connsiteY2" fmla="*/ 0 h 934005"/>
              <a:gd name="connsiteX3" fmla="*/ 878075 w 878075"/>
              <a:gd name="connsiteY3" fmla="*/ 476343 h 934005"/>
              <a:gd name="connsiteX4" fmla="*/ 878075 w 878075"/>
              <a:gd name="connsiteY4" fmla="*/ 934005 h 934005"/>
              <a:gd name="connsiteX5" fmla="*/ 439038 w 878075"/>
              <a:gd name="connsiteY5" fmla="*/ 934005 h 934005"/>
              <a:gd name="connsiteX6" fmla="*/ 0 w 878075"/>
              <a:gd name="connsiteY6" fmla="*/ 934005 h 934005"/>
              <a:gd name="connsiteX7" fmla="*/ 0 w 878075"/>
              <a:gd name="connsiteY7" fmla="*/ 448322 h 934005"/>
              <a:gd name="connsiteX8" fmla="*/ 0 w 878075"/>
              <a:gd name="connsiteY8" fmla="*/ 0 h 9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34005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2303" y="106877"/>
                  <a:pt x="876709" y="317765"/>
                  <a:pt x="878075" y="476343"/>
                </a:cubicBezTo>
                <a:cubicBezTo>
                  <a:pt x="879441" y="634921"/>
                  <a:pt x="893611" y="732697"/>
                  <a:pt x="878075" y="934005"/>
                </a:cubicBezTo>
                <a:cubicBezTo>
                  <a:pt x="725502" y="914789"/>
                  <a:pt x="558643" y="926262"/>
                  <a:pt x="439038" y="934005"/>
                </a:cubicBezTo>
                <a:cubicBezTo>
                  <a:pt x="319433" y="941748"/>
                  <a:pt x="174686" y="917982"/>
                  <a:pt x="0" y="934005"/>
                </a:cubicBezTo>
                <a:cubicBezTo>
                  <a:pt x="8075" y="741731"/>
                  <a:pt x="-21510" y="567508"/>
                  <a:pt x="0" y="448322"/>
                </a:cubicBezTo>
                <a:cubicBezTo>
                  <a:pt x="21510" y="329136"/>
                  <a:pt x="-7451" y="127796"/>
                  <a:pt x="0" y="0"/>
                </a:cubicBezTo>
                <a:close/>
              </a:path>
              <a:path w="878075" h="934005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94229" y="174645"/>
                  <a:pt x="868598" y="325941"/>
                  <a:pt x="878075" y="467003"/>
                </a:cubicBezTo>
                <a:cubicBezTo>
                  <a:pt x="887552" y="608065"/>
                  <a:pt x="884558" y="814390"/>
                  <a:pt x="878075" y="934005"/>
                </a:cubicBezTo>
                <a:cubicBezTo>
                  <a:pt x="720284" y="953945"/>
                  <a:pt x="568022" y="920367"/>
                  <a:pt x="430257" y="934005"/>
                </a:cubicBezTo>
                <a:cubicBezTo>
                  <a:pt x="292492" y="947643"/>
                  <a:pt x="151700" y="950828"/>
                  <a:pt x="0" y="934005"/>
                </a:cubicBezTo>
                <a:cubicBezTo>
                  <a:pt x="-22554" y="709749"/>
                  <a:pt x="-14503" y="615532"/>
                  <a:pt x="0" y="467003"/>
                </a:cubicBezTo>
                <a:cubicBezTo>
                  <a:pt x="14503" y="318474"/>
                  <a:pt x="15360" y="20437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5</a:t>
            </a: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645581" y="1253937"/>
            <a:ext cx="878075" cy="889347"/>
          </a:xfrm>
          <a:custGeom>
            <a:avLst/>
            <a:gdLst>
              <a:gd name="connsiteX0" fmla="*/ 0 w 878075"/>
              <a:gd name="connsiteY0" fmla="*/ 0 h 889347"/>
              <a:gd name="connsiteX1" fmla="*/ 456599 w 878075"/>
              <a:gd name="connsiteY1" fmla="*/ 0 h 889347"/>
              <a:gd name="connsiteX2" fmla="*/ 878075 w 878075"/>
              <a:gd name="connsiteY2" fmla="*/ 0 h 889347"/>
              <a:gd name="connsiteX3" fmla="*/ 878075 w 878075"/>
              <a:gd name="connsiteY3" fmla="*/ 453567 h 889347"/>
              <a:gd name="connsiteX4" fmla="*/ 878075 w 878075"/>
              <a:gd name="connsiteY4" fmla="*/ 889347 h 889347"/>
              <a:gd name="connsiteX5" fmla="*/ 439038 w 878075"/>
              <a:gd name="connsiteY5" fmla="*/ 889347 h 889347"/>
              <a:gd name="connsiteX6" fmla="*/ 0 w 878075"/>
              <a:gd name="connsiteY6" fmla="*/ 889347 h 889347"/>
              <a:gd name="connsiteX7" fmla="*/ 0 w 878075"/>
              <a:gd name="connsiteY7" fmla="*/ 426887 h 889347"/>
              <a:gd name="connsiteX8" fmla="*/ 0 w 878075"/>
              <a:gd name="connsiteY8" fmla="*/ 0 h 88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8934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4641" y="138762"/>
                  <a:pt x="873692" y="256116"/>
                  <a:pt x="878075" y="453567"/>
                </a:cubicBezTo>
                <a:cubicBezTo>
                  <a:pt x="882458" y="651018"/>
                  <a:pt x="867554" y="768766"/>
                  <a:pt x="878075" y="889347"/>
                </a:cubicBezTo>
                <a:cubicBezTo>
                  <a:pt x="725502" y="870131"/>
                  <a:pt x="558643" y="881604"/>
                  <a:pt x="439038" y="889347"/>
                </a:cubicBezTo>
                <a:cubicBezTo>
                  <a:pt x="319433" y="897090"/>
                  <a:pt x="174686" y="873324"/>
                  <a:pt x="0" y="889347"/>
                </a:cubicBezTo>
                <a:cubicBezTo>
                  <a:pt x="14613" y="667885"/>
                  <a:pt x="20929" y="640823"/>
                  <a:pt x="0" y="426887"/>
                </a:cubicBezTo>
                <a:cubicBezTo>
                  <a:pt x="-20929" y="212951"/>
                  <a:pt x="4414" y="88180"/>
                  <a:pt x="0" y="0"/>
                </a:cubicBezTo>
                <a:close/>
              </a:path>
              <a:path w="878075" h="88934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8258" y="163664"/>
                  <a:pt x="880867" y="306135"/>
                  <a:pt x="878075" y="444674"/>
                </a:cubicBezTo>
                <a:cubicBezTo>
                  <a:pt x="875283" y="583213"/>
                  <a:pt x="899712" y="727312"/>
                  <a:pt x="878075" y="889347"/>
                </a:cubicBezTo>
                <a:cubicBezTo>
                  <a:pt x="720284" y="909287"/>
                  <a:pt x="568022" y="875709"/>
                  <a:pt x="430257" y="889347"/>
                </a:cubicBezTo>
                <a:cubicBezTo>
                  <a:pt x="292492" y="902985"/>
                  <a:pt x="151700" y="906170"/>
                  <a:pt x="0" y="889347"/>
                </a:cubicBezTo>
                <a:cubicBezTo>
                  <a:pt x="-20365" y="706115"/>
                  <a:pt x="4375" y="577136"/>
                  <a:pt x="0" y="444674"/>
                </a:cubicBezTo>
                <a:cubicBezTo>
                  <a:pt x="-4375" y="312212"/>
                  <a:pt x="5461" y="211806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6</a:t>
            </a: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3185355" y="1277134"/>
            <a:ext cx="878075" cy="873087"/>
          </a:xfrm>
          <a:custGeom>
            <a:avLst/>
            <a:gdLst>
              <a:gd name="connsiteX0" fmla="*/ 0 w 878075"/>
              <a:gd name="connsiteY0" fmla="*/ 0 h 873087"/>
              <a:gd name="connsiteX1" fmla="*/ 456599 w 878075"/>
              <a:gd name="connsiteY1" fmla="*/ 0 h 873087"/>
              <a:gd name="connsiteX2" fmla="*/ 878075 w 878075"/>
              <a:gd name="connsiteY2" fmla="*/ 0 h 873087"/>
              <a:gd name="connsiteX3" fmla="*/ 878075 w 878075"/>
              <a:gd name="connsiteY3" fmla="*/ 445274 h 873087"/>
              <a:gd name="connsiteX4" fmla="*/ 878075 w 878075"/>
              <a:gd name="connsiteY4" fmla="*/ 873087 h 873087"/>
              <a:gd name="connsiteX5" fmla="*/ 439038 w 878075"/>
              <a:gd name="connsiteY5" fmla="*/ 873087 h 873087"/>
              <a:gd name="connsiteX6" fmla="*/ 0 w 878075"/>
              <a:gd name="connsiteY6" fmla="*/ 873087 h 873087"/>
              <a:gd name="connsiteX7" fmla="*/ 0 w 878075"/>
              <a:gd name="connsiteY7" fmla="*/ 419082 h 873087"/>
              <a:gd name="connsiteX8" fmla="*/ 0 w 878075"/>
              <a:gd name="connsiteY8" fmla="*/ 0 h 87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7308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5247" y="183469"/>
                  <a:pt x="879633" y="349966"/>
                  <a:pt x="878075" y="445274"/>
                </a:cubicBezTo>
                <a:cubicBezTo>
                  <a:pt x="876517" y="540582"/>
                  <a:pt x="889819" y="671383"/>
                  <a:pt x="878075" y="873087"/>
                </a:cubicBezTo>
                <a:cubicBezTo>
                  <a:pt x="725502" y="853871"/>
                  <a:pt x="558643" y="865344"/>
                  <a:pt x="439038" y="873087"/>
                </a:cubicBezTo>
                <a:cubicBezTo>
                  <a:pt x="319433" y="880830"/>
                  <a:pt x="174686" y="857064"/>
                  <a:pt x="0" y="873087"/>
                </a:cubicBezTo>
                <a:cubicBezTo>
                  <a:pt x="-13873" y="689961"/>
                  <a:pt x="15101" y="568964"/>
                  <a:pt x="0" y="419082"/>
                </a:cubicBezTo>
                <a:cubicBezTo>
                  <a:pt x="-15101" y="269201"/>
                  <a:pt x="8957" y="165595"/>
                  <a:pt x="0" y="0"/>
                </a:cubicBezTo>
                <a:close/>
              </a:path>
              <a:path w="878075" h="87308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3658" y="115803"/>
                  <a:pt x="862679" y="347216"/>
                  <a:pt x="878075" y="436544"/>
                </a:cubicBezTo>
                <a:cubicBezTo>
                  <a:pt x="893471" y="525872"/>
                  <a:pt x="895296" y="701509"/>
                  <a:pt x="878075" y="873087"/>
                </a:cubicBezTo>
                <a:cubicBezTo>
                  <a:pt x="720284" y="893027"/>
                  <a:pt x="568022" y="859449"/>
                  <a:pt x="430257" y="873087"/>
                </a:cubicBezTo>
                <a:cubicBezTo>
                  <a:pt x="292492" y="886725"/>
                  <a:pt x="151700" y="889910"/>
                  <a:pt x="0" y="873087"/>
                </a:cubicBezTo>
                <a:cubicBezTo>
                  <a:pt x="-16240" y="657269"/>
                  <a:pt x="-8824" y="653761"/>
                  <a:pt x="0" y="436544"/>
                </a:cubicBezTo>
                <a:cubicBezTo>
                  <a:pt x="8824" y="219327"/>
                  <a:pt x="5644" y="140478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7</a:t>
            </a: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4787075" y="1286005"/>
            <a:ext cx="878075" cy="867651"/>
          </a:xfrm>
          <a:custGeom>
            <a:avLst/>
            <a:gdLst>
              <a:gd name="connsiteX0" fmla="*/ 0 w 878075"/>
              <a:gd name="connsiteY0" fmla="*/ 0 h 867651"/>
              <a:gd name="connsiteX1" fmla="*/ 456599 w 878075"/>
              <a:gd name="connsiteY1" fmla="*/ 0 h 867651"/>
              <a:gd name="connsiteX2" fmla="*/ 878075 w 878075"/>
              <a:gd name="connsiteY2" fmla="*/ 0 h 867651"/>
              <a:gd name="connsiteX3" fmla="*/ 878075 w 878075"/>
              <a:gd name="connsiteY3" fmla="*/ 442502 h 867651"/>
              <a:gd name="connsiteX4" fmla="*/ 878075 w 878075"/>
              <a:gd name="connsiteY4" fmla="*/ 867651 h 867651"/>
              <a:gd name="connsiteX5" fmla="*/ 439038 w 878075"/>
              <a:gd name="connsiteY5" fmla="*/ 867651 h 867651"/>
              <a:gd name="connsiteX6" fmla="*/ 0 w 878075"/>
              <a:gd name="connsiteY6" fmla="*/ 867651 h 867651"/>
              <a:gd name="connsiteX7" fmla="*/ 0 w 878075"/>
              <a:gd name="connsiteY7" fmla="*/ 416472 h 867651"/>
              <a:gd name="connsiteX8" fmla="*/ 0 w 878075"/>
              <a:gd name="connsiteY8" fmla="*/ 0 h 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67651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8354" y="196061"/>
                  <a:pt x="869445" y="337535"/>
                  <a:pt x="878075" y="442502"/>
                </a:cubicBezTo>
                <a:cubicBezTo>
                  <a:pt x="886705" y="547469"/>
                  <a:pt x="884109" y="707688"/>
                  <a:pt x="878075" y="867651"/>
                </a:cubicBezTo>
                <a:cubicBezTo>
                  <a:pt x="725502" y="848435"/>
                  <a:pt x="558643" y="859908"/>
                  <a:pt x="439038" y="867651"/>
                </a:cubicBezTo>
                <a:cubicBezTo>
                  <a:pt x="319433" y="875394"/>
                  <a:pt x="174686" y="851628"/>
                  <a:pt x="0" y="867651"/>
                </a:cubicBezTo>
                <a:cubicBezTo>
                  <a:pt x="7246" y="665745"/>
                  <a:pt x="-4244" y="538452"/>
                  <a:pt x="0" y="416472"/>
                </a:cubicBezTo>
                <a:cubicBezTo>
                  <a:pt x="4244" y="294492"/>
                  <a:pt x="-2757" y="169605"/>
                  <a:pt x="0" y="0"/>
                </a:cubicBezTo>
                <a:close/>
              </a:path>
              <a:path w="878075" h="867651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56762" y="134556"/>
                  <a:pt x="883532" y="339793"/>
                  <a:pt x="878075" y="433826"/>
                </a:cubicBezTo>
                <a:cubicBezTo>
                  <a:pt x="872618" y="527859"/>
                  <a:pt x="859638" y="681485"/>
                  <a:pt x="878075" y="867651"/>
                </a:cubicBezTo>
                <a:cubicBezTo>
                  <a:pt x="720284" y="887591"/>
                  <a:pt x="568022" y="854013"/>
                  <a:pt x="430257" y="867651"/>
                </a:cubicBezTo>
                <a:cubicBezTo>
                  <a:pt x="292492" y="881289"/>
                  <a:pt x="151700" y="884474"/>
                  <a:pt x="0" y="867651"/>
                </a:cubicBezTo>
                <a:cubicBezTo>
                  <a:pt x="17549" y="708701"/>
                  <a:pt x="15262" y="530255"/>
                  <a:pt x="0" y="433826"/>
                </a:cubicBezTo>
                <a:cubicBezTo>
                  <a:pt x="-15262" y="337397"/>
                  <a:pt x="6138" y="20309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8</a:t>
            </a:r>
          </a:p>
        </p:txBody>
      </p:sp>
      <p:pic>
        <p:nvPicPr>
          <p:cNvPr id="99" name="Picture 2" descr="Game Angry Birds - Những chú chim điên - Game24H">
            <a:hlinkClick r:id="rId37" action="ppaction://hlinksldjump"/>
            <a:extLst>
              <a:ext uri="{FF2B5EF4-FFF2-40B4-BE49-F238E27FC236}">
                <a16:creationId xmlns:a16="http://schemas.microsoft.com/office/drawing/2014/main" id="{B117631A-F4A5-0547-A5C6-F4AC4C78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10980641" y="169507"/>
            <a:ext cx="894180" cy="8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274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http://clipart-library.com/img1/13162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61" y="1192577"/>
            <a:ext cx="5797333" cy="37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956406" y="5095686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projects</a:t>
            </a:r>
          </a:p>
        </p:txBody>
      </p:sp>
      <p:sp>
        <p:nvSpPr>
          <p:cNvPr id="70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744199" y="-8918624"/>
            <a:ext cx="30271276" cy="23853824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6 L 0.07969 -0.06643 L 0.29375 -0.06111 C 0.29935 -0.06088 0.30482 -0.05787 0.31042 -0.05555 C 0.32252 -0.05115 0.32148 -0.05115 0.33151 -0.04444 L 0.22656 -0.02222 L 0.05456 0.11111 L -0.0168 0.00556 L -0.0168 -0.15555 L 0.12591 -0.11666 L 0.12591 0.01667 L 0.20976 -0.15555 L 0.28112 0.06111 L 0.19297 0.13889 L 0.06289 0.01667 L -0.05026 -2.59259E-6 L 1.45833E-6 -2.59259E-6 " pathEditMode="relative" rAng="0" ptsTypes="AAAAAAAAAAAAAAAAA">
                                      <p:cBhvr>
                                        <p:cTn id="6" dur="6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0" grpId="0" animBg="1"/>
      <p:bldP spid="7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48B5D-A2AA-6651-13DE-2C63C09219D6}"/>
              </a:ext>
            </a:extLst>
          </p:cNvPr>
          <p:cNvSpPr/>
          <p:nvPr/>
        </p:nvSpPr>
        <p:spPr>
          <a:xfrm>
            <a:off x="1965960" y="523300"/>
            <a:ext cx="9390160" cy="9397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58" y="-192617"/>
            <a:ext cx="11804609" cy="7159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575348" y="576791"/>
            <a:ext cx="10991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dirty="0">
                <a:latin typeface="Comic Sans MS" panose="030F0702030302020204" pitchFamily="66" charset="0"/>
                <a:cs typeface="Arial"/>
                <a:sym typeface="Arial"/>
              </a:rPr>
              <a:t>she / Because / it’s / thinks / fun /. </a:t>
            </a:r>
          </a:p>
        </p:txBody>
      </p:sp>
      <p:sp>
        <p:nvSpPr>
          <p:cNvPr id="16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30366" y="5249447"/>
            <a:ext cx="10005191" cy="110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grpSp>
        <p:nvGrpSpPr>
          <p:cNvPr id="26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255269" y="4949705"/>
            <a:ext cx="1304470" cy="1176622"/>
            <a:chOff x="7812073" y="3067624"/>
            <a:chExt cx="1640088" cy="1361472"/>
          </a:xfrm>
        </p:grpSpPr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5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1679412"/>
            <a:ext cx="5262628" cy="32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5">
            <a:extLst>
              <a:ext uri="{FF2B5EF4-FFF2-40B4-BE49-F238E27FC236}">
                <a16:creationId xmlns:a16="http://schemas.microsoft.com/office/drawing/2014/main" id="{BD679D47-139D-CE86-69E1-E0A8B153FA9E}"/>
              </a:ext>
            </a:extLst>
          </p:cNvPr>
          <p:cNvSpPr/>
          <p:nvPr/>
        </p:nvSpPr>
        <p:spPr>
          <a:xfrm>
            <a:off x="1937948" y="5182102"/>
            <a:ext cx="7590028" cy="1099107"/>
          </a:xfrm>
          <a:prstGeom prst="wedgeRoundRectCallout">
            <a:avLst>
              <a:gd name="adj1" fmla="val 59518"/>
              <a:gd name="adj2" fmla="val 274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4400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 she thinks it’s fun.</a:t>
            </a:r>
          </a:p>
          <a:p>
            <a:pPr algn="ctr" defTabSz="1219170">
              <a:buClr>
                <a:srgbClr val="000000"/>
              </a:buClr>
              <a:defRPr/>
            </a:pPr>
            <a:endParaRPr lang="en-US" sz="40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520299" y="5743959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9B0998-A7BB-5181-BD3B-2D8C608E3813}"/>
              </a:ext>
            </a:extLst>
          </p:cNvPr>
          <p:cNvGrpSpPr/>
          <p:nvPr/>
        </p:nvGrpSpPr>
        <p:grpSpPr>
          <a:xfrm>
            <a:off x="1224860" y="5418000"/>
            <a:ext cx="9060044" cy="828807"/>
            <a:chOff x="281535" y="3860275"/>
            <a:chExt cx="7228017" cy="986330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971FEF93-BE10-A761-0752-8E1622B48FB2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2128;p49">
              <a:extLst>
                <a:ext uri="{FF2B5EF4-FFF2-40B4-BE49-F238E27FC236}">
                  <a16:creationId xmlns:a16="http://schemas.microsoft.com/office/drawing/2014/main" id="{30CEE869-D8E0-212F-ECD5-447CFA48F396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633" y="29369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77020" y="288561"/>
            <a:ext cx="871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500" dirty="0">
                <a:latin typeface="Comic Sans MS" panose="030F0702030302020204" pitchFamily="66" charset="0"/>
                <a:sym typeface="Arial"/>
              </a:rPr>
              <a:t>reading / Why / books / like / does / she / ?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729998" y="4852581"/>
            <a:ext cx="1100205" cy="1023789"/>
            <a:chOff x="7812073" y="3067624"/>
            <a:chExt cx="1640088" cy="1361472"/>
          </a:xfrm>
        </p:grpSpPr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9218" name="Picture 2" descr="https://static.vecteezy.com/system/resources/previews/000/519/251/original/doodle-girl-reading-book-vector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96" y="1726755"/>
            <a:ext cx="5180659" cy="31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15">
            <a:extLst>
              <a:ext uri="{FF2B5EF4-FFF2-40B4-BE49-F238E27FC236}">
                <a16:creationId xmlns:a16="http://schemas.microsoft.com/office/drawing/2014/main" id="{FC9330D2-83AE-ADBA-D501-47FB2B1DE92F}"/>
              </a:ext>
            </a:extLst>
          </p:cNvPr>
          <p:cNvSpPr/>
          <p:nvPr/>
        </p:nvSpPr>
        <p:spPr>
          <a:xfrm>
            <a:off x="1496397" y="5273948"/>
            <a:ext cx="8991707" cy="1061320"/>
          </a:xfrm>
          <a:prstGeom prst="wedgeRoundRectCallout">
            <a:avLst>
              <a:gd name="adj1" fmla="val 54366"/>
              <a:gd name="adj2" fmla="val 148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397919" y="5331108"/>
            <a:ext cx="9186332" cy="81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does she like reading books?</a:t>
            </a:r>
          </a:p>
        </p:txBody>
      </p:sp>
      <p:sp>
        <p:nvSpPr>
          <p:cNvPr id="21" name="Left Arrow 20">
            <a:hlinkClick r:id="rId4" action="ppaction://hlinksldjump"/>
          </p:cNvPr>
          <p:cNvSpPr/>
          <p:nvPr/>
        </p:nvSpPr>
        <p:spPr>
          <a:xfrm>
            <a:off x="607543" y="579541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5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286156" y="600903"/>
            <a:ext cx="6625995" cy="69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…?</a:t>
            </a:r>
          </a:p>
        </p:txBody>
      </p:sp>
      <p:sp>
        <p:nvSpPr>
          <p:cNvPr id="18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9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1493217" y="5458652"/>
            <a:ext cx="8582997" cy="896683"/>
            <a:chOff x="282800" y="3913781"/>
            <a:chExt cx="7226752" cy="1045609"/>
          </a:xfrm>
        </p:grpSpPr>
        <p:sp>
          <p:nvSpPr>
            <p:cNvPr id="21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544592" y="3973060"/>
              <a:ext cx="6390687" cy="986330"/>
            </a:xfrm>
            <a:prstGeom prst="wedgeRoundRectCallout">
              <a:avLst>
                <a:gd name="adj1" fmla="val 59518"/>
                <a:gd name="adj2" fmla="val 2740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2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3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883237" y="5347425"/>
            <a:ext cx="759002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solving </a:t>
            </a:r>
            <a:r>
              <a:rPr lang="en-US" sz="5333" b="0" dirty="0" err="1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maths</a:t>
            </a: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 problems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4831840" y="1914340"/>
            <a:ext cx="6040060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solving math problems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3008160"/>
            <a:ext cx="3950425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4174945"/>
            <a:ext cx="3111439" cy="7169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 games</a:t>
            </a:r>
          </a:p>
        </p:txBody>
      </p:sp>
      <p:pic>
        <p:nvPicPr>
          <p:cNvPr id="5122" name="Picture 2" descr="Solving Math Problems Stock Illustration - Download Image Now - Characters,  Child, Teenager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/>
          <a:stretch/>
        </p:blipFill>
        <p:spPr bwMode="auto">
          <a:xfrm>
            <a:off x="1561514" y="1928440"/>
            <a:ext cx="2534643" cy="32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55311" y="5062722"/>
            <a:ext cx="1273759" cy="1224879"/>
            <a:chOff x="7812073" y="3067624"/>
            <a:chExt cx="1640088" cy="1361472"/>
          </a:xfrm>
        </p:grpSpPr>
        <p:sp>
          <p:nvSpPr>
            <p:cNvPr id="34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8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9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6" name="Left Arrow 25">
            <a:hlinkClick r:id="rId5" action="ppaction://hlinksldjump"/>
          </p:cNvPr>
          <p:cNvSpPr/>
          <p:nvPr/>
        </p:nvSpPr>
        <p:spPr>
          <a:xfrm>
            <a:off x="647964" y="5839996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1062"/>
            <a:ext cx="11643245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453968" y="3031810"/>
            <a:ext cx="5458198" cy="1498761"/>
            <a:chOff x="1137749" y="-2486100"/>
            <a:chExt cx="4009401" cy="2601291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137749" y="-2486100"/>
              <a:ext cx="4009401" cy="2568109"/>
            </a:xfrm>
            <a:prstGeom prst="wedgeRoundRectCallout">
              <a:avLst>
                <a:gd name="adj1" fmla="val -52884"/>
                <a:gd name="adj2" fmla="val 4605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211566" y="-2448899"/>
              <a:ext cx="3740148" cy="256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500" dirty="0">
                  <a:latin typeface="Comic Sans MS" panose="030F0702030302020204" pitchFamily="66" charset="0"/>
                </a:rPr>
                <a:t>Because he thinks it’s good for … .</a:t>
              </a:r>
              <a:endParaRPr lang="en-US" sz="45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910779" y="5560348"/>
            <a:ext cx="4097569" cy="828807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3" cy="986330"/>
            </a:xfrm>
            <a:prstGeom prst="wedgeRoundRectCallout">
              <a:avLst>
                <a:gd name="adj1" fmla="val 67787"/>
                <a:gd name="adj2" fmla="val -65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820735" y="5394455"/>
            <a:ext cx="3988880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group work</a:t>
            </a: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6486354" y="1727828"/>
            <a:ext cx="116821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fun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2937820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group work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4120684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interesting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1276921" y="261961"/>
            <a:ext cx="8202426" cy="1393422"/>
          </a:xfrm>
          <a:prstGeom prst="wedgeEllipseCallout">
            <a:avLst>
              <a:gd name="adj1" fmla="val -36606"/>
              <a:gd name="adj2" fmla="val 6203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he like doing project?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346537" y="5164105"/>
            <a:ext cx="1561052" cy="1423059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4" action="ppaction://hlinksldjump"/>
          </p:cNvPr>
          <p:cNvSpPr/>
          <p:nvPr/>
        </p:nvSpPr>
        <p:spPr>
          <a:xfrm>
            <a:off x="453968" y="5974752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29" y="-54126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45073" y="459560"/>
            <a:ext cx="664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latin typeface="Comic Sans MS" panose="030F0702030302020204" pitchFamily="66" charset="0"/>
              </a:rPr>
              <a:t>Why does she like …?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3924807" y="5382627"/>
            <a:ext cx="6050864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3896321" y="5240936"/>
            <a:ext cx="5687971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playing games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431273" y="1798168"/>
            <a:ext cx="3560914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3008160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4174945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games</a:t>
            </a:r>
          </a:p>
        </p:txBody>
      </p:sp>
      <p:pic>
        <p:nvPicPr>
          <p:cNvPr id="6146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2169774"/>
            <a:ext cx="4210001" cy="26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005216" y="4662948"/>
            <a:ext cx="1377017" cy="124622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520299" y="6087671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974" y="27023"/>
            <a:ext cx="11891738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635243" y="3813304"/>
            <a:ext cx="5460757" cy="1520515"/>
            <a:chOff x="1676400" y="355224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41425"/>
                <a:gd name="adj2" fmla="val 72219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676400" y="38243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Because he thinks it’s fun.</a:t>
              </a: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004543" y="5306633"/>
            <a:ext cx="2611578" cy="910109"/>
            <a:chOff x="281535" y="3860275"/>
            <a:chExt cx="7228017" cy="942856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5" cy="942856"/>
            </a:xfrm>
            <a:prstGeom prst="wedgeRoundRectCallout">
              <a:avLst>
                <a:gd name="adj1" fmla="val 74005"/>
                <a:gd name="adj2" fmla="val 60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209523" y="5251185"/>
            <a:ext cx="186650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7731689" y="599294"/>
            <a:ext cx="1629481" cy="923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Why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1759075"/>
            <a:ext cx="1886421" cy="8800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What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2930638"/>
            <a:ext cx="1629481" cy="6948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How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545349" y="774230"/>
            <a:ext cx="5628395" cy="1683220"/>
          </a:xfrm>
          <a:prstGeom prst="wedgeEllipseCallout">
            <a:avLst>
              <a:gd name="adj1" fmla="val -43948"/>
              <a:gd name="adj2" fmla="val 777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… does he like playing game?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80122" y="4956885"/>
            <a:ext cx="1618648" cy="1277686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80573" y="523046"/>
            <a:ext cx="687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Why does she like …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594459" y="5678860"/>
            <a:ext cx="537697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559520" y="5635831"/>
            <a:ext cx="5057299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doing project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797035" y="1798167"/>
            <a:ext cx="4244042" cy="987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football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4" y="3008160"/>
            <a:ext cx="4225053" cy="973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5" y="4261358"/>
            <a:ext cx="4537478" cy="887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pic>
        <p:nvPicPr>
          <p:cNvPr id="7170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9" y="1476396"/>
            <a:ext cx="3769691" cy="35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17220" y="5202287"/>
            <a:ext cx="1510673" cy="1422318"/>
            <a:chOff x="7812073" y="3067624"/>
            <a:chExt cx="1640088" cy="1361472"/>
          </a:xfrm>
        </p:grpSpPr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292661" y="5389041"/>
            <a:ext cx="2651127" cy="815495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002684" y="5226087"/>
            <a:ext cx="2758275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thinks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355361" y="3842105"/>
            <a:ext cx="205291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579326" y="2635476"/>
            <a:ext cx="6966706" cy="867907"/>
            <a:chOff x="2177101" y="2000087"/>
            <a:chExt cx="6953567" cy="793794"/>
          </a:xfrm>
        </p:grpSpPr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2349886" y="2000087"/>
              <a:ext cx="6607996" cy="793794"/>
            </a:xfrm>
            <a:prstGeom prst="wedgeRoundRectCallout">
              <a:avLst>
                <a:gd name="adj1" fmla="val 61741"/>
                <a:gd name="adj2" fmla="val 1733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2177101" y="2021594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Because she … it’s fun.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1981270" y="3888133"/>
            <a:ext cx="1594033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 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660402" y="3888133"/>
            <a:ext cx="160985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does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1649996" y="212084"/>
            <a:ext cx="8055197" cy="1590233"/>
          </a:xfrm>
          <a:prstGeom prst="wedgeEllipseCallout">
            <a:avLst>
              <a:gd name="adj1" fmla="val -50564"/>
              <a:gd name="adj2" fmla="val 4262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playing games?</a:t>
            </a:r>
          </a:p>
        </p:txBody>
      </p:sp>
      <p:grpSp>
        <p:nvGrpSpPr>
          <p:cNvPr id="40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95170" y="4986102"/>
            <a:ext cx="1759154" cy="1301124"/>
            <a:chOff x="7812073" y="3067624"/>
            <a:chExt cx="1640088" cy="1361472"/>
          </a:xfrm>
        </p:grpSpPr>
        <p:sp>
          <p:nvSpPr>
            <p:cNvPr id="41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2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3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4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5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6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7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8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2" name="Left Arrow 31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3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57" y="-192617"/>
            <a:ext cx="11804609" cy="71594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137592" y="2830483"/>
            <a:ext cx="7299595" cy="917145"/>
            <a:chOff x="1541452" y="-50451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663361" y="-50451"/>
              <a:ext cx="6607996" cy="793794"/>
            </a:xfrm>
            <a:prstGeom prst="wedgeRoundRectCallout">
              <a:avLst>
                <a:gd name="adj1" fmla="val -40459"/>
                <a:gd name="adj2" fmla="val 98378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541452" y="-1307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… he thinks it’s useful.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6455391" y="5473597"/>
            <a:ext cx="314698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71941"/>
                <a:gd name="adj2" fmla="val 1898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6280530" y="5370881"/>
            <a:ext cx="3254266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1481017" y="497442"/>
            <a:ext cx="9381811" cy="1943502"/>
          </a:xfrm>
          <a:prstGeom prst="wedgeEllipseCallout">
            <a:avLst>
              <a:gd name="adj1" fmla="val 48071"/>
              <a:gd name="adj2" fmla="val 4683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solving </a:t>
            </a:r>
            <a:r>
              <a:rPr lang="en-US" sz="45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problems?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08562" y="4959864"/>
            <a:ext cx="1554438" cy="133719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3" name="Left Arrow 22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grpSp>
        <p:nvGrpSpPr>
          <p:cNvPr id="5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673657" y="4958802"/>
            <a:ext cx="1275412" cy="1235613"/>
            <a:chOff x="7812073" y="3067624"/>
            <a:chExt cx="1640088" cy="1361472"/>
          </a:xfrm>
        </p:grpSpPr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04603" y="566598"/>
            <a:ext cx="9120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they / do / Why / projects / like / doing /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45684" y="5415716"/>
            <a:ext cx="10130567" cy="865374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6824"/>
                <a:gd name="adj2" fmla="val 2078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-59348" y="5366167"/>
            <a:ext cx="10828906" cy="121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 they like doing projects?</a:t>
            </a:r>
          </a:p>
        </p:txBody>
      </p:sp>
      <p:pic>
        <p:nvPicPr>
          <p:cNvPr id="27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23231"/>
            <a:ext cx="3556739" cy="23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 Arrow 22">
            <a:hlinkClick r:id="rId4" action="ppaction://hlinksldjump"/>
          </p:cNvPr>
          <p:cNvSpPr/>
          <p:nvPr/>
        </p:nvSpPr>
        <p:spPr>
          <a:xfrm>
            <a:off x="1330867" y="642970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480770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football</a:t>
            </a:r>
          </a:p>
        </p:txBody>
      </p:sp>
      <p:pic>
        <p:nvPicPr>
          <p:cNvPr id="7170" name="Picture 2" descr="boy playing football cartoon vector 18807797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00" y="791618"/>
            <a:ext cx="4394409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221775" y="-8887865"/>
            <a:ext cx="28890775" cy="2359773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2 C 0.29935 -0.06088 0.30482 -0.05787 0.31042 -0.05556 C 0.32253 -0.05116 0.32149 -0.05116 0.33151 -0.04445 L 0.22657 -0.02223 L 0.05456 0.11111 L -0.01679 0.00555 L -0.01679 -0.15556 L 0.12592 -0.11667 L 0.12592 0.01666 L 0.20977 -0.15556 L 0.28112 0.06111 L 0.19297 0.13888 L 0.06289 0.01666 L -0.05026 4.44444E-6 L -4.16667E-6 4.44444E-6 " pathEditMode="relative" rAng="0" ptsTypes="AAAAAAAAAAAAAAAAA">
                                      <p:cBhvr>
                                        <p:cTn id="6" dur="6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679" y="-34477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98" name="Picture 2" descr="https://static.vecteezy.com/system/resources/previews/000/374/407/original/vector-boy-and-girl-reading-story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58" y="740469"/>
            <a:ext cx="4081979" cy="3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610183" y="4894871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books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88735" y="-8594558"/>
            <a:ext cx="26429135" cy="2211487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-0.06667 L 0.07968 -0.06644 L 0.29375 -0.06111 C 0.29934 -0.06088 0.30481 -0.05787 0.31041 -0.05556 C 0.32252 -0.05116 0.32148 -0.05116 0.33151 -0.04445 L 0.22656 -0.02222 L 0.05455 0.11111 L -0.0168 0.00555 L -0.0168 -0.15556 L 0.12591 -0.11667 L 0.12591 0.01666 L 0.20976 -0.15556 L 0.28112 0.06111 L 0.19296 0.13889 L 0.06289 0.01666 L -0.05026 2.22222E-6 L 4.16667E-6 2.22222E-6 " pathEditMode="relative" rAng="0" ptsTypes="AAAAAAAAAAAAAAAAA">
                                      <p:cBhvr>
                                        <p:cTn id="6" dur="6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-28481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72158" y="5229933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guitar</a:t>
            </a:r>
          </a:p>
        </p:txBody>
      </p:sp>
      <p:pic>
        <p:nvPicPr>
          <p:cNvPr id="2052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25" y="820515"/>
            <a:ext cx="3598412" cy="40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37630" y="-7498186"/>
            <a:ext cx="25524310" cy="21854372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http://clipart-library.com/img/1486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60" y="1552564"/>
            <a:ext cx="4980197" cy="30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478218" y="5228652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games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8057286" y="-7336848"/>
            <a:ext cx="25153491" cy="2153169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06562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violin</a:t>
            </a:r>
          </a:p>
        </p:txBody>
      </p:sp>
      <p:pic>
        <p:nvPicPr>
          <p:cNvPr id="6146" name="Picture 2" descr="Cartoon little girl playing a violin 15220256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7" y="1155445"/>
            <a:ext cx="3286657" cy="39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9672353" y="-8897049"/>
            <a:ext cx="29226799" cy="2404651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2 -0.05116 0.32148 -0.05116 0.33151 -0.04445 L 0.22656 -0.02223 L 0.05456 0.11111 L -0.0168 0.00555 L -0.0168 -0.15556 L 0.12591 -0.11667 L 0.12591 0.01666 L 0.20976 -0.15556 L 0.28112 0.06111 L 0.19297 0.13889 L 0.06289 0.01666 L -0.05026 2.96296E-6 L 1.66667E-6 2.96296E-6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83687" y="1824429"/>
            <a:ext cx="59330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Look, listen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repeat. 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570</Words>
  <Application>Microsoft Office PowerPoint</Application>
  <PresentationFormat>Widescreen</PresentationFormat>
  <Paragraphs>139</Paragraphs>
  <Slides>39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Fredoka One</vt:lpstr>
      <vt:lpstr>2005_iannnnnMTV</vt:lpstr>
      <vt:lpstr>Amatic SC</vt:lpstr>
      <vt:lpstr>Times New Roman</vt:lpstr>
      <vt:lpstr>Bebas Neue</vt:lpstr>
      <vt:lpstr>Arial</vt:lpstr>
      <vt:lpstr>Frijole</vt:lpstr>
      <vt:lpstr>Chelsea Market</vt:lpstr>
      <vt:lpstr>Quicksand</vt:lpstr>
      <vt:lpstr>Comic Sans MS</vt:lpstr>
      <vt:lpstr>Nunito</vt:lpstr>
      <vt:lpstr>Calibri</vt:lpstr>
      <vt:lpstr>Sitka Text Semibold</vt:lpstr>
      <vt:lpstr>PMingLiU</vt:lpstr>
      <vt:lpstr>PMingLiU</vt:lpstr>
      <vt:lpstr>Calibri Light</vt:lpstr>
      <vt:lpstr>#9Slide07 SVNAppleberry</vt:lpstr>
      <vt:lpstr>Office Theme</vt:lpstr>
      <vt:lpstr>Art Subject for Pre-K: Dance by Slidesgo</vt:lpstr>
      <vt:lpstr>1_Art Subject for Pre-K: Dance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Administrator</cp:lastModifiedBy>
  <cp:revision>67</cp:revision>
  <dcterms:created xsi:type="dcterms:W3CDTF">2021-07-23T14:52:23Z</dcterms:created>
  <dcterms:modified xsi:type="dcterms:W3CDTF">2025-04-03T15:10:06Z</dcterms:modified>
  <cp:category>Education</cp:category>
</cp:coreProperties>
</file>