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8"/>
  </p:notesMasterIdLst>
  <p:sldIdLst>
    <p:sldId id="620" r:id="rId2"/>
    <p:sldId id="445" r:id="rId3"/>
    <p:sldId id="494" r:id="rId4"/>
    <p:sldId id="462" r:id="rId5"/>
    <p:sldId id="446" r:id="rId6"/>
    <p:sldId id="450" r:id="rId7"/>
    <p:sldId id="478" r:id="rId8"/>
    <p:sldId id="496" r:id="rId9"/>
    <p:sldId id="480" r:id="rId10"/>
    <p:sldId id="481" r:id="rId11"/>
    <p:sldId id="447" r:id="rId12"/>
    <p:sldId id="460" r:id="rId13"/>
    <p:sldId id="483" r:id="rId14"/>
    <p:sldId id="497" r:id="rId15"/>
    <p:sldId id="498" r:id="rId16"/>
    <p:sldId id="499" r:id="rId17"/>
    <p:sldId id="463" r:id="rId18"/>
    <p:sldId id="488" r:id="rId19"/>
    <p:sldId id="500" r:id="rId20"/>
    <p:sldId id="501" r:id="rId21"/>
    <p:sldId id="502" r:id="rId22"/>
    <p:sldId id="487" r:id="rId23"/>
    <p:sldId id="448" r:id="rId24"/>
    <p:sldId id="468" r:id="rId25"/>
    <p:sldId id="576" r:id="rId26"/>
    <p:sldId id="503" r:id="rId27"/>
    <p:sldId id="469" r:id="rId28"/>
    <p:sldId id="504" r:id="rId29"/>
    <p:sldId id="505" r:id="rId30"/>
    <p:sldId id="573" r:id="rId31"/>
    <p:sldId id="506" r:id="rId32"/>
    <p:sldId id="574" r:id="rId33"/>
    <p:sldId id="507" r:id="rId34"/>
    <p:sldId id="575" r:id="rId35"/>
    <p:sldId id="508" r:id="rId36"/>
    <p:sldId id="572" r:id="rId37"/>
  </p:sldIdLst>
  <p:sldSz cx="9144000" cy="5143500" type="screen16x9"/>
  <p:notesSz cx="6858000" cy="9144000"/>
  <p:embeddedFontLst>
    <p:embeddedFont>
      <p:font typeface="Kirang Haerang" panose="020B0604020202020204" charset="-127"/>
      <p:regular r:id="rId39"/>
    </p:embeddedFont>
    <p:embeddedFont>
      <p:font typeface="Aachen" panose="02020500000000000000" charset="0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omic Sans MS" panose="030F0702030302020204" pitchFamily="66" charset="0"/>
      <p:regular r:id="rId45"/>
      <p:bold r:id="rId46"/>
      <p:italic r:id="rId47"/>
      <p:boldItalic r:id="rId48"/>
    </p:embeddedFont>
    <p:embeddedFont>
      <p:font typeface="Nixie One" panose="020B0604020202020204" charset="0"/>
      <p:regular r:id="rId49"/>
    </p:embeddedFont>
    <p:embeddedFont>
      <p:font typeface="Nunito" panose="020B0604020202020204" charset="0"/>
      <p:regular r:id="rId50"/>
      <p:bold r:id="rId51"/>
      <p:italic r:id="rId52"/>
      <p:boldItalic r:id="rId53"/>
    </p:embeddedFont>
    <p:embeddedFont>
      <p:font typeface="VNI-Hobo" panose="020B0604020202020204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26522"/>
    <a:srgbClr val="FFFFFF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9" autoAdjust="0"/>
    <p:restoredTop sz="94249" autoAdjust="0"/>
  </p:normalViewPr>
  <p:slideViewPr>
    <p:cSldViewPr snapToGrid="0">
      <p:cViewPr varScale="1">
        <p:scale>
          <a:sx n="142" d="100"/>
          <a:sy n="142" d="100"/>
        </p:scale>
        <p:origin x="59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8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89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453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76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195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425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2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326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67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46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40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03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8933488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40808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11243137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nháy choột để bật nhạc và dừng nhạc. Dừng nhạc bạn nào cầm bóng thì trả lời câu hỏi.</a:t>
            </a:r>
          </a:p>
        </p:txBody>
      </p:sp>
    </p:spTree>
    <p:extLst>
      <p:ext uri="{BB962C8B-B14F-4D97-AF65-F5344CB8AC3E}">
        <p14:creationId xmlns:p14="http://schemas.microsoft.com/office/powerpoint/2010/main" val="3732065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Nháy vào hội thoại để nghe lại âm thanh từng câu.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74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Nháy vào hội thoại để nghe lại âm thanh từng câu.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6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4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gif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1" y="3368235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6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1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0" y="200040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0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9: OUR OUTDOOR ACTIVITIES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 (1, 2, 3)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A23AF-92F9-239F-48ED-888A49BA8D34}"/>
              </a:ext>
            </a:extLst>
          </p:cNvPr>
          <p:cNvGrpSpPr/>
          <p:nvPr/>
        </p:nvGrpSpPr>
        <p:grpSpPr>
          <a:xfrm>
            <a:off x="795618" y="862464"/>
            <a:ext cx="3561794" cy="1321935"/>
            <a:chOff x="1779004" y="1123900"/>
            <a:chExt cx="2211740" cy="59789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95A049D-7B10-C121-A11C-99929325BBB2}"/>
                </a:ext>
              </a:extLst>
            </p:cNvPr>
            <p:cNvSpPr txBox="1"/>
            <p:nvPr/>
          </p:nvSpPr>
          <p:spPr>
            <a:xfrm>
              <a:off x="1802293" y="1123900"/>
              <a:ext cx="2188451" cy="300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Where 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were you?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53C340-6DE1-0100-B555-F9ABAC38010C}"/>
              </a:ext>
            </a:extLst>
          </p:cNvPr>
          <p:cNvGrpSpPr/>
          <p:nvPr/>
        </p:nvGrpSpPr>
        <p:grpSpPr>
          <a:xfrm>
            <a:off x="5651512" y="862464"/>
            <a:ext cx="3204873" cy="1137687"/>
            <a:chOff x="5061045" y="1127577"/>
            <a:chExt cx="2348553" cy="1097058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8184EB1B-B749-4F6C-1234-FE0CB87A3D5F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56DE3F-3DF4-FC81-5A3B-90DCC1276814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were 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E3CF96-A7B8-4CDC-972D-F8177409EEAA}"/>
              </a:ext>
            </a:extLst>
          </p:cNvPr>
          <p:cNvGrpSpPr/>
          <p:nvPr/>
        </p:nvGrpSpPr>
        <p:grpSpPr>
          <a:xfrm>
            <a:off x="795618" y="2290547"/>
            <a:ext cx="4905099" cy="1313805"/>
            <a:chOff x="1779004" y="1127577"/>
            <a:chExt cx="2205313" cy="594221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03CCB4E7-282F-4F32-BBB1-D75A43B03370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59422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03BDB3-5384-4FF4-A0C2-C890A9DECFC1}"/>
                </a:ext>
              </a:extLst>
            </p:cNvPr>
            <p:cNvSpPr txBox="1"/>
            <p:nvPr/>
          </p:nvSpPr>
          <p:spPr>
            <a:xfrm>
              <a:off x="1795866" y="1175092"/>
              <a:ext cx="2188451" cy="44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What did you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6BC6A5-98FA-4858-AEBE-054A5D0DCA50}"/>
              </a:ext>
            </a:extLst>
          </p:cNvPr>
          <p:cNvGrpSpPr/>
          <p:nvPr/>
        </p:nvGrpSpPr>
        <p:grpSpPr>
          <a:xfrm>
            <a:off x="5588012" y="2321383"/>
            <a:ext cx="3204873" cy="1137687"/>
            <a:chOff x="5061045" y="1127577"/>
            <a:chExt cx="2348553" cy="1097058"/>
          </a:xfrm>
        </p:grpSpPr>
        <p:sp>
          <p:nvSpPr>
            <p:cNvPr id="15" name="Speech Bubble: Rectangle with Corners Rounded 1">
              <a:extLst>
                <a:ext uri="{FF2B5EF4-FFF2-40B4-BE49-F238E27FC236}">
                  <a16:creationId xmlns:a16="http://schemas.microsoft.com/office/drawing/2014/main" id="{5C30BE90-610B-47EA-ADBD-FD4414B22572}"/>
                </a:ext>
              </a:extLst>
            </p:cNvPr>
            <p:cNvSpPr/>
            <p:nvPr/>
          </p:nvSpPr>
          <p:spPr>
            <a:xfrm flipV="1">
              <a:off x="5061045" y="1127577"/>
              <a:ext cx="2104378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FDA5BA-6D63-43C6-9F4D-E712FE0B4D21}"/>
                </a:ext>
              </a:extLst>
            </p:cNvPr>
            <p:cNvSpPr txBox="1"/>
            <p:nvPr/>
          </p:nvSpPr>
          <p:spPr>
            <a:xfrm>
              <a:off x="5061045" y="1272406"/>
              <a:ext cx="2348553" cy="5076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effectLst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We _______</a:t>
              </a: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9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36792" y="2177662"/>
            <a:ext cx="747887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1315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8BA6C8F-8E50-4118-9058-F1FCB83A23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488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15845" y="-13508"/>
            <a:ext cx="41123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7" name="Track 90">
            <a:hlinkClick r:id="" action="ppaction://media"/>
            <a:extLst>
              <a:ext uri="{FF2B5EF4-FFF2-40B4-BE49-F238E27FC236}">
                <a16:creationId xmlns:a16="http://schemas.microsoft.com/office/drawing/2014/main" id="{97827B37-588F-4521-B164-2FC4A7042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34" end="58062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3600" y="8085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EFB360-3E98-68F4-466C-217A86610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102" y="747084"/>
            <a:ext cx="5672254" cy="38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158745-54BF-2473-0C20-5A0303DFF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26" y="735872"/>
            <a:ext cx="5530874" cy="367175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5" end="53427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985291" y="36533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listen to music</a:t>
            </a:r>
            <a:endParaRPr lang="en-US" sz="44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5E817-A4B6-3336-53C9-1E108D494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941" y="802027"/>
            <a:ext cx="5089369" cy="3648132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50" end="4779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990936" y="37041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watch the fish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E2BC96-7A59-170B-7FD6-B385E67D3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327" y="1014262"/>
            <a:ext cx="4927684" cy="387374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32" end="41693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675965" y="3554844"/>
            <a:ext cx="4021045" cy="102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Comic Sans MS" panose="030F0702030302020204" pitchFamily="66" charset="0"/>
              </a:rPr>
              <a:t>dance around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latin typeface="Comic Sans MS" panose="030F0702030302020204" pitchFamily="66" charset="0"/>
              </a:rPr>
              <a:t>the campfire</a:t>
            </a:r>
            <a:endParaRPr lang="en-US" sz="26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5BEF86-5678-6FFE-0E8F-693F0E021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533" y="1022598"/>
            <a:ext cx="4934551" cy="357913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2473" y="0"/>
            <a:ext cx="45568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10" name="Track 90">
            <a:hlinkClick r:id="" action="ppaction://media"/>
            <a:extLst>
              <a:ext uri="{FF2B5EF4-FFF2-40B4-BE49-F238E27FC236}">
                <a16:creationId xmlns:a16="http://schemas.microsoft.com/office/drawing/2014/main" id="{30F6536E-F43A-4997-8604-2E911040F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84" end="37409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990936" y="3704192"/>
            <a:ext cx="3358646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omic Sans MS" panose="030F0702030302020204" pitchFamily="66" charset="0"/>
              </a:rPr>
              <a:t>play chess</a:t>
            </a:r>
            <a:endParaRPr lang="en-US" sz="7200" kern="100" dirty="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6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761086" y="836551"/>
            <a:ext cx="2810914" cy="1385850"/>
            <a:chOff x="1549330" y="1127577"/>
            <a:chExt cx="2210918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522585" y="836550"/>
            <a:ext cx="2096430" cy="1258949"/>
            <a:chOff x="5522585" y="836550"/>
            <a:chExt cx="2096430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We </a:t>
              </a:r>
              <a:r>
                <a:rPr lang="en-US" sz="2800" dirty="0">
                  <a:latin typeface="Comic Sans MS" panose="030F0702030302020204" pitchFamily="66" charset="0"/>
                </a:rPr>
                <a:t>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DACAE-5C62-FB1A-433C-7A3E5918C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709" y="1228260"/>
            <a:ext cx="4127059" cy="2686979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92677" y="3272875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listen to music</a:t>
            </a:r>
            <a:endParaRPr lang="en-US" sz="40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94034" y="1339152"/>
            <a:ext cx="2406790" cy="1137687"/>
            <a:chOff x="6694034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940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listened to music.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41" end="28824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F8CB2C-A314-5359-1ACF-4EF71093A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521" y="1193453"/>
            <a:ext cx="4207435" cy="275659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26733" y="3377369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watch the fish</a:t>
            </a:r>
            <a:endParaRPr lang="en-US" sz="66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94034" y="1339152"/>
            <a:ext cx="2406790" cy="1137687"/>
            <a:chOff x="6694034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940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watched the fish.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67" end="19596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96CBA17-B423-4089-B816-49587848C4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5FE159-6A21-A8BA-41F8-94BF740F0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2462" y="1212870"/>
            <a:ext cx="3999830" cy="3152408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59460" y="3212269"/>
            <a:ext cx="3358646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dance around the campfire</a:t>
            </a:r>
            <a:endParaRPr lang="en-US" sz="118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17834" y="1339152"/>
            <a:ext cx="2406790" cy="1137687"/>
            <a:chOff x="6617834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17834" y="1339153"/>
              <a:ext cx="2406790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danced around the campfire.</a:t>
              </a:r>
              <a:endParaRPr lang="en-US" sz="3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328" end="9881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4064B-2824-593A-C83F-03E9B1585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1522" y="1253295"/>
            <a:ext cx="3891745" cy="279932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CE3D2-077C-F933-09A4-39CFECCD4C51}"/>
              </a:ext>
            </a:extLst>
          </p:cNvPr>
          <p:cNvSpPr txBox="1"/>
          <p:nvPr/>
        </p:nvSpPr>
        <p:spPr>
          <a:xfrm>
            <a:off x="2826733" y="3377369"/>
            <a:ext cx="3358646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latin typeface="Comic Sans MS" panose="030F0702030302020204" pitchFamily="66" charset="0"/>
              </a:rPr>
              <a:t>play chess</a:t>
            </a:r>
            <a:endParaRPr lang="en-US" sz="66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7905CB-560C-45AA-8FB7-665A4AABE365}"/>
              </a:ext>
            </a:extLst>
          </p:cNvPr>
          <p:cNvGrpSpPr/>
          <p:nvPr/>
        </p:nvGrpSpPr>
        <p:grpSpPr>
          <a:xfrm>
            <a:off x="227070" y="1339152"/>
            <a:ext cx="2305373" cy="1313805"/>
            <a:chOff x="227070" y="1339152"/>
            <a:chExt cx="2305373" cy="1313805"/>
          </a:xfrm>
        </p:grpSpPr>
        <p:sp>
          <p:nvSpPr>
            <p:cNvPr id="26" name="Speech Bubble: Rectangle with Corners Rounded 1">
              <a:extLst>
                <a:ext uri="{FF2B5EF4-FFF2-40B4-BE49-F238E27FC236}">
                  <a16:creationId xmlns:a16="http://schemas.microsoft.com/office/drawing/2014/main" id="{771DD0D2-A59F-459B-B57C-2D6BF317930C}"/>
                </a:ext>
              </a:extLst>
            </p:cNvPr>
            <p:cNvSpPr/>
            <p:nvPr/>
          </p:nvSpPr>
          <p:spPr>
            <a:xfrm flipH="1" flipV="1">
              <a:off x="227070" y="1339152"/>
              <a:ext cx="2305373" cy="1313805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1F97A5-657D-4C9B-C82C-012D3CFC8409}"/>
                </a:ext>
              </a:extLst>
            </p:cNvPr>
            <p:cNvSpPr txBox="1"/>
            <p:nvPr/>
          </p:nvSpPr>
          <p:spPr>
            <a:xfrm flipH="1">
              <a:off x="227070" y="1339153"/>
              <a:ext cx="230537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F05F4-003A-43A2-ADF7-8ACF380EC94D}"/>
              </a:ext>
            </a:extLst>
          </p:cNvPr>
          <p:cNvGrpSpPr/>
          <p:nvPr/>
        </p:nvGrpSpPr>
        <p:grpSpPr>
          <a:xfrm>
            <a:off x="6675979" y="1339152"/>
            <a:ext cx="2406790" cy="1137687"/>
            <a:chOff x="6675979" y="1339152"/>
            <a:chExt cx="2406790" cy="1137687"/>
          </a:xfrm>
        </p:grpSpPr>
        <p:sp>
          <p:nvSpPr>
            <p:cNvPr id="30" name="Speech Bubble: Rectangle with Corners Rounded 1">
              <a:extLst>
                <a:ext uri="{FF2B5EF4-FFF2-40B4-BE49-F238E27FC236}">
                  <a16:creationId xmlns:a16="http://schemas.microsoft.com/office/drawing/2014/main" id="{001528A9-6C76-4DD3-8185-568F45B993A4}"/>
                </a:ext>
              </a:extLst>
            </p:cNvPr>
            <p:cNvSpPr/>
            <p:nvPr/>
          </p:nvSpPr>
          <p:spPr>
            <a:xfrm flipV="1">
              <a:off x="6694034" y="1339152"/>
              <a:ext cx="2233194" cy="113768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D52F9D-8516-E148-02A7-9305135C7A7E}"/>
                </a:ext>
              </a:extLst>
            </p:cNvPr>
            <p:cNvSpPr txBox="1"/>
            <p:nvPr/>
          </p:nvSpPr>
          <p:spPr>
            <a:xfrm>
              <a:off x="6675979" y="1503813"/>
              <a:ext cx="24067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We played chess.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Track 90">
            <a:hlinkClick r:id="" action="ppaction://media"/>
            <a:extLst>
              <a:ext uri="{FF2B5EF4-FFF2-40B4-BE49-F238E27FC236}">
                <a16:creationId xmlns:a16="http://schemas.microsoft.com/office/drawing/2014/main" id="{C1E78F1A-7948-4445-8C33-2989620A7A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875" end="0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9000" y="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E4BFC57-6A21-4B3B-9EF2-20020455C44A}"/>
              </a:ext>
            </a:extLst>
          </p:cNvPr>
          <p:cNvGrpSpPr/>
          <p:nvPr/>
        </p:nvGrpSpPr>
        <p:grpSpPr>
          <a:xfrm flipH="1">
            <a:off x="359842" y="993306"/>
            <a:ext cx="2599258" cy="1256714"/>
            <a:chOff x="1549330" y="1127577"/>
            <a:chExt cx="2210918" cy="1130511"/>
          </a:xfrm>
        </p:grpSpPr>
        <p:sp>
          <p:nvSpPr>
            <p:cNvPr id="46" name="Speech Bubble: Rectangle with Corners Rounded 1">
              <a:extLst>
                <a:ext uri="{FF2B5EF4-FFF2-40B4-BE49-F238E27FC236}">
                  <a16:creationId xmlns:a16="http://schemas.microsoft.com/office/drawing/2014/main" id="{F6349B03-B0E3-4F06-9964-3BC8F1D4621D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ABCBF9-7101-4059-AE06-56974D868E0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94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0" i="0">
                  <a:effectLst/>
                  <a:latin typeface="Comic Sans MS" panose="030F0702030302020204" pitchFamily="66" charset="0"/>
                </a:rPr>
                <a:t>What did you do yesterday?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28CC44E-7BC0-4335-80DA-B46F8F140D0E}"/>
              </a:ext>
            </a:extLst>
          </p:cNvPr>
          <p:cNvGrpSpPr/>
          <p:nvPr/>
        </p:nvGrpSpPr>
        <p:grpSpPr>
          <a:xfrm>
            <a:off x="359842" y="2571749"/>
            <a:ext cx="2096430" cy="1258949"/>
            <a:chOff x="5522585" y="836550"/>
            <a:chExt cx="2096430" cy="1258949"/>
          </a:xfrm>
        </p:grpSpPr>
        <p:sp>
          <p:nvSpPr>
            <p:cNvPr id="49" name="Speech Bubble: Rectangle with Corners Rounded 1">
              <a:extLst>
                <a:ext uri="{FF2B5EF4-FFF2-40B4-BE49-F238E27FC236}">
                  <a16:creationId xmlns:a16="http://schemas.microsoft.com/office/drawing/2014/main" id="{51971A26-F73F-4D6C-846E-2D351C2D5194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6DD849-3A6E-4456-945B-504F8DD90BDC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>
                  <a:latin typeface="Comic Sans MS" panose="030F0702030302020204" pitchFamily="66" charset="0"/>
                </a:rPr>
                <a:t>We </a:t>
              </a:r>
              <a:r>
                <a:rPr lang="en-US" sz="2000" dirty="0">
                  <a:latin typeface="Comic Sans MS" panose="030F0702030302020204" pitchFamily="66" charset="0"/>
                </a:rPr>
                <a:t>____. 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2D2D83-9F93-EBD4-7481-42F2A428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457" y="502241"/>
            <a:ext cx="5672738" cy="398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DBF1D8E-25A2-4C86-98D4-AC4E435122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2CB0B-5D3C-5002-4843-30C1C293D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0" y="1034899"/>
            <a:ext cx="8174895" cy="25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72F03AF-659B-3DFD-EEC5-1F919180CFBC}"/>
              </a:ext>
            </a:extLst>
          </p:cNvPr>
          <p:cNvSpPr/>
          <p:nvPr/>
        </p:nvSpPr>
        <p:spPr>
          <a:xfrm flipV="1">
            <a:off x="1839923" y="651504"/>
            <a:ext cx="2782350" cy="1385850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367" r="4973"/>
          <a:stretch/>
        </p:blipFill>
        <p:spPr bwMode="auto">
          <a:xfrm>
            <a:off x="461535" y="2165397"/>
            <a:ext cx="2782350" cy="273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-8326" r="-1132"/>
          <a:stretch/>
        </p:blipFill>
        <p:spPr bwMode="auto">
          <a:xfrm>
            <a:off x="5518444" y="2462340"/>
            <a:ext cx="3229766" cy="23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2488204" y="2190208"/>
            <a:ext cx="2833095" cy="1385850"/>
            <a:chOff x="959971" y="2231826"/>
            <a:chExt cx="2228365" cy="1130511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1207092" y="2231826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959971" y="2250984"/>
              <a:ext cx="2188451" cy="702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0" i="0" dirty="0">
                  <a:effectLst/>
                  <a:latin typeface="Comic Sans MS" panose="030F0702030302020204" pitchFamily="66" charset="0"/>
                </a:rPr>
                <a:t>What did you do there?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009542-8FCA-4702-BCEB-987453546FEA}"/>
              </a:ext>
            </a:extLst>
          </p:cNvPr>
          <p:cNvGrpSpPr/>
          <p:nvPr/>
        </p:nvGrpSpPr>
        <p:grpSpPr>
          <a:xfrm>
            <a:off x="5309450" y="643223"/>
            <a:ext cx="2108279" cy="1258949"/>
            <a:chOff x="5309450" y="643223"/>
            <a:chExt cx="2108279" cy="1258949"/>
          </a:xfrm>
        </p:grpSpPr>
        <p:sp>
          <p:nvSpPr>
            <p:cNvPr id="41" name="Speech Bubble: Rectangle with Corners Rounded 1">
              <a:extLst>
                <a:ext uri="{FF2B5EF4-FFF2-40B4-BE49-F238E27FC236}">
                  <a16:creationId xmlns:a16="http://schemas.microsoft.com/office/drawing/2014/main" id="{2BD2C89E-BF27-A67E-A4D2-09B30E813615}"/>
                </a:ext>
              </a:extLst>
            </p:cNvPr>
            <p:cNvSpPr/>
            <p:nvPr/>
          </p:nvSpPr>
          <p:spPr>
            <a:xfrm flipH="1" flipV="1">
              <a:off x="5309450" y="643223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BCA9B51-028B-2784-98D6-CEECE55C289F}"/>
                </a:ext>
              </a:extLst>
            </p:cNvPr>
            <p:cNvSpPr txBox="1"/>
            <p:nvPr/>
          </p:nvSpPr>
          <p:spPr>
            <a:xfrm>
              <a:off x="5321299" y="744475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We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ppy Ukulele Background Music for YouTube by TacoMusic">
            <a:hlinkClick r:id="" action="ppaction://media"/>
            <a:extLst>
              <a:ext uri="{FF2B5EF4-FFF2-40B4-BE49-F238E27FC236}">
                <a16:creationId xmlns:a16="http://schemas.microsoft.com/office/drawing/2014/main" id="{18561289-3710-4DD0-95AE-AE80F3912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1839" y="2095499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111FB2-177A-6E84-829D-8C773369D59C}"/>
              </a:ext>
            </a:extLst>
          </p:cNvPr>
          <p:cNvSpPr txBox="1"/>
          <p:nvPr/>
        </p:nvSpPr>
        <p:spPr>
          <a:xfrm flipH="1">
            <a:off x="2021098" y="651504"/>
            <a:ext cx="2782350" cy="861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0" i="0" dirty="0">
                <a:effectLst/>
                <a:latin typeface="Comic Sans MS" panose="030F0702030302020204" pitchFamily="66" charset="0"/>
              </a:rPr>
              <a:t>What </a:t>
            </a:r>
            <a:r>
              <a:rPr lang="en-US" sz="2400" dirty="0">
                <a:latin typeface="Comic Sans MS" panose="030F0702030302020204" pitchFamily="66" charset="0"/>
              </a:rPr>
              <a:t>were you </a:t>
            </a:r>
            <a:r>
              <a:rPr lang="en-US" sz="2400" b="0" i="0" dirty="0">
                <a:effectLst/>
                <a:latin typeface="Comic Sans MS" panose="030F0702030302020204" pitchFamily="66" charset="0"/>
              </a:rPr>
              <a:t>yesterday?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3312C4-8C5C-1AAE-E7D5-D8EAA4BD44AA}"/>
              </a:ext>
            </a:extLst>
          </p:cNvPr>
          <p:cNvGrpSpPr/>
          <p:nvPr/>
        </p:nvGrpSpPr>
        <p:grpSpPr>
          <a:xfrm>
            <a:off x="4340950" y="3354993"/>
            <a:ext cx="2157843" cy="1258949"/>
            <a:chOff x="5266366" y="604809"/>
            <a:chExt cx="2157843" cy="1258949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561C9348-4F10-958A-B392-E216F4A68CBB}"/>
                </a:ext>
              </a:extLst>
            </p:cNvPr>
            <p:cNvSpPr/>
            <p:nvPr/>
          </p:nvSpPr>
          <p:spPr>
            <a:xfrm flipH="1" flipV="1">
              <a:off x="5266366" y="604809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58CCC-921B-2D90-D791-D270E4AF5423}"/>
                </a:ext>
              </a:extLst>
            </p:cNvPr>
            <p:cNvSpPr txBox="1"/>
            <p:nvPr/>
          </p:nvSpPr>
          <p:spPr>
            <a:xfrm>
              <a:off x="5327779" y="712531"/>
              <a:ext cx="2096430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We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1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514F59E-347F-4F98-A2AE-B78616956A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  <p:pic>
        <p:nvPicPr>
          <p:cNvPr id="8194" name="Picture 2" descr="Pass the Ball">
            <a:extLst>
              <a:ext uri="{FF2B5EF4-FFF2-40B4-BE49-F238E27FC236}">
                <a16:creationId xmlns:a16="http://schemas.microsoft.com/office/drawing/2014/main" id="{056F9A92-F815-43B5-B669-25696A16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ai Cậu Bé Dễ Thương Chơi Bóng Đá Hình minh họa Sẵn có - Tải xuống Hình ảnh  Ngay bây giờ - Trẻ em - Tuổi, Con trai - Nam, Cầu thủ">
            <a:extLst>
              <a:ext uri="{FF2B5EF4-FFF2-40B4-BE49-F238E27FC236}">
                <a16:creationId xmlns:a16="http://schemas.microsoft.com/office/drawing/2014/main" id="{1D100B80-7539-49F0-8A5F-274E3C4F4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53" y="1070457"/>
            <a:ext cx="4134072" cy="2756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070457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___ you do yesterday?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540867" y="2737852"/>
            <a:ext cx="3174939" cy="1258949"/>
            <a:chOff x="5522585" y="836550"/>
            <a:chExt cx="2096430" cy="1258949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22585" y="954726"/>
              <a:ext cx="2096430" cy="434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>
                  <a:latin typeface="Comic Sans MS" panose="030F0702030302020204" pitchFamily="66" charset="0"/>
                </a:rPr>
                <a:t>We ____________.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1508083" y="1099542"/>
            <a:ext cx="844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1058658" y="2848779"/>
            <a:ext cx="21928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played football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2AFDB-4351-4266-ABD3-253BE92427E4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ity Memory Game Tutorial - 2 - Laying Out Memory Buttons - Memory Game In  Unity - YouTube">
            <a:extLst>
              <a:ext uri="{FF2B5EF4-FFF2-40B4-BE49-F238E27FC236}">
                <a16:creationId xmlns:a16="http://schemas.microsoft.com/office/drawing/2014/main" id="{3135D88D-AA0E-4B54-9793-9DF389CE5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1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2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239792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did you ___ yesterday?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627135" y="2895263"/>
            <a:ext cx="2504001" cy="1270873"/>
            <a:chOff x="5579548" y="824626"/>
            <a:chExt cx="1858292" cy="1270873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88564" y="824626"/>
              <a:ext cx="1811525" cy="797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>
                  <a:latin typeface="Comic Sans MS" panose="030F0702030302020204" pitchFamily="66" charset="0"/>
                </a:rPr>
                <a:t>We watched the ______. 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2540117" y="1275600"/>
            <a:ext cx="844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683580" y="3261582"/>
            <a:ext cx="1399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dolphin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4098" name="Picture 2" descr="Free vector children looking at dolphins at the aquarium">
            <a:extLst>
              <a:ext uri="{FF2B5EF4-FFF2-40B4-BE49-F238E27FC236}">
                <a16:creationId xmlns:a16="http://schemas.microsoft.com/office/drawing/2014/main" id="{B6414615-CF21-4BB5-A574-1FC196B9C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72"/>
          <a:stretch/>
        </p:blipFill>
        <p:spPr bwMode="auto">
          <a:xfrm>
            <a:off x="3715806" y="947010"/>
            <a:ext cx="4560266" cy="3357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4A31E7-07AA-4CDA-9628-57C5C2F53C80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663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4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172058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What did you do __________?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627135" y="2827529"/>
            <a:ext cx="2504001" cy="1270873"/>
            <a:chOff x="5579548" y="824626"/>
            <a:chExt cx="1858292" cy="1270873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8" y="836550"/>
              <a:ext cx="1858292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88564" y="824626"/>
              <a:ext cx="1811525" cy="797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We _______ to music</a:t>
              </a:r>
              <a:r>
                <a:rPr lang="en-US" sz="220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. </a:t>
              </a:r>
              <a:endParaRPr lang="en-US" sz="2200" kern="10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683580" y="1519462"/>
            <a:ext cx="15709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noProof="0">
                <a:solidFill>
                  <a:srgbClr val="FF0000"/>
                </a:solidFill>
                <a:latin typeface="Comic Sans MS" panose="030F0702030302020204" pitchFamily="66" charset="0"/>
              </a:rPr>
              <a:t>yesterday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1332409" y="2827529"/>
            <a:ext cx="139910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>
                <a:solidFill>
                  <a:srgbClr val="FF0000"/>
                </a:solidFill>
                <a:latin typeface="Comic Sans MS" panose="030F0702030302020204" pitchFamily="66" charset="0"/>
              </a:rPr>
              <a:t>listened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6146" name="Picture 2" descr="The children are singing and their friends enjoying it">
            <a:extLst>
              <a:ext uri="{FF2B5EF4-FFF2-40B4-BE49-F238E27FC236}">
                <a16:creationId xmlns:a16="http://schemas.microsoft.com/office/drawing/2014/main" id="{34E3AF1D-9616-43B1-BDEF-8459A804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49" y="992190"/>
            <a:ext cx="4238569" cy="2823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96AA0E-3DD0-420B-A53D-7C42F1A0F605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27206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ll Game Royalty Free SVG, Cliparts, Vectors, And Stock , 53% OFF">
            <a:extLst>
              <a:ext uri="{FF2B5EF4-FFF2-40B4-BE49-F238E27FC236}">
                <a16:creationId xmlns:a16="http://schemas.microsoft.com/office/drawing/2014/main" id="{8639B7B1-E97C-46C6-9BF1-C815A48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1" b="-1"/>
          <a:stretch/>
        </p:blipFill>
        <p:spPr bwMode="auto">
          <a:xfrm>
            <a:off x="880533" y="904270"/>
            <a:ext cx="7382934" cy="42392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C1CDC7-011C-44FA-885F-6FE5D7696CA5}"/>
              </a:ext>
            </a:extLst>
          </p:cNvPr>
          <p:cNvSpPr txBox="1"/>
          <p:nvPr/>
        </p:nvSpPr>
        <p:spPr>
          <a:xfrm>
            <a:off x="2108200" y="158566"/>
            <a:ext cx="492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PASS THE BALL</a:t>
            </a:r>
          </a:p>
        </p:txBody>
      </p:sp>
      <p:pic>
        <p:nvPicPr>
          <p:cNvPr id="8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608E9192-B54E-4690-A2F7-57BA5757C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0371" y="2436282"/>
            <a:ext cx="803629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9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612225" y="1172058"/>
            <a:ext cx="2810914" cy="1385850"/>
            <a:chOff x="1549330" y="1127577"/>
            <a:chExt cx="2210918" cy="1130511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650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>
                  <a:effectLst/>
                  <a:latin typeface="Comic Sans MS" panose="030F0702030302020204" pitchFamily="66" charset="0"/>
                </a:rPr>
                <a:t>___________do yest</a:t>
              </a:r>
              <a:r>
                <a:rPr lang="en-US" sz="2200">
                  <a:latin typeface="Comic Sans MS" panose="030F0702030302020204" pitchFamily="66" charset="0"/>
                </a:rPr>
                <a:t>erday</a:t>
              </a:r>
              <a:r>
                <a:rPr lang="en-US" sz="2200" b="0" i="0">
                  <a:effectLst/>
                  <a:latin typeface="Comic Sans MS" panose="030F0702030302020204" pitchFamily="66" charset="0"/>
                </a:rPr>
                <a:t>?</a:t>
              </a:r>
              <a:endParaRPr lang="en-US" sz="2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0C272-F88A-4106-92A7-0F0B8DA40BCC}"/>
              </a:ext>
            </a:extLst>
          </p:cNvPr>
          <p:cNvGrpSpPr/>
          <p:nvPr/>
        </p:nvGrpSpPr>
        <p:grpSpPr>
          <a:xfrm>
            <a:off x="627131" y="2685153"/>
            <a:ext cx="2672677" cy="1615914"/>
            <a:chOff x="5579546" y="682250"/>
            <a:chExt cx="1983472" cy="1615914"/>
          </a:xfrm>
        </p:grpSpPr>
        <p:sp>
          <p:nvSpPr>
            <p:cNvPr id="16" name="Speech Bubble: Rectangle with Corners Rounded 1">
              <a:extLst>
                <a:ext uri="{FF2B5EF4-FFF2-40B4-BE49-F238E27FC236}">
                  <a16:creationId xmlns:a16="http://schemas.microsoft.com/office/drawing/2014/main" id="{A35BA493-1D7F-4F38-B119-E445DC9337A9}"/>
                </a:ext>
              </a:extLst>
            </p:cNvPr>
            <p:cNvSpPr/>
            <p:nvPr/>
          </p:nvSpPr>
          <p:spPr>
            <a:xfrm flipH="1" flipV="1">
              <a:off x="5579546" y="682250"/>
              <a:ext cx="1858292" cy="161591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1EEF89-B632-4DFB-A239-C9734C104662}"/>
                </a:ext>
              </a:extLst>
            </p:cNvPr>
            <p:cNvSpPr txBox="1"/>
            <p:nvPr/>
          </p:nvSpPr>
          <p:spPr>
            <a:xfrm>
              <a:off x="5588565" y="739168"/>
              <a:ext cx="1974453" cy="899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We __________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200" dirty="0">
                  <a:latin typeface="Comic Sans MS" panose="030F0702030302020204" pitchFamily="66" charset="0"/>
                </a:rPr>
                <a:t>the campfire</a:t>
              </a:r>
              <a:r>
                <a:rPr lang="en-US" sz="2200" kern="1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.</a:t>
              </a:r>
              <a:endParaRPr lang="en-US" sz="22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639284" y="1191437"/>
            <a:ext cx="21370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>
                <a:solidFill>
                  <a:srgbClr val="FF0000"/>
                </a:solidFill>
                <a:latin typeface="Comic Sans MS" panose="030F0702030302020204" pitchFamily="66" charset="0"/>
              </a:rPr>
              <a:t>What did you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7170" name="Picture 2" descr="Free vector summer camp background with kids dancing around a campfire">
            <a:extLst>
              <a:ext uri="{FF2B5EF4-FFF2-40B4-BE49-F238E27FC236}">
                <a16:creationId xmlns:a16="http://schemas.microsoft.com/office/drawing/2014/main" id="{6E2ED7DA-4DD3-4D3B-A631-A3D371D1A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23" b="8257"/>
          <a:stretch/>
        </p:blipFill>
        <p:spPr bwMode="auto">
          <a:xfrm>
            <a:off x="3591812" y="1050215"/>
            <a:ext cx="4729211" cy="278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481E33-0E61-42E6-A485-17B36E3D37D7}"/>
              </a:ext>
            </a:extLst>
          </p:cNvPr>
          <p:cNvSpPr txBox="1"/>
          <p:nvPr/>
        </p:nvSpPr>
        <p:spPr>
          <a:xfrm>
            <a:off x="1162759" y="2744007"/>
            <a:ext cx="21492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danced around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F75EAB-15C1-410B-BE6B-4745DE0E7A81}"/>
              </a:ext>
            </a:extLst>
          </p:cNvPr>
          <p:cNvSpPr txBox="1"/>
          <p:nvPr/>
        </p:nvSpPr>
        <p:spPr>
          <a:xfrm>
            <a:off x="3251483" y="318872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Fill in the blanks.</a:t>
            </a:r>
          </a:p>
        </p:txBody>
      </p:sp>
    </p:spTree>
    <p:extLst>
      <p:ext uri="{BB962C8B-B14F-4D97-AF65-F5344CB8AC3E}">
        <p14:creationId xmlns:p14="http://schemas.microsoft.com/office/powerpoint/2010/main" val="24903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and Fun Background Music - Upbeat Ukulele">
            <a:hlinkClick r:id="" action="ppaction://media"/>
            <a:extLst>
              <a:ext uri="{FF2B5EF4-FFF2-40B4-BE49-F238E27FC236}">
                <a16:creationId xmlns:a16="http://schemas.microsoft.com/office/drawing/2014/main" id="{FEBB4630-1ABB-44F5-932E-856C01262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7756" y="2266950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54EC6-CF3B-4FD1-81C0-317D4B9EE14B}"/>
              </a:ext>
            </a:extLst>
          </p:cNvPr>
          <p:cNvGrpSpPr/>
          <p:nvPr/>
        </p:nvGrpSpPr>
        <p:grpSpPr>
          <a:xfrm>
            <a:off x="5745997" y="665448"/>
            <a:ext cx="2470997" cy="841643"/>
            <a:chOff x="2783204" y="770570"/>
            <a:chExt cx="3443845" cy="111755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9939D5AF-12FC-4148-B364-F054A5E27487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50261"/>
                <a:gd name="adj2" fmla="val 11603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29F7C-A468-497F-87CF-A2252CA35FB5}"/>
                </a:ext>
              </a:extLst>
            </p:cNvPr>
            <p:cNvSpPr txBox="1"/>
            <p:nvPr/>
          </p:nvSpPr>
          <p:spPr>
            <a:xfrm>
              <a:off x="2783204" y="842684"/>
              <a:ext cx="3443845" cy="97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Were you at the ____ yesterday?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AA70A-0852-4E71-A9E3-E1C17D17371D}"/>
              </a:ext>
            </a:extLst>
          </p:cNvPr>
          <p:cNvGrpSpPr/>
          <p:nvPr/>
        </p:nvGrpSpPr>
        <p:grpSpPr>
          <a:xfrm>
            <a:off x="585219" y="1969510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AF5EB48-C6E3-4373-BB83-C007DA596EEF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A830FB-DFCC-43A5-8A59-EDAAFCEF865E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Yes, we were.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8137F-419B-4A84-A3E3-B2D02115B899}"/>
              </a:ext>
            </a:extLst>
          </p:cNvPr>
          <p:cNvGrpSpPr/>
          <p:nvPr/>
        </p:nvGrpSpPr>
        <p:grpSpPr>
          <a:xfrm>
            <a:off x="2807719" y="1368365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4D8D32B-D89A-46A9-95F6-3323D6AE160C}"/>
                </a:ext>
              </a:extLst>
            </p:cNvPr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011DED-79CB-420E-8E07-4726CD9EB028}"/>
                </a:ext>
              </a:extLst>
            </p:cNvPr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No, we weren’t.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050" name="Picture 2" descr="130 bài Toán có lời văn lớp 3 - Ôn tập hè 2023">
            <a:extLst>
              <a:ext uri="{FF2B5EF4-FFF2-40B4-BE49-F238E27FC236}">
                <a16:creationId xmlns:a16="http://schemas.microsoft.com/office/drawing/2014/main" id="{2C34F330-FFA7-4C1F-9FD8-5203AC8DB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98" y="2349033"/>
            <a:ext cx="4591998" cy="240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4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1515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498373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1941BED-CBB5-4CB9-A86A-873A7D4F46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138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14" name="Track 89">
            <a:hlinkClick r:id="" action="ppaction://media"/>
            <a:extLst>
              <a:ext uri="{FF2B5EF4-FFF2-40B4-BE49-F238E27FC236}">
                <a16:creationId xmlns:a16="http://schemas.microsoft.com/office/drawing/2014/main" id="{86F032F2-A452-4A61-B3A5-3FD674FC4B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6" end="24408.1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5277" y="2287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32578-9BFC-1FBB-A03A-BCB7D480B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71" y="879302"/>
            <a:ext cx="8408019" cy="29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9C6D31B-1AF9-D589-E4DD-02399F49E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350" y="656530"/>
            <a:ext cx="5660389" cy="3921659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9945" y="0"/>
            <a:ext cx="45441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AA689-F6BC-826B-6689-B7D85C9C5967}"/>
              </a:ext>
            </a:extLst>
          </p:cNvPr>
          <p:cNvSpPr txBox="1"/>
          <p:nvPr/>
        </p:nvSpPr>
        <p:spPr>
          <a:xfrm>
            <a:off x="3113834" y="919655"/>
            <a:ext cx="3998166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I didn’t see you and Minh last Saturday. Where were you?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264329" y="3759129"/>
            <a:ext cx="3697175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 were at the sports </a:t>
            </a:r>
            <a:r>
              <a:rPr lang="en-US" sz="2000" dirty="0" err="1">
                <a:latin typeface="Comic Sans MS" panose="030F0702030302020204" pitchFamily="66" charset="0"/>
              </a:rPr>
              <a:t>centre</a:t>
            </a:r>
            <a:r>
              <a:rPr lang="en-US" sz="2000" dirty="0">
                <a:latin typeface="Comic Sans MS" panose="030F0702030302020204" pitchFamily="66" charset="0"/>
              </a:rPr>
              <a:t>.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rack 89">
            <a:hlinkClick r:id="" action="ppaction://media"/>
            <a:extLst>
              <a:ext uri="{FF2B5EF4-FFF2-40B4-BE49-F238E27FC236}">
                <a16:creationId xmlns:a16="http://schemas.microsoft.com/office/drawing/2014/main" id="{47781DE2-200A-4B05-A754-11A6BF0E8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5" end="10959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2000" y="46930"/>
            <a:ext cx="609600" cy="609600"/>
          </a:xfrm>
          <a:prstGeom prst="rect">
            <a:avLst/>
          </a:prstGeom>
        </p:spPr>
      </p:pic>
      <p:pic>
        <p:nvPicPr>
          <p:cNvPr id="17" name="Track 89">
            <a:hlinkClick r:id="" action="ppaction://media"/>
            <a:extLst>
              <a:ext uri="{FF2B5EF4-FFF2-40B4-BE49-F238E27FC236}">
                <a16:creationId xmlns:a16="http://schemas.microsoft.com/office/drawing/2014/main" id="{582E0D51-F4FA-47CE-8290-36F45D8E62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47" end="15245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1199194"/>
            <a:ext cx="609600" cy="609600"/>
          </a:xfrm>
          <a:prstGeom prst="rect">
            <a:avLst/>
          </a:prstGeom>
        </p:spPr>
      </p:pic>
      <p:pic>
        <p:nvPicPr>
          <p:cNvPr id="18" name="Track 89">
            <a:hlinkClick r:id="" action="ppaction://media"/>
            <a:extLst>
              <a:ext uri="{FF2B5EF4-FFF2-40B4-BE49-F238E27FC236}">
                <a16:creationId xmlns:a16="http://schemas.microsoft.com/office/drawing/2014/main" id="{3C755C22-2554-4D41-B06A-CFD4DC4571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13" end="11166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5300" y="1967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4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4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15B3DCA-AC7D-C3D3-1163-D26820442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712" y="604600"/>
            <a:ext cx="5844921" cy="394668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299945" y="0"/>
            <a:ext cx="4544109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AA689-F6BC-826B-6689-B7D85C9C5967}"/>
              </a:ext>
            </a:extLst>
          </p:cNvPr>
          <p:cNvSpPr txBox="1"/>
          <p:nvPr/>
        </p:nvSpPr>
        <p:spPr>
          <a:xfrm>
            <a:off x="2631664" y="592213"/>
            <a:ext cx="3250708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What did you do there?</a:t>
            </a:r>
            <a:endParaRPr lang="en-US" sz="3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BDE1B-6B00-EA59-2A96-1DD174EE8E3F}"/>
              </a:ext>
            </a:extLst>
          </p:cNvPr>
          <p:cNvSpPr txBox="1"/>
          <p:nvPr/>
        </p:nvSpPr>
        <p:spPr>
          <a:xfrm>
            <a:off x="3052995" y="3768445"/>
            <a:ext cx="3056354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We played badminton.</a:t>
            </a:r>
            <a:endParaRPr lang="en-US" sz="32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Track 89">
            <a:hlinkClick r:id="" action="ppaction://media"/>
            <a:extLst>
              <a:ext uri="{FF2B5EF4-FFF2-40B4-BE49-F238E27FC236}">
                <a16:creationId xmlns:a16="http://schemas.microsoft.com/office/drawing/2014/main" id="{47781DE2-200A-4B05-A754-11A6BF0E8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6" end="0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2000" y="60378"/>
            <a:ext cx="609600" cy="609600"/>
          </a:xfrm>
          <a:prstGeom prst="rect">
            <a:avLst/>
          </a:prstGeom>
        </p:spPr>
      </p:pic>
      <p:pic>
        <p:nvPicPr>
          <p:cNvPr id="17" name="Track 89">
            <a:hlinkClick r:id="" action="ppaction://media"/>
            <a:extLst>
              <a:ext uri="{FF2B5EF4-FFF2-40B4-BE49-F238E27FC236}">
                <a16:creationId xmlns:a16="http://schemas.microsoft.com/office/drawing/2014/main" id="{582E0D51-F4FA-47CE-8290-36F45D8E62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52" end="5784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1199194"/>
            <a:ext cx="609600" cy="609600"/>
          </a:xfrm>
          <a:prstGeom prst="rect">
            <a:avLst/>
          </a:prstGeom>
        </p:spPr>
      </p:pic>
      <p:pic>
        <p:nvPicPr>
          <p:cNvPr id="18" name="Track 89">
            <a:hlinkClick r:id="" action="ppaction://media"/>
            <a:extLst>
              <a:ext uri="{FF2B5EF4-FFF2-40B4-BE49-F238E27FC236}">
                <a16:creationId xmlns:a16="http://schemas.microsoft.com/office/drawing/2014/main" id="{3C755C22-2554-4D41-B06A-CFD4DC4571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13" end="2030.1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5300" y="1967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8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C01AFB-E332-16C4-8F34-581850119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864" y="775668"/>
            <a:ext cx="4415718" cy="3010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1D908-ADCC-C025-B120-8D8030684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176" y="960465"/>
            <a:ext cx="4185100" cy="282592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13" name="Track 89">
            <a:hlinkClick r:id="" action="ppaction://media"/>
            <a:extLst>
              <a:ext uri="{FF2B5EF4-FFF2-40B4-BE49-F238E27FC236}">
                <a16:creationId xmlns:a16="http://schemas.microsoft.com/office/drawing/2014/main" id="{B8BCA041-7F6B-4E15-B2EF-6AAE772329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6" end="0.1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2000" y="46930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D1237F-AB8F-466C-9C6A-4509FA72DC86}"/>
              </a:ext>
            </a:extLst>
          </p:cNvPr>
          <p:cNvSpPr txBox="1"/>
          <p:nvPr/>
        </p:nvSpPr>
        <p:spPr>
          <a:xfrm>
            <a:off x="1509580" y="785793"/>
            <a:ext cx="3178223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I didn’t see you and Minh last Saturday. Where were you?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BA34AE-447D-44F3-80ED-5ABE3AA26BD1}"/>
              </a:ext>
            </a:extLst>
          </p:cNvPr>
          <p:cNvSpPr txBox="1"/>
          <p:nvPr/>
        </p:nvSpPr>
        <p:spPr>
          <a:xfrm>
            <a:off x="1509580" y="3235376"/>
            <a:ext cx="3356585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We were at the sports </a:t>
            </a:r>
            <a:r>
              <a:rPr lang="en-US" sz="1600" dirty="0" err="1">
                <a:latin typeface="Comic Sans MS" panose="030F0702030302020204" pitchFamily="66" charset="0"/>
              </a:rPr>
              <a:t>centre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A5392A-E73A-43F0-A470-BD5AEDF0C240}"/>
              </a:ext>
            </a:extLst>
          </p:cNvPr>
          <p:cNvSpPr txBox="1"/>
          <p:nvPr/>
        </p:nvSpPr>
        <p:spPr>
          <a:xfrm>
            <a:off x="5443262" y="924525"/>
            <a:ext cx="2643069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What did you do there?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A36053F-3104-469A-9FDC-35B5F89996AE}"/>
              </a:ext>
            </a:extLst>
          </p:cNvPr>
          <p:cNvSpPr txBox="1"/>
          <p:nvPr/>
        </p:nvSpPr>
        <p:spPr>
          <a:xfrm>
            <a:off x="5783430" y="3176991"/>
            <a:ext cx="2485587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Comic Sans MS" panose="030F0702030302020204" pitchFamily="66" charset="0"/>
              </a:rPr>
              <a:t>We played badminton.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8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1" grpId="0"/>
      <p:bldP spid="22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9200</TotalTime>
  <Words>541</Words>
  <Application>Microsoft Office PowerPoint</Application>
  <PresentationFormat>On-screen Show (16:9)</PresentationFormat>
  <Paragraphs>105</Paragraphs>
  <Slides>36</Slides>
  <Notes>32</Notes>
  <HiddenSlides>0</HiddenSlides>
  <MMClips>30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Comic Sans MS</vt:lpstr>
      <vt:lpstr>Nixie One</vt:lpstr>
      <vt:lpstr>Aachen</vt:lpstr>
      <vt:lpstr>Kirang Haerang</vt:lpstr>
      <vt:lpstr>Arial</vt:lpstr>
      <vt:lpstr>VNI-Hobo</vt:lpstr>
      <vt:lpstr>Times New Roman</vt:lpstr>
      <vt:lpstr>Calibri</vt:lpstr>
      <vt:lpstr>Nunito</vt:lpstr>
      <vt:lpstr>Math Subject for Elementary - 1st Grade: Time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119</cp:revision>
  <dcterms:modified xsi:type="dcterms:W3CDTF">2025-04-03T15:15:10Z</dcterms:modified>
  <cp:category>9Slide.vn</cp:category>
</cp:coreProperties>
</file>