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259" r:id="rId4"/>
    <p:sldId id="260" r:id="rId5"/>
    <p:sldId id="257" r:id="rId6"/>
    <p:sldId id="262" r:id="rId7"/>
    <p:sldId id="271" r:id="rId8"/>
    <p:sldId id="263" r:id="rId9"/>
    <p:sldId id="264" r:id="rId10"/>
    <p:sldId id="265" r:id="rId11"/>
    <p:sldId id="267" r:id="rId12"/>
    <p:sldId id="261" r:id="rId13"/>
    <p:sldId id="268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3E9B"/>
    <a:srgbClr val="F93A68"/>
    <a:srgbClr val="80CA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11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566DC-F335-4176-9C11-D3B043156D8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52BF8-0B8F-4F2E-B85A-62289FEDF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40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ook with a book open and a book with a book in the middle&#10;&#10;Description automatically generated with medium confidence">
            <a:extLst>
              <a:ext uri="{FF2B5EF4-FFF2-40B4-BE49-F238E27FC236}">
                <a16:creationId xmlns:a16="http://schemas.microsoft.com/office/drawing/2014/main" id="{EB9BBD9A-715C-0DE9-2467-EA55EA5DC6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7" b="71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4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F33C0-3691-2A67-2BA3-477A0B2BD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22CF75-9889-EB1A-42FE-C91B9EA12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08EE7-5D2C-A7E1-DC55-A3870BEA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D2923-E0F4-3C97-9685-1D4117A58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1E7D7-EC9C-F941-F80B-A9F242371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41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AB95D4-1D2F-48A5-5650-1C47012CF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A6E449-6AA0-408A-CA6D-7377B9EAE9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B8C9C-0740-FCD3-5E40-1F4376464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D4231-5EA5-A05C-544A-882AA713E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7A7AB-7CB7-05AF-F96C-7F6D9633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33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30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61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56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22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21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828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83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55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CBE67-8137-EEF9-E653-485FA6E14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A4936-A713-5445-B480-3DF864E3F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58E2A-2A6A-6BE0-8DA9-CCAC0DBBA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3C9CA-A227-69B1-D002-7EB4002F8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66645-6DD2-6F53-B7E7-B4ABE4510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book with a book open and a book with a book in the middle&#10;&#10;Description automatically generated with medium confidence">
            <a:extLst>
              <a:ext uri="{FF2B5EF4-FFF2-40B4-BE49-F238E27FC236}">
                <a16:creationId xmlns:a16="http://schemas.microsoft.com/office/drawing/2014/main" id="{BC99F101-1B4B-C5B5-C72C-8989634927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7" b="71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2E4204A-A5B7-9D19-B71B-1492D5A3B987}"/>
              </a:ext>
            </a:extLst>
          </p:cNvPr>
          <p:cNvSpPr/>
          <p:nvPr userDrawn="1"/>
        </p:nvSpPr>
        <p:spPr>
          <a:xfrm>
            <a:off x="266700" y="136525"/>
            <a:ext cx="11715750" cy="6584950"/>
          </a:xfrm>
          <a:prstGeom prst="roundRect">
            <a:avLst/>
          </a:prstGeom>
          <a:ln>
            <a:solidFill>
              <a:srgbClr val="80CAD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Hình ảnh 31">
            <a:extLst>
              <a:ext uri="{FF2B5EF4-FFF2-40B4-BE49-F238E27FC236}">
                <a16:creationId xmlns:a16="http://schemas.microsoft.com/office/drawing/2014/main" id="{6929E1A1-06BB-1AAD-434D-1DAD09D141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25F07ED-4EEE-56BD-29E1-8EA0047F7E17}"/>
              </a:ext>
            </a:extLst>
          </p:cNvPr>
          <p:cNvSpPr txBox="1">
            <a:spLocks/>
          </p:cNvSpPr>
          <p:nvPr userDrawn="1"/>
        </p:nvSpPr>
        <p:spPr>
          <a:xfrm>
            <a:off x="-619644" y="574172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F60219-F4EB-08FB-544B-013176B93043}"/>
              </a:ext>
            </a:extLst>
          </p:cNvPr>
          <p:cNvSpPr txBox="1"/>
          <p:nvPr userDrawn="1"/>
        </p:nvSpPr>
        <p:spPr>
          <a:xfrm>
            <a:off x="9528810" y="504698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3177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74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51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90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E4550-F378-7F58-B851-BC2DB0A47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B0878B-F310-45BB-7DEE-FB789F8A4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1DA15-C985-6E0F-A0D6-7E3107766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94F1E-3AF8-DCDE-EBFD-37FAF5D61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9C64D-355B-BE69-5C68-BA338FC5D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D03DF1-D48A-E757-731D-071DADD5A3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940" y="-29818"/>
            <a:ext cx="12254990" cy="688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73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DF1DE-B74F-2F04-4770-BA15299FE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E6097-6407-180A-1F66-90C5FF945A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B6DD19-9DDE-1657-2449-044480247E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39F9B3-6C44-3B8E-F7A5-0E8F6FE4C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A20FA-529F-0E3E-8158-B92EF4749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F8F67A-6751-CB5C-A3F4-C9CAAA37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934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ACD4C-6BEC-70B2-E7B8-F8392A5FE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E93EE-C06B-CA49-CC75-4789A4FF7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CCF9A-42B7-BE39-E6E5-B25CA9B94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8401A9-71BE-4B66-A098-F328309C1C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498880-97AE-C7B7-4EC1-EAA22D9F3E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80A801-768B-4C22-C989-003707325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E9C7EF-4C18-8FE9-903C-0DDC995B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3A3838-B954-E078-2569-15680CAB1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56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F7995-2A6B-0A59-F688-9C2F4AE99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663F59-82FB-181D-7445-8766DAC2A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E822FE-93BA-531F-260F-80716EB46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129AEF-D795-EC11-2AD6-E17C24C93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1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7028-CE0D-4C89-0FD0-5455655CC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23F9E5-04B8-0D06-C1F4-9D473DF28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6B7B3-AD29-DA2D-C4F1-40A09D253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19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814DD-160B-52B6-6B00-60E054E0E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667C4-C14A-A70B-F099-84B0421E6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377AF7-2671-7BBA-453E-211759501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C2A316-1566-39D6-0722-E0B9807FD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A78561-1748-3A65-7514-2D2A7A79F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AC5D8-8A56-400A-FE5B-EB1731AB9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74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46427-E4C0-D507-86CF-C0F308638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9F3D2D-0C0B-BD0E-4061-26AAD516ED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A010E-C8AA-BE5A-61CF-8EC584A485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CB514D-358C-263F-E841-E5437F93B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E23FC3-33F4-97CE-71CC-3727B94FA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D597A-F179-2827-3B72-0348A86E7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57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1AD97-5ACA-2AF8-C4EC-28BE3340C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B5E24-FA2F-CC39-A97A-CCEEC85D3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AA157-6DD5-A550-D9C5-3407FAC3E3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95BF6A-4EC6-4EAF-9B4B-AFC665CC4776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9E298-5C31-17B6-67BE-203EDC03EE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71529-E88C-C85A-C9CC-453B877BF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C1ABF49-896A-5FE4-6466-16F004D66C53}"/>
              </a:ext>
            </a:extLst>
          </p:cNvPr>
          <p:cNvSpPr txBox="1"/>
          <p:nvPr userDrawn="1"/>
        </p:nvSpPr>
        <p:spPr>
          <a:xfrm>
            <a:off x="3870960" y="8115300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EF78BA70-417C-09D0-264A-BD6AC83D2FA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350C4E10-C99B-4622-0490-9A524897BF5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57422" y="6791590"/>
            <a:ext cx="2706858" cy="381337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8782D92-8A83-E9CF-EE0E-FB88AB3F3D2F}"/>
              </a:ext>
            </a:extLst>
          </p:cNvPr>
          <p:cNvSpPr txBox="1">
            <a:spLocks/>
          </p:cNvSpPr>
          <p:nvPr userDrawn="1"/>
        </p:nvSpPr>
        <p:spPr>
          <a:xfrm>
            <a:off x="-705196" y="574172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EA28A2-D568-8519-7B9A-D5C4A25FCE5A}"/>
              </a:ext>
            </a:extLst>
          </p:cNvPr>
          <p:cNvSpPr txBox="1"/>
          <p:nvPr userDrawn="1"/>
        </p:nvSpPr>
        <p:spPr>
          <a:xfrm>
            <a:off x="9410700" y="644273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9284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946400" y="7645400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828" y="6866717"/>
            <a:ext cx="1804572" cy="254225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4820699-3388-EA92-33FE-25D11D55C50E}"/>
              </a:ext>
            </a:extLst>
          </p:cNvPr>
          <p:cNvSpPr txBox="1">
            <a:spLocks/>
          </p:cNvSpPr>
          <p:nvPr userDrawn="1"/>
        </p:nvSpPr>
        <p:spPr>
          <a:xfrm>
            <a:off x="-444325" y="6115342"/>
            <a:ext cx="1943331" cy="699911"/>
          </a:xfrm>
          <a:prstGeom prst="rect">
            <a:avLst/>
          </a:prstGeom>
        </p:spPr>
        <p:txBody>
          <a:bodyPr vert="horz" lIns="81280" tIns="40640" rIns="81280" bIns="406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91F1C8-32E1-614B-B849-A7CA9E8DC1E2}"/>
              </a:ext>
            </a:extLst>
          </p:cNvPr>
          <p:cNvSpPr txBox="1"/>
          <p:nvPr userDrawn="1"/>
        </p:nvSpPr>
        <p:spPr>
          <a:xfrm>
            <a:off x="9992360" y="345536"/>
            <a:ext cx="2441758" cy="6976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22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1422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1422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4470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548E6E-87D4-C537-7144-7370FB325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550" y="715558"/>
            <a:ext cx="4238900" cy="1339912"/>
          </a:xfrm>
          <a:prstGeom prst="rect">
            <a:avLst/>
          </a:prstGeom>
        </p:spPr>
      </p:pic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8880E318-A032-B7A8-DC72-52769C8B5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5" y="0"/>
            <a:ext cx="1839741" cy="1839741"/>
          </a:xfrm>
          <a:prstGeom prst="rect">
            <a:avLst/>
          </a:prstGeom>
        </p:spPr>
      </p:pic>
      <p:pic>
        <p:nvPicPr>
          <p:cNvPr id="9" name="Picture 8" descr="A cartoon of a child and child holding books&#10;&#10;Description automatically generated">
            <a:extLst>
              <a:ext uri="{FF2B5EF4-FFF2-40B4-BE49-F238E27FC236}">
                <a16:creationId xmlns:a16="http://schemas.microsoft.com/office/drawing/2014/main" id="{53926F62-440A-1E40-D6CA-381413DEC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/>
          <a:stretch/>
        </p:blipFill>
        <p:spPr>
          <a:xfrm>
            <a:off x="176365" y="4039738"/>
            <a:ext cx="3356585" cy="27772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D2208F-BBAC-AA46-2EA8-459F729EE0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52476"/>
            <a:ext cx="12192000" cy="29443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FAC3E5-019C-65A1-9D5F-4345E39B90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6550" y="1758463"/>
            <a:ext cx="4157065" cy="17538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A671D5-C51B-5C13-AA86-8003F61705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2885" y="5890857"/>
            <a:ext cx="2597121" cy="12863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23326" y="-58502"/>
            <a:ext cx="9528228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</p:spTree>
    <p:extLst>
      <p:ext uri="{BB962C8B-B14F-4D97-AF65-F5344CB8AC3E}">
        <p14:creationId xmlns:p14="http://schemas.microsoft.com/office/powerpoint/2010/main" val="351808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064F57-65EB-C800-D85B-F40BFD2F8DED}"/>
              </a:ext>
            </a:extLst>
          </p:cNvPr>
          <p:cNvSpPr txBox="1"/>
          <p:nvPr/>
        </p:nvSpPr>
        <p:spPr>
          <a:xfrm>
            <a:off x="670560" y="567511"/>
            <a:ext cx="722376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cartoon of a child and child holding books&#10;&#10;Description automatically generated">
            <a:extLst>
              <a:ext uri="{FF2B5EF4-FFF2-40B4-BE49-F238E27FC236}">
                <a16:creationId xmlns:a16="http://schemas.microsoft.com/office/drawing/2014/main" id="{62B24717-3DDE-3FC9-71A0-4483E9057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6"/>
          <a:stretch/>
        </p:blipFill>
        <p:spPr>
          <a:xfrm>
            <a:off x="7101840" y="2907411"/>
            <a:ext cx="4861561" cy="3950589"/>
          </a:xfrm>
          <a:prstGeom prst="rect">
            <a:avLst/>
          </a:prstGeom>
        </p:spPr>
      </p:pic>
      <p:pic>
        <p:nvPicPr>
          <p:cNvPr id="7" name="Picture 6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2A1ADDAE-0889-4834-0396-AE92D9923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3"/>
          <a:stretch/>
        </p:blipFill>
        <p:spPr>
          <a:xfrm>
            <a:off x="228599" y="3073453"/>
            <a:ext cx="6386393" cy="321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4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F374726-D649-48FE-4CB0-8E81DCDFC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0554" y="0"/>
            <a:ext cx="15572722" cy="375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0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F418FAE-AD68-8178-91FC-C9D9119FC901}"/>
              </a:ext>
            </a:extLst>
          </p:cNvPr>
          <p:cNvSpPr txBox="1"/>
          <p:nvPr/>
        </p:nvSpPr>
        <p:spPr>
          <a:xfrm>
            <a:off x="304800" y="428178"/>
            <a:ext cx="11582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247874-7071-9D78-2A9B-3A8FCF4A151B}"/>
              </a:ext>
            </a:extLst>
          </p:cNvPr>
          <p:cNvSpPr txBox="1"/>
          <p:nvPr/>
        </p:nvSpPr>
        <p:spPr>
          <a:xfrm>
            <a:off x="304800" y="1505396"/>
            <a:ext cx="115824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Bạn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có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thói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đọc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sách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́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chính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một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cái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thiệt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của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bạn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Bởi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Thành.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tường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tri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32881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00" y="-1346200"/>
            <a:ext cx="15200677" cy="962845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B87407-647C-F325-8B7F-4EE4C66B7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1672" y="398585"/>
            <a:ext cx="13255344" cy="319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0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CE86F0A-22A1-87B9-47CF-9BC581FF2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70062" y="0"/>
            <a:ext cx="16132124" cy="388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8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uple of cartoon girls&#10;&#10;Description automatically generated">
            <a:extLst>
              <a:ext uri="{FF2B5EF4-FFF2-40B4-BE49-F238E27FC236}">
                <a16:creationId xmlns:a16="http://schemas.microsoft.com/office/drawing/2014/main" id="{AC205B23-EEAC-E359-B266-03E90F1031D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51"/>
          <a:stretch/>
        </p:blipFill>
        <p:spPr>
          <a:xfrm>
            <a:off x="514693" y="2308356"/>
            <a:ext cx="2341046" cy="4351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9BBAB0-C83A-A08B-C304-75043F080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4"/>
          <a:stretch/>
        </p:blipFill>
        <p:spPr>
          <a:xfrm>
            <a:off x="8294564" y="2110153"/>
            <a:ext cx="3114311" cy="47478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8166873-40BB-4D3F-CB37-E69BACA0D694}"/>
              </a:ext>
            </a:extLst>
          </p:cNvPr>
          <p:cNvGrpSpPr/>
          <p:nvPr/>
        </p:nvGrpSpPr>
        <p:grpSpPr>
          <a:xfrm>
            <a:off x="1266500" y="375138"/>
            <a:ext cx="9659000" cy="1430216"/>
            <a:chOff x="1384138" y="679938"/>
            <a:chExt cx="9659000" cy="143021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DA3B638-596A-CFB7-C32A-001CC8B86274}"/>
                </a:ext>
              </a:extLst>
            </p:cNvPr>
            <p:cNvSpPr/>
            <p:nvPr/>
          </p:nvSpPr>
          <p:spPr>
            <a:xfrm>
              <a:off x="1384138" y="679938"/>
              <a:ext cx="9659000" cy="143021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A18B8C2-D86F-CAEF-1A03-9EEB22010F6B}"/>
                </a:ext>
              </a:extLst>
            </p:cNvPr>
            <p:cNvSpPr/>
            <p:nvPr/>
          </p:nvSpPr>
          <p:spPr>
            <a:xfrm>
              <a:off x="1593292" y="816416"/>
              <a:ext cx="9214570" cy="1157261"/>
            </a:xfrm>
            <a:prstGeom prst="roundRect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cuốn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endPara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 descr="A cartoon of a child and child holding books&#10;&#10;Description automatically generated">
            <a:extLst>
              <a:ext uri="{FF2B5EF4-FFF2-40B4-BE49-F238E27FC236}">
                <a16:creationId xmlns:a16="http://schemas.microsoft.com/office/drawing/2014/main" id="{70BF8E07-65A6-DAD6-EDF6-29215C6DA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2"/>
          <a:stretch/>
        </p:blipFill>
        <p:spPr>
          <a:xfrm>
            <a:off x="4206645" y="3428999"/>
            <a:ext cx="4064881" cy="323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7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1C7EA35-7E07-C1AC-C92C-E546EC19DE4D}"/>
              </a:ext>
            </a:extLst>
          </p:cNvPr>
          <p:cNvSpPr txBox="1"/>
          <p:nvPr/>
        </p:nvSpPr>
        <p:spPr>
          <a:xfrm>
            <a:off x="385462" y="428178"/>
            <a:ext cx="892109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,...)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Picture 2" descr="A cartoon of a child holding a pointer&#10;&#10;Description automatically generated">
            <a:extLst>
              <a:ext uri="{FF2B5EF4-FFF2-40B4-BE49-F238E27FC236}">
                <a16:creationId xmlns:a16="http://schemas.microsoft.com/office/drawing/2014/main" id="{92926509-A783-0955-E99C-2537429BC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500" y="2300442"/>
            <a:ext cx="3824039" cy="436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0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89FED262-602E-F312-84CD-599E57EF9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92" y="1005630"/>
            <a:ext cx="7102456" cy="4846740"/>
          </a:xfrm>
          <a:prstGeom prst="rect">
            <a:avLst/>
          </a:prstGeom>
        </p:spPr>
      </p:pic>
      <p:pic>
        <p:nvPicPr>
          <p:cNvPr id="6" name="y2mate.com - 3 Minute Timer with Music for Kids Countdown Videos HD_1080">
            <a:hlinkClick r:id="" action="ppaction://media"/>
            <a:extLst>
              <a:ext uri="{FF2B5EF4-FFF2-40B4-BE49-F238E27FC236}">
                <a16:creationId xmlns:a16="http://schemas.microsoft.com/office/drawing/2014/main" id="{CF0E123F-06CB-E5C3-A3C5-BB46294EDB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4240" y="1371600"/>
            <a:ext cx="4172373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4655BD6-0327-88BF-DE90-E3F7C486F996}"/>
              </a:ext>
            </a:extLst>
          </p:cNvPr>
          <p:cNvSpPr txBox="1"/>
          <p:nvPr/>
        </p:nvSpPr>
        <p:spPr>
          <a:xfrm>
            <a:off x="457200" y="493991"/>
            <a:ext cx="816864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>
                <a:solidFill>
                  <a:srgbClr val="923E9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3200" b="1" dirty="0" err="1">
                <a:solidFill>
                  <a:srgbClr val="923E9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vạn</a:t>
            </a:r>
            <a:r>
              <a:rPr lang="en-US" sz="3200" b="1" dirty="0">
                <a:solidFill>
                  <a:srgbClr val="923E9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E9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923E9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E9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srgbClr val="923E9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E9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b="1" dirty="0">
                <a:solidFill>
                  <a:srgbClr val="923E9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E9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b="1" dirty="0">
                <a:solidFill>
                  <a:srgbClr val="923E9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E9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923E9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E9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923E9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E9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3200" b="1" dirty="0">
                <a:solidFill>
                  <a:srgbClr val="923E9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E9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200" b="1" dirty="0">
                <a:solidFill>
                  <a:srgbClr val="923E9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Thành.</a:t>
            </a:r>
          </a:p>
          <a:p>
            <a:pPr algn="just"/>
            <a:r>
              <a:rPr lang="en-US" sz="3200" b="1" i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i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i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200" b="1" i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b="1" i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1" i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3200" b="1" i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i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b="1" i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1" i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tường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tri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tri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26" name="Picture 2" descr="Sách Mười Vạn Câu Hỏi Vì Sao - FAHASA.COM">
            <a:extLst>
              <a:ext uri="{FF2B5EF4-FFF2-40B4-BE49-F238E27FC236}">
                <a16:creationId xmlns:a16="http://schemas.microsoft.com/office/drawing/2014/main" id="{650B84AD-DB6D-A354-E2D7-7E07CBB410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r="15067"/>
          <a:stretch/>
        </p:blipFill>
        <p:spPr bwMode="auto">
          <a:xfrm>
            <a:off x="8625840" y="1103886"/>
            <a:ext cx="3261360" cy="465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78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7FDA4C-2FCF-CC69-F367-AD2FC7A69422}"/>
              </a:ext>
            </a:extLst>
          </p:cNvPr>
          <p:cNvSpPr txBox="1"/>
          <p:nvPr/>
        </p:nvSpPr>
        <p:spPr>
          <a:xfrm>
            <a:off x="479185" y="634218"/>
            <a:ext cx="854226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2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32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32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3200" b="1" dirty="0">
                <a:solidFill>
                  <a:srgbClr val="F93A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ý: Khi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chép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4" name="Picture 3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3E171C25-F474-C940-45A7-390093398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39779" y="1447886"/>
            <a:ext cx="4152221" cy="529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9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C81B94-A25C-9811-96ED-C2EC574F1FF4}"/>
              </a:ext>
            </a:extLst>
          </p:cNvPr>
          <p:cNvSpPr txBox="1"/>
          <p:nvPr/>
        </p:nvSpPr>
        <p:spPr>
          <a:xfrm>
            <a:off x="434340" y="979200"/>
            <a:ext cx="1132332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Bạn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có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thói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đọc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sách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́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chính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một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cái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thiệt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của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bạn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Bởi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“10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?”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Thành.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tường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tri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34D1A7-0D70-65AB-9542-798F5F160C39}"/>
              </a:ext>
            </a:extLst>
          </p:cNvPr>
          <p:cNvSpPr txBox="1"/>
          <p:nvPr/>
        </p:nvSpPr>
        <p:spPr>
          <a:xfrm>
            <a:off x="1333500" y="342960"/>
            <a:ext cx="26441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3790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629</Words>
  <Application>Microsoft Office PowerPoint</Application>
  <PresentationFormat>Widescreen</PresentationFormat>
  <Paragraphs>29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#9Slide05 Aphrodite Pro</vt:lpstr>
      <vt:lpstr>#9Slide07 HoneyCream</vt:lpstr>
      <vt:lpstr>Aptos</vt:lpstr>
      <vt:lpstr>Aptos Display</vt:lpstr>
      <vt:lpstr>Arial</vt:lpstr>
      <vt:lpstr>Cambria</vt:lpstr>
      <vt:lpstr>SVN-Newton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Kỳ Duyên Đỗ</dc:creator>
  <cp:lastModifiedBy>Administrator</cp:lastModifiedBy>
  <cp:revision>11</cp:revision>
  <dcterms:created xsi:type="dcterms:W3CDTF">2024-10-02T03:22:22Z</dcterms:created>
  <dcterms:modified xsi:type="dcterms:W3CDTF">2025-04-07T15:45:19Z</dcterms:modified>
</cp:coreProperties>
</file>