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4" r:id="rId2"/>
    <p:sldMasterId id="2147483736" r:id="rId3"/>
    <p:sldMasterId id="2147483785" r:id="rId4"/>
    <p:sldMasterId id="2147483791" r:id="rId5"/>
  </p:sldMasterIdLst>
  <p:notesMasterIdLst>
    <p:notesMasterId r:id="rId26"/>
  </p:notesMasterIdLst>
  <p:sldIdLst>
    <p:sldId id="381" r:id="rId6"/>
    <p:sldId id="259" r:id="rId7"/>
    <p:sldId id="286" r:id="rId8"/>
    <p:sldId id="440" r:id="rId9"/>
    <p:sldId id="256" r:id="rId10"/>
    <p:sldId id="330" r:id="rId11"/>
    <p:sldId id="540" r:id="rId12"/>
    <p:sldId id="548" r:id="rId13"/>
    <p:sldId id="547" r:id="rId14"/>
    <p:sldId id="543" r:id="rId15"/>
    <p:sldId id="544" r:id="rId16"/>
    <p:sldId id="329" r:id="rId17"/>
    <p:sldId id="549" r:id="rId18"/>
    <p:sldId id="559" r:id="rId19"/>
    <p:sldId id="560" r:id="rId20"/>
    <p:sldId id="550" r:id="rId21"/>
    <p:sldId id="551" r:id="rId22"/>
    <p:sldId id="552" r:id="rId23"/>
    <p:sldId id="553" r:id="rId24"/>
    <p:sldId id="561" r:id="rId25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等线" charset="-122"/>
      <p:regular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C8"/>
    <a:srgbClr val="F6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-7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2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49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58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67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1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0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493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6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09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9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9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8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5621961" y="-1522122"/>
            <a:ext cx="29531934" cy="284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629" y="-1506359"/>
            <a:ext cx="29517270" cy="283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71303" y="3716617"/>
            <a:ext cx="17945406" cy="17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39" y="4551739"/>
            <a:ext cx="1351110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833664" y="11768237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Contents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5833664" y="11768237"/>
            <a:ext cx="239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</a:rPr>
              <a:t>Contents_N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361056" y="-2370155"/>
            <a:ext cx="8712556" cy="4330954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51315"/>
            <a:ext cx="971384" cy="10122738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4515" y="9012317"/>
            <a:ext cx="8287242" cy="1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59329"/>
            <a:ext cx="670445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63" y="188410"/>
            <a:ext cx="8308194" cy="10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15" y="1"/>
            <a:ext cx="3717926" cy="1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7387642" y="634584"/>
            <a:ext cx="834248" cy="960848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4" y="395959"/>
            <a:ext cx="447979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597" y="9125265"/>
            <a:ext cx="10801414" cy="1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9211859" y="9072045"/>
            <a:ext cx="1286878" cy="22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63112" y="8084473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5385714" y="-1262056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5624935" y="8827702"/>
            <a:ext cx="1276506" cy="26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492934" y="-955522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971706" y="-90924"/>
            <a:ext cx="1334956" cy="25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6979338" y="715261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9700933" y="-126554"/>
            <a:ext cx="1217514" cy="2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51315"/>
            <a:ext cx="515078" cy="10122738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7929108" y="634585"/>
            <a:ext cx="396172" cy="9608478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551532" y="1"/>
            <a:ext cx="17953508" cy="570850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300594" y="9836596"/>
            <a:ext cx="17211160" cy="450404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0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83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5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2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31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0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4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7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3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803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gif"/><Relationship Id="rId7" Type="http://schemas.openxmlformats.org/officeDocument/2006/relationships/image" Target="../media/image5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1.pn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0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11" Type="http://schemas.openxmlformats.org/officeDocument/2006/relationships/image" Target="../media/image75.png"/><Relationship Id="rId5" Type="http://schemas.openxmlformats.org/officeDocument/2006/relationships/image" Target="../media/image51.png"/><Relationship Id="rId15" Type="http://schemas.openxmlformats.org/officeDocument/2006/relationships/image" Target="../media/image64.png"/><Relationship Id="rId10" Type="http://schemas.openxmlformats.org/officeDocument/2006/relationships/image" Target="../media/image74.jpg"/><Relationship Id="rId4" Type="http://schemas.openxmlformats.org/officeDocument/2006/relationships/image" Target="../media/image50.png"/><Relationship Id="rId9" Type="http://schemas.openxmlformats.org/officeDocument/2006/relationships/image" Target="../media/image73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sv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1.pn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1.pn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1.pn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5.mp3"/><Relationship Id="rId7" Type="http://schemas.openxmlformats.org/officeDocument/2006/relationships/image" Target="../media/image6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64.png"/><Relationship Id="rId5" Type="http://schemas.openxmlformats.org/officeDocument/2006/relationships/image" Target="../media/image50.png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sv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image" Target="../media/image45.png"/><Relationship Id="rId12" Type="http://schemas.openxmlformats.org/officeDocument/2006/relationships/image" Target="../media/image59.png"/><Relationship Id="rId2" Type="http://schemas.openxmlformats.org/officeDocument/2006/relationships/tags" Target="../tags/tag3.xml"/><Relationship Id="rId16" Type="http://schemas.openxmlformats.org/officeDocument/2006/relationships/image" Target="../media/image61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8.png"/><Relationship Id="rId5" Type="http://schemas.openxmlformats.org/officeDocument/2006/relationships/tags" Target="../tags/tag6.xml"/><Relationship Id="rId15" Type="http://schemas.openxmlformats.org/officeDocument/2006/relationships/image" Target="../media/image60.gif"/><Relationship Id="rId10" Type="http://schemas.openxmlformats.org/officeDocument/2006/relationships/image" Target="../media/image48.png"/><Relationship Id="rId4" Type="http://schemas.openxmlformats.org/officeDocument/2006/relationships/tags" Target="../tags/tag5.xml"/><Relationship Id="rId9" Type="http://schemas.openxmlformats.org/officeDocument/2006/relationships/image" Target="../media/image47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6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</a:t>
            </a:r>
            <a:r>
              <a:rPr 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PHƯỜNG HƯNG </a:t>
            </a:r>
            <a:r>
              <a:rPr 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4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400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041375" y="4171392"/>
            <a:ext cx="12721286" cy="43304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3: ÔN TẬP BÀI HÁT CHIM SƠN CA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0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00" y="2924882"/>
            <a:ext cx="15566682" cy="3505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8B35E69-83DE-46BB-BB73-503CC3C5001C}"/>
              </a:ext>
            </a:extLst>
          </p:cNvPr>
          <p:cNvSpPr txBox="1"/>
          <p:nvPr/>
        </p:nvSpPr>
        <p:spPr>
          <a:xfrm>
            <a:off x="5080553" y="4108925"/>
            <a:ext cx="1317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6B023B-5CEA-4EC9-B2B3-D70DD2DA0F1C}"/>
              </a:ext>
            </a:extLst>
          </p:cNvPr>
          <p:cNvSpPr txBox="1"/>
          <p:nvPr/>
        </p:nvSpPr>
        <p:spPr>
          <a:xfrm>
            <a:off x="3553691" y="618447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882" y="-204939"/>
            <a:ext cx="3124391" cy="22479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2650408" cy="1217558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92DD81-D195-494F-804C-F9272CF81492}"/>
              </a:ext>
            </a:extLst>
          </p:cNvPr>
          <p:cNvSpPr txBox="1"/>
          <p:nvPr/>
        </p:nvSpPr>
        <p:spPr>
          <a:xfrm>
            <a:off x="5486400" y="1687813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876" y="4523157"/>
            <a:ext cx="592883" cy="67442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6859" y="6929320"/>
            <a:ext cx="592883" cy="67442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422" y="6939700"/>
            <a:ext cx="592883" cy="67442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95" y="6899050"/>
            <a:ext cx="592883" cy="674425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563" y="6994050"/>
            <a:ext cx="592883" cy="674425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400" y="4621388"/>
            <a:ext cx="592883" cy="674425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083" y="4577893"/>
            <a:ext cx="592883" cy="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xmlns="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17F0BAA9-017E-4F7D-B6C0-26864301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xmlns="" id="{850A196B-28AF-4DBA-941E-16EA6C4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7" y="114301"/>
            <a:ext cx="16479773" cy="97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BD2C33-3CF0-4BD1-AD8C-EC1D28F1ED91}"/>
              </a:ext>
            </a:extLst>
          </p:cNvPr>
          <p:cNvSpPr txBox="1"/>
          <p:nvPr/>
        </p:nvSpPr>
        <p:spPr>
          <a:xfrm>
            <a:off x="4323214" y="2771027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62" y="-61930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A45424-514D-429E-AB5E-AAAB055AEADA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28FAE3-EDCC-4FC8-8DD6-F97FC6D36145}"/>
              </a:ext>
            </a:extLst>
          </p:cNvPr>
          <p:cNvSpPr txBox="1"/>
          <p:nvPr/>
        </p:nvSpPr>
        <p:spPr>
          <a:xfrm>
            <a:off x="1910574" y="3338048"/>
            <a:ext cx="16108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        chim   trên         cành      rộn           ràng      theo  bước  chân         em.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5F6C95-D5C3-4220-B96D-535921F2F2A4}"/>
              </a:ext>
            </a:extLst>
          </p:cNvPr>
          <p:cNvSpPr txBox="1"/>
          <p:nvPr/>
        </p:nvSpPr>
        <p:spPr>
          <a:xfrm>
            <a:off x="2285703" y="5232272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E51193-826E-4D1F-ABD5-C3AA9F5F81E2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    ríu           rít    với     bạn  bè              như      là         bầy      sơn        ca.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6CCE3AB-9F39-4AC8-92D3-2AA65808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15" y="1949058"/>
            <a:ext cx="804094" cy="1046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090AB8-7CC2-216E-3496-F398469552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6" y="2351826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67FE6A1-2D2C-4E12-BB67-77A5456C0F0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355" y="2216235"/>
            <a:ext cx="983615" cy="920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0CCE4BB-5CA0-4C8D-A54E-59269D385EA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514" y1="74576" x2="79054" y2="24576"/>
                        <a14:foregroundMark x1="79054" y1="24576" x2="62162" y2="32203"/>
                        <a14:foregroundMark x1="37838" y1="63559" x2="43919" y2="5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250" y="2166188"/>
            <a:ext cx="983615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FB8FDF8-6A35-47C0-A00F-720B19D5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0677" y="2070614"/>
            <a:ext cx="804094" cy="104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6D3797-76E7-46A8-B1C3-193280B2B3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04" y="24385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9479EBA-6009-4303-94D1-E90E68333F9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8001"/>
            <a:ext cx="607060" cy="601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715B7E-9C1E-4DC3-A794-803A7EA2F4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73933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E8A595B-A4AC-41C5-BE35-E39A7BFC6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923" y="3951624"/>
            <a:ext cx="804094" cy="10465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11AC8F9-7A74-4694-BA46-23A2AC57239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83" y="3956755"/>
            <a:ext cx="607060" cy="60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05348C9-527D-447B-9A52-AAC8F387660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83" y="3992687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EDC9A4A-64E3-4D24-B567-7BFA79F07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3106" y="3770378"/>
            <a:ext cx="804094" cy="10465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54D19DC-0C30-42DD-86D4-F51566F985DC}"/>
              </a:ext>
            </a:extLst>
          </p:cNvPr>
          <p:cNvSpPr txBox="1"/>
          <p:nvPr/>
        </p:nvSpPr>
        <p:spPr>
          <a:xfrm>
            <a:off x="404320" y="138517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1: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BDEDAD5-8B11-49F3-8A50-5BBFCEAE676C}"/>
              </a:ext>
            </a:extLst>
          </p:cNvPr>
          <p:cNvSpPr txBox="1"/>
          <p:nvPr/>
        </p:nvSpPr>
        <p:spPr>
          <a:xfrm>
            <a:off x="576346" y="459866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2: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D2544FF-3FD8-4749-B873-1D04E145177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6008348"/>
            <a:ext cx="607060" cy="6019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A08A469-62B1-40D4-B33A-1DD10C5C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841636"/>
            <a:ext cx="804094" cy="10465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523439D-153B-4966-A49B-DD510C6D7B1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0478" y="6080339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7349961-942B-40D2-B746-67E0599F6D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27923" y="6066401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FAFFCA3-47B1-4E6D-9C70-F2DA80B7FE2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05" y="6062456"/>
            <a:ext cx="607060" cy="6019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B34D261-09A8-4C44-B03A-5FCC5EE2B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3144" y="5871548"/>
            <a:ext cx="804094" cy="10465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21E1813-11A1-4211-BCC7-027DF6FF918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55247" y="6008348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B4AD8F6-6F8A-4E40-924D-FCFCDA4791E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58601" y="5951760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1038FD9-810F-47DF-B258-29652B826F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8" y="7892987"/>
            <a:ext cx="607060" cy="601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7D9727F-A516-45FB-85E4-D73A9BA6E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260" y="7613378"/>
            <a:ext cx="804094" cy="1046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6E04209-F71F-48DE-8DBE-986BA20E75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24572" y="7952142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C7E1FEE4-E45A-47E8-A87C-FCEB6835A8B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32017" y="7938204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70F2095-63B0-4C35-91DA-B4EB3D17A5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22" y="7865298"/>
            <a:ext cx="607060" cy="601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03B5403-1EA3-46A9-B4A0-5D565D29C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1059" y="7764561"/>
            <a:ext cx="804094" cy="1046598"/>
          </a:xfrm>
          <a:prstGeom prst="rect">
            <a:avLst/>
          </a:prstGeom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xmlns="" id="{80100BE3-C3AB-4E15-8DA7-04740F5A2C29}"/>
              </a:ext>
            </a:extLst>
          </p:cNvPr>
          <p:cNvSpPr/>
          <p:nvPr/>
        </p:nvSpPr>
        <p:spPr>
          <a:xfrm>
            <a:off x="-211855" y="7353300"/>
            <a:ext cx="1964455" cy="3182254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564CE99B-41FF-4F02-ADF5-433C81C09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8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xmlns="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B6E7790F-0C3E-4F9F-8A56-9DC84CF00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xmlns="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53237B-FE31-49AE-A7E7-FB3B2423F9B0}"/>
              </a:ext>
            </a:extLst>
          </p:cNvPr>
          <p:cNvSpPr txBox="1"/>
          <p:nvPr/>
        </p:nvSpPr>
        <p:spPr>
          <a:xfrm>
            <a:off x="3962400" y="3570840"/>
            <a:ext cx="1234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 thức âm nhạc: Một số hình thức biểu diễn nhạc cụ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xmlns="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1" y="2556670"/>
            <a:ext cx="6725549" cy="4000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537105-6489-447A-AAB1-A674EDA7779D}"/>
              </a:ext>
            </a:extLst>
          </p:cNvPr>
          <p:cNvSpPr txBox="1"/>
          <p:nvPr/>
        </p:nvSpPr>
        <p:spPr>
          <a:xfrm>
            <a:off x="2924792" y="948458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Tìm hiểu về 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8D3EE7-5D0A-48D1-9098-E2E94ECA3A24}"/>
              </a:ext>
            </a:extLst>
          </p:cNvPr>
          <p:cNvSpPr txBox="1"/>
          <p:nvPr/>
        </p:nvSpPr>
        <p:spPr>
          <a:xfrm>
            <a:off x="5638800" y="7081443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42448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993949"/>
            <a:ext cx="6177064" cy="3662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999" y="3069030"/>
            <a:ext cx="6922125" cy="3587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76A50B-F33C-4683-893E-2FA7E3C7F422}"/>
              </a:ext>
            </a:extLst>
          </p:cNvPr>
          <p:cNvSpPr txBox="1"/>
          <p:nvPr/>
        </p:nvSpPr>
        <p:spPr>
          <a:xfrm>
            <a:off x="3886200" y="980937"/>
            <a:ext cx="9594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DD7690-0F32-4EEE-AC5B-60755505CD72}"/>
              </a:ext>
            </a:extLst>
          </p:cNvPr>
          <p:cNvSpPr txBox="1"/>
          <p:nvPr/>
        </p:nvSpPr>
        <p:spPr>
          <a:xfrm>
            <a:off x="2209800" y="7055798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28879D-F3DB-4599-82D8-F6E3C4EB09D2}"/>
              </a:ext>
            </a:extLst>
          </p:cNvPr>
          <p:cNvSpPr txBox="1"/>
          <p:nvPr/>
        </p:nvSpPr>
        <p:spPr>
          <a:xfrm>
            <a:off x="10363200" y="6976015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263841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13" y="2551694"/>
            <a:ext cx="5915789" cy="40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2551695"/>
            <a:ext cx="8153400" cy="4039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AED18D-BFF9-43F6-A91E-BBA812AB4D1B}"/>
              </a:ext>
            </a:extLst>
          </p:cNvPr>
          <p:cNvSpPr txBox="1"/>
          <p:nvPr/>
        </p:nvSpPr>
        <p:spPr>
          <a:xfrm>
            <a:off x="1905000" y="6920926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BC7D68-274A-4864-939A-0947D51C2DD8}"/>
              </a:ext>
            </a:extLst>
          </p:cNvPr>
          <p:cNvSpPr txBox="1"/>
          <p:nvPr/>
        </p:nvSpPr>
        <p:spPr>
          <a:xfrm>
            <a:off x="9100170" y="6988871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112495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xmlns="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xmlns="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xmlns="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xmlns="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5D2796-98D4-4C05-B535-F25B583148AF}"/>
              </a:ext>
            </a:extLst>
          </p:cNvPr>
          <p:cNvSpPr txBox="1"/>
          <p:nvPr/>
        </p:nvSpPr>
        <p:spPr>
          <a:xfrm>
            <a:off x="2478824" y="923407"/>
            <a:ext cx="13880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2. Nghe và nhận biết hình thức biểu diễn nhạc cụ qua trích đoạn các tác phẩm: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CAC60C-07D0-41D0-BF85-7AB94890F86E}"/>
              </a:ext>
            </a:extLst>
          </p:cNvPr>
          <p:cNvSpPr txBox="1"/>
          <p:nvPr/>
        </p:nvSpPr>
        <p:spPr>
          <a:xfrm>
            <a:off x="2286000" y="3527023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Át-tri-át (Asturias) của An-ben-ních (l.albeniz).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857C11-ED38-4442-B49B-C9EB34BC65A8}"/>
              </a:ext>
            </a:extLst>
          </p:cNvPr>
          <p:cNvSpPr txBox="1"/>
          <p:nvPr/>
        </p:nvSpPr>
        <p:spPr>
          <a:xfrm>
            <a:off x="2032856" y="5430242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Hành khúc Thổ Nhĩ Kỳ của Mô-da (V.A. Mozart)</a:t>
            </a:r>
          </a:p>
        </p:txBody>
      </p:sp>
      <p:pic>
        <p:nvPicPr>
          <p:cNvPr id="12" name="Marcin Patrzałek - Asturias (Leyenda) - Must Be The Music 9">
            <a:hlinkClick r:id="" action="ppaction://media"/>
            <a:extLst>
              <a:ext uri="{FF2B5EF4-FFF2-40B4-BE49-F238E27FC236}">
                <a16:creationId xmlns:a16="http://schemas.microsoft.com/office/drawing/2014/main" xmlns="" id="{41E6DB71-DCCD-4910-AC84-75067277B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249756"/>
            <a:ext cx="1086328" cy="1086328"/>
          </a:xfrm>
          <a:prstGeom prst="rect">
            <a:avLst/>
          </a:prstGeom>
        </p:spPr>
      </p:pic>
      <p:pic>
        <p:nvPicPr>
          <p:cNvPr id="13" name="Turkish March(Hành khúc Thổ Nhĩ Kì) - Guitar">
            <a:hlinkClick r:id="" action="ppaction://media"/>
            <a:extLst>
              <a:ext uri="{FF2B5EF4-FFF2-40B4-BE49-F238E27FC236}">
                <a16:creationId xmlns:a16="http://schemas.microsoft.com/office/drawing/2014/main" xmlns="" id="{64EFC4F9-5A14-4672-9DCF-60631D39B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599" y="5432802"/>
            <a:ext cx="963305" cy="9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1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6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8575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xmlns="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914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xmlns="" id="{EBC95741-E362-4DD0-9615-461088164BE5}"/>
              </a:ext>
            </a:extLst>
          </p:cNvPr>
          <p:cNvSpPr/>
          <p:nvPr/>
        </p:nvSpPr>
        <p:spPr>
          <a:xfrm>
            <a:off x="2438400" y="3956847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5 - KNTT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xmlns="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-Thường thức âm nhạc: Một số hình thức biểu diễn nhạc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xmlns="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xmlns="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8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1543099"/>
            <a:ext cx="13825536" cy="75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xmlns="" id="{79E42FBD-805D-48C4-A292-B69D8EB0B9F5}"/>
              </a:ext>
            </a:extLst>
          </p:cNvPr>
          <p:cNvSpPr/>
          <p:nvPr/>
        </p:nvSpPr>
        <p:spPr>
          <a:xfrm>
            <a:off x="2438400" y="5753100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KHOA NHAC MO TAT NHAC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1252B51-B9FC-04E5-1B29-E0B8B6CFF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" y="585655"/>
            <a:ext cx="1860080" cy="1860080"/>
          </a:xfrm>
          <a:prstGeom prst="rect">
            <a:avLst/>
          </a:prstGeom>
        </p:spPr>
      </p:pic>
      <p:pic>
        <p:nvPicPr>
          <p:cNvPr id="4" name="Clap clap sound - percusión corporal">
            <a:hlinkClick r:id="" action="ppaction://media"/>
            <a:extLst>
              <a:ext uri="{FF2B5EF4-FFF2-40B4-BE49-F238E27FC236}">
                <a16:creationId xmlns:a16="http://schemas.microsoft.com/office/drawing/2014/main" xmlns="" id="{3C0A63F3-FA25-47E4-BDE8-18E40122E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2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xmlns="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-Thường thức âm nhạc: Một số hình thức biểu diễn nhạc cụ</a:t>
            </a:r>
            <a:endParaRPr lang="vi-VN" sz="3200" b="1"/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xmlns="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xmlns="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1:  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xmlns="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53237B-FE31-49AE-A7E7-FB3B2423F9B0}"/>
              </a:ext>
            </a:extLst>
          </p:cNvPr>
          <p:cNvSpPr txBox="1"/>
          <p:nvPr/>
        </p:nvSpPr>
        <p:spPr>
          <a:xfrm>
            <a:off x="6477000" y="3329988"/>
            <a:ext cx="9833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xmlns="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xmlns="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3233154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2548826" y="1143123"/>
            <a:ext cx="3759687" cy="5139925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xmlns="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xmlns="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32" y="7760304"/>
            <a:ext cx="8272860" cy="2639325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xmlns="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5030624" y="8190017"/>
            <a:ext cx="7582526" cy="218270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599442" y="1"/>
            <a:ext cx="3124391" cy="22479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xmlns="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xmlns="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325570" y="4243757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92DD81-D195-494F-804C-F9272CF81492}"/>
              </a:ext>
            </a:extLst>
          </p:cNvPr>
          <p:cNvSpPr txBox="1"/>
          <p:nvPr/>
        </p:nvSpPr>
        <p:spPr>
          <a:xfrm>
            <a:off x="3634746" y="3187224"/>
            <a:ext cx="12577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CÙNG NHẠC ĐỆM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xmlns="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122E4FE0-396F-4F9E-AF4A-11262F8D6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738</Words>
  <Application>Microsoft Office PowerPoint</Application>
  <PresentationFormat>Custom</PresentationFormat>
  <Paragraphs>88</Paragraphs>
  <Slides>20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宋体</vt:lpstr>
      <vt:lpstr>Times New Roman</vt:lpstr>
      <vt:lpstr>等线</vt:lpstr>
      <vt:lpstr>Calibri Light</vt:lpstr>
      <vt:lpstr>2_Default Design</vt:lpstr>
      <vt:lpstr>1_Default Design</vt:lpstr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ismail - [2010]</cp:lastModifiedBy>
  <cp:revision>81</cp:revision>
  <dcterms:created xsi:type="dcterms:W3CDTF">2006-08-16T00:00:00Z</dcterms:created>
  <dcterms:modified xsi:type="dcterms:W3CDTF">2025-10-12T09:41:32Z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