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7" r:id="rId2"/>
    <p:sldMasterId id="2147483679" r:id="rId3"/>
    <p:sldMasterId id="2147483691" r:id="rId4"/>
  </p:sldMasterIdLst>
  <p:notesMasterIdLst>
    <p:notesMasterId r:id="rId26"/>
  </p:notesMasterIdLst>
  <p:sldIdLst>
    <p:sldId id="282" r:id="rId5"/>
    <p:sldId id="365" r:id="rId6"/>
    <p:sldId id="259" r:id="rId7"/>
    <p:sldId id="273" r:id="rId8"/>
    <p:sldId id="275" r:id="rId9"/>
    <p:sldId id="747" r:id="rId10"/>
    <p:sldId id="296" r:id="rId11"/>
    <p:sldId id="329" r:id="rId12"/>
    <p:sldId id="331" r:id="rId13"/>
    <p:sldId id="3229" r:id="rId14"/>
    <p:sldId id="357" r:id="rId15"/>
    <p:sldId id="362" r:id="rId16"/>
    <p:sldId id="367" r:id="rId17"/>
    <p:sldId id="363" r:id="rId18"/>
    <p:sldId id="364" r:id="rId19"/>
    <p:sldId id="3230" r:id="rId20"/>
    <p:sldId id="3231" r:id="rId21"/>
    <p:sldId id="3232" r:id="rId22"/>
    <p:sldId id="3233" r:id="rId23"/>
    <p:sldId id="3234"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348E05-4686-4749-896C-59965E228CAA}"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368419-6453-410C-A121-C8D4E2396632}" type="slidenum">
              <a:rPr lang="en-US" smtClean="0"/>
              <a:t>‹#›</a:t>
            </a:fld>
            <a:endParaRPr lang="en-US"/>
          </a:p>
        </p:txBody>
      </p:sp>
    </p:spTree>
    <p:extLst>
      <p:ext uri="{BB962C8B-B14F-4D97-AF65-F5344CB8AC3E}">
        <p14:creationId xmlns:p14="http://schemas.microsoft.com/office/powerpoint/2010/main" val="29977415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0543668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514404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7908541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825994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3336941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迷你简卡通" panose="03000509000000000000" pitchFamily="65" charset="-122"/>
              <a:cs typeface="+mn-cs"/>
            </a:endParaRPr>
          </a:p>
        </p:txBody>
      </p:sp>
    </p:spTree>
    <p:extLst>
      <p:ext uri="{BB962C8B-B14F-4D97-AF65-F5344CB8AC3E}">
        <p14:creationId xmlns:p14="http://schemas.microsoft.com/office/powerpoint/2010/main" val="2425261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45699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108188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30475527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39B3FF-6E43-485C-BB47-B4BDA3962F5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迷你简卡通" panose="03000509000000000000" pitchFamily="65"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迷你简卡通" panose="03000509000000000000" pitchFamily="65" charset="-122"/>
              <a:cs typeface="+mn-cs"/>
            </a:endParaRPr>
          </a:p>
        </p:txBody>
      </p:sp>
    </p:spTree>
    <p:extLst>
      <p:ext uri="{BB962C8B-B14F-4D97-AF65-F5344CB8AC3E}">
        <p14:creationId xmlns:p14="http://schemas.microsoft.com/office/powerpoint/2010/main" val="1402584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37407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8759ABA-7799-4154-8CE1-B3C87A2D5C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812587" y="-19697290"/>
            <a:ext cx="6858000" cy="6858000"/>
          </a:xfrm>
          <a:prstGeom prst="rect">
            <a:avLst/>
          </a:prstGeom>
        </p:spPr>
      </p:pic>
      <p:pic>
        <p:nvPicPr>
          <p:cNvPr id="7" name="Picture 6">
            <a:extLst>
              <a:ext uri="{FF2B5EF4-FFF2-40B4-BE49-F238E27FC236}">
                <a16:creationId xmlns:a16="http://schemas.microsoft.com/office/drawing/2014/main" id="{8071620F-1D70-4F77-8C6F-593C821F99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723413" y="23279510"/>
            <a:ext cx="6858000" cy="6858000"/>
          </a:xfrm>
          <a:prstGeom prst="rect">
            <a:avLst/>
          </a:prstGeom>
        </p:spPr>
      </p:pic>
    </p:spTree>
    <p:extLst>
      <p:ext uri="{BB962C8B-B14F-4D97-AF65-F5344CB8AC3E}">
        <p14:creationId xmlns:p14="http://schemas.microsoft.com/office/powerpoint/2010/main" val="43902939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5088B209-B849-4BB6-A538-8E6B399DE6B5}"/>
              </a:ext>
            </a:extLst>
          </p:cNvPr>
          <p:cNvSpPr>
            <a:spLocks noGrp="1"/>
          </p:cNvSpPr>
          <p:nvPr>
            <p:ph type="dt" sz="half" idx="10"/>
          </p:nvPr>
        </p:nvSpPr>
        <p:spPr>
          <a:xfrm>
            <a:off x="838200" y="6356350"/>
            <a:ext cx="2743200" cy="365125"/>
          </a:xfrm>
          <a:prstGeom prst="rect">
            <a:avLst/>
          </a:prstGeom>
        </p:spPr>
        <p:txBody>
          <a:bodyPr/>
          <a:lstStyle/>
          <a:p>
            <a:fld id="{EA5F78E1-BD66-4A48-9B2D-CF24F0BE4EF4}" type="datetimeFigureOut">
              <a:rPr lang="zh-CN" altLang="en-US" smtClean="0"/>
              <a:t>2025/4/11</a:t>
            </a:fld>
            <a:endParaRPr lang="zh-CN" altLang="en-US"/>
          </a:p>
        </p:txBody>
      </p:sp>
      <p:sp>
        <p:nvSpPr>
          <p:cNvPr id="3" name="页脚占位符 2">
            <a:extLst>
              <a:ext uri="{FF2B5EF4-FFF2-40B4-BE49-F238E27FC236}">
                <a16:creationId xmlns:a16="http://schemas.microsoft.com/office/drawing/2014/main" id="{579F965B-A2FC-4C62-B7E0-24B88D13C7A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2B2780F-95B0-42AC-99FD-6DA19156225F}"/>
              </a:ext>
            </a:extLst>
          </p:cNvPr>
          <p:cNvSpPr>
            <a:spLocks noGrp="1"/>
          </p:cNvSpPr>
          <p:nvPr>
            <p:ph type="sldNum" sz="quarter" idx="12"/>
          </p:nvPr>
        </p:nvSpPr>
        <p:spPr>
          <a:xfrm>
            <a:off x="8610600" y="6356350"/>
            <a:ext cx="2743200" cy="365125"/>
          </a:xfrm>
          <a:prstGeom prst="rect">
            <a:avLst/>
          </a:prstGeom>
        </p:spPr>
        <p:txBody>
          <a:bodyPr/>
          <a:lstStyle/>
          <a:p>
            <a:fld id="{BB8B1722-75B1-420A-B968-ABA30A76E6A6}" type="slidenum">
              <a:rPr lang="zh-CN" altLang="en-US" smtClean="0"/>
              <a:t>‹#›</a:t>
            </a:fld>
            <a:endParaRPr lang="zh-CN" altLang="en-US"/>
          </a:p>
        </p:txBody>
      </p:sp>
    </p:spTree>
    <p:extLst>
      <p:ext uri="{BB962C8B-B14F-4D97-AF65-F5344CB8AC3E}">
        <p14:creationId xmlns:p14="http://schemas.microsoft.com/office/powerpoint/2010/main" val="363246282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902429"/>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517622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01126"/>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72689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9013151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869671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3813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982990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30DDDB9-03A7-49D6-8321-234E23E3BFB4}"/>
              </a:ext>
            </a:extLst>
          </p:cNvPr>
          <p:cNvGrpSpPr/>
          <p:nvPr userDrawn="1"/>
        </p:nvGrpSpPr>
        <p:grpSpPr>
          <a:xfrm>
            <a:off x="0" y="2724149"/>
            <a:ext cx="12192000" cy="4196989"/>
            <a:chOff x="0" y="2724149"/>
            <a:chExt cx="12192000" cy="4196989"/>
          </a:xfrm>
        </p:grpSpPr>
        <p:pic>
          <p:nvPicPr>
            <p:cNvPr id="14" name="图片 13">
              <a:extLst>
                <a:ext uri="{FF2B5EF4-FFF2-40B4-BE49-F238E27FC236}">
                  <a16:creationId xmlns:a16="http://schemas.microsoft.com/office/drawing/2014/main" id="{71672EDD-DCF8-472F-B048-262DE8848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5" name="图片 14">
              <a:extLst>
                <a:ext uri="{FF2B5EF4-FFF2-40B4-BE49-F238E27FC236}">
                  <a16:creationId xmlns:a16="http://schemas.microsoft.com/office/drawing/2014/main" id="{E20ABE53-B77D-4221-8659-038F5FF82ED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6" name="图片 15">
              <a:extLst>
                <a:ext uri="{FF2B5EF4-FFF2-40B4-BE49-F238E27FC236}">
                  <a16:creationId xmlns:a16="http://schemas.microsoft.com/office/drawing/2014/main" id="{6B957E3C-95BF-4FE7-B90D-F151353024C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9" name="图片 18">
              <a:extLst>
                <a:ext uri="{FF2B5EF4-FFF2-40B4-BE49-F238E27FC236}">
                  <a16:creationId xmlns:a16="http://schemas.microsoft.com/office/drawing/2014/main" id="{8971A242-DF86-4A37-AA2D-95019AC2B1BA}"/>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20" name="矩形 19">
            <a:extLst>
              <a:ext uri="{FF2B5EF4-FFF2-40B4-BE49-F238E27FC236}">
                <a16:creationId xmlns:a16="http://schemas.microsoft.com/office/drawing/2014/main" id="{D84D5EF1-315D-4AF2-A917-A0B1379BE282}"/>
              </a:ext>
            </a:extLst>
          </p:cNvPr>
          <p:cNvSpPr/>
          <p:nvPr userDrawn="1"/>
        </p:nvSpPr>
        <p:spPr>
          <a:xfrm>
            <a:off x="916973" y="638403"/>
            <a:ext cx="10358055" cy="5581194"/>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198316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718083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051274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99832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327078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629688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78473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11/04/2025</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840563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9845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064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80323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1795F98A-D928-46D5-A2FB-1AC4AF19B0E0}"/>
              </a:ext>
            </a:extLst>
          </p:cNvPr>
          <p:cNvGrpSpPr/>
          <p:nvPr userDrawn="1"/>
        </p:nvGrpSpPr>
        <p:grpSpPr>
          <a:xfrm>
            <a:off x="0" y="0"/>
            <a:ext cx="12192000" cy="2343150"/>
            <a:chOff x="0" y="0"/>
            <a:chExt cx="12192000" cy="2343150"/>
          </a:xfrm>
        </p:grpSpPr>
        <p:pic>
          <p:nvPicPr>
            <p:cNvPr id="19" name="图片 18">
              <a:extLst>
                <a:ext uri="{FF2B5EF4-FFF2-40B4-BE49-F238E27FC236}">
                  <a16:creationId xmlns:a16="http://schemas.microsoft.com/office/drawing/2014/main" id="{6DF80B87-0CBE-49AD-90D6-CAB31C68C0D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20" name="图片 19">
              <a:extLst>
                <a:ext uri="{FF2B5EF4-FFF2-40B4-BE49-F238E27FC236}">
                  <a16:creationId xmlns:a16="http://schemas.microsoft.com/office/drawing/2014/main" id="{87B854B0-6E2D-4C9D-8652-3AB26740785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grpSp>
      <p:grpSp>
        <p:nvGrpSpPr>
          <p:cNvPr id="3" name="组合 2">
            <a:extLst>
              <a:ext uri="{FF2B5EF4-FFF2-40B4-BE49-F238E27FC236}">
                <a16:creationId xmlns:a16="http://schemas.microsoft.com/office/drawing/2014/main" id="{DDF9F6FF-B14F-4089-B324-8F0CAE61347F}"/>
              </a:ext>
            </a:extLst>
          </p:cNvPr>
          <p:cNvGrpSpPr/>
          <p:nvPr userDrawn="1"/>
        </p:nvGrpSpPr>
        <p:grpSpPr>
          <a:xfrm>
            <a:off x="0" y="2724149"/>
            <a:ext cx="12192000" cy="4196989"/>
            <a:chOff x="0" y="2724149"/>
            <a:chExt cx="12192000" cy="4196989"/>
          </a:xfrm>
        </p:grpSpPr>
        <p:pic>
          <p:nvPicPr>
            <p:cNvPr id="16" name="图片 15">
              <a:extLst>
                <a:ext uri="{FF2B5EF4-FFF2-40B4-BE49-F238E27FC236}">
                  <a16:creationId xmlns:a16="http://schemas.microsoft.com/office/drawing/2014/main" id="{1990D092-FF89-4B05-B20D-687114A4256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7" name="图片 16">
              <a:extLst>
                <a:ext uri="{FF2B5EF4-FFF2-40B4-BE49-F238E27FC236}">
                  <a16:creationId xmlns:a16="http://schemas.microsoft.com/office/drawing/2014/main" id="{202B223C-414F-46B5-9D40-E9F436B306E5}"/>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8" name="图片 17">
              <a:extLst>
                <a:ext uri="{FF2B5EF4-FFF2-40B4-BE49-F238E27FC236}">
                  <a16:creationId xmlns:a16="http://schemas.microsoft.com/office/drawing/2014/main" id="{5C844F23-F46E-4ABB-AB71-5100B0162F31}"/>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21" name="图片 20">
              <a:extLst>
                <a:ext uri="{FF2B5EF4-FFF2-40B4-BE49-F238E27FC236}">
                  <a16:creationId xmlns:a16="http://schemas.microsoft.com/office/drawing/2014/main" id="{6200A984-60B9-47C6-B561-F92F9BAA8601}"/>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36" name="矩形 35">
            <a:extLst>
              <a:ext uri="{FF2B5EF4-FFF2-40B4-BE49-F238E27FC236}">
                <a16:creationId xmlns:a16="http://schemas.microsoft.com/office/drawing/2014/main" id="{D8DA5F96-9894-4F5E-A86B-5927EA28BB4C}"/>
              </a:ext>
            </a:extLst>
          </p:cNvPr>
          <p:cNvSpPr/>
          <p:nvPr userDrawn="1"/>
        </p:nvSpPr>
        <p:spPr>
          <a:xfrm>
            <a:off x="757316"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a:extLst>
              <a:ext uri="{FF2B5EF4-FFF2-40B4-BE49-F238E27FC236}">
                <a16:creationId xmlns:a16="http://schemas.microsoft.com/office/drawing/2014/main" id="{AACAC7FD-653C-40E9-9716-F7DAE0017455}"/>
              </a:ext>
            </a:extLst>
          </p:cNvPr>
          <p:cNvSpPr/>
          <p:nvPr userDrawn="1"/>
        </p:nvSpPr>
        <p:spPr>
          <a:xfrm>
            <a:off x="6255659" y="359228"/>
            <a:ext cx="5179027" cy="6139543"/>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075500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B9F1C6CF-41DA-4F4B-912C-51A9AC263BCE}"/>
              </a:ext>
            </a:extLst>
          </p:cNvPr>
          <p:cNvGrpSpPr/>
          <p:nvPr userDrawn="1"/>
        </p:nvGrpSpPr>
        <p:grpSpPr>
          <a:xfrm>
            <a:off x="0" y="0"/>
            <a:ext cx="12192000" cy="6921138"/>
            <a:chOff x="0" y="0"/>
            <a:chExt cx="12192000" cy="6921138"/>
          </a:xfrm>
        </p:grpSpPr>
        <p:pic>
          <p:nvPicPr>
            <p:cNvPr id="12" name="图片 11">
              <a:extLst>
                <a:ext uri="{FF2B5EF4-FFF2-40B4-BE49-F238E27FC236}">
                  <a16:creationId xmlns:a16="http://schemas.microsoft.com/office/drawing/2014/main" id="{671B32D7-8D6A-4403-9184-6F2BA88B063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724149"/>
              <a:ext cx="12192000" cy="4143375"/>
            </a:xfrm>
            <a:prstGeom prst="rect">
              <a:avLst/>
            </a:prstGeom>
          </p:spPr>
        </p:pic>
        <p:pic>
          <p:nvPicPr>
            <p:cNvPr id="13" name="图片 12">
              <a:extLst>
                <a:ext uri="{FF2B5EF4-FFF2-40B4-BE49-F238E27FC236}">
                  <a16:creationId xmlns:a16="http://schemas.microsoft.com/office/drawing/2014/main" id="{C8B987B7-CAFA-459A-A596-D9FB2F572AB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795836"/>
              <a:ext cx="12192000" cy="1943100"/>
            </a:xfrm>
            <a:prstGeom prst="rect">
              <a:avLst/>
            </a:prstGeom>
          </p:spPr>
        </p:pic>
        <p:pic>
          <p:nvPicPr>
            <p:cNvPr id="14" name="图片 13">
              <a:extLst>
                <a:ext uri="{FF2B5EF4-FFF2-40B4-BE49-F238E27FC236}">
                  <a16:creationId xmlns:a16="http://schemas.microsoft.com/office/drawing/2014/main" id="{F7BB5A6A-9195-455D-A6A4-E6548B627DD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4577988"/>
              <a:ext cx="12192000" cy="2343150"/>
            </a:xfrm>
            <a:prstGeom prst="rect">
              <a:avLst/>
            </a:prstGeom>
          </p:spPr>
        </p:pic>
        <p:pic>
          <p:nvPicPr>
            <p:cNvPr id="15" name="图片 14">
              <a:extLst>
                <a:ext uri="{FF2B5EF4-FFF2-40B4-BE49-F238E27FC236}">
                  <a16:creationId xmlns:a16="http://schemas.microsoft.com/office/drawing/2014/main" id="{4FBD58F4-0808-4B04-8243-BDE3AC5C0B3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0" y="0"/>
              <a:ext cx="4076700" cy="2343150"/>
            </a:xfrm>
            <a:prstGeom prst="rect">
              <a:avLst/>
            </a:prstGeom>
          </p:spPr>
        </p:pic>
        <p:pic>
          <p:nvPicPr>
            <p:cNvPr id="16" name="图片 15">
              <a:extLst>
                <a:ext uri="{FF2B5EF4-FFF2-40B4-BE49-F238E27FC236}">
                  <a16:creationId xmlns:a16="http://schemas.microsoft.com/office/drawing/2014/main" id="{E6EE13E7-CC9E-4EF3-81D0-452AB7023AF8}"/>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8362950" y="0"/>
              <a:ext cx="3829050" cy="1543050"/>
            </a:xfrm>
            <a:prstGeom prst="rect">
              <a:avLst/>
            </a:prstGeom>
          </p:spPr>
        </p:pic>
        <p:pic>
          <p:nvPicPr>
            <p:cNvPr id="17" name="图片 16">
              <a:extLst>
                <a:ext uri="{FF2B5EF4-FFF2-40B4-BE49-F238E27FC236}">
                  <a16:creationId xmlns:a16="http://schemas.microsoft.com/office/drawing/2014/main" id="{27896A09-EC76-41B2-A103-E41AA509E0BF}"/>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0" y="3789181"/>
              <a:ext cx="12192000" cy="3105150"/>
            </a:xfrm>
            <a:prstGeom prst="rect">
              <a:avLst/>
            </a:prstGeom>
          </p:spPr>
        </p:pic>
      </p:grpSp>
      <p:sp>
        <p:nvSpPr>
          <p:cNvPr id="18" name="矩形 17">
            <a:extLst>
              <a:ext uri="{FF2B5EF4-FFF2-40B4-BE49-F238E27FC236}">
                <a16:creationId xmlns:a16="http://schemas.microsoft.com/office/drawing/2014/main" id="{75F926B5-2CBA-46AE-8E64-38134FAC3292}"/>
              </a:ext>
            </a:extLst>
          </p:cNvPr>
          <p:cNvSpPr/>
          <p:nvPr userDrawn="1"/>
        </p:nvSpPr>
        <p:spPr>
          <a:xfrm>
            <a:off x="210458" y="197418"/>
            <a:ext cx="11771085" cy="6463165"/>
          </a:xfrm>
          <a:prstGeom prst="rect">
            <a:avLst/>
          </a:prstGeom>
          <a:solidFill>
            <a:srgbClr val="FFF8E5"/>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6E1195F4-E633-47A9-AB37-E1DE266EB2DC}"/>
              </a:ext>
            </a:extLst>
          </p:cNvPr>
          <p:cNvGrpSpPr/>
          <p:nvPr userDrawn="1"/>
        </p:nvGrpSpPr>
        <p:grpSpPr>
          <a:xfrm>
            <a:off x="2720087" y="197418"/>
            <a:ext cx="6748563" cy="1899924"/>
            <a:chOff x="2720087" y="197418"/>
            <a:chExt cx="6748563" cy="1899924"/>
          </a:xfrm>
        </p:grpSpPr>
        <p:pic>
          <p:nvPicPr>
            <p:cNvPr id="21" name="图片 20">
              <a:extLst>
                <a:ext uri="{FF2B5EF4-FFF2-40B4-BE49-F238E27FC236}">
                  <a16:creationId xmlns:a16="http://schemas.microsoft.com/office/drawing/2014/main" id="{A05ABFFE-FCD1-4EF2-9E54-6F56079D3F18}"/>
                </a:ext>
              </a:extLst>
            </p:cNvPr>
            <p:cNvPicPr>
              <a:picLocks noChangeAspect="1"/>
            </p:cNvPicPr>
            <p:nvPr userDrawn="1"/>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rcRect t="60076"/>
            <a:stretch>
              <a:fillRect/>
            </a:stretch>
          </p:blipFill>
          <p:spPr>
            <a:xfrm>
              <a:off x="2723351" y="197418"/>
              <a:ext cx="6745299" cy="1899924"/>
            </a:xfrm>
            <a:custGeom>
              <a:avLst/>
              <a:gdLst>
                <a:gd name="connsiteX0" fmla="*/ 0 w 6745299"/>
                <a:gd name="connsiteY0" fmla="*/ 0 h 1899924"/>
                <a:gd name="connsiteX1" fmla="*/ 6745299 w 6745299"/>
                <a:gd name="connsiteY1" fmla="*/ 0 h 1899924"/>
                <a:gd name="connsiteX2" fmla="*/ 6745299 w 6745299"/>
                <a:gd name="connsiteY2" fmla="*/ 1899924 h 1899924"/>
                <a:gd name="connsiteX3" fmla="*/ 0 w 6745299"/>
                <a:gd name="connsiteY3" fmla="*/ 1899924 h 1899924"/>
              </a:gdLst>
              <a:ahLst/>
              <a:cxnLst>
                <a:cxn ang="0">
                  <a:pos x="connsiteX0" y="connsiteY0"/>
                </a:cxn>
                <a:cxn ang="0">
                  <a:pos x="connsiteX1" y="connsiteY1"/>
                </a:cxn>
                <a:cxn ang="0">
                  <a:pos x="connsiteX2" y="connsiteY2"/>
                </a:cxn>
                <a:cxn ang="0">
                  <a:pos x="connsiteX3" y="connsiteY3"/>
                </a:cxn>
              </a:cxnLst>
              <a:rect l="l" t="t" r="r" b="b"/>
              <a:pathLst>
                <a:path w="6745299" h="1899924">
                  <a:moveTo>
                    <a:pt x="0" y="0"/>
                  </a:moveTo>
                  <a:lnTo>
                    <a:pt x="6745299" y="0"/>
                  </a:lnTo>
                  <a:lnTo>
                    <a:pt x="6745299" y="1899924"/>
                  </a:lnTo>
                  <a:lnTo>
                    <a:pt x="0" y="1899924"/>
                  </a:lnTo>
                  <a:close/>
                </a:path>
              </a:pathLst>
            </a:custGeom>
          </p:spPr>
        </p:pic>
        <p:grpSp>
          <p:nvGrpSpPr>
            <p:cNvPr id="27" name="组合 26">
              <a:extLst>
                <a:ext uri="{FF2B5EF4-FFF2-40B4-BE49-F238E27FC236}">
                  <a16:creationId xmlns:a16="http://schemas.microsoft.com/office/drawing/2014/main" id="{781F25A9-8352-4175-84D8-00469482404D}"/>
                </a:ext>
              </a:extLst>
            </p:cNvPr>
            <p:cNvGrpSpPr/>
            <p:nvPr userDrawn="1"/>
          </p:nvGrpSpPr>
          <p:grpSpPr>
            <a:xfrm>
              <a:off x="3484377" y="646447"/>
              <a:ext cx="1184645" cy="307801"/>
              <a:chOff x="3038977" y="1027812"/>
              <a:chExt cx="1584910" cy="496187"/>
            </a:xfrm>
          </p:grpSpPr>
          <p:sp>
            <p:nvSpPr>
              <p:cNvPr id="22" name="流程图: 终止 21">
                <a:extLst>
                  <a:ext uri="{FF2B5EF4-FFF2-40B4-BE49-F238E27FC236}">
                    <a16:creationId xmlns:a16="http://schemas.microsoft.com/office/drawing/2014/main" id="{8E5A9236-9BDD-4D6B-833E-2800103E242C}"/>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流程图: 终止 21">
                <a:extLst>
                  <a:ext uri="{FF2B5EF4-FFF2-40B4-BE49-F238E27FC236}">
                    <a16:creationId xmlns:a16="http://schemas.microsoft.com/office/drawing/2014/main" id="{D855F008-D64C-4F7C-B6A6-63634BC65D5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C86B94C0-C6AA-4722-A29C-A84D30BB4324}"/>
                </a:ext>
              </a:extLst>
            </p:cNvPr>
            <p:cNvGrpSpPr/>
            <p:nvPr userDrawn="1"/>
          </p:nvGrpSpPr>
          <p:grpSpPr>
            <a:xfrm>
              <a:off x="7871365" y="1003285"/>
              <a:ext cx="983170" cy="307801"/>
              <a:chOff x="3038977" y="1027812"/>
              <a:chExt cx="1584910" cy="496187"/>
            </a:xfrm>
          </p:grpSpPr>
          <p:sp>
            <p:nvSpPr>
              <p:cNvPr id="33" name="流程图: 终止 21">
                <a:extLst>
                  <a:ext uri="{FF2B5EF4-FFF2-40B4-BE49-F238E27FC236}">
                    <a16:creationId xmlns:a16="http://schemas.microsoft.com/office/drawing/2014/main" id="{C0DB5CAD-633E-42BB-9B8A-9BCBE16C6F5D}"/>
                  </a:ext>
                </a:extLst>
              </p:cNvPr>
              <p:cNvSpPr/>
              <p:nvPr userDrawn="1"/>
            </p:nvSpPr>
            <p:spPr>
              <a:xfrm>
                <a:off x="3218478" y="1275208"/>
                <a:ext cx="1405409"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82" h="21600">
                    <a:moveTo>
                      <a:pt x="33482" y="21600"/>
                    </a:moveTo>
                    <a:lnTo>
                      <a:pt x="3475" y="21600"/>
                    </a:lnTo>
                    <a:cubicBezTo>
                      <a:pt x="1556" y="21600"/>
                      <a:pt x="0" y="16765"/>
                      <a:pt x="0" y="10800"/>
                    </a:cubicBezTo>
                    <a:cubicBezTo>
                      <a:pt x="0" y="4835"/>
                      <a:pt x="1556" y="0"/>
                      <a:pt x="3475" y="0"/>
                    </a:cubicBezTo>
                    <a:lnTo>
                      <a:pt x="8103"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流程图: 终止 21">
                <a:extLst>
                  <a:ext uri="{FF2B5EF4-FFF2-40B4-BE49-F238E27FC236}">
                    <a16:creationId xmlns:a16="http://schemas.microsoft.com/office/drawing/2014/main" id="{EFF4023B-609E-4D4C-ADCF-54E612A0C6F9}"/>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175">
                <a:solidFill>
                  <a:schemeClr val="bg1">
                    <a:lumMod val="7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a:extLst>
                <a:ext uri="{FF2B5EF4-FFF2-40B4-BE49-F238E27FC236}">
                  <a16:creationId xmlns:a16="http://schemas.microsoft.com/office/drawing/2014/main" id="{73A80577-0808-4E47-90B4-266E89628D15}"/>
                </a:ext>
              </a:extLst>
            </p:cNvPr>
            <p:cNvGrpSpPr/>
            <p:nvPr userDrawn="1"/>
          </p:nvGrpSpPr>
          <p:grpSpPr>
            <a:xfrm>
              <a:off x="2720087" y="1200967"/>
              <a:ext cx="5382625" cy="496187"/>
              <a:chOff x="3038977" y="1027812"/>
              <a:chExt cx="2878876" cy="496187"/>
            </a:xfrm>
          </p:grpSpPr>
          <p:sp>
            <p:nvSpPr>
              <p:cNvPr id="36" name="流程图: 终止 21">
                <a:extLst>
                  <a:ext uri="{FF2B5EF4-FFF2-40B4-BE49-F238E27FC236}">
                    <a16:creationId xmlns:a16="http://schemas.microsoft.com/office/drawing/2014/main" id="{6232EC60-284B-4D86-83C7-986DFB458185}"/>
                  </a:ext>
                </a:extLst>
              </p:cNvPr>
              <p:cNvSpPr/>
              <p:nvPr userDrawn="1"/>
            </p:nvSpPr>
            <p:spPr>
              <a:xfrm>
                <a:off x="3218478" y="1275208"/>
                <a:ext cx="2699375"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64309 w 64309"/>
                  <a:gd name="connsiteY0" fmla="*/ 21600 h 21600"/>
                  <a:gd name="connsiteX1" fmla="*/ 3475 w 64309"/>
                  <a:gd name="connsiteY1" fmla="*/ 21600 h 21600"/>
                  <a:gd name="connsiteX2" fmla="*/ 0 w 64309"/>
                  <a:gd name="connsiteY2" fmla="*/ 10800 h 21600"/>
                  <a:gd name="connsiteX3" fmla="*/ 3475 w 64309"/>
                  <a:gd name="connsiteY3" fmla="*/ 0 h 21600"/>
                  <a:gd name="connsiteX4" fmla="*/ 8103 w 64309"/>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9" h="21600">
                    <a:moveTo>
                      <a:pt x="64309" y="21600"/>
                    </a:moveTo>
                    <a:lnTo>
                      <a:pt x="3475" y="21600"/>
                    </a:lnTo>
                    <a:cubicBezTo>
                      <a:pt x="1556" y="21600"/>
                      <a:pt x="0" y="16765"/>
                      <a:pt x="0" y="10800"/>
                    </a:cubicBezTo>
                    <a:cubicBezTo>
                      <a:pt x="0" y="4835"/>
                      <a:pt x="1556" y="0"/>
                      <a:pt x="3475" y="0"/>
                    </a:cubicBezTo>
                    <a:lnTo>
                      <a:pt x="8103"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流程图: 终止 21">
                <a:extLst>
                  <a:ext uri="{FF2B5EF4-FFF2-40B4-BE49-F238E27FC236}">
                    <a16:creationId xmlns:a16="http://schemas.microsoft.com/office/drawing/2014/main" id="{9771D7AD-C58C-436F-8AB4-976F6AB2D48D}"/>
                  </a:ext>
                </a:extLst>
              </p:cNvPr>
              <p:cNvSpPr/>
              <p:nvPr userDrawn="1"/>
            </p:nvSpPr>
            <p:spPr>
              <a:xfrm flipH="1" flipV="1">
                <a:off x="3038977" y="1027812"/>
                <a:ext cx="748961" cy="248791"/>
              </a:xfrm>
              <a:custGeom>
                <a:avLst/>
                <a:gdLst>
                  <a:gd name="connsiteX0" fmla="*/ 3475 w 21600"/>
                  <a:gd name="connsiteY0" fmla="*/ 0 h 21600"/>
                  <a:gd name="connsiteX1" fmla="*/ 18125 w 21600"/>
                  <a:gd name="connsiteY1" fmla="*/ 0 h 21600"/>
                  <a:gd name="connsiteX2" fmla="*/ 21600 w 21600"/>
                  <a:gd name="connsiteY2" fmla="*/ 10800 h 21600"/>
                  <a:gd name="connsiteX3" fmla="*/ 18125 w 21600"/>
                  <a:gd name="connsiteY3" fmla="*/ 21600 h 21600"/>
                  <a:gd name="connsiteX4" fmla="*/ 3475 w 21600"/>
                  <a:gd name="connsiteY4" fmla="*/ 21600 h 21600"/>
                  <a:gd name="connsiteX5" fmla="*/ 0 w 21600"/>
                  <a:gd name="connsiteY5" fmla="*/ 10800 h 21600"/>
                  <a:gd name="connsiteX6" fmla="*/ 3475 w 21600"/>
                  <a:gd name="connsiteY6" fmla="*/ 0 h 21600"/>
                  <a:gd name="connsiteX0" fmla="*/ 21600 w 22429"/>
                  <a:gd name="connsiteY0" fmla="*/ 10800 h 21600"/>
                  <a:gd name="connsiteX1" fmla="*/ 18125 w 22429"/>
                  <a:gd name="connsiteY1" fmla="*/ 21600 h 21600"/>
                  <a:gd name="connsiteX2" fmla="*/ 3475 w 22429"/>
                  <a:gd name="connsiteY2" fmla="*/ 21600 h 21600"/>
                  <a:gd name="connsiteX3" fmla="*/ 0 w 22429"/>
                  <a:gd name="connsiteY3" fmla="*/ 10800 h 21600"/>
                  <a:gd name="connsiteX4" fmla="*/ 3475 w 22429"/>
                  <a:gd name="connsiteY4" fmla="*/ 0 h 21600"/>
                  <a:gd name="connsiteX5" fmla="*/ 18125 w 22429"/>
                  <a:gd name="connsiteY5" fmla="*/ 0 h 21600"/>
                  <a:gd name="connsiteX6" fmla="*/ 22429 w 22429"/>
                  <a:gd name="connsiteY6" fmla="*/ 14497 h 21600"/>
                  <a:gd name="connsiteX0" fmla="*/ 18125 w 22429"/>
                  <a:gd name="connsiteY0" fmla="*/ 21600 h 21600"/>
                  <a:gd name="connsiteX1" fmla="*/ 3475 w 22429"/>
                  <a:gd name="connsiteY1" fmla="*/ 21600 h 21600"/>
                  <a:gd name="connsiteX2" fmla="*/ 0 w 22429"/>
                  <a:gd name="connsiteY2" fmla="*/ 10800 h 21600"/>
                  <a:gd name="connsiteX3" fmla="*/ 3475 w 22429"/>
                  <a:gd name="connsiteY3" fmla="*/ 0 h 21600"/>
                  <a:gd name="connsiteX4" fmla="*/ 18125 w 22429"/>
                  <a:gd name="connsiteY4" fmla="*/ 0 h 21600"/>
                  <a:gd name="connsiteX5" fmla="*/ 22429 w 22429"/>
                  <a:gd name="connsiteY5" fmla="*/ 14497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18125 w 18125"/>
                  <a:gd name="connsiteY4" fmla="*/ 0 h 21600"/>
                  <a:gd name="connsiteX0" fmla="*/ 18125 w 18125"/>
                  <a:gd name="connsiteY0" fmla="*/ 21600 h 21600"/>
                  <a:gd name="connsiteX1" fmla="*/ 3475 w 18125"/>
                  <a:gd name="connsiteY1" fmla="*/ 21600 h 21600"/>
                  <a:gd name="connsiteX2" fmla="*/ 0 w 18125"/>
                  <a:gd name="connsiteY2" fmla="*/ 10800 h 21600"/>
                  <a:gd name="connsiteX3" fmla="*/ 3475 w 18125"/>
                  <a:gd name="connsiteY3" fmla="*/ 0 h 21600"/>
                  <a:gd name="connsiteX4" fmla="*/ 8103 w 18125"/>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8103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4584 w 33482"/>
                  <a:gd name="connsiteY4" fmla="*/ 0 h 21600"/>
                  <a:gd name="connsiteX0" fmla="*/ 33482 w 33482"/>
                  <a:gd name="connsiteY0" fmla="*/ 21600 h 21600"/>
                  <a:gd name="connsiteX1" fmla="*/ 3475 w 33482"/>
                  <a:gd name="connsiteY1" fmla="*/ 21600 h 21600"/>
                  <a:gd name="connsiteX2" fmla="*/ 0 w 33482"/>
                  <a:gd name="connsiteY2" fmla="*/ 10800 h 21600"/>
                  <a:gd name="connsiteX3" fmla="*/ 3475 w 33482"/>
                  <a:gd name="connsiteY3" fmla="*/ 0 h 21600"/>
                  <a:gd name="connsiteX4" fmla="*/ 10639 w 33482"/>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10639 w 17843"/>
                  <a:gd name="connsiteY4" fmla="*/ 0 h 21600"/>
                  <a:gd name="connsiteX0" fmla="*/ 17843 w 17843"/>
                  <a:gd name="connsiteY0" fmla="*/ 21600 h 21600"/>
                  <a:gd name="connsiteX1" fmla="*/ 3475 w 17843"/>
                  <a:gd name="connsiteY1" fmla="*/ 21600 h 21600"/>
                  <a:gd name="connsiteX2" fmla="*/ 0 w 17843"/>
                  <a:gd name="connsiteY2" fmla="*/ 10800 h 21600"/>
                  <a:gd name="connsiteX3" fmla="*/ 3475 w 17843"/>
                  <a:gd name="connsiteY3" fmla="*/ 0 h 21600"/>
                  <a:gd name="connsiteX4" fmla="*/ 6101 w 17843"/>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3" h="21600">
                    <a:moveTo>
                      <a:pt x="17843" y="21600"/>
                    </a:moveTo>
                    <a:lnTo>
                      <a:pt x="3475" y="21600"/>
                    </a:lnTo>
                    <a:cubicBezTo>
                      <a:pt x="1556" y="21600"/>
                      <a:pt x="0" y="16765"/>
                      <a:pt x="0" y="10800"/>
                    </a:cubicBezTo>
                    <a:cubicBezTo>
                      <a:pt x="0" y="4835"/>
                      <a:pt x="1556" y="0"/>
                      <a:pt x="3475" y="0"/>
                    </a:cubicBezTo>
                    <a:lnTo>
                      <a:pt x="6101" y="0"/>
                    </a:lnTo>
                  </a:path>
                </a:pathLst>
              </a:custGeom>
              <a:noFill/>
              <a:ln w="38100">
                <a:solidFill>
                  <a:schemeClr val="bg1">
                    <a:lumMod val="75000"/>
                    <a:alpha val="3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50" name="图片 49">
            <a:extLst>
              <a:ext uri="{FF2B5EF4-FFF2-40B4-BE49-F238E27FC236}">
                <a16:creationId xmlns:a16="http://schemas.microsoft.com/office/drawing/2014/main" id="{E431ACCF-8886-4760-B564-931FAAAE7A2C}"/>
              </a:ext>
            </a:extLst>
          </p:cNvPr>
          <p:cNvPicPr>
            <a:picLocks noChangeAspect="1"/>
          </p:cNvPicPr>
          <p:nvPr userDrawn="1"/>
        </p:nvPicPr>
        <p:blipFill>
          <a:blip r:embed="rId9"/>
          <a:stretch>
            <a:fillRect/>
          </a:stretch>
        </p:blipFill>
        <p:spPr>
          <a:xfrm>
            <a:off x="11211676" y="5930690"/>
            <a:ext cx="515868" cy="550259"/>
          </a:xfrm>
          <a:prstGeom prst="rect">
            <a:avLst/>
          </a:prstGeom>
        </p:spPr>
      </p:pic>
    </p:spTree>
    <p:extLst>
      <p:ext uri="{BB962C8B-B14F-4D97-AF65-F5344CB8AC3E}">
        <p14:creationId xmlns:p14="http://schemas.microsoft.com/office/powerpoint/2010/main" val="134235760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1000"/>
                                        <p:tgtEl>
                                          <p:spTgt spid="50"/>
                                        </p:tgtEl>
                                      </p:cBhvr>
                                    </p:animEffect>
                                    <p:anim calcmode="lin" valueType="num">
                                      <p:cBhvr>
                                        <p:cTn id="20" dur="1000" fill="hold"/>
                                        <p:tgtEl>
                                          <p:spTgt spid="50"/>
                                        </p:tgtEl>
                                        <p:attrNameLst>
                                          <p:attrName>ppt_x</p:attrName>
                                        </p:attrNameLst>
                                      </p:cBhvr>
                                      <p:tavLst>
                                        <p:tav tm="0">
                                          <p:val>
                                            <p:strVal val="#ppt_x"/>
                                          </p:val>
                                        </p:tav>
                                        <p:tav tm="100000">
                                          <p:val>
                                            <p:strVal val="#ppt_x"/>
                                          </p:val>
                                        </p:tav>
                                      </p:tavLst>
                                    </p:anim>
                                    <p:anim calcmode="lin" valueType="num">
                                      <p:cBhvr>
                                        <p:cTn id="21"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ED64D2E-E983-4F72-A4F5-EB898F8833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380" r="10518" b="11571"/>
          <a:stretch/>
        </p:blipFill>
        <p:spPr>
          <a:xfrm>
            <a:off x="0" y="0"/>
            <a:ext cx="12192000" cy="6858000"/>
          </a:xfrm>
          <a:prstGeom prst="rect">
            <a:avLst/>
          </a:prstGeom>
          <a:solidFill>
            <a:srgbClr val="D9FFFF"/>
          </a:solidFill>
        </p:spPr>
      </p:pic>
    </p:spTree>
    <p:extLst>
      <p:ext uri="{BB962C8B-B14F-4D97-AF65-F5344CB8AC3E}">
        <p14:creationId xmlns:p14="http://schemas.microsoft.com/office/powerpoint/2010/main" val="81042554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CB30F82C-18A2-459D-B423-41ECA38B8D8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511" r="7691" b="6617"/>
          <a:stretch/>
        </p:blipFill>
        <p:spPr>
          <a:xfrm>
            <a:off x="0" y="1"/>
            <a:ext cx="12192000" cy="6858000"/>
          </a:xfrm>
          <a:prstGeom prst="rect">
            <a:avLst/>
          </a:prstGeom>
        </p:spPr>
      </p:pic>
    </p:spTree>
    <p:extLst>
      <p:ext uri="{BB962C8B-B14F-4D97-AF65-F5344CB8AC3E}">
        <p14:creationId xmlns:p14="http://schemas.microsoft.com/office/powerpoint/2010/main" val="355951497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节标题">
    <p:bg>
      <p:bgPr>
        <a:gradFill flip="none" rotWithShape="1">
          <a:gsLst>
            <a:gs pos="22000">
              <a:srgbClr val="CCFFFE"/>
            </a:gs>
            <a:gs pos="61000">
              <a:srgbClr val="CCFFFE"/>
            </a:gs>
          </a:gsLst>
          <a:path path="circle">
            <a:fillToRect r="100000" b="100000"/>
          </a:path>
          <a:tileRect l="-100000" t="-100000"/>
        </a:gradFill>
        <a:effectLst/>
      </p:bgPr>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086D0D5-4012-4AC8-8064-7F14F4502C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1944" y="278101"/>
            <a:ext cx="2861078" cy="779988"/>
          </a:xfrm>
          <a:prstGeom prst="rect">
            <a:avLst/>
          </a:prstGeom>
        </p:spPr>
      </p:pic>
      <p:pic>
        <p:nvPicPr>
          <p:cNvPr id="8" name="图片 7">
            <a:extLst>
              <a:ext uri="{FF2B5EF4-FFF2-40B4-BE49-F238E27FC236}">
                <a16:creationId xmlns:a16="http://schemas.microsoft.com/office/drawing/2014/main" id="{A2435017-43FF-4BFE-A32E-FEB73C54267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5978" t="75273" r="3830" b="-2463"/>
          <a:stretch/>
        </p:blipFill>
        <p:spPr>
          <a:xfrm>
            <a:off x="0" y="-91560"/>
            <a:ext cx="970671" cy="1352007"/>
          </a:xfrm>
          <a:prstGeom prst="rect">
            <a:avLst/>
          </a:prstGeom>
        </p:spPr>
      </p:pic>
      <p:pic>
        <p:nvPicPr>
          <p:cNvPr id="11" name="图片 10">
            <a:extLst>
              <a:ext uri="{FF2B5EF4-FFF2-40B4-BE49-F238E27FC236}">
                <a16:creationId xmlns:a16="http://schemas.microsoft.com/office/drawing/2014/main" id="{EABDF809-573F-4B95-A3CC-739A627787B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1896" r="32226" b="3745"/>
          <a:stretch/>
        </p:blipFill>
        <p:spPr>
          <a:xfrm>
            <a:off x="9505950" y="4675388"/>
            <a:ext cx="2686050" cy="2182612"/>
          </a:xfrm>
          <a:prstGeom prst="rect">
            <a:avLst/>
          </a:prstGeom>
        </p:spPr>
      </p:pic>
      <p:pic>
        <p:nvPicPr>
          <p:cNvPr id="12" name="图片 11">
            <a:extLst>
              <a:ext uri="{FF2B5EF4-FFF2-40B4-BE49-F238E27FC236}">
                <a16:creationId xmlns:a16="http://schemas.microsoft.com/office/drawing/2014/main" id="{C74F7CD5-3B66-479A-B475-397C913A6C8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26979" b="40927"/>
          <a:stretch/>
        </p:blipFill>
        <p:spPr>
          <a:xfrm>
            <a:off x="5399805" y="4942896"/>
            <a:ext cx="4106145" cy="1543049"/>
          </a:xfrm>
          <a:prstGeom prst="rect">
            <a:avLst/>
          </a:prstGeom>
        </p:spPr>
      </p:pic>
      <p:pic>
        <p:nvPicPr>
          <p:cNvPr id="13" name="图片 12">
            <a:extLst>
              <a:ext uri="{FF2B5EF4-FFF2-40B4-BE49-F238E27FC236}">
                <a16:creationId xmlns:a16="http://schemas.microsoft.com/office/drawing/2014/main" id="{5E49AC6F-7EFE-4562-AC7B-91579796AB7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l="-2" t="37968" r="-1479" b="35838"/>
          <a:stretch/>
        </p:blipFill>
        <p:spPr>
          <a:xfrm>
            <a:off x="0" y="4942896"/>
            <a:ext cx="5685633" cy="1915104"/>
          </a:xfrm>
          <a:prstGeom prst="rect">
            <a:avLst/>
          </a:prstGeom>
        </p:spPr>
      </p:pic>
    </p:spTree>
    <p:extLst>
      <p:ext uri="{BB962C8B-B14F-4D97-AF65-F5344CB8AC3E}">
        <p14:creationId xmlns:p14="http://schemas.microsoft.com/office/powerpoint/2010/main" val="259278564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4629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122779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25A7AD1-F200-4AEA-B4A2-406BFEEBFBF6}"/>
              </a:ext>
            </a:extLst>
          </p:cNvPr>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656600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5264365"/>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txStyles>
    <p:titleStyle>
      <a:lvl1pPr algn="l" defTabSz="914400" rtl="0" eaLnBrk="1" latinLnBrk="0" hangingPunct="1">
        <a:lnSpc>
          <a:spcPct val="90000"/>
        </a:lnSpc>
        <a:spcBef>
          <a:spcPct val="0"/>
        </a:spcBef>
        <a:buNone/>
        <a:defRPr sz="3000" kern="1200">
          <a:solidFill>
            <a:schemeClr val="accent6">
              <a:lumMod val="20000"/>
              <a:lumOff val="80000"/>
            </a:schemeClr>
          </a:solidFill>
          <a:latin typeface="#9Slide03 Bebas Neue Bold" panose="020B0606020202050201"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迷你简卡通" panose="03000509000000000000" pitchFamily="65" charset="-122"/>
          <a:ea typeface="迷你简卡通" panose="03000509000000000000" pitchFamily="65"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迷你简卡通" panose="03000509000000000000" pitchFamily="65" charset="-122"/>
          <a:ea typeface="迷你简卡通" panose="03000509000000000000" pitchFamily="65"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迷你简卡通" panose="03000509000000000000" pitchFamily="65" charset="-122"/>
          <a:ea typeface="迷你简卡通" panose="03000509000000000000" pitchFamily="65"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迷你简卡通" panose="03000509000000000000" pitchFamily="65" charset="-122"/>
          <a:ea typeface="迷你简卡通" panose="03000509000000000000" pitchFamily="65"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 name="9Slide.vn - 2019">
            <a:extLst>
              <a:ext uri="{FF2B5EF4-FFF2-40B4-BE49-F238E27FC236}">
                <a16:creationId xmlns:a16="http://schemas.microsoft.com/office/drawing/2014/main" id="{53080464-35BA-4930-BBAF-57057D498B9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42771741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282384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jpg"/><Relationship Id="rId1" Type="http://schemas.openxmlformats.org/officeDocument/2006/relationships/slideLayout" Target="../slideLayouts/slideLayout1.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7.png"/><Relationship Id="rId7" Type="http://schemas.microsoft.com/office/2007/relationships/hdphoto" Target="../media/hdphoto5.wdp"/><Relationship Id="rId2" Type="http://schemas.openxmlformats.org/officeDocument/2006/relationships/image" Target="../media/image46.jpg"/><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1.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6.wdp"/></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3.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54.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4.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22.xml"/><Relationship Id="rId6" Type="http://schemas.openxmlformats.org/officeDocument/2006/relationships/slide" Target="slide5.xml"/><Relationship Id="rId11" Type="http://schemas.openxmlformats.org/officeDocument/2006/relationships/image" Target="../media/image37.gif"/><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slide" Target="slide6.xml"/><Relationship Id="rId9"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41.png"/><Relationship Id="rId5" Type="http://schemas.openxmlformats.org/officeDocument/2006/relationships/slide" Target="slide3.xml"/><Relationship Id="rId4" Type="http://schemas.openxmlformats.org/officeDocument/2006/relationships/image" Target="../media/image42.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9.png"/><Relationship Id="rId1" Type="http://schemas.openxmlformats.org/officeDocument/2006/relationships/slideLayout" Target="../slideLayouts/slideLayout22.xml"/><Relationship Id="rId6" Type="http://schemas.openxmlformats.org/officeDocument/2006/relationships/image" Target="../media/image32.png"/><Relationship Id="rId5" Type="http://schemas.openxmlformats.org/officeDocument/2006/relationships/image" Target="../media/image41.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openxmlformats.org/officeDocument/2006/relationships/image" Target="../media/image26.sv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5.png"/><Relationship Id="rId11" Type="http://schemas.microsoft.com/office/2007/relationships/hdphoto" Target="../media/hdphoto2.wdp"/><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C65C7BE6-4AD3-2CE2-4A76-B72E07B042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7" name="Picture 18">
            <a:extLst>
              <a:ext uri="{FF2B5EF4-FFF2-40B4-BE49-F238E27FC236}">
                <a16:creationId xmlns:a16="http://schemas.microsoft.com/office/drawing/2014/main" id="{22547632-5E81-BC44-333D-634892771D17}"/>
              </a:ext>
            </a:extLst>
          </p:cNvPr>
          <p:cNvPicPr>
            <a:picLocks noChangeAspect="1"/>
          </p:cNvPicPr>
          <p:nvPr/>
        </p:nvPicPr>
        <p:blipFill>
          <a:blip r:embed="rId3"/>
          <a:srcRect/>
          <a:stretch>
            <a:fillRect/>
          </a:stretch>
        </p:blipFill>
        <p:spPr>
          <a:xfrm>
            <a:off x="8780028" y="5874030"/>
            <a:ext cx="4077428" cy="1544318"/>
          </a:xfrm>
          <a:prstGeom prst="rect">
            <a:avLst/>
          </a:prstGeom>
        </p:spPr>
      </p:pic>
      <p:pic>
        <p:nvPicPr>
          <p:cNvPr id="38" name="Picture 18">
            <a:extLst>
              <a:ext uri="{FF2B5EF4-FFF2-40B4-BE49-F238E27FC236}">
                <a16:creationId xmlns:a16="http://schemas.microsoft.com/office/drawing/2014/main" id="{6441FD0C-C044-A87E-CEBE-DE51D0F8830E}"/>
              </a:ext>
            </a:extLst>
          </p:cNvPr>
          <p:cNvPicPr>
            <a:picLocks noChangeAspect="1"/>
          </p:cNvPicPr>
          <p:nvPr/>
        </p:nvPicPr>
        <p:blipFill>
          <a:blip r:embed="rId3"/>
          <a:srcRect/>
          <a:stretch>
            <a:fillRect/>
          </a:stretch>
        </p:blipFill>
        <p:spPr>
          <a:xfrm>
            <a:off x="5580701" y="6085841"/>
            <a:ext cx="4077428" cy="1544318"/>
          </a:xfrm>
          <a:prstGeom prst="rect">
            <a:avLst/>
          </a:prstGeom>
        </p:spPr>
      </p:pic>
      <p:pic>
        <p:nvPicPr>
          <p:cNvPr id="40" name="Picture 18">
            <a:extLst>
              <a:ext uri="{FF2B5EF4-FFF2-40B4-BE49-F238E27FC236}">
                <a16:creationId xmlns:a16="http://schemas.microsoft.com/office/drawing/2014/main" id="{1A433ED1-1F25-3BFA-38C0-FEFF660705BB}"/>
              </a:ext>
            </a:extLst>
          </p:cNvPr>
          <p:cNvPicPr>
            <a:picLocks noChangeAspect="1"/>
          </p:cNvPicPr>
          <p:nvPr/>
        </p:nvPicPr>
        <p:blipFill>
          <a:blip r:embed="rId3"/>
          <a:srcRect/>
          <a:stretch>
            <a:fillRect/>
          </a:stretch>
        </p:blipFill>
        <p:spPr>
          <a:xfrm>
            <a:off x="8932428" y="6026430"/>
            <a:ext cx="4077428" cy="1544318"/>
          </a:xfrm>
          <a:prstGeom prst="rect">
            <a:avLst/>
          </a:prstGeom>
        </p:spPr>
      </p:pic>
      <p:pic>
        <p:nvPicPr>
          <p:cNvPr id="15" name="Picture 14" descr="A picture containing picture frame&#10;&#10;Description automatically generated">
            <a:extLst>
              <a:ext uri="{FF2B5EF4-FFF2-40B4-BE49-F238E27FC236}">
                <a16:creationId xmlns:a16="http://schemas.microsoft.com/office/drawing/2014/main" id="{37D0ECA6-E37A-4D04-90A9-ED026EF99EAB}"/>
              </a:ext>
            </a:extLst>
          </p:cNvPr>
          <p:cNvPicPr>
            <a:picLocks noChangeAspect="1"/>
          </p:cNvPicPr>
          <p:nvPr/>
        </p:nvPicPr>
        <p:blipFill>
          <a:blip r:embed="rId4">
            <a:alphaModFix amt="91000"/>
            <a:extLst>
              <a:ext uri="{BEBA8EAE-BF5A-486C-A8C5-ECC9F3942E4B}">
                <a14:imgProps xmlns:a14="http://schemas.microsoft.com/office/drawing/2010/main">
                  <a14:imgLayer r:embed="rId5">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a:off x="-311215" y="397835"/>
            <a:ext cx="12985873" cy="6550041"/>
          </a:xfrm>
          <a:prstGeom prst="rect">
            <a:avLst/>
          </a:prstGeom>
        </p:spPr>
      </p:pic>
      <p:pic>
        <p:nvPicPr>
          <p:cNvPr id="3" name="Picture 2">
            <a:extLst>
              <a:ext uri="{FF2B5EF4-FFF2-40B4-BE49-F238E27FC236}">
                <a16:creationId xmlns:a16="http://schemas.microsoft.com/office/drawing/2014/main" id="{F43F27C9-8178-BCB4-D520-B980A4885DAF}"/>
              </a:ext>
            </a:extLst>
          </p:cNvPr>
          <p:cNvPicPr>
            <a:picLocks noChangeAspect="1"/>
          </p:cNvPicPr>
          <p:nvPr/>
        </p:nvPicPr>
        <p:blipFill>
          <a:blip r:embed="rId6"/>
          <a:stretch>
            <a:fillRect/>
          </a:stretch>
        </p:blipFill>
        <p:spPr>
          <a:xfrm>
            <a:off x="3109388" y="844573"/>
            <a:ext cx="5608806" cy="1621677"/>
          </a:xfrm>
          <a:prstGeom prst="rect">
            <a:avLst/>
          </a:prstGeom>
        </p:spPr>
      </p:pic>
      <p:pic>
        <p:nvPicPr>
          <p:cNvPr id="4" name="Picture 3">
            <a:extLst>
              <a:ext uri="{FF2B5EF4-FFF2-40B4-BE49-F238E27FC236}">
                <a16:creationId xmlns:a16="http://schemas.microsoft.com/office/drawing/2014/main" id="{D9EF17E7-0C69-C2E5-9AD2-57FF7AB17932}"/>
              </a:ext>
            </a:extLst>
          </p:cNvPr>
          <p:cNvPicPr>
            <a:picLocks noChangeAspect="1"/>
          </p:cNvPicPr>
          <p:nvPr/>
        </p:nvPicPr>
        <p:blipFill>
          <a:blip r:embed="rId7"/>
          <a:stretch>
            <a:fillRect/>
          </a:stretch>
        </p:blipFill>
        <p:spPr>
          <a:xfrm>
            <a:off x="1399606" y="2359226"/>
            <a:ext cx="9419136" cy="1493649"/>
          </a:xfrm>
          <a:prstGeom prst="rect">
            <a:avLst/>
          </a:prstGeom>
        </p:spPr>
      </p:pic>
      <p:sp>
        <p:nvSpPr>
          <p:cNvPr id="2" name="TextBox 1">
            <a:extLst>
              <a:ext uri="{FF2B5EF4-FFF2-40B4-BE49-F238E27FC236}">
                <a16:creationId xmlns:a16="http://schemas.microsoft.com/office/drawing/2014/main" id="{4BAB5570-1FCF-D573-D0A1-BB5EA845AD94}"/>
              </a:ext>
            </a:extLst>
          </p:cNvPr>
          <p:cNvSpPr txBox="1"/>
          <p:nvPr/>
        </p:nvSpPr>
        <p:spPr>
          <a:xfrm>
            <a:off x="2100568" y="204772"/>
            <a:ext cx="81623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mj-lt"/>
              </a:rPr>
              <a:t>PHÒNG GIÁO DỤC VÀ ĐÀO TẠO QUẬN HỒNG BÀNG</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dirty="0">
                <a:solidFill>
                  <a:srgbClr val="FF0000"/>
                </a:solidFill>
                <a:latin typeface="+mj-lt"/>
              </a:rPr>
              <a:t>TRƯỜNG TIỂU HỌC AN HỒNG</a:t>
            </a:r>
            <a:endParaRPr kumimoji="0" lang="en-US" sz="2400" b="0" i="0" u="none" strike="noStrike" kern="1200" cap="none" spc="0" normalizeH="0" baseline="0" noProof="0" dirty="0">
              <a:ln>
                <a:noFill/>
              </a:ln>
              <a:solidFill>
                <a:srgbClr val="FF0000"/>
              </a:solidFill>
              <a:effectLst/>
              <a:uLnTx/>
              <a:uFillTx/>
              <a:latin typeface="+mj-lt"/>
            </a:endParaRPr>
          </a:p>
        </p:txBody>
      </p:sp>
      <p:sp>
        <p:nvSpPr>
          <p:cNvPr id="5" name="TextBox 4">
            <a:extLst>
              <a:ext uri="{FF2B5EF4-FFF2-40B4-BE49-F238E27FC236}">
                <a16:creationId xmlns:a16="http://schemas.microsoft.com/office/drawing/2014/main" id="{743F0621-34E6-AC7E-C1B4-5044D78CB6D4}"/>
              </a:ext>
            </a:extLst>
          </p:cNvPr>
          <p:cNvSpPr txBox="1"/>
          <p:nvPr/>
        </p:nvSpPr>
        <p:spPr>
          <a:xfrm>
            <a:off x="1988341" y="5784154"/>
            <a:ext cx="838676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mj-lt"/>
              </a:rPr>
              <a:t>GIÁO VIÊN THỰC HIỆN: Trương Thị Bích Thao</a:t>
            </a:r>
            <a:endParaRPr kumimoji="0" lang="en-US" sz="2800" b="0" i="0" u="none" strike="noStrike" kern="1200" cap="none" spc="0" normalizeH="0" baseline="0" noProof="0" dirty="0">
              <a:ln>
                <a:noFill/>
              </a:ln>
              <a:solidFill>
                <a:srgbClr val="FF0000"/>
              </a:solidFill>
              <a:effectLst/>
              <a:uLnTx/>
              <a:uFillTx/>
              <a:latin typeface="+mj-lt"/>
            </a:endParaRPr>
          </a:p>
        </p:txBody>
      </p:sp>
    </p:spTree>
    <p:extLst>
      <p:ext uri="{BB962C8B-B14F-4D97-AF65-F5344CB8AC3E}">
        <p14:creationId xmlns:p14="http://schemas.microsoft.com/office/powerpoint/2010/main" val="36912861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4E6FA4-924E-6CEE-6382-7B41D3AEDBC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3065" b="82742" l="2906" r="21308">
                        <a14:foregroundMark x1="14528" y1="55645" x2="15254" y2="65000"/>
                        <a14:foregroundMark x1="15254" y1="65000" x2="15254" y2="65000"/>
                        <a14:foregroundMark x1="20460" y1="51774" x2="21065" y2="56935"/>
                        <a14:foregroundMark x1="21186" y1="66452" x2="21081" y2="69243"/>
                        <a14:foregroundMark x1="15981" y1="61774" x2="13923" y2="72581"/>
                        <a14:foregroundMark x1="14286" y1="62903" x2="14770" y2="67903"/>
                        <a14:foregroundMark x1="13196" y1="61129" x2="12833" y2="67742"/>
                        <a14:foregroundMark x1="18886" y1="65968" x2="18886" y2="65968"/>
                        <a14:foregroundMark x1="18886" y1="65968" x2="19613" y2="67903"/>
                        <a14:foregroundMark x1="10896" y1="63710" x2="8354" y2="60806"/>
                        <a14:foregroundMark x1="8717" y1="60161" x2="6174" y2="56452"/>
                        <a14:foregroundMark x1="20713" y1="69194" x2="20754" y2="69445"/>
                        <a14:foregroundMark x1="20581" y1="68387" x2="20713" y2="69194"/>
                        <a14:foregroundMark x1="14286" y1="43065" x2="16223" y2="43871"/>
                        <a14:backgroundMark x1="20339" y1="70968" x2="20460" y2="71935"/>
                        <a14:backgroundMark x1="20823" y1="71935" x2="21671" y2="72419"/>
                        <a14:backgroundMark x1="19855" y1="70000" x2="20460" y2="71613"/>
                        <a14:backgroundMark x1="20823" y1="69194" x2="20823" y2="69194"/>
                      </a14:backgroundRemoval>
                    </a14:imgEffect>
                  </a14:imgLayer>
                </a14:imgProps>
              </a:ext>
              <a:ext uri="{28A0092B-C50C-407E-A947-70E740481C1C}">
                <a14:useLocalDpi xmlns:a14="http://schemas.microsoft.com/office/drawing/2010/main" val="0"/>
              </a:ext>
            </a:extLst>
          </a:blip>
          <a:srcRect l="611" t="38800" r="76271" b="12201"/>
          <a:stretch/>
        </p:blipFill>
        <p:spPr>
          <a:xfrm>
            <a:off x="731313" y="2885209"/>
            <a:ext cx="2743200" cy="4364181"/>
          </a:xfrm>
          <a:prstGeom prst="rect">
            <a:avLst/>
          </a:prstGeom>
        </p:spPr>
      </p:pic>
      <p:pic>
        <p:nvPicPr>
          <p:cNvPr id="3" name="Picture 2">
            <a:extLst>
              <a:ext uri="{FF2B5EF4-FFF2-40B4-BE49-F238E27FC236}">
                <a16:creationId xmlns:a16="http://schemas.microsoft.com/office/drawing/2014/main" id="{0EDA8DC5-528D-DFCB-C795-B18150EA2499}"/>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42581" b="80484" l="77724" r="97579">
                        <a14:foregroundMark x1="86804" y1="42742" x2="84019" y2="42581"/>
                        <a14:foregroundMark x1="77966" y1="52258" x2="77966" y2="53710"/>
                        <a14:foregroundMark x1="83051" y1="61452" x2="84262" y2="66452"/>
                        <a14:foregroundMark x1="80872" y1="64839" x2="86199" y2="65645"/>
                        <a14:foregroundMark x1="85109" y1="63548" x2="88862" y2="61774"/>
                        <a14:foregroundMark x1="89709" y1="61935" x2="92252" y2="59677"/>
                        <a14:foregroundMark x1="83414" y1="78065" x2="83414" y2="80161"/>
                        <a14:foregroundMark x1="86804" y1="77903" x2="86683" y2="80484"/>
                        <a14:foregroundMark x1="94794" y1="54839" x2="94794" y2="54839"/>
                        <a14:foregroundMark x1="81114" y1="62903" x2="80024" y2="65000"/>
                      </a14:backgroundRemoval>
                    </a14:imgEffect>
                  </a14:imgLayer>
                </a14:imgProps>
              </a:ext>
              <a:ext uri="{28A0092B-C50C-407E-A947-70E740481C1C}">
                <a14:useLocalDpi xmlns:a14="http://schemas.microsoft.com/office/drawing/2010/main" val="0"/>
              </a:ext>
            </a:extLst>
          </a:blip>
          <a:srcRect l="76271" t="38800" b="15908"/>
          <a:stretch/>
        </p:blipFill>
        <p:spPr>
          <a:xfrm>
            <a:off x="9219775" y="2977880"/>
            <a:ext cx="2743200" cy="3930227"/>
          </a:xfrm>
          <a:prstGeom prst="rect">
            <a:avLst/>
          </a:prstGeom>
        </p:spPr>
      </p:pic>
      <p:pic>
        <p:nvPicPr>
          <p:cNvPr id="6" name="Picture 2" descr="Bánh sinh nhật lễ kỷ Niệm Muốn chúc Mừng Sinh nhật - cờ hiệu png tải về -  Miễn phí trong suốt Dòng png Tải về.">
            <a:extLst>
              <a:ext uri="{FF2B5EF4-FFF2-40B4-BE49-F238E27FC236}">
                <a16:creationId xmlns:a16="http://schemas.microsoft.com/office/drawing/2014/main" id="{F6820EDA-E8AF-1DD2-9D35-6D4A9CCFD81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579" b="90000" l="3667" r="99444">
                        <a14:foregroundMark x1="3667" y1="40263" x2="3667" y2="40263"/>
                        <a14:foregroundMark x1="8333" y1="39211" x2="8333" y2="39211"/>
                        <a14:foregroundMark x1="29778" y1="26842" x2="29778" y2="26842"/>
                        <a14:foregroundMark x1="36000" y1="17368" x2="36000" y2="17368"/>
                        <a14:foregroundMark x1="41778" y1="7368" x2="41778" y2="7368"/>
                        <a14:foregroundMark x1="23222" y1="30789" x2="23222" y2="30789"/>
                        <a14:foregroundMark x1="15111" y1="37895" x2="15111" y2="37895"/>
                        <a14:foregroundMark x1="58222" y1="7105" x2="58222" y2="7105"/>
                        <a14:foregroundMark x1="65111" y1="22105" x2="65111" y2="22105"/>
                        <a14:foregroundMark x1="70000" y1="26842" x2="70000" y2="26842"/>
                        <a14:foregroundMark x1="77222" y1="30789" x2="77222" y2="30789"/>
                        <a14:foregroundMark x1="83222" y1="35789" x2="83222" y2="35789"/>
                        <a14:foregroundMark x1="90111" y1="39474" x2="90111" y2="39474"/>
                        <a14:foregroundMark x1="96111" y1="39211" x2="96111" y2="39211"/>
                        <a14:foregroundMark x1="29556" y1="24474" x2="29556" y2="24474"/>
                        <a14:foregroundMark x1="9778" y1="39211" x2="9778" y2="39211"/>
                        <a14:foregroundMark x1="99444" y1="35789" x2="99444" y2="35789"/>
                      </a14:backgroundRemoval>
                    </a14:imgEffect>
                  </a14:imgLayer>
                </a14:imgProps>
              </a:ext>
              <a:ext uri="{28A0092B-C50C-407E-A947-70E740481C1C}">
                <a14:useLocalDpi xmlns:a14="http://schemas.microsoft.com/office/drawing/2010/main" val="0"/>
              </a:ext>
            </a:extLst>
          </a:blip>
          <a:srcRect/>
          <a:stretch>
            <a:fillRect/>
          </a:stretch>
        </p:blipFill>
        <p:spPr bwMode="auto">
          <a:xfrm>
            <a:off x="-88474" y="-133350"/>
            <a:ext cx="12280474" cy="43641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0E88A79C-6084-FDFD-060E-C39316C8D60B}"/>
              </a:ext>
            </a:extLst>
          </p:cNvPr>
          <p:cNvPicPr>
            <a:picLocks noChangeAspect="1"/>
          </p:cNvPicPr>
          <p:nvPr/>
        </p:nvPicPr>
        <p:blipFill>
          <a:blip r:embed="rId8"/>
          <a:stretch>
            <a:fillRect/>
          </a:stretch>
        </p:blipFill>
        <p:spPr>
          <a:xfrm>
            <a:off x="3282812" y="2119760"/>
            <a:ext cx="6102625" cy="2847079"/>
          </a:xfrm>
          <a:prstGeom prst="rect">
            <a:avLst/>
          </a:prstGeom>
        </p:spPr>
      </p:pic>
    </p:spTree>
    <p:extLst>
      <p:ext uri="{BB962C8B-B14F-4D97-AF65-F5344CB8AC3E}">
        <p14:creationId xmlns:p14="http://schemas.microsoft.com/office/powerpoint/2010/main" val="10152173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9301421" y="1585149"/>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538466" y="1281504"/>
            <a:ext cx="7805434" cy="3702823"/>
          </a:xfrm>
          <a:custGeom>
            <a:avLst/>
            <a:gdLst>
              <a:gd name="connsiteX0" fmla="*/ 0 w 7805434"/>
              <a:gd name="connsiteY0" fmla="*/ 617150 h 3702823"/>
              <a:gd name="connsiteX1" fmla="*/ 617150 w 7805434"/>
              <a:gd name="connsiteY1" fmla="*/ 0 h 3702823"/>
              <a:gd name="connsiteX2" fmla="*/ 1345948 w 7805434"/>
              <a:gd name="connsiteY2" fmla="*/ 0 h 3702823"/>
              <a:gd name="connsiteX3" fmla="*/ 1811902 w 7805434"/>
              <a:gd name="connsiteY3" fmla="*/ 0 h 3702823"/>
              <a:gd name="connsiteX4" fmla="*/ 2212143 w 7805434"/>
              <a:gd name="connsiteY4" fmla="*/ 0 h 3702823"/>
              <a:gd name="connsiteX5" fmla="*/ 2743808 w 7805434"/>
              <a:gd name="connsiteY5" fmla="*/ 0 h 3702823"/>
              <a:gd name="connsiteX6" fmla="*/ 3275472 w 7805434"/>
              <a:gd name="connsiteY6" fmla="*/ 0 h 3702823"/>
              <a:gd name="connsiteX7" fmla="*/ 4004271 w 7805434"/>
              <a:gd name="connsiteY7" fmla="*/ 0 h 3702823"/>
              <a:gd name="connsiteX8" fmla="*/ 4535935 w 7805434"/>
              <a:gd name="connsiteY8" fmla="*/ 0 h 3702823"/>
              <a:gd name="connsiteX9" fmla="*/ 5067600 w 7805434"/>
              <a:gd name="connsiteY9" fmla="*/ 0 h 3702823"/>
              <a:gd name="connsiteX10" fmla="*/ 5467842 w 7805434"/>
              <a:gd name="connsiteY10" fmla="*/ 0 h 3702823"/>
              <a:gd name="connsiteX11" fmla="*/ 5868083 w 7805434"/>
              <a:gd name="connsiteY11" fmla="*/ 0 h 3702823"/>
              <a:gd name="connsiteX12" fmla="*/ 6596882 w 7805434"/>
              <a:gd name="connsiteY12" fmla="*/ 0 h 3702823"/>
              <a:gd name="connsiteX13" fmla="*/ 7188284 w 7805434"/>
              <a:gd name="connsiteY13" fmla="*/ 0 h 3702823"/>
              <a:gd name="connsiteX14" fmla="*/ 7805434 w 7805434"/>
              <a:gd name="connsiteY14" fmla="*/ 617150 h 3702823"/>
              <a:gd name="connsiteX15" fmla="*/ 7805434 w 7805434"/>
              <a:gd name="connsiteY15" fmla="*/ 1086169 h 3702823"/>
              <a:gd name="connsiteX16" fmla="*/ 7805434 w 7805434"/>
              <a:gd name="connsiteY16" fmla="*/ 1505818 h 3702823"/>
              <a:gd name="connsiteX17" fmla="*/ 7805434 w 7805434"/>
              <a:gd name="connsiteY17" fmla="*/ 1999523 h 3702823"/>
              <a:gd name="connsiteX18" fmla="*/ 7805434 w 7805434"/>
              <a:gd name="connsiteY18" fmla="*/ 2419172 h 3702823"/>
              <a:gd name="connsiteX19" fmla="*/ 7805434 w 7805434"/>
              <a:gd name="connsiteY19" fmla="*/ 3085673 h 3702823"/>
              <a:gd name="connsiteX20" fmla="*/ 7188284 w 7805434"/>
              <a:gd name="connsiteY20" fmla="*/ 3702823 h 3702823"/>
              <a:gd name="connsiteX21" fmla="*/ 6788042 w 7805434"/>
              <a:gd name="connsiteY21" fmla="*/ 3702823 h 3702823"/>
              <a:gd name="connsiteX22" fmla="*/ 6322089 w 7805434"/>
              <a:gd name="connsiteY22" fmla="*/ 3702823 h 3702823"/>
              <a:gd name="connsiteX23" fmla="*/ 5659002 w 7805434"/>
              <a:gd name="connsiteY23" fmla="*/ 3702823 h 3702823"/>
              <a:gd name="connsiteX24" fmla="*/ 4930203 w 7805434"/>
              <a:gd name="connsiteY24" fmla="*/ 3702823 h 3702823"/>
              <a:gd name="connsiteX25" fmla="*/ 4332828 w 7805434"/>
              <a:gd name="connsiteY25" fmla="*/ 3702823 h 3702823"/>
              <a:gd name="connsiteX26" fmla="*/ 3735452 w 7805434"/>
              <a:gd name="connsiteY26" fmla="*/ 3702823 h 3702823"/>
              <a:gd name="connsiteX27" fmla="*/ 3072365 w 7805434"/>
              <a:gd name="connsiteY27" fmla="*/ 3702823 h 3702823"/>
              <a:gd name="connsiteX28" fmla="*/ 2672123 w 7805434"/>
              <a:gd name="connsiteY28" fmla="*/ 3702823 h 3702823"/>
              <a:gd name="connsiteX29" fmla="*/ 2009036 w 7805434"/>
              <a:gd name="connsiteY29" fmla="*/ 3702823 h 3702823"/>
              <a:gd name="connsiteX30" fmla="*/ 1543083 w 7805434"/>
              <a:gd name="connsiteY30" fmla="*/ 3702823 h 3702823"/>
              <a:gd name="connsiteX31" fmla="*/ 617150 w 7805434"/>
              <a:gd name="connsiteY31" fmla="*/ 3702823 h 3702823"/>
              <a:gd name="connsiteX32" fmla="*/ 0 w 7805434"/>
              <a:gd name="connsiteY32" fmla="*/ 3085673 h 3702823"/>
              <a:gd name="connsiteX33" fmla="*/ 0 w 7805434"/>
              <a:gd name="connsiteY33" fmla="*/ 2567283 h 3702823"/>
              <a:gd name="connsiteX34" fmla="*/ 0 w 7805434"/>
              <a:gd name="connsiteY34" fmla="*/ 2098264 h 3702823"/>
              <a:gd name="connsiteX35" fmla="*/ 0 w 7805434"/>
              <a:gd name="connsiteY35" fmla="*/ 1678615 h 3702823"/>
              <a:gd name="connsiteX36" fmla="*/ 0 w 7805434"/>
              <a:gd name="connsiteY36" fmla="*/ 1160225 h 3702823"/>
              <a:gd name="connsiteX37" fmla="*/ 0 w 7805434"/>
              <a:gd name="connsiteY37" fmla="*/ 617150 h 3702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805434" h="3702823" fill="none" extrusionOk="0">
                <a:moveTo>
                  <a:pt x="0" y="617150"/>
                </a:moveTo>
                <a:cubicBezTo>
                  <a:pt x="87708" y="287635"/>
                  <a:pt x="272388" y="7035"/>
                  <a:pt x="617150" y="0"/>
                </a:cubicBezTo>
                <a:cubicBezTo>
                  <a:pt x="900151" y="-27590"/>
                  <a:pt x="1044035" y="51636"/>
                  <a:pt x="1345948" y="0"/>
                </a:cubicBezTo>
                <a:cubicBezTo>
                  <a:pt x="1647861" y="-51636"/>
                  <a:pt x="1708650" y="41520"/>
                  <a:pt x="1811902" y="0"/>
                </a:cubicBezTo>
                <a:cubicBezTo>
                  <a:pt x="1915154" y="-41520"/>
                  <a:pt x="2056229" y="5253"/>
                  <a:pt x="2212143" y="0"/>
                </a:cubicBezTo>
                <a:cubicBezTo>
                  <a:pt x="2368057" y="-5253"/>
                  <a:pt x="2482031" y="62219"/>
                  <a:pt x="2743808" y="0"/>
                </a:cubicBezTo>
                <a:cubicBezTo>
                  <a:pt x="3005586" y="-62219"/>
                  <a:pt x="3159095" y="19640"/>
                  <a:pt x="3275472" y="0"/>
                </a:cubicBezTo>
                <a:cubicBezTo>
                  <a:pt x="3391849" y="-19640"/>
                  <a:pt x="3737161" y="44906"/>
                  <a:pt x="4004271" y="0"/>
                </a:cubicBezTo>
                <a:cubicBezTo>
                  <a:pt x="4271381" y="-44906"/>
                  <a:pt x="4352331" y="62229"/>
                  <a:pt x="4535935" y="0"/>
                </a:cubicBezTo>
                <a:cubicBezTo>
                  <a:pt x="4719539" y="-62229"/>
                  <a:pt x="4951967" y="2055"/>
                  <a:pt x="5067600" y="0"/>
                </a:cubicBezTo>
                <a:cubicBezTo>
                  <a:pt x="5183234" y="-2055"/>
                  <a:pt x="5350696" y="11589"/>
                  <a:pt x="5467842" y="0"/>
                </a:cubicBezTo>
                <a:cubicBezTo>
                  <a:pt x="5584988" y="-11589"/>
                  <a:pt x="5770113" y="1328"/>
                  <a:pt x="5868083" y="0"/>
                </a:cubicBezTo>
                <a:cubicBezTo>
                  <a:pt x="5966053" y="-1328"/>
                  <a:pt x="6404939" y="3181"/>
                  <a:pt x="6596882" y="0"/>
                </a:cubicBezTo>
                <a:cubicBezTo>
                  <a:pt x="6788825" y="-3181"/>
                  <a:pt x="7047764" y="59098"/>
                  <a:pt x="7188284" y="0"/>
                </a:cubicBezTo>
                <a:cubicBezTo>
                  <a:pt x="7595601" y="7811"/>
                  <a:pt x="7798420" y="272781"/>
                  <a:pt x="7805434" y="617150"/>
                </a:cubicBezTo>
                <a:cubicBezTo>
                  <a:pt x="7833917" y="846738"/>
                  <a:pt x="7769622" y="929666"/>
                  <a:pt x="7805434" y="1086169"/>
                </a:cubicBezTo>
                <a:cubicBezTo>
                  <a:pt x="7841246" y="1242672"/>
                  <a:pt x="7794337" y="1421832"/>
                  <a:pt x="7805434" y="1505818"/>
                </a:cubicBezTo>
                <a:cubicBezTo>
                  <a:pt x="7816531" y="1589804"/>
                  <a:pt x="7765660" y="1854037"/>
                  <a:pt x="7805434" y="1999523"/>
                </a:cubicBezTo>
                <a:cubicBezTo>
                  <a:pt x="7845208" y="2145009"/>
                  <a:pt x="7755512" y="2266432"/>
                  <a:pt x="7805434" y="2419172"/>
                </a:cubicBezTo>
                <a:cubicBezTo>
                  <a:pt x="7855356" y="2571912"/>
                  <a:pt x="7756749" y="2873025"/>
                  <a:pt x="7805434" y="3085673"/>
                </a:cubicBezTo>
                <a:cubicBezTo>
                  <a:pt x="7762955" y="3380470"/>
                  <a:pt x="7617635" y="3658483"/>
                  <a:pt x="7188284" y="3702823"/>
                </a:cubicBezTo>
                <a:cubicBezTo>
                  <a:pt x="7004775" y="3720393"/>
                  <a:pt x="6929577" y="3665031"/>
                  <a:pt x="6788042" y="3702823"/>
                </a:cubicBezTo>
                <a:cubicBezTo>
                  <a:pt x="6646507" y="3740615"/>
                  <a:pt x="6452316" y="3698451"/>
                  <a:pt x="6322089" y="3702823"/>
                </a:cubicBezTo>
                <a:cubicBezTo>
                  <a:pt x="6191862" y="3707195"/>
                  <a:pt x="5802675" y="3702823"/>
                  <a:pt x="5659002" y="3702823"/>
                </a:cubicBezTo>
                <a:cubicBezTo>
                  <a:pt x="5515329" y="3702823"/>
                  <a:pt x="5097068" y="3682702"/>
                  <a:pt x="4930203" y="3702823"/>
                </a:cubicBezTo>
                <a:cubicBezTo>
                  <a:pt x="4763338" y="3722944"/>
                  <a:pt x="4551565" y="3664169"/>
                  <a:pt x="4332828" y="3702823"/>
                </a:cubicBezTo>
                <a:cubicBezTo>
                  <a:pt x="4114091" y="3741477"/>
                  <a:pt x="3926034" y="3685856"/>
                  <a:pt x="3735452" y="3702823"/>
                </a:cubicBezTo>
                <a:cubicBezTo>
                  <a:pt x="3544870" y="3719790"/>
                  <a:pt x="3213495" y="3653600"/>
                  <a:pt x="3072365" y="3702823"/>
                </a:cubicBezTo>
                <a:cubicBezTo>
                  <a:pt x="2931235" y="3752046"/>
                  <a:pt x="2851047" y="3664001"/>
                  <a:pt x="2672123" y="3702823"/>
                </a:cubicBezTo>
                <a:cubicBezTo>
                  <a:pt x="2493199" y="3741645"/>
                  <a:pt x="2337522" y="3648425"/>
                  <a:pt x="2009036" y="3702823"/>
                </a:cubicBezTo>
                <a:cubicBezTo>
                  <a:pt x="1680550" y="3757221"/>
                  <a:pt x="1766887" y="3693215"/>
                  <a:pt x="1543083" y="3702823"/>
                </a:cubicBezTo>
                <a:cubicBezTo>
                  <a:pt x="1319279" y="3712431"/>
                  <a:pt x="964410" y="3640723"/>
                  <a:pt x="617150" y="3702823"/>
                </a:cubicBezTo>
                <a:cubicBezTo>
                  <a:pt x="332626" y="3700854"/>
                  <a:pt x="-59266" y="3343991"/>
                  <a:pt x="0" y="3085673"/>
                </a:cubicBezTo>
                <a:cubicBezTo>
                  <a:pt x="-45714" y="2878599"/>
                  <a:pt x="9974" y="2765079"/>
                  <a:pt x="0" y="2567283"/>
                </a:cubicBezTo>
                <a:cubicBezTo>
                  <a:pt x="-9974" y="2369487"/>
                  <a:pt x="45742" y="2234857"/>
                  <a:pt x="0" y="2098264"/>
                </a:cubicBezTo>
                <a:cubicBezTo>
                  <a:pt x="-45742" y="1961671"/>
                  <a:pt x="46767" y="1809178"/>
                  <a:pt x="0" y="1678615"/>
                </a:cubicBezTo>
                <a:cubicBezTo>
                  <a:pt x="-46767" y="1548052"/>
                  <a:pt x="24082" y="1339050"/>
                  <a:pt x="0" y="1160225"/>
                </a:cubicBezTo>
                <a:cubicBezTo>
                  <a:pt x="-24082" y="981400"/>
                  <a:pt x="23800" y="844641"/>
                  <a:pt x="0" y="617150"/>
                </a:cubicBezTo>
                <a:close/>
              </a:path>
              <a:path w="7805434" h="3702823" stroke="0" extrusionOk="0">
                <a:moveTo>
                  <a:pt x="0" y="617150"/>
                </a:moveTo>
                <a:cubicBezTo>
                  <a:pt x="-14612" y="303276"/>
                  <a:pt x="252468" y="-33350"/>
                  <a:pt x="617150" y="0"/>
                </a:cubicBezTo>
                <a:cubicBezTo>
                  <a:pt x="739079" y="-45451"/>
                  <a:pt x="930764" y="35777"/>
                  <a:pt x="1017392" y="0"/>
                </a:cubicBezTo>
                <a:cubicBezTo>
                  <a:pt x="1104020" y="-35777"/>
                  <a:pt x="1397268" y="50765"/>
                  <a:pt x="1680479" y="0"/>
                </a:cubicBezTo>
                <a:cubicBezTo>
                  <a:pt x="1963690" y="-50765"/>
                  <a:pt x="2157372" y="3504"/>
                  <a:pt x="2409277" y="0"/>
                </a:cubicBezTo>
                <a:cubicBezTo>
                  <a:pt x="2661182" y="-3504"/>
                  <a:pt x="2815816" y="14732"/>
                  <a:pt x="3138076" y="0"/>
                </a:cubicBezTo>
                <a:cubicBezTo>
                  <a:pt x="3460336" y="-14732"/>
                  <a:pt x="3587131" y="34814"/>
                  <a:pt x="3735452" y="0"/>
                </a:cubicBezTo>
                <a:cubicBezTo>
                  <a:pt x="3883773" y="-34814"/>
                  <a:pt x="4175151" y="30406"/>
                  <a:pt x="4398539" y="0"/>
                </a:cubicBezTo>
                <a:cubicBezTo>
                  <a:pt x="4621927" y="-30406"/>
                  <a:pt x="4897601" y="63844"/>
                  <a:pt x="5061626" y="0"/>
                </a:cubicBezTo>
                <a:cubicBezTo>
                  <a:pt x="5225651" y="-63844"/>
                  <a:pt x="5453522" y="55502"/>
                  <a:pt x="5593291" y="0"/>
                </a:cubicBezTo>
                <a:cubicBezTo>
                  <a:pt x="5733061" y="-55502"/>
                  <a:pt x="5958516" y="64293"/>
                  <a:pt x="6322089" y="0"/>
                </a:cubicBezTo>
                <a:cubicBezTo>
                  <a:pt x="6685662" y="-64293"/>
                  <a:pt x="6873140" y="37745"/>
                  <a:pt x="7188284" y="0"/>
                </a:cubicBezTo>
                <a:cubicBezTo>
                  <a:pt x="7596688" y="-32104"/>
                  <a:pt x="7792709" y="303088"/>
                  <a:pt x="7805434" y="617150"/>
                </a:cubicBezTo>
                <a:cubicBezTo>
                  <a:pt x="7831775" y="864056"/>
                  <a:pt x="7762003" y="907313"/>
                  <a:pt x="7805434" y="1160225"/>
                </a:cubicBezTo>
                <a:cubicBezTo>
                  <a:pt x="7848865" y="1413138"/>
                  <a:pt x="7803374" y="1424583"/>
                  <a:pt x="7805434" y="1653930"/>
                </a:cubicBezTo>
                <a:cubicBezTo>
                  <a:pt x="7807494" y="1883278"/>
                  <a:pt x="7765159" y="1964329"/>
                  <a:pt x="7805434" y="2122949"/>
                </a:cubicBezTo>
                <a:cubicBezTo>
                  <a:pt x="7845709" y="2281569"/>
                  <a:pt x="7787378" y="2477748"/>
                  <a:pt x="7805434" y="2591968"/>
                </a:cubicBezTo>
                <a:cubicBezTo>
                  <a:pt x="7823490" y="2706188"/>
                  <a:pt x="7770743" y="2867240"/>
                  <a:pt x="7805434" y="3085673"/>
                </a:cubicBezTo>
                <a:cubicBezTo>
                  <a:pt x="7796601" y="3412546"/>
                  <a:pt x="7516508" y="3658478"/>
                  <a:pt x="7188284" y="3702823"/>
                </a:cubicBezTo>
                <a:cubicBezTo>
                  <a:pt x="6953652" y="3718302"/>
                  <a:pt x="6804798" y="3663426"/>
                  <a:pt x="6656620" y="3702823"/>
                </a:cubicBezTo>
                <a:cubicBezTo>
                  <a:pt x="6508442" y="3742220"/>
                  <a:pt x="6384062" y="3665723"/>
                  <a:pt x="6256378" y="3702823"/>
                </a:cubicBezTo>
                <a:cubicBezTo>
                  <a:pt x="6128694" y="3739923"/>
                  <a:pt x="5889622" y="3666066"/>
                  <a:pt x="5527579" y="3702823"/>
                </a:cubicBezTo>
                <a:cubicBezTo>
                  <a:pt x="5165536" y="3739580"/>
                  <a:pt x="5115363" y="3641499"/>
                  <a:pt x="4864492" y="3702823"/>
                </a:cubicBezTo>
                <a:cubicBezTo>
                  <a:pt x="4613621" y="3764147"/>
                  <a:pt x="4623725" y="3681115"/>
                  <a:pt x="4464250" y="3702823"/>
                </a:cubicBezTo>
                <a:cubicBezTo>
                  <a:pt x="4304775" y="3724531"/>
                  <a:pt x="4198906" y="3665229"/>
                  <a:pt x="4064008" y="3702823"/>
                </a:cubicBezTo>
                <a:cubicBezTo>
                  <a:pt x="3929110" y="3740417"/>
                  <a:pt x="3649326" y="3649667"/>
                  <a:pt x="3466633" y="3702823"/>
                </a:cubicBezTo>
                <a:cubicBezTo>
                  <a:pt x="3283940" y="3755979"/>
                  <a:pt x="3127708" y="3671342"/>
                  <a:pt x="2934968" y="3702823"/>
                </a:cubicBezTo>
                <a:cubicBezTo>
                  <a:pt x="2742229" y="3734304"/>
                  <a:pt x="2527133" y="3676955"/>
                  <a:pt x="2337592" y="3702823"/>
                </a:cubicBezTo>
                <a:cubicBezTo>
                  <a:pt x="2148051" y="3728691"/>
                  <a:pt x="2126094" y="3680288"/>
                  <a:pt x="1937351" y="3702823"/>
                </a:cubicBezTo>
                <a:cubicBezTo>
                  <a:pt x="1748608" y="3725358"/>
                  <a:pt x="1572399" y="3666881"/>
                  <a:pt x="1208552" y="3702823"/>
                </a:cubicBezTo>
                <a:cubicBezTo>
                  <a:pt x="844705" y="3738765"/>
                  <a:pt x="769435" y="3687945"/>
                  <a:pt x="617150" y="3702823"/>
                </a:cubicBezTo>
                <a:cubicBezTo>
                  <a:pt x="280397" y="3716839"/>
                  <a:pt x="1848" y="3399990"/>
                  <a:pt x="0" y="3085673"/>
                </a:cubicBezTo>
                <a:cubicBezTo>
                  <a:pt x="-236" y="2960988"/>
                  <a:pt x="24989" y="2829013"/>
                  <a:pt x="0" y="2666024"/>
                </a:cubicBezTo>
                <a:cubicBezTo>
                  <a:pt x="-24989" y="2503035"/>
                  <a:pt x="31789" y="2409169"/>
                  <a:pt x="0" y="2197005"/>
                </a:cubicBezTo>
                <a:cubicBezTo>
                  <a:pt x="-31789" y="1984841"/>
                  <a:pt x="19299" y="1829122"/>
                  <a:pt x="0" y="1678615"/>
                </a:cubicBezTo>
                <a:cubicBezTo>
                  <a:pt x="-19299" y="1528108"/>
                  <a:pt x="23290" y="1368308"/>
                  <a:pt x="0" y="1234281"/>
                </a:cubicBezTo>
                <a:cubicBezTo>
                  <a:pt x="-23290" y="1100254"/>
                  <a:pt x="46824" y="867389"/>
                  <a:pt x="0" y="617150"/>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821440" y="1585149"/>
            <a:ext cx="7351010" cy="3046988"/>
          </a:xfrm>
          <a:prstGeom prst="rect">
            <a:avLst/>
          </a:prstGeom>
          <a:noFill/>
        </p:spPr>
        <p:txBody>
          <a:bodyPr wrap="square" rtlCol="0">
            <a:spAutoFit/>
          </a:bodyPr>
          <a:lstStyle/>
          <a:p>
            <a:pPr lvl="0" algn="just">
              <a:defRPr/>
            </a:pPr>
            <a:r>
              <a:rPr lang="en-US"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sz="32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vốn có truyền thống yêu nước từ rất sớm. Trong quá trình dựng nước và giữ nước, vùng đất Nam Bộ luôn xuất hiện những tấm gương anh hùng tiêu biểu, có đóng góp to lớn trong sự nghiệp đấu tranh, giải phóng dân tộc.</a:t>
            </a:r>
            <a:endParaRPr kumimoji="0" lang="en-US" sz="3200" b="0"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4" name="Picture 3">
            <a:extLst>
              <a:ext uri="{FF2B5EF4-FFF2-40B4-BE49-F238E27FC236}">
                <a16:creationId xmlns:a16="http://schemas.microsoft.com/office/drawing/2014/main" id="{A6DA98D7-D928-4BC5-09F0-D0576030791A}"/>
              </a:ext>
            </a:extLst>
          </p:cNvPr>
          <p:cNvPicPr>
            <a:picLocks noChangeAspect="1"/>
          </p:cNvPicPr>
          <p:nvPr/>
        </p:nvPicPr>
        <p:blipFill>
          <a:blip r:embed="rId5"/>
          <a:stretch>
            <a:fillRect/>
          </a:stretch>
        </p:blipFill>
        <p:spPr>
          <a:xfrm>
            <a:off x="362145" y="103201"/>
            <a:ext cx="4285859" cy="1146147"/>
          </a:xfrm>
          <a:prstGeom prst="rect">
            <a:avLst/>
          </a:prstGeom>
        </p:spPr>
      </p:pic>
    </p:spTree>
    <p:extLst>
      <p:ext uri="{BB962C8B-B14F-4D97-AF65-F5344CB8AC3E}">
        <p14:creationId xmlns:p14="http://schemas.microsoft.com/office/powerpoint/2010/main" val="2741182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Rectangle: Folded Corner 1">
            <a:extLst>
              <a:ext uri="{FF2B5EF4-FFF2-40B4-BE49-F238E27FC236}">
                <a16:creationId xmlns:a16="http://schemas.microsoft.com/office/drawing/2014/main" id="{78EF407F-AFD9-09D4-DA6D-770C9D8679C2}"/>
              </a:ext>
            </a:extLst>
          </p:cNvPr>
          <p:cNvSpPr/>
          <p:nvPr/>
        </p:nvSpPr>
        <p:spPr>
          <a:xfrm>
            <a:off x="904875" y="1485900"/>
            <a:ext cx="6137564" cy="2553966"/>
          </a:xfrm>
          <a:prstGeom prst="foldedCorner">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mbria" panose="02040503050406030204" pitchFamily="18" charset="0"/>
                <a:ea typeface="Cambria" panose="02040503050406030204" pitchFamily="18" charset="0"/>
              </a:rPr>
              <a:t>Truyền thống yêu nước và cách mạng của người dân Nam Bộ có gì nổi bật?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C4F545D-47E0-EE50-D11B-D40185A734D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344" b="90000" l="6719" r="93750">
                        <a14:foregroundMark x1="44063" y1="12031" x2="54375" y2="10469"/>
                        <a14:foregroundMark x1="54375" y1="10469" x2="55781" y2="10469"/>
                        <a14:foregroundMark x1="54531" y1="7344" x2="52969" y2="7344"/>
                        <a14:foregroundMark x1="90469" y1="38281" x2="91889" y2="44935"/>
                        <a14:foregroundMark x1="6719" y1="40313" x2="11719" y2="50313"/>
                        <a14:foregroundMark x1="11719" y1="50313" x2="12188" y2="50781"/>
                        <a14:backgroundMark x1="91406" y1="46406" x2="92500" y2="49375"/>
                        <a14:backgroundMark x1="91875" y1="45781" x2="92500" y2="48125"/>
                        <a14:backgroundMark x1="92969" y1="50625" x2="93906" y2="54531"/>
                        <a14:backgroundMark x1="92656" y1="49844" x2="93125" y2="52031"/>
                        <a14:backgroundMark x1="92031" y1="45625" x2="92813" y2="46875"/>
                        <a14:backgroundMark x1="92656" y1="46406" x2="92656" y2="47500"/>
                        <a14:backgroundMark x1="92344" y1="45469" x2="92188" y2="46719"/>
                        <a14:backgroundMark x1="92188" y1="45625" x2="92188" y2="47344"/>
                        <a14:backgroundMark x1="92188" y1="45000" x2="91875" y2="46406"/>
                        <a14:backgroundMark x1="93125" y1="49688" x2="92969" y2="48906"/>
                        <a14:backgroundMark x1="92344" y1="45000" x2="91719" y2="45938"/>
                        <a14:backgroundMark x1="92656" y1="48906" x2="93281" y2="51406"/>
                      </a14:backgroundRemoval>
                    </a14:imgEffect>
                  </a14:imgLayer>
                </a14:imgProps>
              </a:ext>
            </a:extLst>
          </a:blip>
          <a:stretch>
            <a:fillRect/>
          </a:stretch>
        </p:blipFill>
        <p:spPr>
          <a:xfrm>
            <a:off x="6970279" y="2329022"/>
            <a:ext cx="4528978" cy="4528978"/>
          </a:xfrm>
          <a:prstGeom prst="rect">
            <a:avLst/>
          </a:prstGeom>
        </p:spPr>
      </p:pic>
    </p:spTree>
    <p:extLst>
      <p:ext uri="{BB962C8B-B14F-4D97-AF65-F5344CB8AC3E}">
        <p14:creationId xmlns:p14="http://schemas.microsoft.com/office/powerpoint/2010/main" val="951891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610579" y="348813"/>
            <a:ext cx="10800031" cy="5632311"/>
          </a:xfrm>
          <a:prstGeom prst="rect">
            <a:avLst/>
          </a:prstGeom>
          <a:noFill/>
        </p:spPr>
        <p:txBody>
          <a:bodyPr wrap="square">
            <a:spAutoFit/>
          </a:bodyPr>
          <a:lstStyle/>
          <a:p>
            <a:pPr lvl="0" algn="just">
              <a:defRPr/>
            </a:pPr>
            <a:r>
              <a:rPr lang="en-US"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vi-VN" altLang="zh-CN" sz="400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Nhân dân Nam Bộ có truyền thống yêu nước, đấu tranh từ rất sớm, biểu hiện thông qua các phong trào yêu nước, chống giặc ngoại xâm diễn ra liên tục, rộng khắp. Để ghi nhận và biểu dương tinh thần chiến đấu kiên cường của quân dân Nam Bộ, tháng 2/1946, trong đợt tôn vinh chiến công vang dội, Chủ tịch Hồ Chí Minh thay mặt Chính phủ tặng đồng bào Nam Bộ danh hiệu vẻ vang: “Thành đồng Tổ quốc”.</a:t>
            </a:r>
            <a:endParaRPr kumimoji="0" lang="zh-CN" altLang="en-US" sz="4000" b="0" i="0"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3672736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5481CE03-CCB4-41A4-B3CE-54A5C069B6EF}"/>
              </a:ext>
            </a:extLst>
          </p:cNvPr>
          <p:cNvPicPr>
            <a:picLocks noChangeAspect="1"/>
          </p:cNvPicPr>
          <p:nvPr/>
        </p:nvPicPr>
        <p:blipFill>
          <a:blip r:embed="rId12"/>
          <a:stretch>
            <a:fillRect/>
          </a:stretch>
        </p:blipFill>
        <p:spPr>
          <a:xfrm>
            <a:off x="2944615" y="1775855"/>
            <a:ext cx="3353091" cy="3365284"/>
          </a:xfrm>
          <a:prstGeom prst="rect">
            <a:avLst/>
          </a:prstGeom>
        </p:spPr>
      </p:pic>
    </p:spTree>
    <p:extLst>
      <p:ext uri="{BB962C8B-B14F-4D97-AF65-F5344CB8AC3E}">
        <p14:creationId xmlns:p14="http://schemas.microsoft.com/office/powerpoint/2010/main" val="35113558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cs typeface="Arial" panose="020B0604020202020204" pitchFamily="34" charset="0"/>
              </a:rPr>
              <a:t>   </a:t>
            </a:r>
            <a:r>
              <a:rPr lang="vi-VN" sz="4400" dirty="0">
                <a:solidFill>
                  <a:srgbClr val="0070C0"/>
                </a:solidFill>
                <a:cs typeface="Arial" panose="020B0604020202020204" pitchFamily="34" charset="0"/>
              </a:rPr>
              <a:t>Em hãy viết một đoạn văn ngắn (khoảng 4 - 5 câu) bày tỏ cảm nghĩ về truyền thống, yêu nước, cách mạng của đồng bào Nam Bộ.</a:t>
            </a:r>
            <a:endParaRPr kumimoji="0" lang="en-US" sz="4400" b="0"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3516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TextBox 19">
            <a:extLst>
              <a:ext uri="{FF2B5EF4-FFF2-40B4-BE49-F238E27FC236}">
                <a16:creationId xmlns:a16="http://schemas.microsoft.com/office/drawing/2014/main" id="{5F221927-6DF3-40A9-8788-528E0B464097}"/>
              </a:ext>
            </a:extLst>
          </p:cNvPr>
          <p:cNvSpPr txBox="1"/>
          <p:nvPr/>
        </p:nvSpPr>
        <p:spPr>
          <a:xfrm>
            <a:off x="591529" y="767913"/>
            <a:ext cx="10800031" cy="4832092"/>
          </a:xfrm>
          <a:prstGeom prst="rect">
            <a:avLst/>
          </a:prstGeom>
          <a:noFill/>
        </p:spPr>
        <p:txBody>
          <a:bodyPr wrap="square">
            <a:spAutoFit/>
          </a:bodyPr>
          <a:lstStyle/>
          <a:p>
            <a:pPr lvl="0" algn="just">
              <a:defRPr/>
            </a:pPr>
            <a:r>
              <a:rPr lang="en-US"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vi-VN" altLang="zh-CN" sz="4400" dirty="0">
                <a:solidFill>
                  <a:srgbClr val="FF0000"/>
                </a:solidFill>
                <a:latin typeface="Cambria" panose="02040503050406030204" pitchFamily="18" charset="0"/>
                <a:ea typeface="Cambria" panose="02040503050406030204" pitchFamily="18" charset="0"/>
                <a:cs typeface="Arial" panose="020B0604020202020204" pitchFamily="34" charset="0"/>
              </a:rPr>
              <a:t>Trong lịch sử đấu tranh yêu nước và cách mạng, người dân Nam Bộ luôn thể hiện tinh thần yêu nước, khí phách anh hùng, với nhiều tấm gương tiêu biểu, như: Trương Định, Nguyễn Trung Trực, Nguyễn Thị Định,…. Vì vậy, Bác Hồ đã tặng quân và dân Nam Bộ danh hiệu “thành đồng Tổ quốc”.</a:t>
            </a:r>
            <a:endParaRPr kumimoji="0" lang="zh-CN" altLang="en-US" sz="4400" b="0" i="0" u="none" strike="noStrike" kern="1200" cap="none" spc="0" normalizeH="0" baseline="0" noProof="0" dirty="0">
              <a:ln>
                <a:noFill/>
              </a:ln>
              <a:solidFill>
                <a:srgbClr val="FF0000"/>
              </a:solidFill>
              <a:effectLst/>
              <a:uLnTx/>
              <a:uFillTx/>
              <a:latin typeface="Cambria" panose="02040503050406030204" pitchFamily="18" charset="0"/>
              <a:ea typeface="华文琥珀" panose="02010800040101010101" pitchFamily="2" charset="-122"/>
              <a:cs typeface="Arial" panose="020B0604020202020204" pitchFamily="34" charset="0"/>
            </a:endParaRPr>
          </a:p>
        </p:txBody>
      </p:sp>
    </p:spTree>
    <p:extLst>
      <p:ext uri="{BB962C8B-B14F-4D97-AF65-F5344CB8AC3E}">
        <p14:creationId xmlns:p14="http://schemas.microsoft.com/office/powerpoint/2010/main" val="205821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circle(in)">
                                      <p:cBhvr>
                                        <p:cTn id="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5" name="Picture 4">
            <a:extLst>
              <a:ext uri="{FF2B5EF4-FFF2-40B4-BE49-F238E27FC236}">
                <a16:creationId xmlns:a16="http://schemas.microsoft.com/office/drawing/2014/main" id="{D3788856-864B-886F-2DC4-1D8FAB981825}"/>
              </a:ext>
            </a:extLst>
          </p:cNvPr>
          <p:cNvPicPr>
            <a:picLocks noChangeAspect="1"/>
          </p:cNvPicPr>
          <p:nvPr/>
        </p:nvPicPr>
        <p:blipFill>
          <a:blip r:embed="rId12"/>
          <a:stretch>
            <a:fillRect/>
          </a:stretch>
        </p:blipFill>
        <p:spPr>
          <a:xfrm>
            <a:off x="1058130" y="1892194"/>
            <a:ext cx="7224386" cy="2798307"/>
          </a:xfrm>
          <a:prstGeom prst="rect">
            <a:avLst/>
          </a:prstGeom>
        </p:spPr>
      </p:pic>
    </p:spTree>
    <p:extLst>
      <p:ext uri="{BB962C8B-B14F-4D97-AF65-F5344CB8AC3E}">
        <p14:creationId xmlns:p14="http://schemas.microsoft.com/office/powerpoint/2010/main" val="1645149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817910" y="312366"/>
            <a:ext cx="2352113" cy="50794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341933" y="1254162"/>
            <a:ext cx="8649667" cy="4137612"/>
          </a:xfrm>
          <a:custGeom>
            <a:avLst/>
            <a:gdLst>
              <a:gd name="connsiteX0" fmla="*/ 0 w 8649667"/>
              <a:gd name="connsiteY0" fmla="*/ 689616 h 4137612"/>
              <a:gd name="connsiteX1" fmla="*/ 689616 w 8649667"/>
              <a:gd name="connsiteY1" fmla="*/ 0 h 4137612"/>
              <a:gd name="connsiteX2" fmla="*/ 1394289 w 8649667"/>
              <a:gd name="connsiteY2" fmla="*/ 0 h 4137612"/>
              <a:gd name="connsiteX3" fmla="*/ 1880849 w 8649667"/>
              <a:gd name="connsiteY3" fmla="*/ 0 h 4137612"/>
              <a:gd name="connsiteX4" fmla="*/ 2367409 w 8649667"/>
              <a:gd name="connsiteY4" fmla="*/ 0 h 4137612"/>
              <a:gd name="connsiteX5" fmla="*/ 2708560 w 8649667"/>
              <a:gd name="connsiteY5" fmla="*/ 0 h 4137612"/>
              <a:gd name="connsiteX6" fmla="*/ 3049711 w 8649667"/>
              <a:gd name="connsiteY6" fmla="*/ 0 h 4137612"/>
              <a:gd name="connsiteX7" fmla="*/ 3754384 w 8649667"/>
              <a:gd name="connsiteY7" fmla="*/ 0 h 4137612"/>
              <a:gd name="connsiteX8" fmla="*/ 4168240 w 8649667"/>
              <a:gd name="connsiteY8" fmla="*/ 0 h 4137612"/>
              <a:gd name="connsiteX9" fmla="*/ 4654799 w 8649667"/>
              <a:gd name="connsiteY9" fmla="*/ 0 h 4137612"/>
              <a:gd name="connsiteX10" fmla="*/ 5286768 w 8649667"/>
              <a:gd name="connsiteY10" fmla="*/ 0 h 4137612"/>
              <a:gd name="connsiteX11" fmla="*/ 5773328 w 8649667"/>
              <a:gd name="connsiteY11" fmla="*/ 0 h 4137612"/>
              <a:gd name="connsiteX12" fmla="*/ 6114479 w 8649667"/>
              <a:gd name="connsiteY12" fmla="*/ 0 h 4137612"/>
              <a:gd name="connsiteX13" fmla="*/ 6673743 w 8649667"/>
              <a:gd name="connsiteY13" fmla="*/ 0 h 4137612"/>
              <a:gd name="connsiteX14" fmla="*/ 7014894 w 8649667"/>
              <a:gd name="connsiteY14" fmla="*/ 0 h 4137612"/>
              <a:gd name="connsiteX15" fmla="*/ 7960051 w 8649667"/>
              <a:gd name="connsiteY15" fmla="*/ 0 h 4137612"/>
              <a:gd name="connsiteX16" fmla="*/ 8649667 w 8649667"/>
              <a:gd name="connsiteY16" fmla="*/ 689616 h 4137612"/>
              <a:gd name="connsiteX17" fmla="*/ 8649667 w 8649667"/>
              <a:gd name="connsiteY17" fmla="*/ 1158541 h 4137612"/>
              <a:gd name="connsiteX18" fmla="*/ 8649667 w 8649667"/>
              <a:gd name="connsiteY18" fmla="*/ 1655049 h 4137612"/>
              <a:gd name="connsiteX19" fmla="*/ 8649667 w 8649667"/>
              <a:gd name="connsiteY19" fmla="*/ 2234309 h 4137612"/>
              <a:gd name="connsiteX20" fmla="*/ 8649667 w 8649667"/>
              <a:gd name="connsiteY20" fmla="*/ 2841152 h 4137612"/>
              <a:gd name="connsiteX21" fmla="*/ 8649667 w 8649667"/>
              <a:gd name="connsiteY21" fmla="*/ 3447996 h 4137612"/>
              <a:gd name="connsiteX22" fmla="*/ 7960051 w 8649667"/>
              <a:gd name="connsiteY22" fmla="*/ 4137612 h 4137612"/>
              <a:gd name="connsiteX23" fmla="*/ 7328082 w 8649667"/>
              <a:gd name="connsiteY23" fmla="*/ 4137612 h 4137612"/>
              <a:gd name="connsiteX24" fmla="*/ 6696114 w 8649667"/>
              <a:gd name="connsiteY24" fmla="*/ 4137612 h 4137612"/>
              <a:gd name="connsiteX25" fmla="*/ 6282258 w 8649667"/>
              <a:gd name="connsiteY25" fmla="*/ 4137612 h 4137612"/>
              <a:gd name="connsiteX26" fmla="*/ 5722994 w 8649667"/>
              <a:gd name="connsiteY26" fmla="*/ 4137612 h 4137612"/>
              <a:gd name="connsiteX27" fmla="*/ 5309139 w 8649667"/>
              <a:gd name="connsiteY27" fmla="*/ 4137612 h 4137612"/>
              <a:gd name="connsiteX28" fmla="*/ 4749874 w 8649667"/>
              <a:gd name="connsiteY28" fmla="*/ 4137612 h 4137612"/>
              <a:gd name="connsiteX29" fmla="*/ 4045201 w 8649667"/>
              <a:gd name="connsiteY29" fmla="*/ 4137612 h 4137612"/>
              <a:gd name="connsiteX30" fmla="*/ 3558642 w 8649667"/>
              <a:gd name="connsiteY30" fmla="*/ 4137612 h 4137612"/>
              <a:gd name="connsiteX31" fmla="*/ 3217490 w 8649667"/>
              <a:gd name="connsiteY31" fmla="*/ 4137612 h 4137612"/>
              <a:gd name="connsiteX32" fmla="*/ 2585522 w 8649667"/>
              <a:gd name="connsiteY32" fmla="*/ 4137612 h 4137612"/>
              <a:gd name="connsiteX33" fmla="*/ 1953553 w 8649667"/>
              <a:gd name="connsiteY33" fmla="*/ 4137612 h 4137612"/>
              <a:gd name="connsiteX34" fmla="*/ 1394289 w 8649667"/>
              <a:gd name="connsiteY34" fmla="*/ 4137612 h 4137612"/>
              <a:gd name="connsiteX35" fmla="*/ 689616 w 8649667"/>
              <a:gd name="connsiteY35" fmla="*/ 4137612 h 4137612"/>
              <a:gd name="connsiteX36" fmla="*/ 0 w 8649667"/>
              <a:gd name="connsiteY36" fmla="*/ 3447996 h 4137612"/>
              <a:gd name="connsiteX37" fmla="*/ 0 w 8649667"/>
              <a:gd name="connsiteY37" fmla="*/ 2923904 h 4137612"/>
              <a:gd name="connsiteX38" fmla="*/ 0 w 8649667"/>
              <a:gd name="connsiteY38" fmla="*/ 2399812 h 4137612"/>
              <a:gd name="connsiteX39" fmla="*/ 0 w 8649667"/>
              <a:gd name="connsiteY39" fmla="*/ 1820552 h 4137612"/>
              <a:gd name="connsiteX40" fmla="*/ 0 w 8649667"/>
              <a:gd name="connsiteY40" fmla="*/ 1213708 h 4137612"/>
              <a:gd name="connsiteX41" fmla="*/ 0 w 8649667"/>
              <a:gd name="connsiteY41" fmla="*/ 689616 h 4137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649667" h="4137612" fill="none" extrusionOk="0">
                <a:moveTo>
                  <a:pt x="0" y="689616"/>
                </a:moveTo>
                <a:cubicBezTo>
                  <a:pt x="-17079" y="235508"/>
                  <a:pt x="380269" y="-38681"/>
                  <a:pt x="689616" y="0"/>
                </a:cubicBezTo>
                <a:cubicBezTo>
                  <a:pt x="943659" y="-48796"/>
                  <a:pt x="1211762" y="23759"/>
                  <a:pt x="1394289" y="0"/>
                </a:cubicBezTo>
                <a:cubicBezTo>
                  <a:pt x="1576816" y="-23759"/>
                  <a:pt x="1701728" y="43461"/>
                  <a:pt x="1880849" y="0"/>
                </a:cubicBezTo>
                <a:cubicBezTo>
                  <a:pt x="2059970" y="-43461"/>
                  <a:pt x="2200288" y="36191"/>
                  <a:pt x="2367409" y="0"/>
                </a:cubicBezTo>
                <a:cubicBezTo>
                  <a:pt x="2534530" y="-36191"/>
                  <a:pt x="2608055" y="16858"/>
                  <a:pt x="2708560" y="0"/>
                </a:cubicBezTo>
                <a:cubicBezTo>
                  <a:pt x="2809065" y="-16858"/>
                  <a:pt x="2931383" y="2497"/>
                  <a:pt x="3049711" y="0"/>
                </a:cubicBezTo>
                <a:cubicBezTo>
                  <a:pt x="3168039" y="-2497"/>
                  <a:pt x="3480766" y="41077"/>
                  <a:pt x="3754384" y="0"/>
                </a:cubicBezTo>
                <a:cubicBezTo>
                  <a:pt x="4028002" y="-41077"/>
                  <a:pt x="3968419" y="11980"/>
                  <a:pt x="4168240" y="0"/>
                </a:cubicBezTo>
                <a:cubicBezTo>
                  <a:pt x="4368061" y="-11980"/>
                  <a:pt x="4434911" y="15278"/>
                  <a:pt x="4654799" y="0"/>
                </a:cubicBezTo>
                <a:cubicBezTo>
                  <a:pt x="4874687" y="-15278"/>
                  <a:pt x="5019983" y="21926"/>
                  <a:pt x="5286768" y="0"/>
                </a:cubicBezTo>
                <a:cubicBezTo>
                  <a:pt x="5553553" y="-21926"/>
                  <a:pt x="5667733" y="51091"/>
                  <a:pt x="5773328" y="0"/>
                </a:cubicBezTo>
                <a:cubicBezTo>
                  <a:pt x="5878923" y="-51091"/>
                  <a:pt x="5983634" y="28344"/>
                  <a:pt x="6114479" y="0"/>
                </a:cubicBezTo>
                <a:cubicBezTo>
                  <a:pt x="6245324" y="-28344"/>
                  <a:pt x="6426815" y="12990"/>
                  <a:pt x="6673743" y="0"/>
                </a:cubicBezTo>
                <a:cubicBezTo>
                  <a:pt x="6920671" y="-12990"/>
                  <a:pt x="6935125" y="27232"/>
                  <a:pt x="7014894" y="0"/>
                </a:cubicBezTo>
                <a:cubicBezTo>
                  <a:pt x="7094663" y="-27232"/>
                  <a:pt x="7588527" y="46237"/>
                  <a:pt x="7960051" y="0"/>
                </a:cubicBezTo>
                <a:cubicBezTo>
                  <a:pt x="8333892" y="-7613"/>
                  <a:pt x="8666693" y="300222"/>
                  <a:pt x="8649667" y="689616"/>
                </a:cubicBezTo>
                <a:cubicBezTo>
                  <a:pt x="8678132" y="839764"/>
                  <a:pt x="8606579" y="994659"/>
                  <a:pt x="8649667" y="1158541"/>
                </a:cubicBezTo>
                <a:cubicBezTo>
                  <a:pt x="8692755" y="1322423"/>
                  <a:pt x="8626987" y="1413678"/>
                  <a:pt x="8649667" y="1655049"/>
                </a:cubicBezTo>
                <a:cubicBezTo>
                  <a:pt x="8672347" y="1896420"/>
                  <a:pt x="8616596" y="2060224"/>
                  <a:pt x="8649667" y="2234309"/>
                </a:cubicBezTo>
                <a:cubicBezTo>
                  <a:pt x="8682738" y="2408394"/>
                  <a:pt x="8577718" y="2705599"/>
                  <a:pt x="8649667" y="2841152"/>
                </a:cubicBezTo>
                <a:cubicBezTo>
                  <a:pt x="8721616" y="2976705"/>
                  <a:pt x="8584155" y="3217998"/>
                  <a:pt x="8649667" y="3447996"/>
                </a:cubicBezTo>
                <a:cubicBezTo>
                  <a:pt x="8630521" y="3795219"/>
                  <a:pt x="8326538" y="4141963"/>
                  <a:pt x="7960051" y="4137612"/>
                </a:cubicBezTo>
                <a:cubicBezTo>
                  <a:pt x="7735742" y="4168549"/>
                  <a:pt x="7637790" y="4071497"/>
                  <a:pt x="7328082" y="4137612"/>
                </a:cubicBezTo>
                <a:cubicBezTo>
                  <a:pt x="7018374" y="4203727"/>
                  <a:pt x="6897247" y="4074713"/>
                  <a:pt x="6696114" y="4137612"/>
                </a:cubicBezTo>
                <a:cubicBezTo>
                  <a:pt x="6494981" y="4200511"/>
                  <a:pt x="6398206" y="4124125"/>
                  <a:pt x="6282258" y="4137612"/>
                </a:cubicBezTo>
                <a:cubicBezTo>
                  <a:pt x="6166310" y="4151099"/>
                  <a:pt x="5858582" y="4079936"/>
                  <a:pt x="5722994" y="4137612"/>
                </a:cubicBezTo>
                <a:cubicBezTo>
                  <a:pt x="5587406" y="4195288"/>
                  <a:pt x="5433185" y="4127473"/>
                  <a:pt x="5309139" y="4137612"/>
                </a:cubicBezTo>
                <a:cubicBezTo>
                  <a:pt x="5185093" y="4147751"/>
                  <a:pt x="4925414" y="4103119"/>
                  <a:pt x="4749874" y="4137612"/>
                </a:cubicBezTo>
                <a:cubicBezTo>
                  <a:pt x="4574334" y="4172105"/>
                  <a:pt x="4195583" y="4061061"/>
                  <a:pt x="4045201" y="4137612"/>
                </a:cubicBezTo>
                <a:cubicBezTo>
                  <a:pt x="3894819" y="4214163"/>
                  <a:pt x="3749003" y="4103515"/>
                  <a:pt x="3558642" y="4137612"/>
                </a:cubicBezTo>
                <a:cubicBezTo>
                  <a:pt x="3368281" y="4171709"/>
                  <a:pt x="3316260" y="4125127"/>
                  <a:pt x="3217490" y="4137612"/>
                </a:cubicBezTo>
                <a:cubicBezTo>
                  <a:pt x="3118720" y="4150097"/>
                  <a:pt x="2843227" y="4125097"/>
                  <a:pt x="2585522" y="4137612"/>
                </a:cubicBezTo>
                <a:cubicBezTo>
                  <a:pt x="2327817" y="4150127"/>
                  <a:pt x="2262132" y="4093853"/>
                  <a:pt x="1953553" y="4137612"/>
                </a:cubicBezTo>
                <a:cubicBezTo>
                  <a:pt x="1644974" y="4181371"/>
                  <a:pt x="1527507" y="4118915"/>
                  <a:pt x="1394289" y="4137612"/>
                </a:cubicBezTo>
                <a:cubicBezTo>
                  <a:pt x="1261071" y="4156309"/>
                  <a:pt x="981033" y="4127377"/>
                  <a:pt x="689616" y="4137612"/>
                </a:cubicBezTo>
                <a:cubicBezTo>
                  <a:pt x="324558" y="4136959"/>
                  <a:pt x="-18482" y="3799334"/>
                  <a:pt x="0" y="3447996"/>
                </a:cubicBezTo>
                <a:cubicBezTo>
                  <a:pt x="-40719" y="3277155"/>
                  <a:pt x="50155" y="3092952"/>
                  <a:pt x="0" y="2923904"/>
                </a:cubicBezTo>
                <a:cubicBezTo>
                  <a:pt x="-50155" y="2754856"/>
                  <a:pt x="40263" y="2617257"/>
                  <a:pt x="0" y="2399812"/>
                </a:cubicBezTo>
                <a:cubicBezTo>
                  <a:pt x="-40263" y="2182367"/>
                  <a:pt x="66416" y="1987534"/>
                  <a:pt x="0" y="1820552"/>
                </a:cubicBezTo>
                <a:cubicBezTo>
                  <a:pt x="-66416" y="1653570"/>
                  <a:pt x="602" y="1362713"/>
                  <a:pt x="0" y="1213708"/>
                </a:cubicBezTo>
                <a:cubicBezTo>
                  <a:pt x="-602" y="1064703"/>
                  <a:pt x="37531" y="887094"/>
                  <a:pt x="0" y="689616"/>
                </a:cubicBezTo>
                <a:close/>
              </a:path>
              <a:path w="8649667" h="4137612" stroke="0" extrusionOk="0">
                <a:moveTo>
                  <a:pt x="0" y="689616"/>
                </a:moveTo>
                <a:cubicBezTo>
                  <a:pt x="-45708" y="393113"/>
                  <a:pt x="264624" y="-61732"/>
                  <a:pt x="689616" y="0"/>
                </a:cubicBezTo>
                <a:cubicBezTo>
                  <a:pt x="783495" y="-7597"/>
                  <a:pt x="861213" y="8907"/>
                  <a:pt x="1030767" y="0"/>
                </a:cubicBezTo>
                <a:cubicBezTo>
                  <a:pt x="1200321" y="-8907"/>
                  <a:pt x="1368944" y="12417"/>
                  <a:pt x="1662736" y="0"/>
                </a:cubicBezTo>
                <a:cubicBezTo>
                  <a:pt x="1956528" y="-12417"/>
                  <a:pt x="2150572" y="40486"/>
                  <a:pt x="2367409" y="0"/>
                </a:cubicBezTo>
                <a:cubicBezTo>
                  <a:pt x="2584246" y="-40486"/>
                  <a:pt x="2872100" y="20869"/>
                  <a:pt x="3072082" y="0"/>
                </a:cubicBezTo>
                <a:cubicBezTo>
                  <a:pt x="3272064" y="-20869"/>
                  <a:pt x="3460391" y="30010"/>
                  <a:pt x="3631346" y="0"/>
                </a:cubicBezTo>
                <a:cubicBezTo>
                  <a:pt x="3802301" y="-30010"/>
                  <a:pt x="4077591" y="1766"/>
                  <a:pt x="4263314" y="0"/>
                </a:cubicBezTo>
                <a:cubicBezTo>
                  <a:pt x="4449037" y="-1766"/>
                  <a:pt x="4743206" y="61072"/>
                  <a:pt x="4895283" y="0"/>
                </a:cubicBezTo>
                <a:cubicBezTo>
                  <a:pt x="5047360" y="-61072"/>
                  <a:pt x="5204795" y="34263"/>
                  <a:pt x="5381843" y="0"/>
                </a:cubicBezTo>
                <a:cubicBezTo>
                  <a:pt x="5558891" y="-34263"/>
                  <a:pt x="5938974" y="30962"/>
                  <a:pt x="6086516" y="0"/>
                </a:cubicBezTo>
                <a:cubicBezTo>
                  <a:pt x="6234058" y="-30962"/>
                  <a:pt x="6356117" y="4769"/>
                  <a:pt x="6427667" y="0"/>
                </a:cubicBezTo>
                <a:cubicBezTo>
                  <a:pt x="6499217" y="-4769"/>
                  <a:pt x="6722179" y="36436"/>
                  <a:pt x="6841523" y="0"/>
                </a:cubicBezTo>
                <a:cubicBezTo>
                  <a:pt x="6960867" y="-36436"/>
                  <a:pt x="7271618" y="18171"/>
                  <a:pt x="7473491" y="0"/>
                </a:cubicBezTo>
                <a:cubicBezTo>
                  <a:pt x="7675364" y="-18171"/>
                  <a:pt x="7780937" y="16000"/>
                  <a:pt x="7960051" y="0"/>
                </a:cubicBezTo>
                <a:cubicBezTo>
                  <a:pt x="8344982" y="37721"/>
                  <a:pt x="8676135" y="357128"/>
                  <a:pt x="8649667" y="689616"/>
                </a:cubicBezTo>
                <a:cubicBezTo>
                  <a:pt x="8672718" y="926409"/>
                  <a:pt x="8594620" y="1076575"/>
                  <a:pt x="8649667" y="1186124"/>
                </a:cubicBezTo>
                <a:cubicBezTo>
                  <a:pt x="8704714" y="1295673"/>
                  <a:pt x="8608755" y="1625445"/>
                  <a:pt x="8649667" y="1737800"/>
                </a:cubicBezTo>
                <a:cubicBezTo>
                  <a:pt x="8690579" y="1850155"/>
                  <a:pt x="8631371" y="2104768"/>
                  <a:pt x="8649667" y="2234309"/>
                </a:cubicBezTo>
                <a:cubicBezTo>
                  <a:pt x="8667963" y="2363850"/>
                  <a:pt x="8643183" y="2655972"/>
                  <a:pt x="8649667" y="2841152"/>
                </a:cubicBezTo>
                <a:cubicBezTo>
                  <a:pt x="8656151" y="3026332"/>
                  <a:pt x="8637828" y="3316926"/>
                  <a:pt x="8649667" y="3447996"/>
                </a:cubicBezTo>
                <a:cubicBezTo>
                  <a:pt x="8659094" y="3806519"/>
                  <a:pt x="8374798" y="4133510"/>
                  <a:pt x="7960051" y="4137612"/>
                </a:cubicBezTo>
                <a:cubicBezTo>
                  <a:pt x="7801114" y="4189745"/>
                  <a:pt x="7497605" y="4096790"/>
                  <a:pt x="7328082" y="4137612"/>
                </a:cubicBezTo>
                <a:cubicBezTo>
                  <a:pt x="7158559" y="4178434"/>
                  <a:pt x="7070766" y="4119681"/>
                  <a:pt x="6986931" y="4137612"/>
                </a:cubicBezTo>
                <a:cubicBezTo>
                  <a:pt x="6903096" y="4155543"/>
                  <a:pt x="6800820" y="4110616"/>
                  <a:pt x="6645780" y="4137612"/>
                </a:cubicBezTo>
                <a:cubicBezTo>
                  <a:pt x="6490740" y="4164608"/>
                  <a:pt x="6203449" y="4097200"/>
                  <a:pt x="6086516" y="4137612"/>
                </a:cubicBezTo>
                <a:cubicBezTo>
                  <a:pt x="5969583" y="4178024"/>
                  <a:pt x="5753539" y="4092239"/>
                  <a:pt x="5599956" y="4137612"/>
                </a:cubicBezTo>
                <a:cubicBezTo>
                  <a:pt x="5446373" y="4182985"/>
                  <a:pt x="5288726" y="4108107"/>
                  <a:pt x="5040692" y="4137612"/>
                </a:cubicBezTo>
                <a:cubicBezTo>
                  <a:pt x="4792658" y="4167117"/>
                  <a:pt x="4829054" y="4136261"/>
                  <a:pt x="4699541" y="4137612"/>
                </a:cubicBezTo>
                <a:cubicBezTo>
                  <a:pt x="4570028" y="4138963"/>
                  <a:pt x="4210710" y="4073813"/>
                  <a:pt x="3994868" y="4137612"/>
                </a:cubicBezTo>
                <a:cubicBezTo>
                  <a:pt x="3779026" y="4201411"/>
                  <a:pt x="3621311" y="4085144"/>
                  <a:pt x="3508308" y="4137612"/>
                </a:cubicBezTo>
                <a:cubicBezTo>
                  <a:pt x="3395305" y="4190080"/>
                  <a:pt x="3104832" y="4082059"/>
                  <a:pt x="2876339" y="4137612"/>
                </a:cubicBezTo>
                <a:cubicBezTo>
                  <a:pt x="2647846" y="4193165"/>
                  <a:pt x="2664618" y="4119726"/>
                  <a:pt x="2462484" y="4137612"/>
                </a:cubicBezTo>
                <a:cubicBezTo>
                  <a:pt x="2260350" y="4155498"/>
                  <a:pt x="2289322" y="4118371"/>
                  <a:pt x="2121332" y="4137612"/>
                </a:cubicBezTo>
                <a:cubicBezTo>
                  <a:pt x="1953342" y="4156853"/>
                  <a:pt x="1780347" y="4106579"/>
                  <a:pt x="1634773" y="4137612"/>
                </a:cubicBezTo>
                <a:cubicBezTo>
                  <a:pt x="1489199" y="4168645"/>
                  <a:pt x="1131916" y="4060177"/>
                  <a:pt x="689616" y="4137612"/>
                </a:cubicBezTo>
                <a:cubicBezTo>
                  <a:pt x="398313" y="4100101"/>
                  <a:pt x="73768" y="3906460"/>
                  <a:pt x="0" y="3447996"/>
                </a:cubicBezTo>
                <a:cubicBezTo>
                  <a:pt x="-65284" y="3194721"/>
                  <a:pt x="1570" y="3118533"/>
                  <a:pt x="0" y="2896320"/>
                </a:cubicBezTo>
                <a:cubicBezTo>
                  <a:pt x="-1570" y="2674107"/>
                  <a:pt x="64949" y="2430592"/>
                  <a:pt x="0" y="2289476"/>
                </a:cubicBezTo>
                <a:cubicBezTo>
                  <a:pt x="-64949" y="2148360"/>
                  <a:pt x="2635" y="1965409"/>
                  <a:pt x="0" y="1710217"/>
                </a:cubicBezTo>
                <a:cubicBezTo>
                  <a:pt x="-2635" y="1455025"/>
                  <a:pt x="23310" y="1364568"/>
                  <a:pt x="0" y="1213708"/>
                </a:cubicBezTo>
                <a:cubicBezTo>
                  <a:pt x="-23310" y="1062848"/>
                  <a:pt x="19089" y="942204"/>
                  <a:pt x="0" y="689616"/>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598746" y="1523270"/>
            <a:ext cx="8161657" cy="3477875"/>
          </a:xfrm>
          <a:prstGeom prst="rect">
            <a:avLst/>
          </a:prstGeom>
          <a:noFill/>
        </p:spPr>
        <p:txBody>
          <a:bodyPr wrap="square" rtlCol="0">
            <a:spAutoFit/>
          </a:bodyPr>
          <a:lstStyle/>
          <a:p>
            <a:pPr lvl="0" algn="just">
              <a:defRPr/>
            </a:pPr>
            <a:r>
              <a:rPr lang="en-US" sz="4400" dirty="0">
                <a:solidFill>
                  <a:srgbClr val="0070C0"/>
                </a:solidFill>
                <a:latin typeface="Cambria" panose="02040503050406030204" pitchFamily="18" charset="0"/>
                <a:ea typeface="Cambria" panose="02040503050406030204" pitchFamily="18" charset="0"/>
                <a:cs typeface="Arial" panose="020B0604020202020204" pitchFamily="34" charset="0"/>
              </a:rPr>
              <a:t>   </a:t>
            </a:r>
            <a:r>
              <a:rPr lang="vi-VN" sz="4400" dirty="0">
                <a:solidFill>
                  <a:srgbClr val="0070C0"/>
                </a:solidFill>
                <a:latin typeface="Cambria" panose="02040503050406030204" pitchFamily="18" charset="0"/>
                <a:ea typeface="Cambria" panose="02040503050406030204" pitchFamily="18" charset="0"/>
                <a:cs typeface="Arial" panose="020B0604020202020204" pitchFamily="34" charset="0"/>
              </a:rPr>
              <a:t>Liên hệ và cho biết điểm giống hoặc khác nhau trong đời sống văn hóa của người dân Nam Bộ so với địa phương em hoặc địa phương khác mà em biết.</a:t>
            </a:r>
            <a:endParaRPr kumimoji="0" lang="en-US" sz="44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972823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512008567"/>
              </p:ext>
            </p:extLst>
          </p:nvPr>
        </p:nvGraphicFramePr>
        <p:xfrm>
          <a:off x="723900" y="447675"/>
          <a:ext cx="10144125" cy="5395913"/>
        </p:xfrm>
        <a:graphic>
          <a:graphicData uri="http://schemas.openxmlformats.org/drawingml/2006/table">
            <a:tbl>
              <a:tblPr/>
              <a:tblGrid>
                <a:gridCol w="2724150">
                  <a:extLst>
                    <a:ext uri="{9D8B030D-6E8A-4147-A177-3AD203B41FA5}">
                      <a16:colId xmlns:a16="http://schemas.microsoft.com/office/drawing/2014/main" val="471956577"/>
                    </a:ext>
                  </a:extLst>
                </a:gridCol>
                <a:gridCol w="3657600">
                  <a:extLst>
                    <a:ext uri="{9D8B030D-6E8A-4147-A177-3AD203B41FA5}">
                      <a16:colId xmlns:a16="http://schemas.microsoft.com/office/drawing/2014/main" val="3640047367"/>
                    </a:ext>
                  </a:extLst>
                </a:gridCol>
                <a:gridCol w="3762375">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en-US" sz="2400" dirty="0">
                          <a:solidFill>
                            <a:srgbClr val="000000"/>
                          </a:solidFill>
                          <a:effectLst/>
                          <a:latin typeface="Cambria" panose="02040503050406030204" pitchFamily="18" charset="0"/>
                          <a:ea typeface="Cambria" panose="02040503050406030204" pitchFamily="18" charset="0"/>
                        </a:rPr>
                        <a:t>?</a:t>
                      </a: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Tree>
    <p:extLst>
      <p:ext uri="{BB962C8B-B14F-4D97-AF65-F5344CB8AC3E}">
        <p14:creationId xmlns:p14="http://schemas.microsoft.com/office/powerpoint/2010/main" val="2333829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pic>
        <p:nvPicPr>
          <p:cNvPr id="2" name="Picture 1">
            <a:extLst>
              <a:ext uri="{FF2B5EF4-FFF2-40B4-BE49-F238E27FC236}">
                <a16:creationId xmlns:a16="http://schemas.microsoft.com/office/drawing/2014/main" id="{BE7E022C-356E-969D-A065-57343B27E65C}"/>
              </a:ext>
            </a:extLst>
          </p:cNvPr>
          <p:cNvPicPr>
            <a:picLocks noChangeAspect="1"/>
          </p:cNvPicPr>
          <p:nvPr/>
        </p:nvPicPr>
        <p:blipFill>
          <a:blip r:embed="rId12"/>
          <a:stretch>
            <a:fillRect/>
          </a:stretch>
        </p:blipFill>
        <p:spPr>
          <a:xfrm>
            <a:off x="3023870" y="1726693"/>
            <a:ext cx="3194581" cy="3365284"/>
          </a:xfrm>
          <a:prstGeom prst="rect">
            <a:avLst/>
          </a:prstGeom>
        </p:spPr>
      </p:pic>
    </p:spTree>
    <p:extLst>
      <p:ext uri="{BB962C8B-B14F-4D97-AF65-F5344CB8AC3E}">
        <p14:creationId xmlns:p14="http://schemas.microsoft.com/office/powerpoint/2010/main" val="28074657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2"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Scale>
                                      <p:cBhvr>
                                        <p:cTn id="12"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9"/>
                                        </p:tgtEl>
                                        <p:attrNameLst>
                                          <p:attrName>ppt_x</p:attrName>
                                          <p:attrName>ppt_y</p:attrName>
                                        </p:attrNameLst>
                                      </p:cBhvr>
                                    </p:animMotion>
                                    <p:animEffect transition="in" filter="fade">
                                      <p:cBhvr>
                                        <p:cTn id="14" dur="10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91ED5312-2420-4FA9-86C6-7587BF588839}"/>
              </a:ext>
            </a:extLst>
          </p:cNvPr>
          <p:cNvSpPr/>
          <p:nvPr/>
        </p:nvSpPr>
        <p:spPr>
          <a:xfrm>
            <a:off x="262750" y="191433"/>
            <a:ext cx="11495691" cy="6316405"/>
          </a:xfrm>
          <a:prstGeom prst="roundRect">
            <a:avLst>
              <a:gd name="adj" fmla="val 51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aphicFrame>
        <p:nvGraphicFramePr>
          <p:cNvPr id="2" name="Table 1">
            <a:extLst>
              <a:ext uri="{FF2B5EF4-FFF2-40B4-BE49-F238E27FC236}">
                <a16:creationId xmlns:a16="http://schemas.microsoft.com/office/drawing/2014/main" id="{84829433-7B80-78E0-2AF3-05FB56BC9FA4}"/>
              </a:ext>
            </a:extLst>
          </p:cNvPr>
          <p:cNvGraphicFramePr>
            <a:graphicFrameLocks noGrp="1"/>
          </p:cNvGraphicFramePr>
          <p:nvPr>
            <p:extLst>
              <p:ext uri="{D42A27DB-BD31-4B8C-83A1-F6EECF244321}">
                <p14:modId xmlns:p14="http://schemas.microsoft.com/office/powerpoint/2010/main" val="4162376993"/>
              </p:ext>
            </p:extLst>
          </p:nvPr>
        </p:nvGraphicFramePr>
        <p:xfrm>
          <a:off x="723900" y="447675"/>
          <a:ext cx="10591799" cy="5395913"/>
        </p:xfrm>
        <a:graphic>
          <a:graphicData uri="http://schemas.openxmlformats.org/drawingml/2006/table">
            <a:tbl>
              <a:tblPr/>
              <a:tblGrid>
                <a:gridCol w="2526119">
                  <a:extLst>
                    <a:ext uri="{9D8B030D-6E8A-4147-A177-3AD203B41FA5}">
                      <a16:colId xmlns:a16="http://schemas.microsoft.com/office/drawing/2014/main" val="471956577"/>
                    </a:ext>
                  </a:extLst>
                </a:gridCol>
                <a:gridCol w="4137266">
                  <a:extLst>
                    <a:ext uri="{9D8B030D-6E8A-4147-A177-3AD203B41FA5}">
                      <a16:colId xmlns:a16="http://schemas.microsoft.com/office/drawing/2014/main" val="3640047367"/>
                    </a:ext>
                  </a:extLst>
                </a:gridCol>
                <a:gridCol w="3928414">
                  <a:extLst>
                    <a:ext uri="{9D8B030D-6E8A-4147-A177-3AD203B41FA5}">
                      <a16:colId xmlns:a16="http://schemas.microsoft.com/office/drawing/2014/main" val="3472857652"/>
                    </a:ext>
                  </a:extLst>
                </a:gridCol>
              </a:tblGrid>
              <a:tr h="904288">
                <a:tc>
                  <a:txBody>
                    <a:bodyPr/>
                    <a:lstStyle/>
                    <a:p>
                      <a:pPr algn="ctr" fontAlgn="t"/>
                      <a:br>
                        <a:rPr lang="vi-VN" sz="2400" b="1" dirty="0">
                          <a:solidFill>
                            <a:srgbClr val="000000"/>
                          </a:solidFill>
                          <a:effectLst/>
                          <a:latin typeface="Cambria" panose="02040503050406030204" pitchFamily="18" charset="0"/>
                          <a:ea typeface="Cambria" panose="02040503050406030204" pitchFamily="18" charset="0"/>
                        </a:rPr>
                      </a:br>
                      <a:r>
                        <a:rPr lang="en-US" sz="2400" b="1" dirty="0" err="1">
                          <a:solidFill>
                            <a:srgbClr val="000000"/>
                          </a:solidFill>
                          <a:effectLst/>
                          <a:latin typeface="Cambria" panose="02040503050406030204" pitchFamily="18" charset="0"/>
                          <a:ea typeface="Cambria" panose="02040503050406030204" pitchFamily="18" charset="0"/>
                        </a:rPr>
                        <a:t>Điểm</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khác</a:t>
                      </a:r>
                      <a:r>
                        <a:rPr lang="en-US" sz="2400" b="1" dirty="0">
                          <a:solidFill>
                            <a:srgbClr val="000000"/>
                          </a:solidFill>
                          <a:effectLst/>
                          <a:latin typeface="Cambria" panose="02040503050406030204" pitchFamily="18" charset="0"/>
                          <a:ea typeface="Cambria" panose="02040503050406030204" pitchFamily="18" charset="0"/>
                        </a:rPr>
                        <a:t> </a:t>
                      </a:r>
                      <a:r>
                        <a:rPr lang="en-US" sz="2400" b="1" dirty="0" err="1">
                          <a:solidFill>
                            <a:srgbClr val="000000"/>
                          </a:solidFill>
                          <a:effectLst/>
                          <a:latin typeface="Cambria" panose="02040503050406030204" pitchFamily="18" charset="0"/>
                          <a:ea typeface="Cambria" panose="02040503050406030204" pitchFamily="18" charset="0"/>
                        </a:rPr>
                        <a:t>nhau</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r>
                        <a:rPr lang="vi-VN" sz="2400" b="1" dirty="0">
                          <a:solidFill>
                            <a:srgbClr val="000000"/>
                          </a:solidFill>
                          <a:effectLst/>
                          <a:latin typeface="Cambria" panose="02040503050406030204" pitchFamily="18" charset="0"/>
                          <a:ea typeface="Cambria" panose="02040503050406030204" pitchFamily="18" charset="0"/>
                        </a:rPr>
                        <a:t>Cư dân vùng Nam Bộ</a:t>
                      </a:r>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dirty="0">
                          <a:solidFill>
                            <a:srgbClr val="000000"/>
                          </a:solidFill>
                          <a:effectLst/>
                          <a:latin typeface="Cambria" panose="02040503050406030204" pitchFamily="18" charset="0"/>
                          <a:ea typeface="Cambria" panose="02040503050406030204" pitchFamily="18" charset="0"/>
                        </a:rPr>
                        <a:t>Cư dân vùng Tây Nguyên</a:t>
                      </a:r>
                      <a:endParaRPr lang="vi-VN" sz="2400" dirty="0">
                        <a:solidFill>
                          <a:srgbClr val="000000"/>
                        </a:solidFill>
                        <a:effectLst/>
                        <a:latin typeface="Cambria" panose="02040503050406030204" pitchFamily="18" charset="0"/>
                        <a:ea typeface="Cambria" panose="02040503050406030204" pitchFamily="18" charset="0"/>
                      </a:endParaRPr>
                    </a:p>
                  </a:txBody>
                  <a:tcPr marL="72122" marR="72122" marT="36061" marB="3606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089054"/>
                  </a:ext>
                </a:extLst>
              </a:tr>
              <a:tr h="1977507">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0256890"/>
                  </a:ext>
                </a:extLst>
              </a:tr>
              <a:tr h="2514118">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vi-VN"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t"/>
                      <a:endParaRPr lang="en-US" sz="2400" dirty="0">
                        <a:solidFill>
                          <a:srgbClr val="000000"/>
                        </a:solidFill>
                        <a:effectLst/>
                        <a:latin typeface="Cambria" panose="02040503050406030204" pitchFamily="18" charset="0"/>
                        <a:ea typeface="Cambria" panose="02040503050406030204" pitchFamily="18" charset="0"/>
                      </a:endParaRPr>
                    </a:p>
                  </a:txBody>
                  <a:tcPr marL="40068" marR="40068" marT="40068" marB="4006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34639090"/>
                  </a:ext>
                </a:extLst>
              </a:tr>
            </a:tbl>
          </a:graphicData>
        </a:graphic>
      </p:graphicFrame>
      <p:sp>
        <p:nvSpPr>
          <p:cNvPr id="3" name="TextBox 2">
            <a:extLst>
              <a:ext uri="{FF2B5EF4-FFF2-40B4-BE49-F238E27FC236}">
                <a16:creationId xmlns:a16="http://schemas.microsoft.com/office/drawing/2014/main" id="{54B03429-A0EE-D17B-7356-5D39F78E7CB3}"/>
              </a:ext>
            </a:extLst>
          </p:cNvPr>
          <p:cNvSpPr txBox="1"/>
          <p:nvPr/>
        </p:nvSpPr>
        <p:spPr>
          <a:xfrm>
            <a:off x="1028700" y="1762125"/>
            <a:ext cx="2038350" cy="646331"/>
          </a:xfrm>
          <a:prstGeom prst="rect">
            <a:avLst/>
          </a:prstGeom>
          <a:noFill/>
        </p:spPr>
        <p:txBody>
          <a:bodyPr wrap="square" rtlCol="0">
            <a:spAutoFit/>
          </a:bodyPr>
          <a:lstStyle/>
          <a:p>
            <a:r>
              <a:rPr lang="en-US" sz="3600" b="1" dirty="0" err="1">
                <a:solidFill>
                  <a:srgbClr val="FF0000"/>
                </a:solidFill>
                <a:latin typeface="Cambria" panose="02040503050406030204" pitchFamily="18" charset="0"/>
                <a:ea typeface="Cambria" panose="02040503050406030204" pitchFamily="18" charset="0"/>
              </a:rPr>
              <a:t>Nhà</a:t>
            </a:r>
            <a:r>
              <a:rPr lang="en-US" sz="3600" b="1" dirty="0">
                <a:solidFill>
                  <a:srgbClr val="FF0000"/>
                </a:solidFill>
                <a:latin typeface="Cambria" panose="02040503050406030204" pitchFamily="18" charset="0"/>
                <a:ea typeface="Cambria" panose="02040503050406030204" pitchFamily="18" charset="0"/>
              </a:rPr>
              <a:t> ở</a:t>
            </a:r>
          </a:p>
        </p:txBody>
      </p:sp>
      <p:sp>
        <p:nvSpPr>
          <p:cNvPr id="4" name="TextBox 3">
            <a:extLst>
              <a:ext uri="{FF2B5EF4-FFF2-40B4-BE49-F238E27FC236}">
                <a16:creationId xmlns:a16="http://schemas.microsoft.com/office/drawing/2014/main" id="{7F8392B8-7FE0-0361-DD30-1DC171319189}"/>
              </a:ext>
            </a:extLst>
          </p:cNvPr>
          <p:cNvSpPr txBox="1"/>
          <p:nvPr/>
        </p:nvSpPr>
        <p:spPr>
          <a:xfrm>
            <a:off x="3286124" y="15430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Ở vùng sông nước, phổ biến kiểu nhà sàn, nhà nổi.</a:t>
            </a:r>
          </a:p>
          <a:p>
            <a:pPr algn="just"/>
            <a:r>
              <a:rPr lang="vi-VN" sz="2000" b="1" dirty="0">
                <a:solidFill>
                  <a:srgbClr val="FF0000"/>
                </a:solidFill>
                <a:latin typeface="Cambria" panose="02040503050406030204" pitchFamily="18" charset="0"/>
                <a:ea typeface="Cambria" panose="02040503050406030204" pitchFamily="18" charset="0"/>
              </a:rPr>
              <a:t>- Tại các miệt vườn, chủ yếu là nhà lợp bằng lá.</a:t>
            </a:r>
            <a:endParaRPr lang="en-US" sz="2000" b="1"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5EC3432-97E6-1D72-5B09-3C72F17F951E}"/>
              </a:ext>
            </a:extLst>
          </p:cNvPr>
          <p:cNvSpPr txBox="1"/>
          <p:nvPr/>
        </p:nvSpPr>
        <p:spPr>
          <a:xfrm>
            <a:off x="7467599" y="1533525"/>
            <a:ext cx="3733801" cy="1631216"/>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Phổ biến là nhà sàn làm từ gỗ, tre, nứa, lá,…</a:t>
            </a:r>
          </a:p>
          <a:p>
            <a:pPr algn="just"/>
            <a:r>
              <a:rPr lang="vi-VN" sz="2000" b="1" dirty="0">
                <a:solidFill>
                  <a:srgbClr val="FF0000"/>
                </a:solidFill>
                <a:latin typeface="Cambria" panose="02040503050406030204" pitchFamily="18" charset="0"/>
                <a:ea typeface="Cambria" panose="02040503050406030204" pitchFamily="18" charset="0"/>
              </a:rPr>
              <a:t>- Mỗi buôn làng có một ngôi nhà chung (nhà Rông hoặc nhà Dài,…)</a:t>
            </a:r>
            <a:endParaRPr lang="en-US" sz="2000" b="1"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336F6346-04F9-3927-F75B-BB0DAACB0179}"/>
              </a:ext>
            </a:extLst>
          </p:cNvPr>
          <p:cNvSpPr txBox="1"/>
          <p:nvPr/>
        </p:nvSpPr>
        <p:spPr>
          <a:xfrm>
            <a:off x="857250" y="3781425"/>
            <a:ext cx="222885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Trang </a:t>
            </a:r>
            <a:r>
              <a:rPr lang="en-US" sz="3600" b="1" dirty="0" err="1">
                <a:solidFill>
                  <a:srgbClr val="FF0000"/>
                </a:solidFill>
                <a:latin typeface="Cambria" panose="02040503050406030204" pitchFamily="18" charset="0"/>
                <a:ea typeface="Cambria" panose="02040503050406030204" pitchFamily="18" charset="0"/>
              </a:rPr>
              <a:t>phục</a:t>
            </a:r>
            <a:endParaRPr lang="en-US" sz="3600" b="1" dirty="0">
              <a:solidFill>
                <a:srgbClr val="FF000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C3DD0CC-776D-6B43-10A1-C86480C236B1}"/>
              </a:ext>
            </a:extLst>
          </p:cNvPr>
          <p:cNvSpPr txBox="1"/>
          <p:nvPr/>
        </p:nvSpPr>
        <p:spPr>
          <a:xfrm>
            <a:off x="3305174" y="3562350"/>
            <a:ext cx="3990976" cy="1323439"/>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lụa hoặc vải dệt từ sợi bông.</a:t>
            </a:r>
          </a:p>
          <a:p>
            <a:pPr algn="just"/>
            <a:r>
              <a:rPr lang="vi-VN" sz="2000" b="1" dirty="0">
                <a:solidFill>
                  <a:srgbClr val="FF0000"/>
                </a:solidFill>
                <a:latin typeface="Cambria" panose="02040503050406030204" pitchFamily="18" charset="0"/>
                <a:ea typeface="Cambria" panose="02040503050406030204" pitchFamily="18" charset="0"/>
              </a:rPr>
              <a:t>- Trang phục phổ biến là áo bà ba và khăn rằn.</a:t>
            </a:r>
            <a:endParaRPr lang="en-US" sz="2000" b="1"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2AC88B0-598C-8E45-1A1B-D3E93D13DF4F}"/>
              </a:ext>
            </a:extLst>
          </p:cNvPr>
          <p:cNvSpPr txBox="1"/>
          <p:nvPr/>
        </p:nvSpPr>
        <p:spPr>
          <a:xfrm>
            <a:off x="7486649" y="3552825"/>
            <a:ext cx="3733801" cy="1938992"/>
          </a:xfrm>
          <a:prstGeom prst="rect">
            <a:avLst/>
          </a:prstGeom>
          <a:noFill/>
        </p:spPr>
        <p:txBody>
          <a:bodyPr wrap="square" rtlCol="0">
            <a:spAutoFit/>
          </a:bodyPr>
          <a:lstStyle/>
          <a:p>
            <a:pPr algn="just"/>
            <a:r>
              <a:rPr lang="vi-VN" sz="2000" b="1" dirty="0">
                <a:solidFill>
                  <a:srgbClr val="FF0000"/>
                </a:solidFill>
                <a:latin typeface="Cambria" panose="02040503050406030204" pitchFamily="18" charset="0"/>
                <a:ea typeface="Cambria" panose="02040503050406030204" pitchFamily="18" charset="0"/>
              </a:rPr>
              <a:t>- May bằng vải thổ cẩm, trang trí hoa văn sặc sỡ.</a:t>
            </a:r>
          </a:p>
          <a:p>
            <a:pPr algn="just"/>
            <a:r>
              <a:rPr lang="vi-VN" sz="2000" b="1" dirty="0">
                <a:solidFill>
                  <a:srgbClr val="FF0000"/>
                </a:solidFill>
                <a:latin typeface="Cambria" panose="02040503050406030204" pitchFamily="18" charset="0"/>
                <a:ea typeface="Cambria" panose="02040503050406030204" pitchFamily="18" charset="0"/>
              </a:rPr>
              <a:t>- Nam đóng khố, mình trần, khoác thêm tấm choàng khi trời lạnh.</a:t>
            </a:r>
          </a:p>
          <a:p>
            <a:pPr algn="just"/>
            <a:r>
              <a:rPr lang="vi-VN" sz="2000" b="1" dirty="0">
                <a:solidFill>
                  <a:srgbClr val="FF0000"/>
                </a:solidFill>
                <a:latin typeface="Cambria" panose="02040503050406030204" pitchFamily="18" charset="0"/>
                <a:ea typeface="Cambria" panose="02040503050406030204" pitchFamily="18" charset="0"/>
              </a:rPr>
              <a:t>- Nữ mặc áo chui đầu, vát tấm.</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862776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down)">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BA192F64-CAB7-410C-9D40-FFD643CF9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190" y="3749038"/>
            <a:ext cx="6841595" cy="2156461"/>
          </a:xfrm>
          <a:prstGeom prst="rect">
            <a:avLst/>
          </a:prstGeom>
        </p:spPr>
      </p:pic>
      <p:pic>
        <p:nvPicPr>
          <p:cNvPr id="4" name="Picture 3">
            <a:extLst>
              <a:ext uri="{FF2B5EF4-FFF2-40B4-BE49-F238E27FC236}">
                <a16:creationId xmlns:a16="http://schemas.microsoft.com/office/drawing/2014/main" id="{CF623163-F999-4A16-150A-41C0AF08A2AB}"/>
              </a:ext>
            </a:extLst>
          </p:cNvPr>
          <p:cNvPicPr>
            <a:picLocks noChangeAspect="1"/>
          </p:cNvPicPr>
          <p:nvPr/>
        </p:nvPicPr>
        <p:blipFill>
          <a:blip r:embed="rId4"/>
          <a:stretch>
            <a:fillRect/>
          </a:stretch>
        </p:blipFill>
        <p:spPr>
          <a:xfrm>
            <a:off x="2335982" y="969543"/>
            <a:ext cx="7139035" cy="2347163"/>
          </a:xfrm>
          <a:prstGeom prst="rect">
            <a:avLst/>
          </a:prstGeom>
        </p:spPr>
      </p:pic>
    </p:spTree>
    <p:extLst>
      <p:ext uri="{BB962C8B-B14F-4D97-AF65-F5344CB8AC3E}">
        <p14:creationId xmlns:p14="http://schemas.microsoft.com/office/powerpoint/2010/main" val="27427848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83B76E-5223-4F7D-8C3A-40478D61FFF6}"/>
              </a:ext>
            </a:extLst>
          </p:cNvPr>
          <p:cNvSpPr/>
          <p:nvPr/>
        </p:nvSpPr>
        <p:spPr>
          <a:xfrm>
            <a:off x="562461" y="98474"/>
            <a:ext cx="11324739" cy="6639951"/>
          </a:xfrm>
          <a:prstGeom prst="roundRect">
            <a:avLst/>
          </a:prstGeom>
          <a:solidFill>
            <a:schemeClr val="bg1"/>
          </a:solidFill>
          <a:ln w="38100">
            <a:solidFill>
              <a:srgbClr val="891717"/>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10" name="Picture 9">
            <a:hlinkClick r:id="rId2" action="ppaction://hlinksldjump"/>
            <a:extLst>
              <a:ext uri="{FF2B5EF4-FFF2-40B4-BE49-F238E27FC236}">
                <a16:creationId xmlns:a16="http://schemas.microsoft.com/office/drawing/2014/main" id="{FCE7BF72-6E05-4D0E-9BBA-4B313317C292}"/>
              </a:ext>
            </a:extLst>
          </p:cNvPr>
          <p:cNvPicPr>
            <a:picLocks noChangeAspect="1"/>
          </p:cNvPicPr>
          <p:nvPr/>
        </p:nvPicPr>
        <p:blipFill>
          <a:blip r:embed="rId3"/>
          <a:stretch>
            <a:fillRect/>
          </a:stretch>
        </p:blipFill>
        <p:spPr>
          <a:xfrm>
            <a:off x="2445507" y="1466362"/>
            <a:ext cx="2283500" cy="2660316"/>
          </a:xfrm>
          <a:prstGeom prst="rect">
            <a:avLst/>
          </a:prstGeom>
        </p:spPr>
      </p:pic>
      <p:pic>
        <p:nvPicPr>
          <p:cNvPr id="11" name="Picture 10">
            <a:hlinkClick r:id="rId4" action="ppaction://hlinksldjump"/>
            <a:extLst>
              <a:ext uri="{FF2B5EF4-FFF2-40B4-BE49-F238E27FC236}">
                <a16:creationId xmlns:a16="http://schemas.microsoft.com/office/drawing/2014/main" id="{B55798E5-D727-4BD7-8C0A-47CF9AF867D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8779" t="-1267" r="43802" b="65539"/>
          <a:stretch/>
        </p:blipFill>
        <p:spPr>
          <a:xfrm>
            <a:off x="7875218" y="1452575"/>
            <a:ext cx="2078297" cy="2759967"/>
          </a:xfrm>
          <a:prstGeom prst="rect">
            <a:avLst/>
          </a:prstGeom>
        </p:spPr>
      </p:pic>
      <p:pic>
        <p:nvPicPr>
          <p:cNvPr id="15" name="Picture 14">
            <a:hlinkClick r:id="rId6" action="ppaction://hlinksldjump"/>
            <a:extLst>
              <a:ext uri="{FF2B5EF4-FFF2-40B4-BE49-F238E27FC236}">
                <a16:creationId xmlns:a16="http://schemas.microsoft.com/office/drawing/2014/main" id="{0CCE6F98-DE5F-4C9B-82BF-03FB726AFC1F}"/>
              </a:ext>
            </a:extLst>
          </p:cNvPr>
          <p:cNvPicPr>
            <a:picLocks noChangeAspect="1"/>
          </p:cNvPicPr>
          <p:nvPr/>
        </p:nvPicPr>
        <p:blipFill rotWithShape="1">
          <a:blip r:embed="rId7"/>
          <a:srcRect l="23324" t="3061"/>
          <a:stretch/>
        </p:blipFill>
        <p:spPr>
          <a:xfrm>
            <a:off x="4201552" y="3960162"/>
            <a:ext cx="2289157" cy="2549881"/>
          </a:xfrm>
          <a:prstGeom prst="rect">
            <a:avLst/>
          </a:prstGeom>
        </p:spPr>
      </p:pic>
      <p:pic>
        <p:nvPicPr>
          <p:cNvPr id="16" name="Picture 15">
            <a:extLst>
              <a:ext uri="{FF2B5EF4-FFF2-40B4-BE49-F238E27FC236}">
                <a16:creationId xmlns:a16="http://schemas.microsoft.com/office/drawing/2014/main" id="{66650B69-43B7-4F8F-981C-8F864D08886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461" y="3816465"/>
            <a:ext cx="3412928" cy="2837276"/>
          </a:xfrm>
          <a:prstGeom prst="rect">
            <a:avLst/>
          </a:prstGeom>
        </p:spPr>
      </p:pic>
      <p:pic>
        <p:nvPicPr>
          <p:cNvPr id="9" name="Picture 8">
            <a:extLst>
              <a:ext uri="{FF2B5EF4-FFF2-40B4-BE49-F238E27FC236}">
                <a16:creationId xmlns:a16="http://schemas.microsoft.com/office/drawing/2014/main" id="{7A4B6B51-53F3-48B6-960F-BCBC59FFCD9B}"/>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4419326" y="2186961"/>
            <a:ext cx="1352823" cy="1866898"/>
          </a:xfrm>
          <a:prstGeom prst="rect">
            <a:avLst/>
          </a:prstGeom>
        </p:spPr>
      </p:pic>
      <p:pic>
        <p:nvPicPr>
          <p:cNvPr id="17" name="Picture 16">
            <a:extLst>
              <a:ext uri="{FF2B5EF4-FFF2-40B4-BE49-F238E27FC236}">
                <a16:creationId xmlns:a16="http://schemas.microsoft.com/office/drawing/2014/main" id="{EF664303-061C-4A57-B530-CF9E294F593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582150" y="2714625"/>
            <a:ext cx="1447516" cy="1447516"/>
          </a:xfrm>
          <a:prstGeom prst="rect">
            <a:avLst/>
          </a:prstGeom>
        </p:spPr>
      </p:pic>
      <p:pic>
        <p:nvPicPr>
          <p:cNvPr id="18" name="Picture 17">
            <a:extLst>
              <a:ext uri="{FF2B5EF4-FFF2-40B4-BE49-F238E27FC236}">
                <a16:creationId xmlns:a16="http://schemas.microsoft.com/office/drawing/2014/main" id="{5C14AA1A-86F0-45DD-8006-0F65790240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5603454" y="4710703"/>
            <a:ext cx="2147297" cy="2147297"/>
          </a:xfrm>
          <a:prstGeom prst="rect">
            <a:avLst/>
          </a:prstGeom>
        </p:spPr>
      </p:pic>
      <p:sp>
        <p:nvSpPr>
          <p:cNvPr id="12" name="Arrow: Right 11">
            <a:hlinkClick r:id="rId12" action="ppaction://hlinksldjump"/>
            <a:extLst>
              <a:ext uri="{FF2B5EF4-FFF2-40B4-BE49-F238E27FC236}">
                <a16:creationId xmlns:a16="http://schemas.microsoft.com/office/drawing/2014/main" id="{0E86CE8A-F49B-4D1A-BA08-3831765C598B}"/>
              </a:ext>
            </a:extLst>
          </p:cNvPr>
          <p:cNvSpPr/>
          <p:nvPr/>
        </p:nvSpPr>
        <p:spPr>
          <a:xfrm>
            <a:off x="11155680" y="6144628"/>
            <a:ext cx="957683" cy="509113"/>
          </a:xfrm>
          <a:prstGeom prst="rightArrow">
            <a:avLst/>
          </a:prstGeom>
          <a:solidFill>
            <a:srgbClr val="88D656"/>
          </a:solidFill>
          <a:ln>
            <a:solidFill>
              <a:srgbClr val="952E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 name="Picture 19">
            <a:extLst>
              <a:ext uri="{FF2B5EF4-FFF2-40B4-BE49-F238E27FC236}">
                <a16:creationId xmlns:a16="http://schemas.microsoft.com/office/drawing/2014/main" id="{FDB747A5-7E09-3ED4-F4D5-B621DE904A0F}"/>
              </a:ext>
            </a:extLst>
          </p:cNvPr>
          <p:cNvPicPr>
            <a:picLocks noChangeAspect="1"/>
          </p:cNvPicPr>
          <p:nvPr/>
        </p:nvPicPr>
        <p:blipFill>
          <a:blip r:embed="rId13"/>
          <a:stretch>
            <a:fillRect/>
          </a:stretch>
        </p:blipFill>
        <p:spPr>
          <a:xfrm>
            <a:off x="2268925" y="252364"/>
            <a:ext cx="7352413" cy="1103472"/>
          </a:xfrm>
          <a:prstGeom prst="rect">
            <a:avLst/>
          </a:prstGeom>
        </p:spPr>
      </p:pic>
    </p:spTree>
    <p:extLst>
      <p:ext uri="{BB962C8B-B14F-4D97-AF65-F5344CB8AC3E}">
        <p14:creationId xmlns:p14="http://schemas.microsoft.com/office/powerpoint/2010/main" val="39041677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6"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80">
                                          <p:stCondLst>
                                            <p:cond delay="0"/>
                                          </p:stCondLst>
                                        </p:cTn>
                                        <p:tgtEl>
                                          <p:spTgt spid="10"/>
                                        </p:tgtEl>
                                      </p:cBhvr>
                                    </p:animEffect>
                                    <p:anim calcmode="lin" valueType="num">
                                      <p:cBhvr>
                                        <p:cTn id="1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7" dur="26">
                                          <p:stCondLst>
                                            <p:cond delay="650"/>
                                          </p:stCondLst>
                                        </p:cTn>
                                        <p:tgtEl>
                                          <p:spTgt spid="10"/>
                                        </p:tgtEl>
                                      </p:cBhvr>
                                      <p:to x="100000" y="60000"/>
                                    </p:animScale>
                                    <p:animScale>
                                      <p:cBhvr>
                                        <p:cTn id="18" dur="166" decel="50000">
                                          <p:stCondLst>
                                            <p:cond delay="676"/>
                                          </p:stCondLst>
                                        </p:cTn>
                                        <p:tgtEl>
                                          <p:spTgt spid="10"/>
                                        </p:tgtEl>
                                      </p:cBhvr>
                                      <p:to x="100000" y="100000"/>
                                    </p:animScale>
                                    <p:animScale>
                                      <p:cBhvr>
                                        <p:cTn id="19" dur="26">
                                          <p:stCondLst>
                                            <p:cond delay="1312"/>
                                          </p:stCondLst>
                                        </p:cTn>
                                        <p:tgtEl>
                                          <p:spTgt spid="10"/>
                                        </p:tgtEl>
                                      </p:cBhvr>
                                      <p:to x="100000" y="80000"/>
                                    </p:animScale>
                                    <p:animScale>
                                      <p:cBhvr>
                                        <p:cTn id="20" dur="166" decel="50000">
                                          <p:stCondLst>
                                            <p:cond delay="1338"/>
                                          </p:stCondLst>
                                        </p:cTn>
                                        <p:tgtEl>
                                          <p:spTgt spid="10"/>
                                        </p:tgtEl>
                                      </p:cBhvr>
                                      <p:to x="100000" y="100000"/>
                                    </p:animScale>
                                    <p:animScale>
                                      <p:cBhvr>
                                        <p:cTn id="21" dur="26">
                                          <p:stCondLst>
                                            <p:cond delay="1642"/>
                                          </p:stCondLst>
                                        </p:cTn>
                                        <p:tgtEl>
                                          <p:spTgt spid="10"/>
                                        </p:tgtEl>
                                      </p:cBhvr>
                                      <p:to x="100000" y="90000"/>
                                    </p:animScale>
                                    <p:animScale>
                                      <p:cBhvr>
                                        <p:cTn id="22" dur="166" decel="50000">
                                          <p:stCondLst>
                                            <p:cond delay="1668"/>
                                          </p:stCondLst>
                                        </p:cTn>
                                        <p:tgtEl>
                                          <p:spTgt spid="10"/>
                                        </p:tgtEl>
                                      </p:cBhvr>
                                      <p:to x="100000" y="100000"/>
                                    </p:animScale>
                                    <p:animScale>
                                      <p:cBhvr>
                                        <p:cTn id="23" dur="26">
                                          <p:stCondLst>
                                            <p:cond delay="1808"/>
                                          </p:stCondLst>
                                        </p:cTn>
                                        <p:tgtEl>
                                          <p:spTgt spid="10"/>
                                        </p:tgtEl>
                                      </p:cBhvr>
                                      <p:to x="100000" y="95000"/>
                                    </p:animScale>
                                    <p:animScale>
                                      <p:cBhvr>
                                        <p:cTn id="24" dur="166" decel="50000">
                                          <p:stCondLst>
                                            <p:cond delay="1834"/>
                                          </p:stCondLst>
                                        </p:cTn>
                                        <p:tgtEl>
                                          <p:spTgt spid="10"/>
                                        </p:tgtEl>
                                      </p:cBhvr>
                                      <p:to x="100000" y="100000"/>
                                    </p:animScale>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80">
                                          <p:stCondLst>
                                            <p:cond delay="0"/>
                                          </p:stCondLst>
                                        </p:cTn>
                                        <p:tgtEl>
                                          <p:spTgt spid="15"/>
                                        </p:tgtEl>
                                      </p:cBhvr>
                                    </p:animEffect>
                                    <p:anim calcmode="lin" valueType="num">
                                      <p:cBhvr>
                                        <p:cTn id="4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9" dur="26">
                                          <p:stCondLst>
                                            <p:cond delay="650"/>
                                          </p:stCondLst>
                                        </p:cTn>
                                        <p:tgtEl>
                                          <p:spTgt spid="15"/>
                                        </p:tgtEl>
                                      </p:cBhvr>
                                      <p:to x="100000" y="60000"/>
                                    </p:animScale>
                                    <p:animScale>
                                      <p:cBhvr>
                                        <p:cTn id="50" dur="166" decel="50000">
                                          <p:stCondLst>
                                            <p:cond delay="676"/>
                                          </p:stCondLst>
                                        </p:cTn>
                                        <p:tgtEl>
                                          <p:spTgt spid="15"/>
                                        </p:tgtEl>
                                      </p:cBhvr>
                                      <p:to x="100000" y="100000"/>
                                    </p:animScale>
                                    <p:animScale>
                                      <p:cBhvr>
                                        <p:cTn id="51" dur="26">
                                          <p:stCondLst>
                                            <p:cond delay="1312"/>
                                          </p:stCondLst>
                                        </p:cTn>
                                        <p:tgtEl>
                                          <p:spTgt spid="15"/>
                                        </p:tgtEl>
                                      </p:cBhvr>
                                      <p:to x="100000" y="80000"/>
                                    </p:animScale>
                                    <p:animScale>
                                      <p:cBhvr>
                                        <p:cTn id="52" dur="166" decel="50000">
                                          <p:stCondLst>
                                            <p:cond delay="1338"/>
                                          </p:stCondLst>
                                        </p:cTn>
                                        <p:tgtEl>
                                          <p:spTgt spid="15"/>
                                        </p:tgtEl>
                                      </p:cBhvr>
                                      <p:to x="100000" y="100000"/>
                                    </p:animScale>
                                    <p:animScale>
                                      <p:cBhvr>
                                        <p:cTn id="53" dur="26">
                                          <p:stCondLst>
                                            <p:cond delay="1642"/>
                                          </p:stCondLst>
                                        </p:cTn>
                                        <p:tgtEl>
                                          <p:spTgt spid="15"/>
                                        </p:tgtEl>
                                      </p:cBhvr>
                                      <p:to x="100000" y="90000"/>
                                    </p:animScale>
                                    <p:animScale>
                                      <p:cBhvr>
                                        <p:cTn id="54" dur="166" decel="50000">
                                          <p:stCondLst>
                                            <p:cond delay="1668"/>
                                          </p:stCondLst>
                                        </p:cTn>
                                        <p:tgtEl>
                                          <p:spTgt spid="15"/>
                                        </p:tgtEl>
                                      </p:cBhvr>
                                      <p:to x="100000" y="100000"/>
                                    </p:animScale>
                                    <p:animScale>
                                      <p:cBhvr>
                                        <p:cTn id="55" dur="26">
                                          <p:stCondLst>
                                            <p:cond delay="1808"/>
                                          </p:stCondLst>
                                        </p:cTn>
                                        <p:tgtEl>
                                          <p:spTgt spid="15"/>
                                        </p:tgtEl>
                                      </p:cBhvr>
                                      <p:to x="100000" y="95000"/>
                                    </p:animScale>
                                    <p:animScale>
                                      <p:cBhvr>
                                        <p:cTn id="56" dur="166" decel="50000">
                                          <p:stCondLst>
                                            <p:cond delay="1834"/>
                                          </p:stCondLst>
                                        </p:cTn>
                                        <p:tgtEl>
                                          <p:spTgt spid="15"/>
                                        </p:tgtEl>
                                      </p:cBhvr>
                                      <p:to x="100000" y="100000"/>
                                    </p:animScale>
                                  </p:childTnLst>
                                </p:cTn>
                              </p:par>
                              <p:par>
                                <p:cTn id="57" presetID="1" presetClass="entr" presetSubtype="0" fill="hold"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0"/>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barn(inVertical)">
                                      <p:cBhvr>
                                        <p:cTn id="70" dur="500"/>
                                        <p:tgtEl>
                                          <p:spTgt spid="17"/>
                                        </p:tgtEl>
                                      </p:cBhvr>
                                    </p:animEffect>
                                  </p:childTnLst>
                                </p:cTn>
                              </p:par>
                            </p:childTnLst>
                          </p:cTn>
                        </p:par>
                      </p:childTnLst>
                    </p:cTn>
                  </p:par>
                </p:childTnLst>
              </p:cTn>
              <p:nextCondLst>
                <p:cond evt="onClick" delay="0">
                  <p:tgtEl>
                    <p:spTgt spid="11"/>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arn(inVertical)">
                                      <p:cBhvr>
                                        <p:cTn id="76" dur="500"/>
                                        <p:tgtEl>
                                          <p:spTgt spid="18"/>
                                        </p:tgtEl>
                                      </p:cBhvr>
                                    </p:animEffect>
                                  </p:childTnLst>
                                </p:cTn>
                              </p:par>
                            </p:childTnLst>
                          </p:cTn>
                        </p:par>
                      </p:childTnLst>
                    </p:cTn>
                  </p:par>
                </p:childTnLst>
              </p:cTn>
              <p:nextCondLst>
                <p:cond evt="onClick" delay="0">
                  <p:tgtEl>
                    <p:spTgt spid="1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127739" y="0"/>
            <a:ext cx="4876800" cy="6576646"/>
          </a:xfrm>
          <a:prstGeom prst="rect">
            <a:avLst/>
          </a:prstGeom>
        </p:spPr>
      </p:pic>
      <p:pic>
        <p:nvPicPr>
          <p:cNvPr id="4" name="Picture 3">
            <a:extLst>
              <a:ext uri="{FF2B5EF4-FFF2-40B4-BE49-F238E27FC236}">
                <a16:creationId xmlns:a16="http://schemas.microsoft.com/office/drawing/2014/main" id="{31E6657D-B59F-46EF-BCF4-68B80BB37B75}"/>
              </a:ext>
            </a:extLst>
          </p:cNvPr>
          <p:cNvPicPr>
            <a:picLocks noChangeAspect="1"/>
          </p:cNvPicPr>
          <p:nvPr/>
        </p:nvPicPr>
        <p:blipFill>
          <a:blip r:embed="rId3"/>
          <a:stretch>
            <a:fillRect/>
          </a:stretch>
        </p:blipFill>
        <p:spPr>
          <a:xfrm>
            <a:off x="335361" y="4197684"/>
            <a:ext cx="2283500" cy="2660316"/>
          </a:xfrm>
          <a:prstGeom prst="rect">
            <a:avLst/>
          </a:prstGeom>
        </p:spPr>
      </p:pic>
      <p:sp>
        <p:nvSpPr>
          <p:cNvPr id="12" name="TextBox 11">
            <a:extLst>
              <a:ext uri="{FF2B5EF4-FFF2-40B4-BE49-F238E27FC236}">
                <a16:creationId xmlns:a16="http://schemas.microsoft.com/office/drawing/2014/main" id="{E959F955-A17F-4094-99D0-871B77F3B1EB}"/>
              </a:ext>
            </a:extLst>
          </p:cNvPr>
          <p:cNvSpPr txBox="1"/>
          <p:nvPr/>
        </p:nvSpPr>
        <p:spPr>
          <a:xfrm>
            <a:off x="2476172" y="1833758"/>
            <a:ext cx="4351383" cy="3416320"/>
          </a:xfrm>
          <a:prstGeom prst="rect">
            <a:avLst/>
          </a:prstGeom>
          <a:noFill/>
        </p:spPr>
        <p:txBody>
          <a:bodyPr wrap="square" rtlCol="0">
            <a:spAutoFit/>
          </a:bodyPr>
          <a:lstStyle/>
          <a:p>
            <a:pPr lvl="0" algn="ctr">
              <a:defRPr/>
            </a:pPr>
            <a:r>
              <a:rPr lang="en-US" sz="5400" b="1" dirty="0" err="1">
                <a:solidFill>
                  <a:prstClr val="black"/>
                </a:solidFill>
                <a:cs typeface="Arial" panose="020B0604020202020204" pitchFamily="34" charset="0"/>
              </a:rPr>
              <a:t>Giới</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thiệu</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trang</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phục</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và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nhà</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cửa</a:t>
            </a:r>
            <a:r>
              <a:rPr lang="en-US" sz="5400" b="1" dirty="0">
                <a:solidFill>
                  <a:prstClr val="black"/>
                </a:solidFill>
                <a:cs typeface="Arial" panose="020B0604020202020204" pitchFamily="34" charset="0"/>
              </a:rPr>
              <a:t> </a:t>
            </a:r>
            <a:r>
              <a:rPr lang="en-US" sz="5400" b="1" dirty="0" err="1">
                <a:solidFill>
                  <a:prstClr val="black"/>
                </a:solidFill>
                <a:cs typeface="Arial" panose="020B0604020202020204" pitchFamily="34" charset="0"/>
              </a:rPr>
              <a:t>của</a:t>
            </a:r>
            <a:r>
              <a:rPr lang="en-US" sz="5400" b="1" dirty="0">
                <a:solidFill>
                  <a:prstClr val="black"/>
                </a:solidFill>
                <a:cs typeface="Arial" panose="020B0604020202020204" pitchFamily="34" charset="0"/>
              </a:rPr>
              <a:t> Nam </a:t>
            </a:r>
            <a:r>
              <a:rPr lang="en-US" sz="5400" b="1" dirty="0" err="1">
                <a:solidFill>
                  <a:prstClr val="black"/>
                </a:solidFill>
                <a:cs typeface="Arial" panose="020B0604020202020204" pitchFamily="34" charset="0"/>
              </a:rPr>
              <a:t>Bộ</a:t>
            </a:r>
            <a:endParaRPr kumimoji="0" lang="vi-VN" sz="5400" b="1" i="0" u="none" strike="noStrike" kern="1200" cap="none" spc="0" normalizeH="0" baseline="0" noProof="0" dirty="0">
              <a:ln>
                <a:noFill/>
              </a:ln>
              <a:solidFill>
                <a:prstClr val="black"/>
              </a:solidFill>
              <a:effectLst/>
              <a:uLnTx/>
              <a:uFillTx/>
              <a:cs typeface="Arial" panose="020B0604020202020204" pitchFamily="34" charset="0"/>
            </a:endParaRPr>
          </a:p>
        </p:txBody>
      </p:sp>
      <p:pic>
        <p:nvPicPr>
          <p:cNvPr id="9" name="Picture 8">
            <a:extLst>
              <a:ext uri="{FF2B5EF4-FFF2-40B4-BE49-F238E27FC236}">
                <a16:creationId xmlns:a16="http://schemas.microsoft.com/office/drawing/2014/main" id="{7C0F8A79-7D99-4BD4-806C-4A876F9559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917" t="61333"/>
          <a:stretch/>
        </p:blipFill>
        <p:spPr>
          <a:xfrm>
            <a:off x="8146491" y="2991787"/>
            <a:ext cx="2508842" cy="3566160"/>
          </a:xfrm>
          <a:prstGeom prst="rect">
            <a:avLst/>
          </a:prstGeom>
        </p:spPr>
      </p:pic>
      <p:pic>
        <p:nvPicPr>
          <p:cNvPr id="18" name="Picture 17">
            <a:hlinkClick r:id="rId5" action="ppaction://hlinksldjump"/>
            <a:extLst>
              <a:ext uri="{FF2B5EF4-FFF2-40B4-BE49-F238E27FC236}">
                <a16:creationId xmlns:a16="http://schemas.microsoft.com/office/drawing/2014/main" id="{E0DD2958-C60D-4104-9913-EED935CD8AE4}"/>
              </a:ext>
            </a:extLst>
          </p:cNvPr>
          <p:cNvPicPr>
            <a:picLocks noChangeAspect="1"/>
          </p:cNvPicPr>
          <p:nvPr/>
        </p:nvPicPr>
        <p:blipFill rotWithShape="1">
          <a:blip r:embed="rId6"/>
          <a:srcRect t="9836" r="8438" b="21274"/>
          <a:stretch/>
        </p:blipFill>
        <p:spPr>
          <a:xfrm>
            <a:off x="10014995" y="5863987"/>
            <a:ext cx="2177005" cy="986979"/>
          </a:xfrm>
          <a:prstGeom prst="rect">
            <a:avLst/>
          </a:prstGeom>
        </p:spPr>
      </p:pic>
    </p:spTree>
    <p:extLst>
      <p:ext uri="{BB962C8B-B14F-4D97-AF65-F5344CB8AC3E}">
        <p14:creationId xmlns:p14="http://schemas.microsoft.com/office/powerpoint/2010/main" val="15882376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pic>
        <p:nvPicPr>
          <p:cNvPr id="9" name="Picture 8">
            <a:extLst>
              <a:ext uri="{FF2B5EF4-FFF2-40B4-BE49-F238E27FC236}">
                <a16:creationId xmlns:a16="http://schemas.microsoft.com/office/drawing/2014/main" id="{85D00DC8-06BB-417C-A898-31515037ABC1}"/>
              </a:ext>
            </a:extLst>
          </p:cNvPr>
          <p:cNvPicPr>
            <a:picLocks noChangeAspect="1"/>
          </p:cNvPicPr>
          <p:nvPr/>
        </p:nvPicPr>
        <p:blipFill rotWithShape="1">
          <a:blip r:embed="rId3"/>
          <a:srcRect l="23324" t="3061"/>
          <a:stretch/>
        </p:blipFill>
        <p:spPr>
          <a:xfrm>
            <a:off x="423975" y="3903262"/>
            <a:ext cx="2527504" cy="281537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263192" y="2334630"/>
            <a:ext cx="4617617" cy="1446550"/>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chợ nổi của Nam Bộ</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5"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6"/>
          <a:srcRect t="9836" r="8438" b="21274"/>
          <a:stretch/>
        </p:blipFill>
        <p:spPr>
          <a:xfrm>
            <a:off x="9867313" y="5731658"/>
            <a:ext cx="2177005" cy="986979"/>
          </a:xfrm>
          <a:prstGeom prst="rect">
            <a:avLst/>
          </a:prstGeom>
        </p:spPr>
      </p:pic>
    </p:spTree>
    <p:extLst>
      <p:ext uri="{BB962C8B-B14F-4D97-AF65-F5344CB8AC3E}">
        <p14:creationId xmlns:p14="http://schemas.microsoft.com/office/powerpoint/2010/main" val="422158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4245843-7B95-4571-A0BD-3B731DAE0698}"/>
              </a:ext>
            </a:extLst>
          </p:cNvPr>
          <p:cNvPicPr>
            <a:picLocks noChangeAspect="1"/>
          </p:cNvPicPr>
          <p:nvPr/>
        </p:nvPicPr>
        <p:blipFill rotWithShape="1">
          <a:blip r:embed="rId2"/>
          <a:srcRect l="8290" t="4102" r="20598"/>
          <a:stretch/>
        </p:blipFill>
        <p:spPr>
          <a:xfrm>
            <a:off x="2057401" y="545193"/>
            <a:ext cx="4876800" cy="5331655"/>
          </a:xfrm>
          <a:prstGeom prst="rect">
            <a:avLst/>
          </a:prstGeom>
        </p:spPr>
      </p:pic>
      <p:sp>
        <p:nvSpPr>
          <p:cNvPr id="8" name="TextBox 7">
            <a:extLst>
              <a:ext uri="{FF2B5EF4-FFF2-40B4-BE49-F238E27FC236}">
                <a16:creationId xmlns:a16="http://schemas.microsoft.com/office/drawing/2014/main" id="{314F5B9B-9CCD-42FF-B1F1-436A91A7F380}"/>
              </a:ext>
            </a:extLst>
          </p:cNvPr>
          <p:cNvSpPr txBox="1"/>
          <p:nvPr/>
        </p:nvSpPr>
        <p:spPr>
          <a:xfrm>
            <a:off x="2186992" y="2610855"/>
            <a:ext cx="4617617" cy="2123658"/>
          </a:xfrm>
          <a:prstGeom prst="rect">
            <a:avLst/>
          </a:prstGeom>
          <a:noFill/>
        </p:spPr>
        <p:txBody>
          <a:bodyPr wrap="square" rtlCol="0">
            <a:spAutoFit/>
          </a:bodyPr>
          <a:lstStyle/>
          <a:p>
            <a:pPr lvl="0" algn="ctr">
              <a:defRPr/>
            </a:pPr>
            <a:r>
              <a:rPr lang="vi-VN" sz="4400" b="1" dirty="0">
                <a:solidFill>
                  <a:prstClr val="black"/>
                </a:solidFill>
                <a:latin typeface="Calibri" panose="020F0502020204030204" pitchFamily="34" charset="0"/>
                <a:cs typeface="Calibri" panose="020F0502020204030204" pitchFamily="34" charset="0"/>
              </a:rPr>
              <a:t>Giới thiệu </a:t>
            </a:r>
            <a:r>
              <a:rPr lang="en-US" sz="4400" b="1" dirty="0" err="1">
                <a:solidFill>
                  <a:prstClr val="black"/>
                </a:solidFill>
                <a:latin typeface="Calibri" panose="020F0502020204030204" pitchFamily="34" charset="0"/>
                <a:cs typeface="Calibri" panose="020F0502020204030204" pitchFamily="34" charset="0"/>
              </a:rPr>
              <a:t>một</a:t>
            </a:r>
            <a:r>
              <a:rPr lang="en-US" sz="4400" b="1" dirty="0">
                <a:solidFill>
                  <a:prstClr val="black"/>
                </a:solidFill>
                <a:latin typeface="Calibri" panose="020F0502020204030204" pitchFamily="34" charset="0"/>
                <a:cs typeface="Calibri" panose="020F0502020204030204" pitchFamily="34" charset="0"/>
              </a:rPr>
              <a:t> </a:t>
            </a:r>
            <a:r>
              <a:rPr lang="vi-VN" sz="4400" b="1" dirty="0">
                <a:solidFill>
                  <a:prstClr val="black"/>
                </a:solidFill>
                <a:latin typeface="Calibri" panose="020F0502020204030204" pitchFamily="34" charset="0"/>
                <a:cs typeface="Calibri" panose="020F0502020204030204" pitchFamily="34" charset="0"/>
              </a:rPr>
              <a:t>phương tiện đi lại của Nam Bộ</a:t>
            </a:r>
          </a:p>
        </p:txBody>
      </p:sp>
      <p:pic>
        <p:nvPicPr>
          <p:cNvPr id="13" name="Picture 12">
            <a:extLst>
              <a:ext uri="{FF2B5EF4-FFF2-40B4-BE49-F238E27FC236}">
                <a16:creationId xmlns:a16="http://schemas.microsoft.com/office/drawing/2014/main" id="{56446DDE-DC30-409F-AC99-853FD3D626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4201" y="3746837"/>
            <a:ext cx="3574745" cy="2971800"/>
          </a:xfrm>
          <a:prstGeom prst="rect">
            <a:avLst/>
          </a:prstGeom>
        </p:spPr>
      </p:pic>
      <p:pic>
        <p:nvPicPr>
          <p:cNvPr id="15" name="Picture 14">
            <a:hlinkClick r:id="rId4" action="ppaction://hlinksldjump"/>
            <a:extLst>
              <a:ext uri="{FF2B5EF4-FFF2-40B4-BE49-F238E27FC236}">
                <a16:creationId xmlns:a16="http://schemas.microsoft.com/office/drawing/2014/main" id="{D72ED5B8-944A-4F02-88FE-E2415917CB45}"/>
              </a:ext>
            </a:extLst>
          </p:cNvPr>
          <p:cNvPicPr>
            <a:picLocks noChangeAspect="1"/>
          </p:cNvPicPr>
          <p:nvPr/>
        </p:nvPicPr>
        <p:blipFill rotWithShape="1">
          <a:blip r:embed="rId5"/>
          <a:srcRect t="9836" r="8438" b="21274"/>
          <a:stretch/>
        </p:blipFill>
        <p:spPr>
          <a:xfrm>
            <a:off x="9867313" y="5731658"/>
            <a:ext cx="2177005" cy="986979"/>
          </a:xfrm>
          <a:prstGeom prst="rect">
            <a:avLst/>
          </a:prstGeom>
        </p:spPr>
      </p:pic>
      <p:pic>
        <p:nvPicPr>
          <p:cNvPr id="10" name="Picture 9">
            <a:extLst>
              <a:ext uri="{FF2B5EF4-FFF2-40B4-BE49-F238E27FC236}">
                <a16:creationId xmlns:a16="http://schemas.microsoft.com/office/drawing/2014/main" id="{58A50828-EC99-4CC0-BB5B-4A6C8003F37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8779" t="-1267" r="43802" b="65539"/>
          <a:stretch/>
        </p:blipFill>
        <p:spPr>
          <a:xfrm>
            <a:off x="522029" y="4057405"/>
            <a:ext cx="2078297" cy="2759967"/>
          </a:xfrm>
          <a:prstGeom prst="rect">
            <a:avLst/>
          </a:prstGeom>
        </p:spPr>
      </p:pic>
    </p:spTree>
    <p:extLst>
      <p:ext uri="{BB962C8B-B14F-4D97-AF65-F5344CB8AC3E}">
        <p14:creationId xmlns:p14="http://schemas.microsoft.com/office/powerpoint/2010/main" val="21765372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icture containing picture frame&#10;&#10;Description automatically generated">
            <a:extLst>
              <a:ext uri="{FF2B5EF4-FFF2-40B4-BE49-F238E27FC236}">
                <a16:creationId xmlns:a16="http://schemas.microsoft.com/office/drawing/2014/main" id="{85293DB3-59F8-4AF6-BA8E-12E327C2F9C1}"/>
              </a:ext>
            </a:extLst>
          </p:cNvPr>
          <p:cNvPicPr>
            <a:picLocks noChangeAspect="1"/>
          </p:cNvPicPr>
          <p:nvPr/>
        </p:nvPicPr>
        <p:blipFill>
          <a:blip r:embed="rId2" cstate="print">
            <a:alphaModFix amt="91000"/>
            <a:extLst>
              <a:ext uri="{BEBA8EAE-BF5A-486C-A8C5-ECC9F3942E4B}">
                <a14:imgProps xmlns:a14="http://schemas.microsoft.com/office/drawing/2010/main">
                  <a14:imgLayer r:embed="rId3">
                    <a14:imgEffect>
                      <a14:sharpenSoften amount="-14000"/>
                    </a14:imgEffect>
                    <a14:imgEffect>
                      <a14:brightnessContrast bright="4000"/>
                    </a14:imgEffect>
                  </a14:imgLayer>
                </a14:imgProps>
              </a:ext>
              <a:ext uri="{28A0092B-C50C-407E-A947-70E740481C1C}">
                <a14:useLocalDpi xmlns:a14="http://schemas.microsoft.com/office/drawing/2010/main" val="0"/>
              </a:ext>
            </a:extLst>
          </a:blip>
          <a:stretch>
            <a:fillRect/>
          </a:stretch>
        </p:blipFill>
        <p:spPr>
          <a:xfrm rot="5400000">
            <a:off x="816343" y="-247014"/>
            <a:ext cx="6837122" cy="7586278"/>
          </a:xfrm>
          <a:prstGeom prst="rect">
            <a:avLst/>
          </a:prstGeom>
        </p:spPr>
      </p:pic>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4"/>
          <a:srcRect/>
          <a:stretch>
            <a:fillRect/>
          </a:stretch>
        </p:blipFill>
        <p:spPr>
          <a:xfrm>
            <a:off x="-1768499" y="5578772"/>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2" name="Picture 25">
            <a:extLst>
              <a:ext uri="{FF2B5EF4-FFF2-40B4-BE49-F238E27FC236}">
                <a16:creationId xmlns:a16="http://schemas.microsoft.com/office/drawing/2014/main" id="{8FD59833-AAE3-FA6D-AA0A-B54A09884AA8}"/>
              </a:ext>
            </a:extLst>
          </p:cNvPr>
          <p:cNvPicPr>
            <a:picLocks noChangeAspect="1"/>
          </p:cNvPicPr>
          <p:nvPr/>
        </p:nvPicPr>
        <p:blipFill>
          <a:blip r:embed="rId5"/>
          <a:srcRect/>
          <a:stretch>
            <a:fillRect/>
          </a:stretch>
        </p:blipFill>
        <p:spPr>
          <a:xfrm>
            <a:off x="3963649" y="5756913"/>
            <a:ext cx="6568842" cy="2857446"/>
          </a:xfrm>
          <a:prstGeom prst="rect">
            <a:avLst/>
          </a:prstGeom>
        </p:spPr>
      </p:pic>
      <p:pic>
        <p:nvPicPr>
          <p:cNvPr id="41" name="Picture 25">
            <a:extLst>
              <a:ext uri="{FF2B5EF4-FFF2-40B4-BE49-F238E27FC236}">
                <a16:creationId xmlns:a16="http://schemas.microsoft.com/office/drawing/2014/main" id="{6D64ED2B-DE36-A225-4020-19D54C068C00}"/>
              </a:ext>
            </a:extLst>
          </p:cNvPr>
          <p:cNvPicPr>
            <a:picLocks noChangeAspect="1"/>
          </p:cNvPicPr>
          <p:nvPr/>
        </p:nvPicPr>
        <p:blipFill>
          <a:blip r:embed="rId5"/>
          <a:srcRect/>
          <a:stretch>
            <a:fillRect/>
          </a:stretch>
        </p:blipFill>
        <p:spPr>
          <a:xfrm>
            <a:off x="-1916115" y="5350362"/>
            <a:ext cx="6568842" cy="2857446"/>
          </a:xfrm>
          <a:prstGeom prst="rect">
            <a:avLst/>
          </a:prstGeom>
        </p:spPr>
      </p:pic>
      <p:pic>
        <p:nvPicPr>
          <p:cNvPr id="35" name="Picture 26">
            <a:extLst>
              <a:ext uri="{FF2B5EF4-FFF2-40B4-BE49-F238E27FC236}">
                <a16:creationId xmlns:a16="http://schemas.microsoft.com/office/drawing/2014/main" id="{C5001027-2D9E-CF58-6A52-1FC1CF78D27F}"/>
              </a:ext>
            </a:extLst>
          </p:cNvPr>
          <p:cNvPicPr>
            <a:picLocks noChangeAspect="1"/>
          </p:cNvPicPr>
          <p:nvPr/>
        </p:nvPicPr>
        <p:blipFill>
          <a:blip r:embed="rId4"/>
          <a:srcRect/>
          <a:stretch>
            <a:fillRect/>
          </a:stretch>
        </p:blipFill>
        <p:spPr>
          <a:xfrm>
            <a:off x="7229099" y="4223674"/>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4" name="Picture 8">
            <a:extLst>
              <a:ext uri="{FF2B5EF4-FFF2-40B4-BE49-F238E27FC236}">
                <a16:creationId xmlns:a16="http://schemas.microsoft.com/office/drawing/2014/main" id="{85A585FD-EAEE-06DF-F72F-A1FC779D7DB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2036424" cy="2377149"/>
          </a:xfrm>
          <a:prstGeom prst="rect">
            <a:avLst/>
          </a:prstGeom>
        </p:spPr>
      </p:pic>
      <p:pic>
        <p:nvPicPr>
          <p:cNvPr id="7" name="Picture 23">
            <a:extLst>
              <a:ext uri="{FF2B5EF4-FFF2-40B4-BE49-F238E27FC236}">
                <a16:creationId xmlns:a16="http://schemas.microsoft.com/office/drawing/2014/main" id="{5C3FD2D8-79D5-9144-E1E2-5467187C2F7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8182887" y="-633404"/>
            <a:ext cx="5416449" cy="8180917"/>
          </a:xfrm>
          <a:prstGeom prst="rect">
            <a:avLst/>
          </a:prstGeom>
        </p:spPr>
      </p:pic>
      <p:pic>
        <p:nvPicPr>
          <p:cNvPr id="19" name="Picture 18" descr="A picture containing toy, doll&#10;&#10;Description automatically generated">
            <a:extLst>
              <a:ext uri="{FF2B5EF4-FFF2-40B4-BE49-F238E27FC236}">
                <a16:creationId xmlns:a16="http://schemas.microsoft.com/office/drawing/2014/main" id="{FD6FF759-1EC3-C076-C266-304C12CD853D}"/>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4887" b="97698" l="3862" r="50957">
                        <a14:foregroundMark x1="4545" y1="27423" x2="22556" y2="33118"/>
                        <a14:foregroundMark x1="3930" y1="23829" x2="14457" y2="24879"/>
                        <a14:foregroundMark x1="32843" y1="23829" x2="33356" y2="26656"/>
                        <a14:foregroundMark x1="31203" y1="4927" x2="35748" y2="15711"/>
                        <a14:foregroundMark x1="43985" y1="18861" x2="50957" y2="25929"/>
                        <a14:foregroundMark x1="43506" y1="91519" x2="39405" y2="74798"/>
                        <a14:foregroundMark x1="39405" y1="74798" x2="39064" y2="74596"/>
                        <a14:foregroundMark x1="35133" y1="78635" x2="40704" y2="90347"/>
                        <a14:foregroundMark x1="38551" y1="97698" x2="41217" y2="93174"/>
                        <a14:foregroundMark x1="21668" y1="95436" x2="26077" y2="87237"/>
                        <a14:foregroundMark x1="26077" y1="87237" x2="26111" y2="76939"/>
                        <a14:foregroundMark x1="26111" y1="76939" x2="26008" y2="76535"/>
                        <a14:foregroundMark x1="28776" y1="84491" x2="28537" y2="78069"/>
                      </a14:backgroundRemoval>
                    </a14:imgEffect>
                  </a14:imgLayer>
                </a14:imgProps>
              </a:ext>
              <a:ext uri="{28A0092B-C50C-407E-A947-70E740481C1C}">
                <a14:useLocalDpi xmlns:a14="http://schemas.microsoft.com/office/drawing/2010/main" val="0"/>
              </a:ext>
            </a:extLst>
          </a:blip>
          <a:srcRect r="47892"/>
          <a:stretch/>
        </p:blipFill>
        <p:spPr>
          <a:xfrm>
            <a:off x="7156962" y="1866355"/>
            <a:ext cx="2758588" cy="4480851"/>
          </a:xfrm>
          <a:prstGeom prst="rect">
            <a:avLst/>
          </a:prstGeom>
        </p:spPr>
      </p:pic>
      <p:sp>
        <p:nvSpPr>
          <p:cNvPr id="24" name="TextBox 23">
            <a:extLst>
              <a:ext uri="{FF2B5EF4-FFF2-40B4-BE49-F238E27FC236}">
                <a16:creationId xmlns:a16="http://schemas.microsoft.com/office/drawing/2014/main" id="{AE3A23C9-A52F-4AE9-A8CC-598E6FDE73DC}"/>
              </a:ext>
            </a:extLst>
          </p:cNvPr>
          <p:cNvSpPr txBox="1"/>
          <p:nvPr/>
        </p:nvSpPr>
        <p:spPr>
          <a:xfrm>
            <a:off x="3120769" y="1796825"/>
            <a:ext cx="2714841" cy="2786917"/>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6600" b="0" i="0" u="none" strike="noStrike" kern="1200" cap="none" spc="0" normalizeH="0" baseline="0" noProof="0">
                <a:ln>
                  <a:noFill/>
                </a:ln>
                <a:solidFill>
                  <a:srgbClr val="ED7D31">
                    <a:lumMod val="50000"/>
                  </a:srgbClr>
                </a:solidFill>
                <a:effectLst/>
                <a:uLnTx/>
                <a:uFillTx/>
                <a:latin typeface="iCiel Crocante" panose="02000000000000000000" pitchFamily="50" charset="0"/>
                <a:ea typeface="+mn-ea"/>
                <a:cs typeface="+mn-cs"/>
              </a:rPr>
              <a:t>Khám phá</a:t>
            </a:r>
          </a:p>
        </p:txBody>
      </p:sp>
    </p:spTree>
    <p:extLst>
      <p:ext uri="{BB962C8B-B14F-4D97-AF65-F5344CB8AC3E}">
        <p14:creationId xmlns:p14="http://schemas.microsoft.com/office/powerpoint/2010/main" val="80224316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par>
                                <p:cTn id="16" presetID="52"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Scale>
                                      <p:cBhvr>
                                        <p:cTn id="18" dur="1000" decel="50000" fill="hold">
                                          <p:stCondLst>
                                            <p:cond delay="0"/>
                                          </p:stCondLst>
                                        </p:cTn>
                                        <p:tgtEl>
                                          <p:spTgt spid="1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19"/>
                                        </p:tgtEl>
                                        <p:attrNameLst>
                                          <p:attrName>ppt_x</p:attrName>
                                          <p:attrName>ppt_y</p:attrName>
                                        </p:attrNameLst>
                                      </p:cBhvr>
                                    </p:animMotion>
                                    <p:animEffect transition="in" filter="fade">
                                      <p:cBhvr>
                                        <p:cTn id="2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ữ gi - Olm">
            <a:extLst>
              <a:ext uri="{FF2B5EF4-FFF2-40B4-BE49-F238E27FC236}">
                <a16:creationId xmlns:a16="http://schemas.microsoft.com/office/drawing/2014/main" id="{5F1EEF9D-E49A-44FF-9F1A-DCAA6C82907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flipH="1">
            <a:off x="8699576" y="76900"/>
            <a:ext cx="3093341" cy="668009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16BA7013-A779-4084-B213-7AF3845C692F}"/>
              </a:ext>
            </a:extLst>
          </p:cNvPr>
          <p:cNvSpPr/>
          <p:nvPr/>
        </p:nvSpPr>
        <p:spPr>
          <a:xfrm>
            <a:off x="281264" y="1193874"/>
            <a:ext cx="8805585" cy="1635051"/>
          </a:xfrm>
          <a:custGeom>
            <a:avLst/>
            <a:gdLst>
              <a:gd name="connsiteX0" fmla="*/ 0 w 8805585"/>
              <a:gd name="connsiteY0" fmla="*/ 715435 h 4292526"/>
              <a:gd name="connsiteX1" fmla="*/ 715435 w 8805585"/>
              <a:gd name="connsiteY1" fmla="*/ 0 h 4292526"/>
              <a:gd name="connsiteX2" fmla="*/ 1430215 w 8805585"/>
              <a:gd name="connsiteY2" fmla="*/ 0 h 4292526"/>
              <a:gd name="connsiteX3" fmla="*/ 1923754 w 8805585"/>
              <a:gd name="connsiteY3" fmla="*/ 0 h 4292526"/>
              <a:gd name="connsiteX4" fmla="*/ 2417292 w 8805585"/>
              <a:gd name="connsiteY4" fmla="*/ 0 h 4292526"/>
              <a:gd name="connsiteX5" fmla="*/ 2763337 w 8805585"/>
              <a:gd name="connsiteY5" fmla="*/ 0 h 4292526"/>
              <a:gd name="connsiteX6" fmla="*/ 3109381 w 8805585"/>
              <a:gd name="connsiteY6" fmla="*/ 0 h 4292526"/>
              <a:gd name="connsiteX7" fmla="*/ 3824161 w 8805585"/>
              <a:gd name="connsiteY7" fmla="*/ 0 h 4292526"/>
              <a:gd name="connsiteX8" fmla="*/ 4243952 w 8805585"/>
              <a:gd name="connsiteY8" fmla="*/ 0 h 4292526"/>
              <a:gd name="connsiteX9" fmla="*/ 4737491 w 8805585"/>
              <a:gd name="connsiteY9" fmla="*/ 0 h 4292526"/>
              <a:gd name="connsiteX10" fmla="*/ 5378524 w 8805585"/>
              <a:gd name="connsiteY10" fmla="*/ 0 h 4292526"/>
              <a:gd name="connsiteX11" fmla="*/ 5872063 w 8805585"/>
              <a:gd name="connsiteY11" fmla="*/ 0 h 4292526"/>
              <a:gd name="connsiteX12" fmla="*/ 6218107 w 8805585"/>
              <a:gd name="connsiteY12" fmla="*/ 0 h 4292526"/>
              <a:gd name="connsiteX13" fmla="*/ 6785393 w 8805585"/>
              <a:gd name="connsiteY13" fmla="*/ 0 h 4292526"/>
              <a:gd name="connsiteX14" fmla="*/ 7131437 w 8805585"/>
              <a:gd name="connsiteY14" fmla="*/ 0 h 4292526"/>
              <a:gd name="connsiteX15" fmla="*/ 8090150 w 8805585"/>
              <a:gd name="connsiteY15" fmla="*/ 0 h 4292526"/>
              <a:gd name="connsiteX16" fmla="*/ 8805585 w 8805585"/>
              <a:gd name="connsiteY16" fmla="*/ 715435 h 4292526"/>
              <a:gd name="connsiteX17" fmla="*/ 8805585 w 8805585"/>
              <a:gd name="connsiteY17" fmla="*/ 1201917 h 4292526"/>
              <a:gd name="connsiteX18" fmla="*/ 8805585 w 8805585"/>
              <a:gd name="connsiteY18" fmla="*/ 1717015 h 4292526"/>
              <a:gd name="connsiteX19" fmla="*/ 8805585 w 8805585"/>
              <a:gd name="connsiteY19" fmla="*/ 2317962 h 4292526"/>
              <a:gd name="connsiteX20" fmla="*/ 8805585 w 8805585"/>
              <a:gd name="connsiteY20" fmla="*/ 2947527 h 4292526"/>
              <a:gd name="connsiteX21" fmla="*/ 8805585 w 8805585"/>
              <a:gd name="connsiteY21" fmla="*/ 3577091 h 4292526"/>
              <a:gd name="connsiteX22" fmla="*/ 8090150 w 8805585"/>
              <a:gd name="connsiteY22" fmla="*/ 4292526 h 4292526"/>
              <a:gd name="connsiteX23" fmla="*/ 7449117 w 8805585"/>
              <a:gd name="connsiteY23" fmla="*/ 4292526 h 4292526"/>
              <a:gd name="connsiteX24" fmla="*/ 6808084 w 8805585"/>
              <a:gd name="connsiteY24" fmla="*/ 4292526 h 4292526"/>
              <a:gd name="connsiteX25" fmla="*/ 6388293 w 8805585"/>
              <a:gd name="connsiteY25" fmla="*/ 4292526 h 4292526"/>
              <a:gd name="connsiteX26" fmla="*/ 5821007 w 8805585"/>
              <a:gd name="connsiteY26" fmla="*/ 4292526 h 4292526"/>
              <a:gd name="connsiteX27" fmla="*/ 5401215 w 8805585"/>
              <a:gd name="connsiteY27" fmla="*/ 4292526 h 4292526"/>
              <a:gd name="connsiteX28" fmla="*/ 4833930 w 8805585"/>
              <a:gd name="connsiteY28" fmla="*/ 4292526 h 4292526"/>
              <a:gd name="connsiteX29" fmla="*/ 4119150 w 8805585"/>
              <a:gd name="connsiteY29" fmla="*/ 4292526 h 4292526"/>
              <a:gd name="connsiteX30" fmla="*/ 3625611 w 8805585"/>
              <a:gd name="connsiteY30" fmla="*/ 4292526 h 4292526"/>
              <a:gd name="connsiteX31" fmla="*/ 3279567 w 8805585"/>
              <a:gd name="connsiteY31" fmla="*/ 4292526 h 4292526"/>
              <a:gd name="connsiteX32" fmla="*/ 2638534 w 8805585"/>
              <a:gd name="connsiteY32" fmla="*/ 4292526 h 4292526"/>
              <a:gd name="connsiteX33" fmla="*/ 1997501 w 8805585"/>
              <a:gd name="connsiteY33" fmla="*/ 4292526 h 4292526"/>
              <a:gd name="connsiteX34" fmla="*/ 1430215 w 8805585"/>
              <a:gd name="connsiteY34" fmla="*/ 4292526 h 4292526"/>
              <a:gd name="connsiteX35" fmla="*/ 715435 w 8805585"/>
              <a:gd name="connsiteY35" fmla="*/ 4292526 h 4292526"/>
              <a:gd name="connsiteX36" fmla="*/ 0 w 8805585"/>
              <a:gd name="connsiteY36" fmla="*/ 3577091 h 4292526"/>
              <a:gd name="connsiteX37" fmla="*/ 0 w 8805585"/>
              <a:gd name="connsiteY37" fmla="*/ 3033376 h 4292526"/>
              <a:gd name="connsiteX38" fmla="*/ 0 w 8805585"/>
              <a:gd name="connsiteY38" fmla="*/ 2489662 h 4292526"/>
              <a:gd name="connsiteX39" fmla="*/ 0 w 8805585"/>
              <a:gd name="connsiteY39" fmla="*/ 1888714 h 4292526"/>
              <a:gd name="connsiteX40" fmla="*/ 0 w 8805585"/>
              <a:gd name="connsiteY40" fmla="*/ 1259150 h 4292526"/>
              <a:gd name="connsiteX41" fmla="*/ 0 w 8805585"/>
              <a:gd name="connsiteY41" fmla="*/ 715435 h 429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805585" h="4292526" fill="none" extrusionOk="0">
                <a:moveTo>
                  <a:pt x="0" y="715435"/>
                </a:moveTo>
                <a:cubicBezTo>
                  <a:pt x="-23704" y="218655"/>
                  <a:pt x="345252" y="-13490"/>
                  <a:pt x="715435" y="0"/>
                </a:cubicBezTo>
                <a:cubicBezTo>
                  <a:pt x="948931" y="-34465"/>
                  <a:pt x="1253419" y="30516"/>
                  <a:pt x="1430215" y="0"/>
                </a:cubicBezTo>
                <a:cubicBezTo>
                  <a:pt x="1607011" y="-30516"/>
                  <a:pt x="1789329" y="50058"/>
                  <a:pt x="1923754" y="0"/>
                </a:cubicBezTo>
                <a:cubicBezTo>
                  <a:pt x="2058179" y="-50058"/>
                  <a:pt x="2260053" y="42464"/>
                  <a:pt x="2417292" y="0"/>
                </a:cubicBezTo>
                <a:cubicBezTo>
                  <a:pt x="2574531" y="-42464"/>
                  <a:pt x="2634778" y="26183"/>
                  <a:pt x="2763337" y="0"/>
                </a:cubicBezTo>
                <a:cubicBezTo>
                  <a:pt x="2891897" y="-26183"/>
                  <a:pt x="3032495" y="15585"/>
                  <a:pt x="3109381" y="0"/>
                </a:cubicBezTo>
                <a:cubicBezTo>
                  <a:pt x="3186267" y="-15585"/>
                  <a:pt x="3602322" y="54273"/>
                  <a:pt x="3824161" y="0"/>
                </a:cubicBezTo>
                <a:cubicBezTo>
                  <a:pt x="4046000" y="-54273"/>
                  <a:pt x="4146749" y="39140"/>
                  <a:pt x="4243952" y="0"/>
                </a:cubicBezTo>
                <a:cubicBezTo>
                  <a:pt x="4341155" y="-39140"/>
                  <a:pt x="4583800" y="58378"/>
                  <a:pt x="4737491" y="0"/>
                </a:cubicBezTo>
                <a:cubicBezTo>
                  <a:pt x="4891182" y="-58378"/>
                  <a:pt x="5245310" y="29282"/>
                  <a:pt x="5378524" y="0"/>
                </a:cubicBezTo>
                <a:cubicBezTo>
                  <a:pt x="5511738" y="-29282"/>
                  <a:pt x="5743279" y="57320"/>
                  <a:pt x="5872063" y="0"/>
                </a:cubicBezTo>
                <a:cubicBezTo>
                  <a:pt x="6000847" y="-57320"/>
                  <a:pt x="6061831" y="39777"/>
                  <a:pt x="6218107" y="0"/>
                </a:cubicBezTo>
                <a:cubicBezTo>
                  <a:pt x="6374383" y="-39777"/>
                  <a:pt x="6608791" y="1994"/>
                  <a:pt x="6785393" y="0"/>
                </a:cubicBezTo>
                <a:cubicBezTo>
                  <a:pt x="6961995" y="-1994"/>
                  <a:pt x="7028027" y="20245"/>
                  <a:pt x="7131437" y="0"/>
                </a:cubicBezTo>
                <a:cubicBezTo>
                  <a:pt x="7234847" y="-20245"/>
                  <a:pt x="7897189" y="70437"/>
                  <a:pt x="8090150" y="0"/>
                </a:cubicBezTo>
                <a:cubicBezTo>
                  <a:pt x="8443694" y="-45072"/>
                  <a:pt x="8907012" y="269499"/>
                  <a:pt x="8805585" y="715435"/>
                </a:cubicBezTo>
                <a:cubicBezTo>
                  <a:pt x="8855036" y="819904"/>
                  <a:pt x="8776044" y="1031749"/>
                  <a:pt x="8805585" y="1201917"/>
                </a:cubicBezTo>
                <a:cubicBezTo>
                  <a:pt x="8835126" y="1372085"/>
                  <a:pt x="8761329" y="1549211"/>
                  <a:pt x="8805585" y="1717015"/>
                </a:cubicBezTo>
                <a:cubicBezTo>
                  <a:pt x="8849841" y="1884819"/>
                  <a:pt x="8777813" y="2134085"/>
                  <a:pt x="8805585" y="2317962"/>
                </a:cubicBezTo>
                <a:cubicBezTo>
                  <a:pt x="8833357" y="2501839"/>
                  <a:pt x="8791243" y="2633190"/>
                  <a:pt x="8805585" y="2947527"/>
                </a:cubicBezTo>
                <a:cubicBezTo>
                  <a:pt x="8819927" y="3261864"/>
                  <a:pt x="8774453" y="3279684"/>
                  <a:pt x="8805585" y="3577091"/>
                </a:cubicBezTo>
                <a:cubicBezTo>
                  <a:pt x="8786686" y="3939008"/>
                  <a:pt x="8446073" y="4304388"/>
                  <a:pt x="8090150" y="4292526"/>
                </a:cubicBezTo>
                <a:cubicBezTo>
                  <a:pt x="7939220" y="4305715"/>
                  <a:pt x="7737170" y="4217005"/>
                  <a:pt x="7449117" y="4292526"/>
                </a:cubicBezTo>
                <a:cubicBezTo>
                  <a:pt x="7161064" y="4368047"/>
                  <a:pt x="6978670" y="4244406"/>
                  <a:pt x="6808084" y="4292526"/>
                </a:cubicBezTo>
                <a:cubicBezTo>
                  <a:pt x="6637498" y="4340646"/>
                  <a:pt x="6513664" y="4264847"/>
                  <a:pt x="6388293" y="4292526"/>
                </a:cubicBezTo>
                <a:cubicBezTo>
                  <a:pt x="6262922" y="4320205"/>
                  <a:pt x="5983905" y="4248819"/>
                  <a:pt x="5821007" y="4292526"/>
                </a:cubicBezTo>
                <a:cubicBezTo>
                  <a:pt x="5658109" y="4336233"/>
                  <a:pt x="5489197" y="4266119"/>
                  <a:pt x="5401215" y="4292526"/>
                </a:cubicBezTo>
                <a:cubicBezTo>
                  <a:pt x="5313233" y="4318933"/>
                  <a:pt x="5079154" y="4236911"/>
                  <a:pt x="4833930" y="4292526"/>
                </a:cubicBezTo>
                <a:cubicBezTo>
                  <a:pt x="4588706" y="4348141"/>
                  <a:pt x="4473782" y="4265221"/>
                  <a:pt x="4119150" y="4292526"/>
                </a:cubicBezTo>
                <a:cubicBezTo>
                  <a:pt x="3764518" y="4319831"/>
                  <a:pt x="3867924" y="4269745"/>
                  <a:pt x="3625611" y="4292526"/>
                </a:cubicBezTo>
                <a:cubicBezTo>
                  <a:pt x="3383298" y="4315307"/>
                  <a:pt x="3350661" y="4255598"/>
                  <a:pt x="3279567" y="4292526"/>
                </a:cubicBezTo>
                <a:cubicBezTo>
                  <a:pt x="3208473" y="4329454"/>
                  <a:pt x="2775031" y="4269977"/>
                  <a:pt x="2638534" y="4292526"/>
                </a:cubicBezTo>
                <a:cubicBezTo>
                  <a:pt x="2502037" y="4315075"/>
                  <a:pt x="2132893" y="4244191"/>
                  <a:pt x="1997501" y="4292526"/>
                </a:cubicBezTo>
                <a:cubicBezTo>
                  <a:pt x="1862109" y="4340861"/>
                  <a:pt x="1544002" y="4249780"/>
                  <a:pt x="1430215" y="4292526"/>
                </a:cubicBezTo>
                <a:cubicBezTo>
                  <a:pt x="1316428" y="4335272"/>
                  <a:pt x="883769" y="4242264"/>
                  <a:pt x="715435" y="4292526"/>
                </a:cubicBezTo>
                <a:cubicBezTo>
                  <a:pt x="438102" y="4287660"/>
                  <a:pt x="-55657" y="3883298"/>
                  <a:pt x="0" y="3577091"/>
                </a:cubicBezTo>
                <a:cubicBezTo>
                  <a:pt x="-7557" y="3410409"/>
                  <a:pt x="60278" y="3151743"/>
                  <a:pt x="0" y="3033376"/>
                </a:cubicBezTo>
                <a:cubicBezTo>
                  <a:pt x="-60278" y="2915009"/>
                  <a:pt x="64224" y="2643514"/>
                  <a:pt x="0" y="2489662"/>
                </a:cubicBezTo>
                <a:cubicBezTo>
                  <a:pt x="-64224" y="2335810"/>
                  <a:pt x="26106" y="2094873"/>
                  <a:pt x="0" y="1888714"/>
                </a:cubicBezTo>
                <a:cubicBezTo>
                  <a:pt x="-26106" y="1682555"/>
                  <a:pt x="7471" y="1493170"/>
                  <a:pt x="0" y="1259150"/>
                </a:cubicBezTo>
                <a:cubicBezTo>
                  <a:pt x="-7471" y="1025130"/>
                  <a:pt x="17154" y="981041"/>
                  <a:pt x="0" y="715435"/>
                </a:cubicBezTo>
                <a:close/>
              </a:path>
              <a:path w="8805585" h="4292526" stroke="0" extrusionOk="0">
                <a:moveTo>
                  <a:pt x="0" y="715435"/>
                </a:moveTo>
                <a:cubicBezTo>
                  <a:pt x="-51825" y="415960"/>
                  <a:pt x="291952" y="-39674"/>
                  <a:pt x="715435" y="0"/>
                </a:cubicBezTo>
                <a:cubicBezTo>
                  <a:pt x="785183" y="-1488"/>
                  <a:pt x="955244" y="35741"/>
                  <a:pt x="1061479" y="0"/>
                </a:cubicBezTo>
                <a:cubicBezTo>
                  <a:pt x="1167714" y="-35741"/>
                  <a:pt x="1544556" y="41841"/>
                  <a:pt x="1702512" y="0"/>
                </a:cubicBezTo>
                <a:cubicBezTo>
                  <a:pt x="1860468" y="-41841"/>
                  <a:pt x="2210762" y="47803"/>
                  <a:pt x="2417292" y="0"/>
                </a:cubicBezTo>
                <a:cubicBezTo>
                  <a:pt x="2623822" y="-47803"/>
                  <a:pt x="2917340" y="71074"/>
                  <a:pt x="3132072" y="0"/>
                </a:cubicBezTo>
                <a:cubicBezTo>
                  <a:pt x="3346804" y="-71074"/>
                  <a:pt x="3579671" y="44710"/>
                  <a:pt x="3699358" y="0"/>
                </a:cubicBezTo>
                <a:cubicBezTo>
                  <a:pt x="3819045" y="-44710"/>
                  <a:pt x="4084790" y="68326"/>
                  <a:pt x="4340391" y="0"/>
                </a:cubicBezTo>
                <a:cubicBezTo>
                  <a:pt x="4595992" y="-68326"/>
                  <a:pt x="4723881" y="35010"/>
                  <a:pt x="4981424" y="0"/>
                </a:cubicBezTo>
                <a:cubicBezTo>
                  <a:pt x="5238967" y="-35010"/>
                  <a:pt x="5250566" y="15426"/>
                  <a:pt x="5474963" y="0"/>
                </a:cubicBezTo>
                <a:cubicBezTo>
                  <a:pt x="5699360" y="-15426"/>
                  <a:pt x="5841138" y="38281"/>
                  <a:pt x="6189743" y="0"/>
                </a:cubicBezTo>
                <a:cubicBezTo>
                  <a:pt x="6538348" y="-38281"/>
                  <a:pt x="6462260" y="40227"/>
                  <a:pt x="6535787" y="0"/>
                </a:cubicBezTo>
                <a:cubicBezTo>
                  <a:pt x="6609314" y="-40227"/>
                  <a:pt x="6759217" y="10023"/>
                  <a:pt x="6955578" y="0"/>
                </a:cubicBezTo>
                <a:cubicBezTo>
                  <a:pt x="7151939" y="-10023"/>
                  <a:pt x="7438246" y="24805"/>
                  <a:pt x="7596611" y="0"/>
                </a:cubicBezTo>
                <a:cubicBezTo>
                  <a:pt x="7754976" y="-24805"/>
                  <a:pt x="7855886" y="10495"/>
                  <a:pt x="8090150" y="0"/>
                </a:cubicBezTo>
                <a:cubicBezTo>
                  <a:pt x="8489639" y="40486"/>
                  <a:pt x="8814327" y="336289"/>
                  <a:pt x="8805585" y="715435"/>
                </a:cubicBezTo>
                <a:cubicBezTo>
                  <a:pt x="8862374" y="955759"/>
                  <a:pt x="8754338" y="1049975"/>
                  <a:pt x="8805585" y="1230533"/>
                </a:cubicBezTo>
                <a:cubicBezTo>
                  <a:pt x="8856832" y="1411091"/>
                  <a:pt x="8764871" y="1581913"/>
                  <a:pt x="8805585" y="1802864"/>
                </a:cubicBezTo>
                <a:cubicBezTo>
                  <a:pt x="8846299" y="2023815"/>
                  <a:pt x="8772986" y="2203024"/>
                  <a:pt x="8805585" y="2317962"/>
                </a:cubicBezTo>
                <a:cubicBezTo>
                  <a:pt x="8838184" y="2432900"/>
                  <a:pt x="8749328" y="2808825"/>
                  <a:pt x="8805585" y="2947527"/>
                </a:cubicBezTo>
                <a:cubicBezTo>
                  <a:pt x="8861842" y="3086229"/>
                  <a:pt x="8767243" y="3363744"/>
                  <a:pt x="8805585" y="3577091"/>
                </a:cubicBezTo>
                <a:cubicBezTo>
                  <a:pt x="8849801" y="3867429"/>
                  <a:pt x="8497806" y="4291009"/>
                  <a:pt x="8090150" y="4292526"/>
                </a:cubicBezTo>
                <a:cubicBezTo>
                  <a:pt x="7918305" y="4310259"/>
                  <a:pt x="7603393" y="4249656"/>
                  <a:pt x="7449117" y="4292526"/>
                </a:cubicBezTo>
                <a:cubicBezTo>
                  <a:pt x="7294841" y="4335396"/>
                  <a:pt x="7231727" y="4267562"/>
                  <a:pt x="7103073" y="4292526"/>
                </a:cubicBezTo>
                <a:cubicBezTo>
                  <a:pt x="6974419" y="4317490"/>
                  <a:pt x="6919644" y="4259049"/>
                  <a:pt x="6757028" y="4292526"/>
                </a:cubicBezTo>
                <a:cubicBezTo>
                  <a:pt x="6594413" y="4326003"/>
                  <a:pt x="6432947" y="4279195"/>
                  <a:pt x="6189743" y="4292526"/>
                </a:cubicBezTo>
                <a:cubicBezTo>
                  <a:pt x="5946539" y="4305857"/>
                  <a:pt x="5884099" y="4243105"/>
                  <a:pt x="5696204" y="4292526"/>
                </a:cubicBezTo>
                <a:cubicBezTo>
                  <a:pt x="5508309" y="4341947"/>
                  <a:pt x="5247934" y="4276054"/>
                  <a:pt x="5128918" y="4292526"/>
                </a:cubicBezTo>
                <a:cubicBezTo>
                  <a:pt x="5009902" y="4308998"/>
                  <a:pt x="4944797" y="4278549"/>
                  <a:pt x="4782874" y="4292526"/>
                </a:cubicBezTo>
                <a:cubicBezTo>
                  <a:pt x="4620951" y="4306503"/>
                  <a:pt x="4254615" y="4287344"/>
                  <a:pt x="4068094" y="4292526"/>
                </a:cubicBezTo>
                <a:cubicBezTo>
                  <a:pt x="3881573" y="4297708"/>
                  <a:pt x="3817406" y="4263439"/>
                  <a:pt x="3574555" y="4292526"/>
                </a:cubicBezTo>
                <a:cubicBezTo>
                  <a:pt x="3331704" y="4321613"/>
                  <a:pt x="3157082" y="4218763"/>
                  <a:pt x="2933522" y="4292526"/>
                </a:cubicBezTo>
                <a:cubicBezTo>
                  <a:pt x="2709962" y="4366289"/>
                  <a:pt x="2612716" y="4274191"/>
                  <a:pt x="2513731" y="4292526"/>
                </a:cubicBezTo>
                <a:cubicBezTo>
                  <a:pt x="2414746" y="4310861"/>
                  <a:pt x="2281763" y="4266812"/>
                  <a:pt x="2167687" y="4292526"/>
                </a:cubicBezTo>
                <a:cubicBezTo>
                  <a:pt x="2053611" y="4318240"/>
                  <a:pt x="1789957" y="4285530"/>
                  <a:pt x="1674148" y="4292526"/>
                </a:cubicBezTo>
                <a:cubicBezTo>
                  <a:pt x="1558339" y="4299522"/>
                  <a:pt x="1141176" y="4196548"/>
                  <a:pt x="715435" y="4292526"/>
                </a:cubicBezTo>
                <a:cubicBezTo>
                  <a:pt x="353564" y="4278598"/>
                  <a:pt x="39979" y="4014271"/>
                  <a:pt x="0" y="3577091"/>
                </a:cubicBezTo>
                <a:cubicBezTo>
                  <a:pt x="-55230" y="3408136"/>
                  <a:pt x="25889" y="3168836"/>
                  <a:pt x="0" y="3004760"/>
                </a:cubicBezTo>
                <a:cubicBezTo>
                  <a:pt x="-25889" y="2840684"/>
                  <a:pt x="20834" y="2615320"/>
                  <a:pt x="0" y="2375195"/>
                </a:cubicBezTo>
                <a:cubicBezTo>
                  <a:pt x="-20834" y="2135070"/>
                  <a:pt x="26303" y="2030714"/>
                  <a:pt x="0" y="1774248"/>
                </a:cubicBezTo>
                <a:cubicBezTo>
                  <a:pt x="-26303" y="1517782"/>
                  <a:pt x="37613" y="1422285"/>
                  <a:pt x="0" y="1259150"/>
                </a:cubicBezTo>
                <a:cubicBezTo>
                  <a:pt x="-37613" y="1096015"/>
                  <a:pt x="32712" y="857624"/>
                  <a:pt x="0" y="715435"/>
                </a:cubicBezTo>
                <a:close/>
              </a:path>
            </a:pathLst>
          </a:custGeom>
          <a:solidFill>
            <a:schemeClr val="bg1"/>
          </a:solidFill>
          <a:ln w="28575">
            <a:solidFill>
              <a:srgbClr val="00B050"/>
            </a:solidFill>
            <a:extLst>
              <a:ext uri="{C807C97D-BFC1-408E-A445-0C87EB9F89A2}">
                <ask:lineSketchStyleProps xmlns:ask="http://schemas.microsoft.com/office/drawing/2018/sketchyshapes" sd="1593187270">
                  <a:custGeom>
                    <a:avLst/>
                    <a:gdLst>
                      <a:gd name="connsiteX0" fmla="*/ 0 w 8805585"/>
                      <a:gd name="connsiteY0" fmla="*/ 272514 h 1635051"/>
                      <a:gd name="connsiteX1" fmla="*/ 272514 w 8805585"/>
                      <a:gd name="connsiteY1" fmla="*/ 0 h 1635051"/>
                      <a:gd name="connsiteX2" fmla="*/ 697343 w 8805585"/>
                      <a:gd name="connsiteY2" fmla="*/ 0 h 1635051"/>
                      <a:gd name="connsiteX3" fmla="*/ 1039566 w 8805585"/>
                      <a:gd name="connsiteY3" fmla="*/ 0 h 1635051"/>
                      <a:gd name="connsiteX4" fmla="*/ 1547000 w 8805585"/>
                      <a:gd name="connsiteY4" fmla="*/ 0 h 1635051"/>
                      <a:gd name="connsiteX5" fmla="*/ 2054434 w 8805585"/>
                      <a:gd name="connsiteY5" fmla="*/ 0 h 1635051"/>
                      <a:gd name="connsiteX6" fmla="*/ 2809685 w 8805585"/>
                      <a:gd name="connsiteY6" fmla="*/ 0 h 1635051"/>
                      <a:gd name="connsiteX7" fmla="*/ 3317119 w 8805585"/>
                      <a:gd name="connsiteY7" fmla="*/ 0 h 1635051"/>
                      <a:gd name="connsiteX8" fmla="*/ 3824554 w 8805585"/>
                      <a:gd name="connsiteY8" fmla="*/ 0 h 1635051"/>
                      <a:gd name="connsiteX9" fmla="*/ 4166777 w 8805585"/>
                      <a:gd name="connsiteY9" fmla="*/ 0 h 1635051"/>
                      <a:gd name="connsiteX10" fmla="*/ 4509000 w 8805585"/>
                      <a:gd name="connsiteY10" fmla="*/ 0 h 1635051"/>
                      <a:gd name="connsiteX11" fmla="*/ 5264251 w 8805585"/>
                      <a:gd name="connsiteY11" fmla="*/ 0 h 1635051"/>
                      <a:gd name="connsiteX12" fmla="*/ 5689079 w 8805585"/>
                      <a:gd name="connsiteY12" fmla="*/ 0 h 1635051"/>
                      <a:gd name="connsiteX13" fmla="*/ 6196513 w 8805585"/>
                      <a:gd name="connsiteY13" fmla="*/ 0 h 1635051"/>
                      <a:gd name="connsiteX14" fmla="*/ 6869159 w 8805585"/>
                      <a:gd name="connsiteY14" fmla="*/ 0 h 1635051"/>
                      <a:gd name="connsiteX15" fmla="*/ 7376593 w 8805585"/>
                      <a:gd name="connsiteY15" fmla="*/ 0 h 1635051"/>
                      <a:gd name="connsiteX16" fmla="*/ 7718816 w 8805585"/>
                      <a:gd name="connsiteY16" fmla="*/ 0 h 1635051"/>
                      <a:gd name="connsiteX17" fmla="*/ 8533071 w 8805585"/>
                      <a:gd name="connsiteY17" fmla="*/ 0 h 1635051"/>
                      <a:gd name="connsiteX18" fmla="*/ 8805585 w 8805585"/>
                      <a:gd name="connsiteY18" fmla="*/ 272514 h 1635051"/>
                      <a:gd name="connsiteX19" fmla="*/ 8805585 w 8805585"/>
                      <a:gd name="connsiteY19" fmla="*/ 795725 h 1635051"/>
                      <a:gd name="connsiteX20" fmla="*/ 8805585 w 8805585"/>
                      <a:gd name="connsiteY20" fmla="*/ 1362537 h 1635051"/>
                      <a:gd name="connsiteX21" fmla="*/ 8533071 w 8805585"/>
                      <a:gd name="connsiteY21" fmla="*/ 1635051 h 1635051"/>
                      <a:gd name="connsiteX22" fmla="*/ 8025637 w 8805585"/>
                      <a:gd name="connsiteY22" fmla="*/ 1635051 h 1635051"/>
                      <a:gd name="connsiteX23" fmla="*/ 7270386 w 8805585"/>
                      <a:gd name="connsiteY23" fmla="*/ 1635051 h 1635051"/>
                      <a:gd name="connsiteX24" fmla="*/ 6680346 w 8805585"/>
                      <a:gd name="connsiteY24" fmla="*/ 1635051 h 1635051"/>
                      <a:gd name="connsiteX25" fmla="*/ 6090306 w 8805585"/>
                      <a:gd name="connsiteY25" fmla="*/ 1635051 h 1635051"/>
                      <a:gd name="connsiteX26" fmla="*/ 5417661 w 8805585"/>
                      <a:gd name="connsiteY26" fmla="*/ 1635051 h 1635051"/>
                      <a:gd name="connsiteX27" fmla="*/ 5075438 w 8805585"/>
                      <a:gd name="connsiteY27" fmla="*/ 1635051 h 1635051"/>
                      <a:gd name="connsiteX28" fmla="*/ 4402793 w 8805585"/>
                      <a:gd name="connsiteY28" fmla="*/ 1635051 h 1635051"/>
                      <a:gd name="connsiteX29" fmla="*/ 3977964 w 8805585"/>
                      <a:gd name="connsiteY29" fmla="*/ 1635051 h 1635051"/>
                      <a:gd name="connsiteX30" fmla="*/ 3387924 w 8805585"/>
                      <a:gd name="connsiteY30" fmla="*/ 1635051 h 1635051"/>
                      <a:gd name="connsiteX31" fmla="*/ 2963095 w 8805585"/>
                      <a:gd name="connsiteY31" fmla="*/ 1635051 h 1635051"/>
                      <a:gd name="connsiteX32" fmla="*/ 2373056 w 8805585"/>
                      <a:gd name="connsiteY32" fmla="*/ 1635051 h 1635051"/>
                      <a:gd name="connsiteX33" fmla="*/ 1617805 w 8805585"/>
                      <a:gd name="connsiteY33" fmla="*/ 1635051 h 1635051"/>
                      <a:gd name="connsiteX34" fmla="*/ 1110370 w 8805585"/>
                      <a:gd name="connsiteY34" fmla="*/ 1635051 h 1635051"/>
                      <a:gd name="connsiteX35" fmla="*/ 272514 w 8805585"/>
                      <a:gd name="connsiteY35" fmla="*/ 1635051 h 1635051"/>
                      <a:gd name="connsiteX36" fmla="*/ 0 w 8805585"/>
                      <a:gd name="connsiteY36" fmla="*/ 1362537 h 1635051"/>
                      <a:gd name="connsiteX37" fmla="*/ 0 w 8805585"/>
                      <a:gd name="connsiteY37" fmla="*/ 817526 h 1635051"/>
                      <a:gd name="connsiteX38" fmla="*/ 0 w 8805585"/>
                      <a:gd name="connsiteY38" fmla="*/ 272514 h 163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805585" h="1635051" fill="none" extrusionOk="0">
                        <a:moveTo>
                          <a:pt x="0" y="272514"/>
                        </a:moveTo>
                        <a:cubicBezTo>
                          <a:pt x="-21553" y="134014"/>
                          <a:pt x="110760" y="10868"/>
                          <a:pt x="272514" y="0"/>
                        </a:cubicBezTo>
                        <a:cubicBezTo>
                          <a:pt x="451601" y="-9149"/>
                          <a:pt x="508063" y="3207"/>
                          <a:pt x="697343" y="0"/>
                        </a:cubicBezTo>
                        <a:cubicBezTo>
                          <a:pt x="886623" y="-3207"/>
                          <a:pt x="879343" y="24489"/>
                          <a:pt x="1039566" y="0"/>
                        </a:cubicBezTo>
                        <a:cubicBezTo>
                          <a:pt x="1199789" y="-24489"/>
                          <a:pt x="1361205" y="21867"/>
                          <a:pt x="1547000" y="0"/>
                        </a:cubicBezTo>
                        <a:cubicBezTo>
                          <a:pt x="1732795" y="-21867"/>
                          <a:pt x="1852192" y="59605"/>
                          <a:pt x="2054434" y="0"/>
                        </a:cubicBezTo>
                        <a:cubicBezTo>
                          <a:pt x="2256676" y="-59605"/>
                          <a:pt x="2546571" y="62235"/>
                          <a:pt x="2809685" y="0"/>
                        </a:cubicBezTo>
                        <a:cubicBezTo>
                          <a:pt x="3072799" y="-62235"/>
                          <a:pt x="3203230" y="14559"/>
                          <a:pt x="3317119" y="0"/>
                        </a:cubicBezTo>
                        <a:cubicBezTo>
                          <a:pt x="3431008" y="-14559"/>
                          <a:pt x="3710664" y="33622"/>
                          <a:pt x="3824554" y="0"/>
                        </a:cubicBezTo>
                        <a:cubicBezTo>
                          <a:pt x="3938444" y="-33622"/>
                          <a:pt x="3996023" y="1461"/>
                          <a:pt x="4166777" y="0"/>
                        </a:cubicBezTo>
                        <a:cubicBezTo>
                          <a:pt x="4337531" y="-1461"/>
                          <a:pt x="4434567" y="25135"/>
                          <a:pt x="4509000" y="0"/>
                        </a:cubicBezTo>
                        <a:cubicBezTo>
                          <a:pt x="4583433" y="-25135"/>
                          <a:pt x="4979883" y="48211"/>
                          <a:pt x="5264251" y="0"/>
                        </a:cubicBezTo>
                        <a:cubicBezTo>
                          <a:pt x="5548619" y="-48211"/>
                          <a:pt x="5582416" y="28807"/>
                          <a:pt x="5689079" y="0"/>
                        </a:cubicBezTo>
                        <a:cubicBezTo>
                          <a:pt x="5795742" y="-28807"/>
                          <a:pt x="6066006" y="18057"/>
                          <a:pt x="6196513" y="0"/>
                        </a:cubicBezTo>
                        <a:cubicBezTo>
                          <a:pt x="6327020" y="-18057"/>
                          <a:pt x="6542634" y="36688"/>
                          <a:pt x="6869159" y="0"/>
                        </a:cubicBezTo>
                        <a:cubicBezTo>
                          <a:pt x="7195684" y="-36688"/>
                          <a:pt x="7270850" y="36904"/>
                          <a:pt x="7376593" y="0"/>
                        </a:cubicBezTo>
                        <a:cubicBezTo>
                          <a:pt x="7482336" y="-36904"/>
                          <a:pt x="7611498" y="35524"/>
                          <a:pt x="7718816" y="0"/>
                        </a:cubicBezTo>
                        <a:cubicBezTo>
                          <a:pt x="7826134" y="-35524"/>
                          <a:pt x="8132083" y="5952"/>
                          <a:pt x="8533071" y="0"/>
                        </a:cubicBezTo>
                        <a:cubicBezTo>
                          <a:pt x="8711254" y="-177"/>
                          <a:pt x="8835394" y="152299"/>
                          <a:pt x="8805585" y="272514"/>
                        </a:cubicBezTo>
                        <a:cubicBezTo>
                          <a:pt x="8861244" y="408745"/>
                          <a:pt x="8798162" y="556436"/>
                          <a:pt x="8805585" y="795725"/>
                        </a:cubicBezTo>
                        <a:cubicBezTo>
                          <a:pt x="8813008" y="1035014"/>
                          <a:pt x="8740242" y="1145313"/>
                          <a:pt x="8805585" y="1362537"/>
                        </a:cubicBezTo>
                        <a:cubicBezTo>
                          <a:pt x="8819351" y="1472521"/>
                          <a:pt x="8689746" y="1671867"/>
                          <a:pt x="8533071" y="1635051"/>
                        </a:cubicBezTo>
                        <a:cubicBezTo>
                          <a:pt x="8371842" y="1690178"/>
                          <a:pt x="8166745" y="1597949"/>
                          <a:pt x="8025637" y="1635051"/>
                        </a:cubicBezTo>
                        <a:cubicBezTo>
                          <a:pt x="7884529" y="1672153"/>
                          <a:pt x="7444796" y="1570456"/>
                          <a:pt x="7270386" y="1635051"/>
                        </a:cubicBezTo>
                        <a:cubicBezTo>
                          <a:pt x="7095976" y="1699646"/>
                          <a:pt x="6824236" y="1615799"/>
                          <a:pt x="6680346" y="1635051"/>
                        </a:cubicBezTo>
                        <a:cubicBezTo>
                          <a:pt x="6536456" y="1654303"/>
                          <a:pt x="6253336" y="1629333"/>
                          <a:pt x="6090306" y="1635051"/>
                        </a:cubicBezTo>
                        <a:cubicBezTo>
                          <a:pt x="5927276" y="1640769"/>
                          <a:pt x="5611161" y="1632234"/>
                          <a:pt x="5417661" y="1635051"/>
                        </a:cubicBezTo>
                        <a:cubicBezTo>
                          <a:pt x="5224162" y="1637868"/>
                          <a:pt x="5182362" y="1629586"/>
                          <a:pt x="5075438" y="1635051"/>
                        </a:cubicBezTo>
                        <a:cubicBezTo>
                          <a:pt x="4968514" y="1640516"/>
                          <a:pt x="4649145" y="1607709"/>
                          <a:pt x="4402793" y="1635051"/>
                        </a:cubicBezTo>
                        <a:cubicBezTo>
                          <a:pt x="4156441" y="1662393"/>
                          <a:pt x="4185078" y="1624311"/>
                          <a:pt x="3977964" y="1635051"/>
                        </a:cubicBezTo>
                        <a:cubicBezTo>
                          <a:pt x="3770850" y="1645791"/>
                          <a:pt x="3674445" y="1614507"/>
                          <a:pt x="3387924" y="1635051"/>
                        </a:cubicBezTo>
                        <a:cubicBezTo>
                          <a:pt x="3101403" y="1655595"/>
                          <a:pt x="3159824" y="1610918"/>
                          <a:pt x="2963095" y="1635051"/>
                        </a:cubicBezTo>
                        <a:cubicBezTo>
                          <a:pt x="2766366" y="1659184"/>
                          <a:pt x="2543017" y="1596664"/>
                          <a:pt x="2373056" y="1635051"/>
                        </a:cubicBezTo>
                        <a:cubicBezTo>
                          <a:pt x="2203095" y="1673438"/>
                          <a:pt x="1955932" y="1558833"/>
                          <a:pt x="1617805" y="1635051"/>
                        </a:cubicBezTo>
                        <a:cubicBezTo>
                          <a:pt x="1279678" y="1711269"/>
                          <a:pt x="1260652" y="1632363"/>
                          <a:pt x="1110370" y="1635051"/>
                        </a:cubicBezTo>
                        <a:cubicBezTo>
                          <a:pt x="960089" y="1637739"/>
                          <a:pt x="613240" y="1576720"/>
                          <a:pt x="272514" y="1635051"/>
                        </a:cubicBezTo>
                        <a:cubicBezTo>
                          <a:pt x="165864" y="1626470"/>
                          <a:pt x="8216" y="1473889"/>
                          <a:pt x="0" y="1362537"/>
                        </a:cubicBezTo>
                        <a:cubicBezTo>
                          <a:pt x="-9177" y="1091269"/>
                          <a:pt x="43761" y="1044116"/>
                          <a:pt x="0" y="817526"/>
                        </a:cubicBezTo>
                        <a:cubicBezTo>
                          <a:pt x="-43761" y="590936"/>
                          <a:pt x="54808" y="473948"/>
                          <a:pt x="0" y="272514"/>
                        </a:cubicBezTo>
                        <a:close/>
                      </a:path>
                      <a:path w="8805585" h="1635051" stroke="0" extrusionOk="0">
                        <a:moveTo>
                          <a:pt x="0" y="272514"/>
                        </a:moveTo>
                        <a:cubicBezTo>
                          <a:pt x="-19076" y="157216"/>
                          <a:pt x="109907" y="-16929"/>
                          <a:pt x="272514" y="0"/>
                        </a:cubicBezTo>
                        <a:cubicBezTo>
                          <a:pt x="417777" y="-29689"/>
                          <a:pt x="488916" y="15700"/>
                          <a:pt x="614737" y="0"/>
                        </a:cubicBezTo>
                        <a:cubicBezTo>
                          <a:pt x="740558" y="-15700"/>
                          <a:pt x="1119051" y="2793"/>
                          <a:pt x="1287382" y="0"/>
                        </a:cubicBezTo>
                        <a:cubicBezTo>
                          <a:pt x="1455714" y="-2793"/>
                          <a:pt x="1774060" y="52703"/>
                          <a:pt x="2042633" y="0"/>
                        </a:cubicBezTo>
                        <a:cubicBezTo>
                          <a:pt x="2311206" y="-52703"/>
                          <a:pt x="2628103" y="73959"/>
                          <a:pt x="2797884" y="0"/>
                        </a:cubicBezTo>
                        <a:cubicBezTo>
                          <a:pt x="2967665" y="-73959"/>
                          <a:pt x="3239937" y="49579"/>
                          <a:pt x="3387924" y="0"/>
                        </a:cubicBezTo>
                        <a:cubicBezTo>
                          <a:pt x="3535911" y="-49579"/>
                          <a:pt x="3876148" y="6639"/>
                          <a:pt x="4060569" y="0"/>
                        </a:cubicBezTo>
                        <a:cubicBezTo>
                          <a:pt x="4244990" y="-6639"/>
                          <a:pt x="4480511" y="35684"/>
                          <a:pt x="4733215" y="0"/>
                        </a:cubicBezTo>
                        <a:cubicBezTo>
                          <a:pt x="4985919" y="-35684"/>
                          <a:pt x="5033572" y="17239"/>
                          <a:pt x="5240649" y="0"/>
                        </a:cubicBezTo>
                        <a:cubicBezTo>
                          <a:pt x="5447726" y="-17239"/>
                          <a:pt x="5641971" y="34294"/>
                          <a:pt x="5995900" y="0"/>
                        </a:cubicBezTo>
                        <a:cubicBezTo>
                          <a:pt x="6349829" y="-34294"/>
                          <a:pt x="6252925" y="17467"/>
                          <a:pt x="6338123" y="0"/>
                        </a:cubicBezTo>
                        <a:cubicBezTo>
                          <a:pt x="6423321" y="-17467"/>
                          <a:pt x="6564323" y="42344"/>
                          <a:pt x="6762952" y="0"/>
                        </a:cubicBezTo>
                        <a:cubicBezTo>
                          <a:pt x="6961581" y="-42344"/>
                          <a:pt x="7282039" y="51672"/>
                          <a:pt x="7435597" y="0"/>
                        </a:cubicBezTo>
                        <a:cubicBezTo>
                          <a:pt x="7589156" y="-51672"/>
                          <a:pt x="7766114" y="16731"/>
                          <a:pt x="7943031" y="0"/>
                        </a:cubicBezTo>
                        <a:cubicBezTo>
                          <a:pt x="8119948" y="-16731"/>
                          <a:pt x="8259293" y="64526"/>
                          <a:pt x="8533071" y="0"/>
                        </a:cubicBezTo>
                        <a:cubicBezTo>
                          <a:pt x="8709924" y="-10591"/>
                          <a:pt x="8824238" y="97793"/>
                          <a:pt x="8805585" y="272514"/>
                        </a:cubicBezTo>
                        <a:cubicBezTo>
                          <a:pt x="8850011" y="459347"/>
                          <a:pt x="8755139" y="562410"/>
                          <a:pt x="8805585" y="828426"/>
                        </a:cubicBezTo>
                        <a:cubicBezTo>
                          <a:pt x="8856031" y="1094442"/>
                          <a:pt x="8753972" y="1240705"/>
                          <a:pt x="8805585" y="1362537"/>
                        </a:cubicBezTo>
                        <a:cubicBezTo>
                          <a:pt x="8837140" y="1543605"/>
                          <a:pt x="8711798" y="1608016"/>
                          <a:pt x="8533071" y="1635051"/>
                        </a:cubicBezTo>
                        <a:cubicBezTo>
                          <a:pt x="8411864" y="1637793"/>
                          <a:pt x="8140944" y="1587753"/>
                          <a:pt x="7943031" y="1635051"/>
                        </a:cubicBezTo>
                        <a:cubicBezTo>
                          <a:pt x="7745118" y="1682349"/>
                          <a:pt x="7381984" y="1626935"/>
                          <a:pt x="7187780" y="1635051"/>
                        </a:cubicBezTo>
                        <a:cubicBezTo>
                          <a:pt x="6993576" y="1643167"/>
                          <a:pt x="6763563" y="1578975"/>
                          <a:pt x="6515135" y="1635051"/>
                        </a:cubicBezTo>
                        <a:cubicBezTo>
                          <a:pt x="6266708" y="1691127"/>
                          <a:pt x="6275715" y="1605059"/>
                          <a:pt x="6172912" y="1635051"/>
                        </a:cubicBezTo>
                        <a:cubicBezTo>
                          <a:pt x="6070109" y="1665043"/>
                          <a:pt x="5959649" y="1614792"/>
                          <a:pt x="5830689" y="1635051"/>
                        </a:cubicBezTo>
                        <a:cubicBezTo>
                          <a:pt x="5701729" y="1655310"/>
                          <a:pt x="5421695" y="1582327"/>
                          <a:pt x="5240649" y="1635051"/>
                        </a:cubicBezTo>
                        <a:cubicBezTo>
                          <a:pt x="5059603" y="1687775"/>
                          <a:pt x="4933233" y="1615443"/>
                          <a:pt x="4733215" y="1635051"/>
                        </a:cubicBezTo>
                        <a:cubicBezTo>
                          <a:pt x="4533197" y="1654659"/>
                          <a:pt x="4312803" y="1593841"/>
                          <a:pt x="4143175" y="1635051"/>
                        </a:cubicBezTo>
                        <a:cubicBezTo>
                          <a:pt x="3973547" y="1676261"/>
                          <a:pt x="3969077" y="1628647"/>
                          <a:pt x="3800952" y="1635051"/>
                        </a:cubicBezTo>
                        <a:cubicBezTo>
                          <a:pt x="3632827" y="1641455"/>
                          <a:pt x="3243560" y="1615709"/>
                          <a:pt x="3045701" y="1635051"/>
                        </a:cubicBezTo>
                        <a:cubicBezTo>
                          <a:pt x="2847842" y="1654393"/>
                          <a:pt x="2776327" y="1596641"/>
                          <a:pt x="2538267" y="1635051"/>
                        </a:cubicBezTo>
                        <a:cubicBezTo>
                          <a:pt x="2300207" y="1673461"/>
                          <a:pt x="2181514" y="1593159"/>
                          <a:pt x="1865621" y="1635051"/>
                        </a:cubicBezTo>
                        <a:cubicBezTo>
                          <a:pt x="1549728" y="1676943"/>
                          <a:pt x="1537151" y="1633016"/>
                          <a:pt x="1440793" y="1635051"/>
                        </a:cubicBezTo>
                        <a:cubicBezTo>
                          <a:pt x="1344435" y="1637086"/>
                          <a:pt x="1181833" y="1607163"/>
                          <a:pt x="1098570" y="1635051"/>
                        </a:cubicBezTo>
                        <a:cubicBezTo>
                          <a:pt x="1015307" y="1662939"/>
                          <a:pt x="621353" y="1545589"/>
                          <a:pt x="272514" y="1635051"/>
                        </a:cubicBezTo>
                        <a:cubicBezTo>
                          <a:pt x="119220" y="1636928"/>
                          <a:pt x="-23979" y="1541545"/>
                          <a:pt x="0" y="1362537"/>
                        </a:cubicBezTo>
                        <a:cubicBezTo>
                          <a:pt x="-55271" y="1221697"/>
                          <a:pt x="58533" y="1047536"/>
                          <a:pt x="0" y="795725"/>
                        </a:cubicBezTo>
                        <a:cubicBezTo>
                          <a:pt x="-58533" y="543914"/>
                          <a:pt x="33915" y="381439"/>
                          <a:pt x="0" y="27251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ysClr val="windowText" lastClr="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CEA41DF7-4C06-4729-B649-F5C7324DCF6F}"/>
              </a:ext>
            </a:extLst>
          </p:cNvPr>
          <p:cNvSpPr txBox="1"/>
          <p:nvPr/>
        </p:nvSpPr>
        <p:spPr>
          <a:xfrm>
            <a:off x="468790" y="1239083"/>
            <a:ext cx="8421570" cy="1323439"/>
          </a:xfrm>
          <a:prstGeom prst="rect">
            <a:avLst/>
          </a:prstGeom>
          <a:noFill/>
        </p:spPr>
        <p:txBody>
          <a:bodyPr wrap="square" rtlCol="0">
            <a:spAutoFit/>
          </a:bodyPr>
          <a:lstStyle/>
          <a:p>
            <a:pPr lvl="0" algn="ctr">
              <a:defRPr/>
            </a:pPr>
            <a:r>
              <a:rPr lang="vi-VN" sz="4000" b="1" dirty="0">
                <a:solidFill>
                  <a:srgbClr val="FF0000"/>
                </a:solidFill>
                <a:latin typeface="Calibri" panose="020F0502020204030204" pitchFamily="34" charset="0"/>
                <a:cs typeface="Calibri" panose="020F0502020204030204" pitchFamily="34" charset="0"/>
              </a:rPr>
              <a:t>Hoạt động </a:t>
            </a:r>
            <a:r>
              <a:rPr lang="en-US" sz="4000" b="1" dirty="0">
                <a:solidFill>
                  <a:srgbClr val="FF0000"/>
                </a:solidFill>
                <a:latin typeface="Calibri" panose="020F0502020204030204" pitchFamily="34" charset="0"/>
                <a:cs typeface="Calibri" panose="020F0502020204030204" pitchFamily="34" charset="0"/>
              </a:rPr>
              <a:t>1</a:t>
            </a:r>
            <a:r>
              <a:rPr lang="vi-VN" sz="4000" b="1" dirty="0">
                <a:solidFill>
                  <a:srgbClr val="FF0000"/>
                </a:solidFill>
                <a:latin typeface="Calibri" panose="020F0502020204030204" pitchFamily="34" charset="0"/>
                <a:cs typeface="Calibri" panose="020F0502020204030204" pitchFamily="34" charset="0"/>
              </a:rPr>
              <a:t>: Truyền thống yêu nước và cách mạng của đồng bào Nam Bộ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94248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randombar(horizont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6">
            <a:extLst>
              <a:ext uri="{FF2B5EF4-FFF2-40B4-BE49-F238E27FC236}">
                <a16:creationId xmlns:a16="http://schemas.microsoft.com/office/drawing/2014/main" id="{015BFE91-663D-2438-4E78-3F6AD7965438}"/>
              </a:ext>
            </a:extLst>
          </p:cNvPr>
          <p:cNvPicPr>
            <a:picLocks noChangeAspect="1"/>
          </p:cNvPicPr>
          <p:nvPr/>
        </p:nvPicPr>
        <p:blipFill>
          <a:blip r:embed="rId2"/>
          <a:srcRect/>
          <a:stretch>
            <a:fillRect/>
          </a:stretch>
        </p:blipFill>
        <p:spPr>
          <a:xfrm>
            <a:off x="-1564669" y="4715265"/>
            <a:ext cx="10054024" cy="388336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tangle: Rounded Corners 14">
            <a:extLst>
              <a:ext uri="{FF2B5EF4-FFF2-40B4-BE49-F238E27FC236}">
                <a16:creationId xmlns:a16="http://schemas.microsoft.com/office/drawing/2014/main" id="{9E2D26E2-6654-4180-87C3-264B7F41A223}"/>
              </a:ext>
            </a:extLst>
          </p:cNvPr>
          <p:cNvSpPr/>
          <p:nvPr/>
        </p:nvSpPr>
        <p:spPr>
          <a:xfrm>
            <a:off x="516975" y="143483"/>
            <a:ext cx="10953577" cy="1437668"/>
          </a:xfrm>
          <a:prstGeom prst="roundRect">
            <a:avLst>
              <a:gd name="adj" fmla="val 46046"/>
            </a:avLst>
          </a:prstGeom>
          <a:solidFill>
            <a:srgbClr val="D9FFFF"/>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TextBox 15">
            <a:extLst>
              <a:ext uri="{FF2B5EF4-FFF2-40B4-BE49-F238E27FC236}">
                <a16:creationId xmlns:a16="http://schemas.microsoft.com/office/drawing/2014/main" id="{4B673952-892B-4429-B17E-8CF50E98F6A2}"/>
              </a:ext>
            </a:extLst>
          </p:cNvPr>
          <p:cNvSpPr txBox="1"/>
          <p:nvPr/>
        </p:nvSpPr>
        <p:spPr>
          <a:xfrm>
            <a:off x="830416" y="188038"/>
            <a:ext cx="10326694" cy="1246495"/>
          </a:xfrm>
          <a:prstGeom prst="rect">
            <a:avLst/>
          </a:prstGeom>
          <a:noFill/>
        </p:spPr>
        <p:txBody>
          <a:bodyPr wrap="square">
            <a:spAutoFit/>
          </a:bodyPr>
          <a:lstStyle/>
          <a:p>
            <a:pPr lvl="0" algn="just">
              <a:defRPr/>
            </a:pPr>
            <a:r>
              <a:rPr lang="vi-VN" altLang="zh-CN" sz="2500" b="1" dirty="0">
                <a:solidFill>
                  <a:sysClr val="windowText" lastClr="000000"/>
                </a:solidFill>
                <a:latin typeface="Cambria" panose="02040503050406030204" pitchFamily="18" charset="0"/>
                <a:ea typeface="Cambria" panose="02040503050406030204" pitchFamily="18" charset="0"/>
                <a:cs typeface="#9Slide03 Arima Madurai Black" panose="00000A00000000000000" pitchFamily="2" charset="0"/>
              </a:rPr>
              <a:t>Đọc thông tin và quan sát các hình 5, 6, em hãy kể lại câu chuyện về một nhân vật lịch sử tiêu biểu cho truyền thống yêu nước và cách mạng của nhân dân Nam Bộ.</a:t>
            </a:r>
            <a:endParaRPr kumimoji="0" lang="zh-CN" altLang="en-US" sz="2500" b="0" i="1" u="none" strike="noStrike" kern="1200" cap="none" spc="0" normalizeH="0" baseline="0" noProof="0" dirty="0">
              <a:ln>
                <a:noFill/>
              </a:ln>
              <a:solidFill>
                <a:sysClr val="windowText" lastClr="000000"/>
              </a:solidFill>
              <a:effectLst/>
              <a:uLnTx/>
              <a:uFillTx/>
              <a:latin typeface="Cambria" panose="02040503050406030204" pitchFamily="18" charset="0"/>
              <a:ea typeface="华文琥珀" panose="02010800040101010101" pitchFamily="2" charset="-122"/>
              <a:cs typeface="#9Slide03 Arima Madurai Black" panose="00000A00000000000000" pitchFamily="2" charset="0"/>
            </a:endParaRPr>
          </a:p>
        </p:txBody>
      </p:sp>
      <p:pic>
        <p:nvPicPr>
          <p:cNvPr id="4" name="Picture 3">
            <a:extLst>
              <a:ext uri="{FF2B5EF4-FFF2-40B4-BE49-F238E27FC236}">
                <a16:creationId xmlns:a16="http://schemas.microsoft.com/office/drawing/2014/main" id="{32A1D675-F27F-A555-AA1D-6561AB937996}"/>
              </a:ext>
            </a:extLst>
          </p:cNvPr>
          <p:cNvPicPr>
            <a:picLocks noChangeAspect="1"/>
          </p:cNvPicPr>
          <p:nvPr/>
        </p:nvPicPr>
        <p:blipFill>
          <a:blip r:embed="rId3"/>
          <a:stretch>
            <a:fillRect/>
          </a:stretch>
        </p:blipFill>
        <p:spPr>
          <a:xfrm>
            <a:off x="261937" y="2228849"/>
            <a:ext cx="4833938" cy="34004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a:extLst>
              <a:ext uri="{FF2B5EF4-FFF2-40B4-BE49-F238E27FC236}">
                <a16:creationId xmlns:a16="http://schemas.microsoft.com/office/drawing/2014/main" id="{EE5D82E6-3AFF-940B-A69C-85F6641C283E}"/>
              </a:ext>
            </a:extLst>
          </p:cNvPr>
          <p:cNvPicPr>
            <a:picLocks noChangeAspect="1"/>
          </p:cNvPicPr>
          <p:nvPr/>
        </p:nvPicPr>
        <p:blipFill>
          <a:blip r:embed="rId4"/>
          <a:stretch>
            <a:fillRect/>
          </a:stretch>
        </p:blipFill>
        <p:spPr>
          <a:xfrm>
            <a:off x="5634037" y="2266950"/>
            <a:ext cx="6449947" cy="31432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19199122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自定义 1012">
      <a:dk1>
        <a:sysClr val="windowText" lastClr="000000"/>
      </a:dk1>
      <a:lt1>
        <a:sysClr val="window" lastClr="FFFFFF"/>
      </a:lt1>
      <a:dk2>
        <a:srgbClr val="44546A"/>
      </a:dk2>
      <a:lt2>
        <a:srgbClr val="E7E6E6"/>
      </a:lt2>
      <a:accent1>
        <a:srgbClr val="79DBF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586</Words>
  <Application>Microsoft Office PowerPoint</Application>
  <PresentationFormat>Widescreen</PresentationFormat>
  <Paragraphs>48</Paragraphs>
  <Slides>21</Slides>
  <Notes>10</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等线</vt:lpstr>
      <vt:lpstr>#9Slide03 Bebas Neue Bold</vt:lpstr>
      <vt:lpstr>Arial</vt:lpstr>
      <vt:lpstr>Calibri</vt:lpstr>
      <vt:lpstr>Cambria</vt:lpstr>
      <vt:lpstr>iCiel Crocante</vt:lpstr>
      <vt:lpstr>迷你简卡通</vt:lpstr>
      <vt:lpstr>1_Office 主题​​</vt:lpstr>
      <vt:lpstr>Office 主题​​</vt:lpstr>
      <vt:lpstr>3_Office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21</cp:revision>
  <dcterms:created xsi:type="dcterms:W3CDTF">2024-01-24T11:50:16Z</dcterms:created>
  <dcterms:modified xsi:type="dcterms:W3CDTF">2025-04-11T03:53:01Z</dcterms:modified>
</cp:coreProperties>
</file>