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2" r:id="rId2"/>
  </p:sldMasterIdLst>
  <p:sldIdLst>
    <p:sldId id="354" r:id="rId3"/>
    <p:sldId id="644" r:id="rId4"/>
    <p:sldId id="645" r:id="rId5"/>
    <p:sldId id="261" r:id="rId6"/>
    <p:sldId id="636" r:id="rId7"/>
    <p:sldId id="641" r:id="rId8"/>
    <p:sldId id="494" r:id="rId9"/>
    <p:sldId id="642" r:id="rId10"/>
    <p:sldId id="291" r:id="rId11"/>
    <p:sldId id="647" r:id="rId12"/>
    <p:sldId id="648" r:id="rId13"/>
    <p:sldId id="646" r:id="rId14"/>
    <p:sldId id="651" r:id="rId15"/>
    <p:sldId id="649" r:id="rId16"/>
    <p:sldId id="652" r:id="rId17"/>
    <p:sldId id="6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3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1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2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2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16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top_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000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1585609" y="228600"/>
            <a:ext cx="8980791" cy="723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2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1430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614680djq0l440o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0"/>
            <a:ext cx="26797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251199" y="4362254"/>
            <a:ext cx="7416802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Giáo viên: Vũ Thị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Huyền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Trang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4A4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2059" name="Picture 13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1963"/>
            <a:ext cx="325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flower1_div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29326"/>
            <a:ext cx="9855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425387" y="1733746"/>
            <a:ext cx="985221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4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chuông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leng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keng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Thường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hát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BDF9D-76D7-3DE5-DAA3-27850509EE3F}"/>
              </a:ext>
            </a:extLst>
          </p:cNvPr>
          <p:cNvSpPr txBox="1"/>
          <p:nvPr/>
        </p:nvSpPr>
        <p:spPr>
          <a:xfrm>
            <a:off x="663388" y="254000"/>
            <a:ext cx="1086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HỒNG BÀNG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3545228261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467636" y="9875"/>
            <a:ext cx="618630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HỢP VẬN ĐỘNG CƠ THỂ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702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9835049-2A5F-58FE-38E6-E85C0BC55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369" y="2871456"/>
            <a:ext cx="705679" cy="96303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9C15D06-E3E3-5438-4B2C-D942ACF2F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716" y="2614884"/>
            <a:ext cx="808169" cy="7579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484165A-0D9F-9DFC-C17B-32C8D43AB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625427" y="2681374"/>
            <a:ext cx="702928" cy="757208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FC818D-F5A0-05FB-46BF-803CE75D69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858122" y="2828981"/>
            <a:ext cx="702927" cy="83309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A686D839-524C-F8A4-905C-2FE40749979F}"/>
              </a:ext>
            </a:extLst>
          </p:cNvPr>
          <p:cNvSpPr/>
          <p:nvPr/>
        </p:nvSpPr>
        <p:spPr>
          <a:xfrm>
            <a:off x="320622" y="2042074"/>
            <a:ext cx="1199780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nhìn  xem  cái  chuông  gió  xinh,   leng  keng  leng    keng  theo gió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leng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103D4A4-4F09-7F7C-BFD2-D0D5772FC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1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126"/>
            <a:ext cx="12192000" cy="82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62934" y="-29932"/>
            <a:ext cx="27773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VẬN ĐỘNG</a:t>
            </a: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F12670-601D-7EEB-DEEA-6B626D8BA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479EEF3-3B36-B6BD-2848-62BAB7125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3CB9A03-3255-5791-25CC-5E9AFD448E86}"/>
              </a:ext>
            </a:extLst>
          </p:cNvPr>
          <p:cNvSpPr/>
          <p:nvPr/>
        </p:nvSpPr>
        <p:spPr>
          <a:xfrm>
            <a:off x="2144134" y="998374"/>
            <a:ext cx="7892563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id="{CC1E9706-3A11-3350-6C31-645F6FFF3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97" y="63257"/>
            <a:ext cx="3459480" cy="102679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BC461C8-E1DA-F201-4A28-F46E50F1BB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668" y="3096940"/>
            <a:ext cx="2106274" cy="239231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C4B2075-5F44-7E74-D7AB-8B0F269CDD43}"/>
              </a:ext>
            </a:extLst>
          </p:cNvPr>
          <p:cNvSpPr/>
          <p:nvPr/>
        </p:nvSpPr>
        <p:spPr>
          <a:xfrm>
            <a:off x="1246668" y="1933491"/>
            <a:ext cx="7892563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1.Quan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52A4F40-D80C-2A0A-A91C-EBFFD83A3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342" y="3151311"/>
            <a:ext cx="1962141" cy="2123413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6D64EAD9-5C92-EFB3-C64E-57C0D33315D9}"/>
              </a:ext>
            </a:extLst>
          </p:cNvPr>
          <p:cNvSpPr/>
          <p:nvPr/>
        </p:nvSpPr>
        <p:spPr>
          <a:xfrm>
            <a:off x="4347721" y="5396632"/>
            <a:ext cx="2967479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ca: Hai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4070CF4-DA70-680B-4303-730D3EA69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5306" y="3151311"/>
            <a:ext cx="2710144" cy="2123412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FB8F78A7-EA49-580B-1CEC-FCE06BF01F9F}"/>
              </a:ext>
            </a:extLst>
          </p:cNvPr>
          <p:cNvSpPr/>
          <p:nvPr/>
        </p:nvSpPr>
        <p:spPr>
          <a:xfrm>
            <a:off x="7977853" y="5396632"/>
            <a:ext cx="2967479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ca: Ba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9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F12670-601D-7EEB-DEEA-6B626D8BA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479EEF3-3B36-B6BD-2848-62BAB7125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3CB9A03-3255-5791-25CC-5E9AFD448E86}"/>
              </a:ext>
            </a:extLst>
          </p:cNvPr>
          <p:cNvSpPr/>
          <p:nvPr/>
        </p:nvSpPr>
        <p:spPr>
          <a:xfrm>
            <a:off x="2144134" y="998374"/>
            <a:ext cx="7892563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id="{CC1E9706-3A11-3350-6C31-645F6FFF3D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97" y="63257"/>
            <a:ext cx="3459480" cy="1026795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DC4B2075-5F44-7E74-D7AB-8B0F269CDD43}"/>
              </a:ext>
            </a:extLst>
          </p:cNvPr>
          <p:cNvSpPr/>
          <p:nvPr/>
        </p:nvSpPr>
        <p:spPr>
          <a:xfrm>
            <a:off x="1246668" y="1933491"/>
            <a:ext cx="7892563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D64EAD9-5C92-EFB3-C64E-57C0D33315D9}"/>
              </a:ext>
            </a:extLst>
          </p:cNvPr>
          <p:cNvSpPr/>
          <p:nvPr/>
        </p:nvSpPr>
        <p:spPr>
          <a:xfrm>
            <a:off x="1338801" y="5452229"/>
            <a:ext cx="3677576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B8F78A7-EA49-580B-1CEC-FCE06BF01F9F}"/>
              </a:ext>
            </a:extLst>
          </p:cNvPr>
          <p:cNvSpPr/>
          <p:nvPr/>
        </p:nvSpPr>
        <p:spPr>
          <a:xfrm>
            <a:off x="7447275" y="5474264"/>
            <a:ext cx="2967479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7434D96-FA4A-11A5-3171-A44450956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668" y="2976626"/>
            <a:ext cx="3987805" cy="23135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26F6D7-248A-A776-3487-92A64BC40E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792" y="2931088"/>
            <a:ext cx="4295363" cy="23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025EABA-44FE-EF8A-4B53-41A54FE3C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917" y="3339084"/>
            <a:ext cx="4416426" cy="37457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F12670-601D-7EEB-DEEA-6B626D8BA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479EEF3-3B36-B6BD-2848-62BAB7125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3CB9A03-3255-5791-25CC-5E9AFD448E86}"/>
              </a:ext>
            </a:extLst>
          </p:cNvPr>
          <p:cNvSpPr/>
          <p:nvPr/>
        </p:nvSpPr>
        <p:spPr>
          <a:xfrm>
            <a:off x="1117600" y="1932662"/>
            <a:ext cx="10566401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id="{BE6D1EBD-7E4B-F20B-8E00-6488474EB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80" y="-139587"/>
            <a:ext cx="3459480" cy="10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68949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5439" y="220273"/>
            <a:ext cx="609600" cy="609600"/>
          </a:xfrm>
          <a:prstGeom prst="rect">
            <a:avLst/>
          </a:prstGeom>
        </p:spPr>
      </p:pic>
      <p:pic>
        <p:nvPicPr>
          <p:cNvPr id="3" name="Hình ảnh 2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id="{0EB9D8CC-F2EC-1F1E-39DB-73D8B310C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11"/>
            <a:ext cx="2514116" cy="74620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B09BB24-7263-1B05-E6BB-7C44FF354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917" y="5172495"/>
            <a:ext cx="2254761" cy="191237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4AFD9FD-8B18-BDA1-B1C4-F86D81C013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10667" y="6353618"/>
            <a:ext cx="7281333" cy="5043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47820F3-3A1D-D24C-B021-F4D52BEBB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6353618"/>
            <a:ext cx="5071827" cy="5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7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00903" y="0"/>
            <a:ext cx="2586124" cy="23677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82E6D6-DF5D-30AF-3783-2021FBB9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C6871D0A-84A9-4BC7-A227-CE5B1D1573EB}"/>
              </a:ext>
            </a:extLst>
          </p:cNvPr>
          <p:cNvSpPr/>
          <p:nvPr/>
        </p:nvSpPr>
        <p:spPr>
          <a:xfrm>
            <a:off x="4584070" y="141749"/>
            <a:ext cx="122822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ADCD9F3-F745-3382-18B8-65A405A1618C}"/>
              </a:ext>
            </a:extLst>
          </p:cNvPr>
          <p:cNvSpPr/>
          <p:nvPr/>
        </p:nvSpPr>
        <p:spPr>
          <a:xfrm>
            <a:off x="1669126" y="682713"/>
            <a:ext cx="7892563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hát:Chuông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A65790B-360D-1C7F-64C6-4F500A222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" y="4319514"/>
            <a:ext cx="3271234" cy="22952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4A95466-2C4B-D0DD-EA51-8A1C59CC8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4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24177" y="134417"/>
            <a:ext cx="11745981" cy="583236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4177" y="4271789"/>
            <a:ext cx="2538298" cy="2534930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3094756" y="2126373"/>
            <a:ext cx="4642617" cy="1241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en-US" altLang="en-US" sz="3735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baseline="0" dirty="0">
                <a:solidFill>
                  <a:srgbClr val="7030A0"/>
                </a:solidFill>
                <a:latin typeface="Times New Roman" panose="02020603050405020304" pitchFamily="18" charset="0"/>
              </a:rPr>
              <a:t>CHICKEND DANCE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2C3F9-B098-222E-A75E-66C4A3A1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00903" y="0"/>
            <a:ext cx="2586124" cy="2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ckend.nen">
            <a:hlinkClick r:id="" action="ppaction://media"/>
            <a:extLst>
              <a:ext uri="{FF2B5EF4-FFF2-40B4-BE49-F238E27FC236}">
                <a16:creationId xmlns:a16="http://schemas.microsoft.com/office/drawing/2014/main" id="{5A26A863-F8B9-7C05-42AB-DEC42F003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4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00903" y="0"/>
            <a:ext cx="2586124" cy="23677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82E6D6-DF5D-30AF-3783-2021FBB9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C6871D0A-84A9-4BC7-A227-CE5B1D1573EB}"/>
              </a:ext>
            </a:extLst>
          </p:cNvPr>
          <p:cNvSpPr/>
          <p:nvPr/>
        </p:nvSpPr>
        <p:spPr>
          <a:xfrm>
            <a:off x="4584070" y="141749"/>
            <a:ext cx="122822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ADCD9F3-F745-3382-18B8-65A405A1618C}"/>
              </a:ext>
            </a:extLst>
          </p:cNvPr>
          <p:cNvSpPr/>
          <p:nvPr/>
        </p:nvSpPr>
        <p:spPr>
          <a:xfrm>
            <a:off x="1669126" y="682713"/>
            <a:ext cx="7892563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hát:Chuông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A65790B-360D-1C7F-64C6-4F500A222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" y="4319514"/>
            <a:ext cx="3271234" cy="229521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4A95466-2C4B-D0DD-EA51-8A1C59CC8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30625" y="1020256"/>
            <a:ext cx="7463585" cy="1270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D0650E9-3BC5-ED66-3384-5804E6D42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713" y="1548820"/>
            <a:ext cx="2166531" cy="21665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025EABA-44FE-EF8A-4B53-41A54FE3C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7917" y="3339084"/>
            <a:ext cx="4416426" cy="374578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EF12670-601D-7EEB-DEEA-6B626D8BA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71827" y="5918200"/>
            <a:ext cx="7315200" cy="9398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479EEF3-3B36-B6BD-2848-62BAB7125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918200"/>
            <a:ext cx="7315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80869" y="26026"/>
            <a:ext cx="2255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đệm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7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80" y="5311059"/>
            <a:ext cx="3412926" cy="15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6258275"/>
            <a:ext cx="12489180" cy="574955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2571" y="46355"/>
            <a:ext cx="3016885" cy="164846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F073E383-BFED-BC84-CBEE-D8A36591B08F}"/>
              </a:ext>
            </a:extLst>
          </p:cNvPr>
          <p:cNvSpPr/>
          <p:nvPr/>
        </p:nvSpPr>
        <p:spPr>
          <a:xfrm>
            <a:off x="-370613" y="-35030"/>
            <a:ext cx="8719054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 KẾT HỢP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                                  GÕ ĐỆM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NHỊP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172C32-B035-AE38-CC4A-58EDDD758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93" y="1307537"/>
            <a:ext cx="11098540" cy="353201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AB64152-A88A-F978-FA40-51C54B214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B2C543-5BE0-368B-D26F-76481C5C0F8F}"/>
              </a:ext>
            </a:extLst>
          </p:cNvPr>
          <p:cNvSpPr/>
          <p:nvPr/>
        </p:nvSpPr>
        <p:spPr>
          <a:xfrm>
            <a:off x="2324320" y="2788157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F8DA0D-36C6-0D0E-1C80-4FA1723BC184}"/>
              </a:ext>
            </a:extLst>
          </p:cNvPr>
          <p:cNvSpPr/>
          <p:nvPr/>
        </p:nvSpPr>
        <p:spPr>
          <a:xfrm>
            <a:off x="1551536" y="4570235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5B925D6-17D5-FDA5-66A3-F4FC41443632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1: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9" name="c1">
            <a:hlinkClick r:id="" action="ppaction://media"/>
            <a:extLst>
              <a:ext uri="{FF2B5EF4-FFF2-40B4-BE49-F238E27FC236}">
                <a16:creationId xmlns:a16="http://schemas.microsoft.com/office/drawing/2014/main" id="{441E111A-D842-234C-570E-4609A4D22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4349" y="1189510"/>
            <a:ext cx="609600" cy="6096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563AFF2-B89B-7795-E0AB-AE652BC8E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633" y="3187469"/>
            <a:ext cx="741487" cy="52257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BDFDD93-DC25-8E3E-E24F-9DC9B4FF9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221" y="3197065"/>
            <a:ext cx="741487" cy="52257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629579A-32C1-B7B5-3CD2-C807DF566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178" y="3217815"/>
            <a:ext cx="741487" cy="5225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E405BCC-2EE6-1915-BC80-0B1430DF7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536" y="5112713"/>
            <a:ext cx="741487" cy="5225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980A2D-5A73-4AD0-0D84-AD597AA19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674" y="5124374"/>
            <a:ext cx="741487" cy="5225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2754023-D88C-D806-2936-1855E5C36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3186" y="5059962"/>
            <a:ext cx="741487" cy="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225735" y="-29932"/>
            <a:ext cx="2451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GÕ ĐỆM</a:t>
            </a: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981392" y="9875"/>
            <a:ext cx="5158784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 NỐI TIẾP – HOÀ GIỌNG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                          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4EE6721-4DDA-7160-DEE4-11D8AB0610A4}"/>
              </a:ext>
            </a:extLst>
          </p:cNvPr>
          <p:cNvSpPr/>
          <p:nvPr/>
        </p:nvSpPr>
        <p:spPr>
          <a:xfrm>
            <a:off x="1880564" y="858860"/>
            <a:ext cx="8901914" cy="509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HS Nam: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nhìn xem cái chuông gió </a:t>
            </a:r>
            <a:r>
              <a:rPr lang="vi-VN" sz="2000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inh 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 theo gió leng keng,</a:t>
            </a:r>
          </a:p>
          <a:p>
            <a:pPr lvl="0" defTabSz="685800">
              <a:lnSpc>
                <a:spcPct val="115000"/>
              </a:lnSpc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leng keng leng keng</a:t>
            </a:r>
            <a:r>
              <a:rPr lang="vi-VN" sz="2000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keng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âm thanh trong lành.</a:t>
            </a:r>
          </a:p>
          <a:p>
            <a:pPr lvl="0" defTabSz="685800"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HS Nữ: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gió ơi dễ thương,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chuông gió trông ngộ nghĩnh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tuổi thơ em đó như </a:t>
            </a:r>
            <a:r>
              <a:rPr lang="vi-VN" sz="2000" b="1" i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20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gió về.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Hòa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giọng:  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keng, ngân nga ngân nga.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L</a:t>
            </a:r>
            <a:r>
              <a:rPr kumimoji="0" 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quen khắp nơi gần xa.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L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keng leng keng, vang</a:t>
            </a:r>
            <a:r>
              <a:rPr kumimoji="0" lang="vi-VN" sz="2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vang xa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chuông gió là bài ca vui cho mọi nhà.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554" y="4605759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1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AD2E7BA6-2F14-572B-5101-E0F390EB5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61848" y="1159934"/>
            <a:ext cx="609600" cy="609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A0EB8DF-D35B-6DE1-D165-75A189149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298863">
            <a:off x="11096026" y="-478551"/>
            <a:ext cx="1372469" cy="20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772</Words>
  <Application>Microsoft Office PowerPoint</Application>
  <PresentationFormat>Widescreen</PresentationFormat>
  <Paragraphs>87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#9Slide05 Dancing Script</vt:lpstr>
      <vt:lpstr>Arial</vt:lpstr>
      <vt:lpstr>Calibri</vt:lpstr>
      <vt:lpstr>Times New Roman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QUANG</cp:lastModifiedBy>
  <cp:revision>50</cp:revision>
  <dcterms:created xsi:type="dcterms:W3CDTF">2022-04-04T11:47:32Z</dcterms:created>
  <dcterms:modified xsi:type="dcterms:W3CDTF">2025-04-10T09:53:11Z</dcterms:modified>
</cp:coreProperties>
</file>