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8" r:id="rId2"/>
    <p:sldId id="256" r:id="rId3"/>
    <p:sldId id="257" r:id="rId4"/>
    <p:sldId id="287" r:id="rId5"/>
    <p:sldId id="258" r:id="rId6"/>
    <p:sldId id="259" r:id="rId7"/>
    <p:sldId id="260" r:id="rId8"/>
    <p:sldId id="262" r:id="rId9"/>
    <p:sldId id="268" r:id="rId10"/>
    <p:sldId id="269" r:id="rId11"/>
    <p:sldId id="271" r:id="rId12"/>
    <p:sldId id="270" r:id="rId13"/>
    <p:sldId id="275" r:id="rId14"/>
    <p:sldId id="280" r:id="rId15"/>
    <p:sldId id="281" r:id="rId16"/>
    <p:sldId id="266" r:id="rId17"/>
    <p:sldId id="278" r:id="rId18"/>
    <p:sldId id="28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068"/>
    <a:srgbClr val="2E7E38"/>
    <a:srgbClr val="FFE305"/>
    <a:srgbClr val="FFDE05"/>
    <a:srgbClr val="FEEF05"/>
    <a:srgbClr val="FFF473"/>
    <a:srgbClr val="81FFB4"/>
    <a:srgbClr val="FFEE03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29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0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4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23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478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90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softbuzz.net/wp-content/uploads/2019/10/1001-hinh-Background-dep-cho-Powerpoint-2019-softbuzz-44.jpg">
            <a:extLst>
              <a:ext uri="{FF2B5EF4-FFF2-40B4-BE49-F238E27FC236}">
                <a16:creationId xmlns:a16="http://schemas.microsoft.com/office/drawing/2014/main" id="{C4C9B6E5-E198-D7DB-487E-A25D068BB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6"/>
          <a:stretch/>
        </p:blipFill>
        <p:spPr bwMode="auto">
          <a:xfrm>
            <a:off x="0" y="1"/>
            <a:ext cx="121667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5374" y="1987766"/>
            <a:ext cx="11996626" cy="220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Môn :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Chủ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3: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hình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cơ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bản</a:t>
            </a:r>
            <a:endParaRPr lang="zh-CN" altLang="en-US" sz="2000" b="1" spc="180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5521" y="5855064"/>
            <a:ext cx="625684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 VIÊN: PHẠM THỊ MAI HƯƠNG</a:t>
            </a:r>
            <a:endParaRPr lang="vi-VN" sz="2800" b="1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7924" y="218553"/>
            <a:ext cx="7016151" cy="108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ỦY BAN NHÂN DÂN QUẬN HỒNG BÀNG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TIỂU HỌC AN HỒNG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9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2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25685" y="3782060"/>
            <a:ext cx="2285365" cy="2971165"/>
          </a:xfrm>
          <a:prstGeom prst="rect">
            <a:avLst/>
          </a:prstGeom>
        </p:spPr>
      </p:pic>
      <p:sp>
        <p:nvSpPr>
          <p:cNvPr id="24" name="文本框 9"/>
          <p:cNvSpPr txBox="1"/>
          <p:nvPr/>
        </p:nvSpPr>
        <p:spPr>
          <a:xfrm>
            <a:off x="1652270" y="331012"/>
            <a:ext cx="420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 tham khảo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" y="1521413"/>
            <a:ext cx="3892731" cy="4931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85" y="1521413"/>
            <a:ext cx="4572000" cy="4931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" name="图片 3" descr="f5105eb846fd0a2cb2ef86e408f54a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27745" y="4591685"/>
            <a:ext cx="3583305" cy="2369185"/>
          </a:xfrm>
          <a:prstGeom prst="rect">
            <a:avLst/>
          </a:prstGeom>
        </p:spPr>
      </p:pic>
      <p:sp>
        <p:nvSpPr>
          <p:cNvPr id="43" name="文本框 9"/>
          <p:cNvSpPr txBox="1"/>
          <p:nvPr/>
        </p:nvSpPr>
        <p:spPr>
          <a:xfrm>
            <a:off x="1652270" y="331012"/>
            <a:ext cx="420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 tham khảo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" y="1433622"/>
            <a:ext cx="7916091" cy="4927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c07ff6bdd215d099b9990fbd12ad7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5760" y="3943350"/>
            <a:ext cx="1590040" cy="2889250"/>
          </a:xfrm>
          <a:prstGeom prst="rect">
            <a:avLst/>
          </a:prstGeom>
        </p:spPr>
      </p:pic>
      <p:sp>
        <p:nvSpPr>
          <p:cNvPr id="27" name="文本框 9"/>
          <p:cNvSpPr txBox="1"/>
          <p:nvPr/>
        </p:nvSpPr>
        <p:spPr>
          <a:xfrm>
            <a:off x="1652270" y="331012"/>
            <a:ext cx="532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 bước thực hiện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8" y="1285030"/>
            <a:ext cx="9441542" cy="5168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6" name="图片 25" descr="ea11243b2077ee3abef0a39733d4f91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77180"/>
            <a:ext cx="12192000" cy="1485265"/>
          </a:xfrm>
          <a:prstGeom prst="rect">
            <a:avLst/>
          </a:prstGeom>
        </p:spPr>
      </p:pic>
      <p:sp>
        <p:nvSpPr>
          <p:cNvPr id="44" name="文本框 9"/>
          <p:cNvSpPr txBox="1"/>
          <p:nvPr/>
        </p:nvSpPr>
        <p:spPr>
          <a:xfrm>
            <a:off x="1652270" y="331012"/>
            <a:ext cx="5750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 bước thực hiện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8" y="1476104"/>
            <a:ext cx="10150285" cy="4180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" y="4504055"/>
            <a:ext cx="2575560" cy="2353945"/>
          </a:xfrm>
          <a:prstGeom prst="rect">
            <a:avLst/>
          </a:prstGeom>
        </p:spPr>
      </p:pic>
      <p:sp>
        <p:nvSpPr>
          <p:cNvPr id="53" name="文本框 9"/>
          <p:cNvSpPr txBox="1"/>
          <p:nvPr/>
        </p:nvSpPr>
        <p:spPr>
          <a:xfrm>
            <a:off x="1652270" y="331012"/>
            <a:ext cx="5888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 bước thực hiện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15" y="1730691"/>
            <a:ext cx="2852514" cy="2624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99" y="1730691"/>
            <a:ext cx="3108960" cy="2624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15" y="1730691"/>
            <a:ext cx="3003852" cy="2624772"/>
          </a:xfrm>
          <a:prstGeom prst="rect">
            <a:avLst/>
          </a:prstGeom>
        </p:spPr>
      </p:pic>
      <p:sp>
        <p:nvSpPr>
          <p:cNvPr id="47" name="文本框 9"/>
          <p:cNvSpPr txBox="1"/>
          <p:nvPr/>
        </p:nvSpPr>
        <p:spPr>
          <a:xfrm>
            <a:off x="3920853" y="5044090"/>
            <a:ext cx="5053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 bước vẽ trái cây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14" name="文本框 9"/>
          <p:cNvSpPr txBox="1"/>
          <p:nvPr/>
        </p:nvSpPr>
        <p:spPr>
          <a:xfrm>
            <a:off x="1652270" y="331012"/>
            <a:ext cx="5139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 bước thực hiện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108" name="文本框 9"/>
          <p:cNvSpPr txBox="1"/>
          <p:nvPr/>
        </p:nvSpPr>
        <p:spPr>
          <a:xfrm>
            <a:off x="3920853" y="5684170"/>
            <a:ext cx="5053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 bước vẽ con vật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8" y="1476834"/>
            <a:ext cx="5238750" cy="4113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77" y="1476833"/>
            <a:ext cx="4381500" cy="411374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2009515"/>
            <a:ext cx="4771390" cy="49359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674554" y="-1140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grpSp>
        <p:nvGrpSpPr>
          <p:cNvPr id="29" name="组合 24"/>
          <p:cNvGrpSpPr/>
          <p:nvPr/>
        </p:nvGrpSpPr>
        <p:grpSpPr>
          <a:xfrm>
            <a:off x="1524039" y="2761391"/>
            <a:ext cx="9680934" cy="2307737"/>
            <a:chOff x="10213" y="7739"/>
            <a:chExt cx="3614" cy="1831"/>
          </a:xfrm>
        </p:grpSpPr>
        <p:grpSp>
          <p:nvGrpSpPr>
            <p:cNvPr id="30" name="组合 14"/>
            <p:cNvGrpSpPr/>
            <p:nvPr/>
          </p:nvGrpSpPr>
          <p:grpSpPr>
            <a:xfrm>
              <a:off x="10213" y="7739"/>
              <a:ext cx="3614" cy="1831"/>
              <a:chOff x="10213" y="7634"/>
              <a:chExt cx="3614" cy="1831"/>
            </a:xfrm>
          </p:grpSpPr>
          <p:sp>
            <p:nvSpPr>
              <p:cNvPr id="40" name="五角星 12"/>
              <p:cNvSpPr/>
              <p:nvPr/>
            </p:nvSpPr>
            <p:spPr>
              <a:xfrm>
                <a:off x="10213" y="7739"/>
                <a:ext cx="323" cy="323"/>
              </a:xfrm>
              <a:prstGeom prst="star5">
                <a:avLst/>
              </a:prstGeom>
              <a:solidFill>
                <a:srgbClr val="2E7E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13"/>
              <p:cNvSpPr txBox="1"/>
              <p:nvPr/>
            </p:nvSpPr>
            <p:spPr>
              <a:xfrm>
                <a:off x="10537" y="7634"/>
                <a:ext cx="3290" cy="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Các em vẽ một tranh có sự kết hợp các hình cơ bản qua các hình ảnh vừa tìm hiểu </a:t>
                </a:r>
                <a:endParaRPr lang="zh-CN" altLang="en-US" sz="4800" dirty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文本框 20"/>
            <p:cNvSpPr txBox="1"/>
            <p:nvPr/>
          </p:nvSpPr>
          <p:spPr>
            <a:xfrm>
              <a:off x="10413" y="8540"/>
              <a:ext cx="3414" cy="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48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文本框 9"/>
          <p:cNvSpPr txBox="1"/>
          <p:nvPr/>
        </p:nvSpPr>
        <p:spPr>
          <a:xfrm>
            <a:off x="891197" y="535217"/>
            <a:ext cx="7070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Thực hành</a:t>
            </a:r>
            <a:endParaRPr lang="zh-CN" altLang="en-US" sz="9600" b="1" spc="300" dirty="0">
              <a:solidFill>
                <a:srgbClr val="FF0000"/>
              </a:solidFill>
              <a:uFillTx/>
              <a:ea typeface="字体管家天蝎座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1998630"/>
            <a:ext cx="4771390" cy="49359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23610" y="-116659"/>
            <a:ext cx="2858135" cy="2984500"/>
            <a:chOff x="14482" y="189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4482" y="189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5305" y="1036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35" name="文本框 9"/>
          <p:cNvSpPr txBox="1"/>
          <p:nvPr/>
        </p:nvSpPr>
        <p:spPr>
          <a:xfrm>
            <a:off x="1980515" y="944489"/>
            <a:ext cx="7070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Dặn dò</a:t>
            </a:r>
            <a:endParaRPr lang="zh-CN" altLang="en-US" sz="9600" b="1" spc="300" dirty="0">
              <a:solidFill>
                <a:srgbClr val="FF0000"/>
              </a:solidFill>
              <a:uFillTx/>
              <a:ea typeface="字体管家天蝎座" panose="00020600040101010101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88364" y="3313172"/>
            <a:ext cx="6344356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6FA068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Chuẩn bị đồ dùng học tập cho tiết sau</a:t>
            </a:r>
            <a:endParaRPr lang="vi-VN" sz="3600" dirty="0">
              <a:solidFill>
                <a:srgbClr val="6FA068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16489" y="1476583"/>
            <a:ext cx="6848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9000" dirty="0" err="1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Cảm</a:t>
            </a:r>
            <a:r>
              <a:rPr lang="en-US" altLang="zh-CN" sz="9000" dirty="0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000" dirty="0" err="1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ơn</a:t>
            </a:r>
            <a:endParaRPr lang="en-US" altLang="zh-CN" sz="9000" b="1" spc="180" dirty="0">
              <a:solidFill>
                <a:srgbClr val="6FA068"/>
              </a:solidFill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 rot="21360000">
            <a:off x="4756953" y="2612981"/>
            <a:ext cx="561153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 spc="14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锐字工房洪荒之光中黑简1.0" panose="02010600030101010101" charset="-122"/>
                <a:cs typeface="Times New Roman" panose="02020603050405020304" pitchFamily="18" charset="0"/>
              </a:rPr>
              <a:t>CHÚC CÁC EM CHĂM NGOAN HỌC TỐT</a:t>
            </a:r>
            <a:endParaRPr lang="zh-CN" altLang="en-US" sz="3200" b="1" spc="140" dirty="0">
              <a:solidFill>
                <a:schemeClr val="accent1">
                  <a:lumMod val="75000"/>
                </a:schemeClr>
              </a:solidFill>
              <a:uFillTx/>
              <a:latin typeface="Times New Roman" panose="02020603050405020304" pitchFamily="18" charset="0"/>
              <a:ea typeface="锐字工房洪荒之光中黑简1.0" panose="02010600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7408" y="1360105"/>
            <a:ext cx="68484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5400" dirty="0">
                <a:solidFill>
                  <a:srgbClr val="2E7E38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Chủ đề 3: Sự kết hợp của các hình cơ bản</a:t>
            </a:r>
            <a:endParaRPr lang="zh-CN" altLang="en-US" sz="2000" b="1" spc="180" dirty="0">
              <a:solidFill>
                <a:srgbClr val="6FA068"/>
              </a:solidFill>
              <a:uFillTx/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8505" y="399905"/>
            <a:ext cx="501010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MÔN: </a:t>
            </a:r>
            <a:r>
              <a:rPr lang="en-US" altLang="zh-CN" sz="3600" b="1" spc="180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Mĩ thuật</a:t>
            </a:r>
            <a:endParaRPr lang="zh-CN" altLang="en-US" sz="3600" b="1" spc="180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072130"/>
            <a:ext cx="5563570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zh-CN" altLang="en-US" sz="4800" dirty="0">
                  <a:solidFill>
                    <a:schemeClr val="accent1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rPr>
                <a:t>目</a:t>
              </a:r>
              <a:endParaRPr lang="en-US" altLang="zh-CN" sz="4800" dirty="0">
                <a:solidFill>
                  <a:schemeClr val="accent1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endParaRPr lang="en-US" altLang="zh-CN" sz="1600" b="1" spc="200" dirty="0">
                <a:solidFill>
                  <a:schemeClr val="accent1">
                    <a:lumMod val="75000"/>
                  </a:schemeClr>
                </a:solidFill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1600" b="1" spc="200" dirty="0">
                  <a:solidFill>
                    <a:schemeClr val="accent1">
                      <a:lumMod val="75000"/>
                    </a:schemeClr>
                  </a:solidFill>
                  <a:ea typeface="字体管家棉花糖" panose="00020600040101010101" charset="-122"/>
                </a:rPr>
                <a:t>HOẠT ĐỘNG</a:t>
              </a:r>
              <a:endParaRPr lang="en-US" altLang="zh-CN" sz="1600" b="1" spc="200" dirty="0">
                <a:solidFill>
                  <a:schemeClr val="accent1">
                    <a:lumMod val="75000"/>
                  </a:schemeClr>
                </a:solidFill>
                <a:uFillTx/>
                <a:ea typeface="字体管家棉花糖" panose="0002060004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811395" y="1903730"/>
            <a:ext cx="5511800" cy="3363595"/>
            <a:chOff x="7770" y="3574"/>
            <a:chExt cx="8680" cy="5297"/>
          </a:xfrm>
        </p:grpSpPr>
        <p:grpSp>
          <p:nvGrpSpPr>
            <p:cNvPr id="13" name="组合 12"/>
            <p:cNvGrpSpPr/>
            <p:nvPr/>
          </p:nvGrpSpPr>
          <p:grpSpPr>
            <a:xfrm>
              <a:off x="7770" y="3574"/>
              <a:ext cx="8377" cy="1603"/>
              <a:chOff x="7770" y="3574"/>
              <a:chExt cx="8377" cy="160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9" name="云形 8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7770" y="3815"/>
                  <a:ext cx="7620" cy="1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0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Khởi</a:t>
                  </a:r>
                  <a:r>
                    <a:rPr lang="en-US" altLang="zh-CN" sz="40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40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động</a:t>
                  </a:r>
                  <a:endParaRPr lang="zh-CN" altLang="en-US" sz="40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2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000" b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7900" y="5421"/>
              <a:ext cx="8377" cy="1603"/>
              <a:chOff x="7770" y="3574"/>
              <a:chExt cx="8377" cy="160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16" name="云形 15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7770" y="3815"/>
                  <a:ext cx="7620" cy="1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0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Khám</a:t>
                  </a:r>
                  <a:r>
                    <a:rPr lang="en-US" altLang="zh-CN" sz="40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40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phá</a:t>
                  </a:r>
                  <a:endParaRPr lang="zh-CN" altLang="en-US" sz="40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000" b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073" y="7268"/>
              <a:ext cx="8377" cy="1603"/>
              <a:chOff x="7770" y="3574"/>
              <a:chExt cx="8377" cy="1603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21" name="云形 20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7770" y="3815"/>
                  <a:ext cx="7620" cy="1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0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Thực hành</a:t>
                  </a:r>
                  <a:endParaRPr lang="zh-CN" altLang="en-US" sz="40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000" b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364490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1"/>
          <p:cNvGrpSpPr/>
          <p:nvPr/>
        </p:nvGrpSpPr>
        <p:grpSpPr>
          <a:xfrm>
            <a:off x="9546797" y="-291921"/>
            <a:ext cx="2858135" cy="2984500"/>
            <a:chOff x="11914" y="1163"/>
            <a:chExt cx="3874" cy="4046"/>
          </a:xfrm>
        </p:grpSpPr>
        <p:pic>
          <p:nvPicPr>
            <p:cNvPr id="7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914" y="1163"/>
              <a:ext cx="3874" cy="4046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 rot="20760000">
              <a:off x="12934" y="2046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9" name="文本框 9"/>
          <p:cNvSpPr txBox="1"/>
          <p:nvPr/>
        </p:nvSpPr>
        <p:spPr>
          <a:xfrm>
            <a:off x="-669658" y="0"/>
            <a:ext cx="10429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Khởi động: </a:t>
            </a:r>
            <a:r>
              <a:rPr lang="en-US" altLang="zh-CN" sz="7200" b="1" spc="300" dirty="0">
                <a:solidFill>
                  <a:srgbClr val="FF0000"/>
                </a:solidFill>
                <a:ea typeface="字体管家天蝎座" panose="00020600040101010101" charset="-122"/>
              </a:rPr>
              <a:t>Xem video</a:t>
            </a:r>
            <a:endParaRPr lang="zh-CN" altLang="en-US" sz="7200" b="1" spc="300" dirty="0">
              <a:solidFill>
                <a:srgbClr val="FF0000"/>
              </a:solidFill>
              <a:uFillTx/>
              <a:ea typeface="字体管家天蝎座" panose="00020600040101010101" charset="-122"/>
            </a:endParaRPr>
          </a:p>
        </p:txBody>
      </p:sp>
      <p:pic>
        <p:nvPicPr>
          <p:cNvPr id="11" name="Những hình khối đáng yêu - Chun Chin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71253"/>
            <a:ext cx="12192000" cy="52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5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023"/>
            <a:ext cx="2521131" cy="40949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184265" y="62835"/>
            <a:ext cx="707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Hoạt động 1: Khám phá</a:t>
            </a:r>
            <a:endParaRPr lang="zh-CN" altLang="en-US" sz="4800" b="1" spc="300" dirty="0">
              <a:solidFill>
                <a:srgbClr val="FF0000"/>
              </a:solidFill>
              <a:uFillTx/>
              <a:ea typeface="字体管家天蝎座" panose="00020600040101010101" charset="-122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1750924" y="2116184"/>
            <a:ext cx="2481442" cy="18941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540966" y="1075973"/>
            <a:ext cx="5989140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kể tên các hình cơ bản sau:</a:t>
            </a: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455355" y="2044337"/>
            <a:ext cx="2173354" cy="20876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9065623" y="2094109"/>
            <a:ext cx="2278546" cy="2138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233633" y="4897831"/>
            <a:ext cx="4479293" cy="17765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4" y="454660"/>
            <a:ext cx="10141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Kết hợp hình chữ nhật, hình vuông với hình tròn</a:t>
            </a:r>
            <a:endParaRPr lang="zh-CN" altLang="en-US" sz="40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800" y="1763486"/>
            <a:ext cx="2847606" cy="1672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lowchart: Connector 25"/>
          <p:cNvSpPr/>
          <p:nvPr/>
        </p:nvSpPr>
        <p:spPr>
          <a:xfrm>
            <a:off x="2481991" y="1763486"/>
            <a:ext cx="1854829" cy="1867989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5298917" y="1489166"/>
            <a:ext cx="1572145" cy="2245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lowchart: Connector 15"/>
          <p:cNvSpPr/>
          <p:nvPr/>
        </p:nvSpPr>
        <p:spPr>
          <a:xfrm>
            <a:off x="5298917" y="1881051"/>
            <a:ext cx="1541465" cy="1632857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 rot="5400000">
            <a:off x="9245235" y="950323"/>
            <a:ext cx="1567543" cy="3402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lowchart: Connector 20"/>
          <p:cNvSpPr/>
          <p:nvPr/>
        </p:nvSpPr>
        <p:spPr>
          <a:xfrm>
            <a:off x="8598621" y="2736668"/>
            <a:ext cx="1286694" cy="1090749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1" y="3949973"/>
            <a:ext cx="3396246" cy="2610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46" y="4126706"/>
            <a:ext cx="2143125" cy="24333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70" y="4288069"/>
            <a:ext cx="3402876" cy="2271984"/>
          </a:xfrm>
          <a:prstGeom prst="rect">
            <a:avLst/>
          </a:prstGeom>
        </p:spPr>
      </p:pic>
      <p:sp>
        <p:nvSpPr>
          <p:cNvPr id="35" name="Flowchart: Connector 34"/>
          <p:cNvSpPr/>
          <p:nvPr/>
        </p:nvSpPr>
        <p:spPr>
          <a:xfrm>
            <a:off x="10055128" y="2752683"/>
            <a:ext cx="1286694" cy="1090749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26" grpId="0" animBg="1"/>
      <p:bldP spid="14" grpId="0" animBg="1"/>
      <p:bldP spid="16" grpId="0" animBg="1"/>
      <p:bldP spid="19" grpId="0" animBg="1"/>
      <p:bldP spid="21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33" name="文本框 9"/>
          <p:cNvSpPr txBox="1"/>
          <p:nvPr/>
        </p:nvSpPr>
        <p:spPr>
          <a:xfrm>
            <a:off x="1471294" y="454660"/>
            <a:ext cx="9788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 kết hợp hình chữ nhật hình vuông với hình tam giác</a:t>
            </a:r>
            <a:endParaRPr lang="zh-CN" altLang="en-US" sz="40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714661" y="1778099"/>
            <a:ext cx="2067728" cy="933351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088850" y="2711451"/>
            <a:ext cx="1319349" cy="12232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3918857" y="2259874"/>
            <a:ext cx="3200400" cy="1674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Isosceles Triangle 12"/>
          <p:cNvSpPr/>
          <p:nvPr/>
        </p:nvSpPr>
        <p:spPr>
          <a:xfrm>
            <a:off x="4404768" y="2244774"/>
            <a:ext cx="2129246" cy="1689958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Isosceles Triangle 14"/>
          <p:cNvSpPr/>
          <p:nvPr/>
        </p:nvSpPr>
        <p:spPr>
          <a:xfrm>
            <a:off x="8042767" y="1777283"/>
            <a:ext cx="2926080" cy="215537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8628010" y="3087676"/>
            <a:ext cx="1796150" cy="844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0" y="4454433"/>
            <a:ext cx="2053234" cy="19986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4522493"/>
            <a:ext cx="3200400" cy="18624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82" y="4454433"/>
            <a:ext cx="2841165" cy="199861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92" y="4023360"/>
            <a:ext cx="3220902" cy="3122023"/>
          </a:xfrm>
          <a:prstGeom prst="rect">
            <a:avLst/>
          </a:prstGeom>
        </p:spPr>
      </p:pic>
      <p:sp>
        <p:nvSpPr>
          <p:cNvPr id="17" name="文本框 9"/>
          <p:cNvSpPr txBox="1"/>
          <p:nvPr/>
        </p:nvSpPr>
        <p:spPr>
          <a:xfrm>
            <a:off x="1652270" y="331012"/>
            <a:ext cx="8941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Kết hợp hình tròn với hình tam giác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86522" y="1619793"/>
            <a:ext cx="2170188" cy="1619795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Isosceles Triangle 7"/>
          <p:cNvSpPr/>
          <p:nvPr/>
        </p:nvSpPr>
        <p:spPr>
          <a:xfrm>
            <a:off x="1149790" y="1619793"/>
            <a:ext cx="1643652" cy="13324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lowchart: Connector 22"/>
          <p:cNvSpPr/>
          <p:nvPr/>
        </p:nvSpPr>
        <p:spPr>
          <a:xfrm>
            <a:off x="4657282" y="2088693"/>
            <a:ext cx="1736545" cy="1050927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Isosceles Triangle 23"/>
          <p:cNvSpPr/>
          <p:nvPr/>
        </p:nvSpPr>
        <p:spPr>
          <a:xfrm>
            <a:off x="4710661" y="1168398"/>
            <a:ext cx="1629789" cy="1203145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Isosceles Triangle 24"/>
          <p:cNvSpPr/>
          <p:nvPr/>
        </p:nvSpPr>
        <p:spPr>
          <a:xfrm>
            <a:off x="7994401" y="1305601"/>
            <a:ext cx="2809566" cy="1933986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lowchart: Connector 25"/>
          <p:cNvSpPr/>
          <p:nvPr/>
        </p:nvSpPr>
        <p:spPr>
          <a:xfrm>
            <a:off x="8628475" y="1881051"/>
            <a:ext cx="1541417" cy="1358536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5" y="3870778"/>
            <a:ext cx="2143125" cy="2143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7" y="3870778"/>
            <a:ext cx="7523260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270418" y="331012"/>
            <a:ext cx="356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 tham khảo</a:t>
            </a:r>
            <a:endParaRPr lang="zh-CN" altLang="en-US" sz="4400" b="1" spc="3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" y="1537331"/>
            <a:ext cx="5043406" cy="4628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00" y="1537331"/>
            <a:ext cx="3742560" cy="462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224</Words>
  <Application>Microsoft Office PowerPoint</Application>
  <PresentationFormat>Widescreen</PresentationFormat>
  <Paragraphs>66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Times New Roman</vt:lpstr>
      <vt:lpstr>字体管家天蝎座</vt:lpstr>
      <vt:lpstr>字体管家棉花糖</vt:lpstr>
      <vt:lpstr>锐字工房洪荒之光中黑简1.0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trang trần</cp:lastModifiedBy>
  <cp:revision>57</cp:revision>
  <dcterms:created xsi:type="dcterms:W3CDTF">2015-05-05T08:02:00Z</dcterms:created>
  <dcterms:modified xsi:type="dcterms:W3CDTF">2025-04-04T07:10:47Z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