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3" r:id="rId3"/>
  </p:sldMasterIdLst>
  <p:notesMasterIdLst>
    <p:notesMasterId r:id="rId30"/>
  </p:notesMasterIdLst>
  <p:sldIdLst>
    <p:sldId id="3836" r:id="rId4"/>
    <p:sldId id="11694" r:id="rId5"/>
    <p:sldId id="257" r:id="rId6"/>
    <p:sldId id="258" r:id="rId7"/>
    <p:sldId id="259" r:id="rId8"/>
    <p:sldId id="261" r:id="rId9"/>
    <p:sldId id="301" r:id="rId10"/>
    <p:sldId id="3802" r:id="rId11"/>
    <p:sldId id="3829" r:id="rId12"/>
    <p:sldId id="3835" r:id="rId13"/>
    <p:sldId id="3811" r:id="rId14"/>
    <p:sldId id="11695" r:id="rId15"/>
    <p:sldId id="3831" r:id="rId16"/>
    <p:sldId id="3813" r:id="rId17"/>
    <p:sldId id="271" r:id="rId18"/>
    <p:sldId id="272" r:id="rId19"/>
    <p:sldId id="273" r:id="rId20"/>
    <p:sldId id="274" r:id="rId21"/>
    <p:sldId id="3832" r:id="rId22"/>
    <p:sldId id="3817" r:id="rId23"/>
    <p:sldId id="11696" r:id="rId24"/>
    <p:sldId id="3833" r:id="rId25"/>
    <p:sldId id="11697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0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9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8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1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15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301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9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0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7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9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2666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00981-0E57-65B0-4C9C-7879245F7F97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40CF71-6AF3-6A2A-3741-CC4165D4628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006A76-33D4-D822-5776-8275574918D3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588E15-DD31-0CAD-035C-23140DB3DDC4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467E5A-E15E-07DD-D9D5-DFCF80AEE218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3A95AA-C544-34AA-ECD6-6E4055EA4A7E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8344D6-D9F2-0970-44AA-DB1B86B430C2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676E0-DE91-CF1A-89A0-869B8760F554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E9B94F-953B-DDF7-A8DA-1E8C6A3B23DD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 animBg="1"/>
      <p:bldP spid="29" grpId="0"/>
      <p:bldP spid="30" grpId="0" build="p"/>
      <p:bldP spid="31" grpId="0" animBg="1"/>
      <p:bldP spid="45" grpId="0" animBg="1"/>
      <p:bldP spid="46" grpId="0"/>
      <p:bldP spid="47" grpId="0" build="p"/>
      <p:bldP spid="48" grpId="0"/>
      <p:bldP spid="49" grpId="0" build="p"/>
      <p:bldP spid="50" grpId="0"/>
      <p:bldP spid="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CFAEACBA-B552-2DB7-7998-18BE830124C0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164DB8-EFC4-225A-39BE-2907714B2FA7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6103A5-7FF8-FA38-F4BF-C87F7B29EF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81B5EB-44CC-A3FC-63C2-61B96C46BB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482C34-3DD0-1D96-1DA7-B1247F85877C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51E0EC-1341-8511-BA64-CBE22AD0C96A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38A28-DA77-6EE7-07B4-13500EAD74DE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31C6E-9071-1DF6-D09D-0340B7F12F78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C8D0DA-8C37-76F5-5C05-195597DBD0E7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7E914-D092-958B-631C-139738048311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241D2-C39B-AA12-F867-1E7EC2684CC0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754750-06DF-0AE4-A0BD-7539DD41601E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0F0C8B-4207-0B85-BF13-95265359727B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B2FE6-0588-0FD6-F98D-BDF5283EF432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E3890-7452-69C8-6F5B-2B42FB8EC70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2317-00CC-52C2-FAB2-4D508D51974F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2674254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 build="p"/>
      <p:bldP spid="14" grpId="0" animBg="1"/>
      <p:bldP spid="15" grpId="0" animBg="1"/>
      <p:bldP spid="16" grpId="0"/>
      <p:bldP spid="17" grpId="0" build="p"/>
      <p:bldP spid="18" grpId="0"/>
      <p:bldP spid="19" grpId="0" build="p"/>
      <p:bldP spid="20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8BD04-F78E-C55A-78F8-0CE69915BEF1}"/>
              </a:ext>
            </a:extLst>
          </p:cNvPr>
          <p:cNvSpPr/>
          <p:nvPr/>
        </p:nvSpPr>
        <p:spPr>
          <a:xfrm>
            <a:off x="1232408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7FAE02-C2EF-FA22-79B4-9CCFBEB454D6}"/>
              </a:ext>
            </a:extLst>
          </p:cNvPr>
          <p:cNvSpPr/>
          <p:nvPr/>
        </p:nvSpPr>
        <p:spPr>
          <a:xfrm>
            <a:off x="3789164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66FDD8-34F8-AFE3-B3E0-E5C625F2B1F2}"/>
              </a:ext>
            </a:extLst>
          </p:cNvPr>
          <p:cNvSpPr/>
          <p:nvPr/>
        </p:nvSpPr>
        <p:spPr>
          <a:xfrm>
            <a:off x="6648446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840C9-CC2C-4375-CC30-A6C1C879050A}"/>
              </a:ext>
            </a:extLst>
          </p:cNvPr>
          <p:cNvSpPr/>
          <p:nvPr/>
        </p:nvSpPr>
        <p:spPr>
          <a:xfrm>
            <a:off x="9157572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3874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16176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051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52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06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85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397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6397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1876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639253" y="3036960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2909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 + 37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5930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4683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692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9226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1022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3897" y="415718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200" y="41606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833417" y="31170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370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68 - 6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47672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547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648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4002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181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93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1451" y="40608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34985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79 – 55 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558006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759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7768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1302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3098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0213" y="416268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22731" y="414093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90" y="263355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35627-5AA0-FC19-4363-B498843E0BDD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D8E6DB6-1CAF-AF7E-3F58-5E3446D1A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A39E98-C024-C975-50FE-C8D27015C613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C9AA02-0E20-5DC5-FA33-4A80ABC8EF78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2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46BC7AE-791D-BD0C-2AD4-74161EB77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6B57F-E369-FFA7-F9BA-4BE8D65C6524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E49978-3608-9B02-8CBD-80A8B9FACA46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DB8A70B-38D3-6C11-2F66-84A26F14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1E37CB-BDAC-99B1-0519-EBF071D0199D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6E1B66-1A48-E93B-FDC1-7BF323AB4FB2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2F90A3B6-6C58-B19A-CC19-5CF4D655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2FAEDD-A2B6-3F39-F11D-42C09502CE4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9DA88D-3006-B630-293E-F166ED1C4E15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3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FD7974E2-8C4C-625C-CA9F-517C22BD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E94EDF-1D6A-0FD7-266F-9D5412659058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5C09D1-FBBA-17E5-61A3-B545BBC9B2A9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96A59C6-3758-B469-D241-A38137F7C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126C65-9F4B-A4FA-0FF7-D9FDF1D60175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11D26D9-2893-609B-71E6-67DF6A425AA6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9305C8A-3833-AEF0-452F-16CBE3E22AB8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6A8E1E-5423-EBDE-06A1-DEA337133CE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ED300F7-5CA0-AA41-721E-82660782D135}"/>
              </a:ext>
            </a:extLst>
          </p:cNvPr>
          <p:cNvSpPr txBox="1"/>
          <p:nvPr/>
        </p:nvSpPr>
        <p:spPr>
          <a:xfrm>
            <a:off x="2990850" y="240030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1C1CEE-9354-B479-91A6-90B795E421E3}"/>
              </a:ext>
            </a:extLst>
          </p:cNvPr>
          <p:cNvSpPr txBox="1"/>
          <p:nvPr/>
        </p:nvSpPr>
        <p:spPr>
          <a:xfrm>
            <a:off x="2085975" y="42100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391355-80F8-5FA4-F803-195FBF596C6E}"/>
              </a:ext>
            </a:extLst>
          </p:cNvPr>
          <p:cNvSpPr txBox="1"/>
          <p:nvPr/>
        </p:nvSpPr>
        <p:spPr>
          <a:xfrm>
            <a:off x="2914650" y="60388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0E3AFC-45A6-274D-BF98-F981B758D5CA}"/>
              </a:ext>
            </a:extLst>
          </p:cNvPr>
          <p:cNvSpPr txBox="1"/>
          <p:nvPr/>
        </p:nvSpPr>
        <p:spPr>
          <a:xfrm>
            <a:off x="9096375" y="240982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E87EFC-DB5C-9713-24C2-F678E9E3C18E}"/>
              </a:ext>
            </a:extLst>
          </p:cNvPr>
          <p:cNvSpPr txBox="1"/>
          <p:nvPr/>
        </p:nvSpPr>
        <p:spPr>
          <a:xfrm>
            <a:off x="8867775" y="42195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AA42B9-0073-0BE3-7EF4-CCB5B66E4624}"/>
              </a:ext>
            </a:extLst>
          </p:cNvPr>
          <p:cNvSpPr txBox="1"/>
          <p:nvPr/>
        </p:nvSpPr>
        <p:spPr>
          <a:xfrm>
            <a:off x="8334375" y="60483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C7F1DF-BADB-BFA5-63D1-7BC57100671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70B3A-0F7F-CA63-E4B1-30FF9A8F3EEB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F33D8438-7FCB-B65E-73CB-05D7831C27C5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2A3F63E7-7BD2-D579-E669-C04E2F176357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F5C7713E-B8B4-7BF9-6F9D-7E50BC55721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122EDAFC-00B2-60C5-BEE7-1A1AC7D2D8AC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9E49C3B-9574-54FC-EDF4-4CA43B92B93A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55658170-5BE2-A2F2-ACF5-E2268C6CF83D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BE0B597-A0E8-40BF-B7BD-51FBC96BF7E8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C9DB55AC-93AC-D3B7-0415-FFE92FC4BF72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 b="1" dirty="0">
                <a:solidFill>
                  <a:srgbClr val="15F4FD"/>
                </a:solidFill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43 - 21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3876" y="340797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48232" y="5253184"/>
              <a:ext cx="289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67 – 20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44730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47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13519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46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96582" y="520402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347019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32 – 11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461</Words>
  <Application>Microsoft Office PowerPoint</Application>
  <PresentationFormat>Widescreen</PresentationFormat>
  <Paragraphs>160</Paragraphs>
  <Slides>26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Coiny</vt:lpstr>
      <vt:lpstr>Public Sans</vt:lpstr>
      <vt:lpstr>Satisfy</vt:lpstr>
      <vt:lpstr>SVN-Poky's</vt:lpstr>
      <vt:lpstr>Times New Roman</vt:lpstr>
      <vt:lpstr>Castaway in a Desert Island by Slidesgo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13</cp:revision>
  <dcterms:created xsi:type="dcterms:W3CDTF">2024-04-25T11:31:40Z</dcterms:created>
  <dcterms:modified xsi:type="dcterms:W3CDTF">2025-10-10T07:57:11Z</dcterms:modified>
</cp:coreProperties>
</file>