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9" r:id="rId3"/>
  </p:sldMasterIdLst>
  <p:notesMasterIdLst>
    <p:notesMasterId r:id="rId12"/>
  </p:notesMasterIdLst>
  <p:sldIdLst>
    <p:sldId id="276" r:id="rId4"/>
    <p:sldId id="288" r:id="rId5"/>
    <p:sldId id="283" r:id="rId6"/>
    <p:sldId id="284" r:id="rId7"/>
    <p:sldId id="286" r:id="rId8"/>
    <p:sldId id="285" r:id="rId9"/>
    <p:sldId id="287" r:id="rId10"/>
    <p:sldId id="28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5B42"/>
    <a:srgbClr val="E5EBAA"/>
    <a:srgbClr val="FDEAA0"/>
    <a:srgbClr val="D1E9DC"/>
    <a:srgbClr val="FBDCE4"/>
    <a:srgbClr val="D4E55A"/>
    <a:srgbClr val="FFECAF"/>
    <a:srgbClr val="FFE285"/>
    <a:srgbClr val="F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F0FA-1ADE-4C0C-AAD9-F4C210AC601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33D7F-8571-4FAE-981E-31EDE7383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5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1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55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7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917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046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8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4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6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5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403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2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145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25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743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844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5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97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9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70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67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3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86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ĐO LƯỜNG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063750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75823" y="2857500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7" name="Rounded Rectangle 6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1</a:t>
                </a:r>
                <a:endParaRPr lang="vi-VN" sz="32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0442" y="1188477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đầy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.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rót</a:t>
            </a:r>
            <a:r>
              <a:rPr lang="en-US" sz="2800" dirty="0" smtClean="0"/>
              <a:t> </a:t>
            </a:r>
            <a:r>
              <a:rPr lang="en-US" sz="2800" dirty="0" err="1" smtClean="0"/>
              <a:t>hết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sang </a:t>
            </a:r>
            <a:r>
              <a:rPr lang="en-US" sz="2800" dirty="0" err="1" smtClean="0"/>
              <a:t>đầy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8 ca, </a:t>
            </a:r>
            <a:r>
              <a:rPr lang="en-US" sz="2800" dirty="0" err="1" smtClean="0"/>
              <a:t>rót</a:t>
            </a:r>
            <a:r>
              <a:rPr lang="en-US" sz="2800" dirty="0" smtClean="0"/>
              <a:t> </a:t>
            </a:r>
            <a:r>
              <a:rPr lang="en-US" sz="2800" dirty="0" err="1" smtClean="0"/>
              <a:t>hết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sang </a:t>
            </a:r>
            <a:r>
              <a:rPr lang="en-US" sz="2800" dirty="0" err="1" smtClean="0"/>
              <a:t>đầy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5 ca.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55771" y="2942770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  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  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  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endParaRPr lang="vi-VN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903810" y="303421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081091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 smtClean="0">
                <a:solidFill>
                  <a:srgbClr val="E75B42"/>
                </a:solidFill>
              </a:rPr>
              <a:t>8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810" y="3699246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746126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 smtClean="0">
                <a:solidFill>
                  <a:srgbClr val="E75B42"/>
                </a:solidFill>
              </a:rPr>
              <a:t>5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84860" y="432472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758163" y="4371601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E75B42"/>
                </a:solidFill>
              </a:rPr>
              <a:t>13</a:t>
            </a:r>
            <a:endParaRPr lang="vi-VN" sz="2800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3537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25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+ 8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33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33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– 8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25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33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– 25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8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6898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44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+ 19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63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63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– 44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19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63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– 19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= </a:t>
            </a:r>
            <a:r>
              <a:rPr lang="en-US" sz="3200" b="1" dirty="0" smtClean="0">
                <a:solidFill>
                  <a:srgbClr val="E75B42"/>
                </a:solidFill>
              </a:rPr>
              <a:t>44 </a:t>
            </a: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9321" y="1244237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a)</a:t>
            </a: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dirty="0" smtClean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cs typeface="Times New Roman" panose="02020603050405020304" pitchFamily="18" charset="0"/>
              </a:rPr>
              <a:t>b)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839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   15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+ 8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+ 30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23 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 + 30 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53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3200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911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   42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- 7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/>
              <a:t> + 16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35 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 + 16 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 smtClean="0">
                <a:solidFill>
                  <a:srgbClr val="E75B42"/>
                </a:solidFill>
                <a:cs typeface="Times New Roman" panose="02020603050405020304" pitchFamily="18" charset="0"/>
              </a:rPr>
              <a:t>51</a:t>
            </a:r>
            <a:r>
              <a:rPr lang="en-US" sz="3200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3200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125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125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843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491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1491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89711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uiExpand="1" build="p"/>
      <p:bldP spid="10" grpId="0" build="p"/>
      <p:bldP spid="11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:</a:t>
              </a:r>
            </a:p>
            <a:p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Múc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can.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can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?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7" name="Rounded Rectangle 6"/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20" name="Rounded Rectangle 6"/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23" name="Rounded Rectangle 6"/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15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rgbClr val="E75B42"/>
                </a:solidFill>
              </a:rPr>
              <a:t>A.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 smtClean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rgbClr val="E75B42"/>
                </a:solidFill>
              </a:rPr>
              <a:t>B.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 smtClean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rgbClr val="E75B42"/>
                </a:solidFill>
              </a:rPr>
              <a:t>C. 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=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18 </a:t>
            </a:r>
            <a:r>
              <a:rPr lang="en-US" sz="28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=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22 </a:t>
            </a:r>
            <a:r>
              <a:rPr lang="en-US" sz="28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+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=</a:t>
            </a:r>
            <a:endParaRPr lang="en-US" sz="2800" b="1" dirty="0">
              <a:solidFill>
                <a:srgbClr val="E75B4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5B42"/>
                </a:solidFill>
              </a:rPr>
              <a:t>15 </a:t>
            </a:r>
            <a:r>
              <a:rPr lang="en-US" sz="2800" b="1" i="1" dirty="0" smtClean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41077" y="1112749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Giải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tóm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70497" y="1347046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 smtClean="0"/>
              <a:t>Tóm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tắt</a:t>
            </a:r>
            <a:endParaRPr lang="en-US" sz="2800" i="1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Có</a:t>
            </a:r>
            <a:r>
              <a:rPr lang="en-US" sz="2800" dirty="0" smtClean="0"/>
              <a:t>: 18 </a:t>
            </a:r>
            <a:r>
              <a:rPr lang="en-US" sz="2800" dirty="0" err="1" smtClean="0"/>
              <a:t>thùng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mắm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Thêm</a:t>
            </a:r>
            <a:r>
              <a:rPr lang="en-US" sz="2800" dirty="0" smtClean="0"/>
              <a:t>: 4 </a:t>
            </a:r>
            <a:r>
              <a:rPr lang="en-US" sz="2800" dirty="0" err="1" smtClean="0"/>
              <a:t>thùng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mắm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: … </a:t>
            </a:r>
            <a:r>
              <a:rPr lang="en-US" sz="2800" dirty="0" err="1" smtClean="0"/>
              <a:t>thùng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mắ</a:t>
            </a:r>
            <a:r>
              <a:rPr lang="en-US" sz="2400" dirty="0" err="1" smtClean="0"/>
              <a:t>m</a:t>
            </a:r>
            <a:r>
              <a:rPr lang="en-US" sz="2800" dirty="0" smtClean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275215" y="3789355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 smtClean="0">
                <a:solidFill>
                  <a:schemeClr val="tx2"/>
                </a:solidFill>
              </a:rPr>
              <a:t>Bài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giải</a:t>
            </a:r>
            <a:endParaRPr lang="en-US" sz="2800" i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tx2"/>
                </a:solidFill>
              </a:rPr>
              <a:t>Có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tất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cả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thùng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nước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mắm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là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18 + 4 = 22 (</a:t>
            </a:r>
            <a:r>
              <a:rPr lang="en-US" sz="2800" dirty="0" err="1" smtClean="0">
                <a:solidFill>
                  <a:schemeClr val="tx2"/>
                </a:solidFill>
              </a:rPr>
              <a:t>thùng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tx2"/>
                </a:solidFill>
              </a:rPr>
              <a:t>Đáp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smtClean="0">
                <a:solidFill>
                  <a:schemeClr val="tx2"/>
                </a:solidFill>
              </a:rPr>
              <a:t>: 22 </a:t>
            </a:r>
            <a:r>
              <a:rPr lang="en-US" sz="2800" dirty="0" err="1" smtClean="0">
                <a:solidFill>
                  <a:schemeClr val="tx2"/>
                </a:solidFill>
              </a:rPr>
              <a:t>thùng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309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宋体</vt:lpstr>
      <vt:lpstr>Arial</vt:lpstr>
      <vt:lpstr>Calibri</vt:lpstr>
      <vt:lpstr>Calibri Light</vt:lpstr>
      <vt:lpstr>等线</vt:lpstr>
      <vt:lpstr>DomCasual</vt:lpstr>
      <vt:lpstr>Montserrat Medium</vt:lpstr>
      <vt:lpstr>Times New Roman</vt:lpstr>
      <vt:lpstr>UTM Cookies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58</cp:revision>
  <dcterms:created xsi:type="dcterms:W3CDTF">2021-06-02T01:34:28Z</dcterms:created>
  <dcterms:modified xsi:type="dcterms:W3CDTF">2025-01-06T08:45:18Z</dcterms:modified>
</cp:coreProperties>
</file>