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007577284" r:id="rId2"/>
    <p:sldId id="2007577340" r:id="rId3"/>
    <p:sldId id="2007577341" r:id="rId4"/>
    <p:sldId id="479" r:id="rId5"/>
    <p:sldId id="480" r:id="rId6"/>
    <p:sldId id="2007577390" r:id="rId7"/>
    <p:sldId id="2007577392" r:id="rId8"/>
    <p:sldId id="2007577391" r:id="rId9"/>
    <p:sldId id="2007577393" r:id="rId10"/>
    <p:sldId id="268" r:id="rId11"/>
    <p:sldId id="2007577385" r:id="rId12"/>
    <p:sldId id="2007577389" r:id="rId13"/>
    <p:sldId id="2007577292" r:id="rId14"/>
    <p:sldId id="2007577370" r:id="rId15"/>
    <p:sldId id="2007577371" r:id="rId16"/>
    <p:sldId id="850" r:id="rId17"/>
    <p:sldId id="835" r:id="rId18"/>
    <p:sldId id="838" r:id="rId19"/>
    <p:sldId id="839" r:id="rId20"/>
    <p:sldId id="840" r:id="rId21"/>
    <p:sldId id="2007577399" r:id="rId22"/>
    <p:sldId id="2007577400" r:id="rId23"/>
    <p:sldId id="2007577394" r:id="rId24"/>
    <p:sldId id="844" r:id="rId25"/>
    <p:sldId id="845" r:id="rId26"/>
    <p:sldId id="846" r:id="rId27"/>
    <p:sldId id="2007577395" r:id="rId28"/>
    <p:sldId id="2007577396" r:id="rId29"/>
    <p:sldId id="2007577397" r:id="rId30"/>
    <p:sldId id="2007577398" r:id="rId31"/>
    <p:sldId id="849" r:id="rId32"/>
    <p:sldId id="20075772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B"/>
    <a:srgbClr val="F4F4F4"/>
    <a:srgbClr val="FFFFFF"/>
    <a:srgbClr val="C6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768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33CD2-86DF-406E-A4FC-3ABFBFB99C6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0C162-5524-4873-8886-8281F278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5DE3-0CE3-99FE-82F1-D00B589E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D7C7D-DDB8-C0AB-7C02-8EDA1793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4BE4-9149-5492-4F56-B230FEF2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9BB50-016F-A048-3FA9-6ED9BAA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1D0CB-1E1E-CF17-2F05-91C9CA41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0E81-EF2C-4354-2EDC-0D76F228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32913-1B91-E750-18B6-A61942CD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552A-57A6-00B5-6158-51A000A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DBDE3-E62A-CE2B-5B3A-9ECFB034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6067F-6B28-423D-1A89-17752D4E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F282A-8EBB-06D6-10DC-B6E43A440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6898F-6BD5-3E69-878E-C9F95ABE7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E623-A825-FE0D-FD65-5A3ECC87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5CD4A-6A1D-2D8E-0F38-01DBA4CA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4B72-8BF5-BB66-AA5C-D66001F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8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0603-7090-8BC3-16E2-59D59577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8DD89-B6F2-6CB0-5D0E-D9BF72B9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C6F6C-C5F0-AE1C-5603-75267E6F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1DE5-516F-8545-004D-EF729013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5973-99F6-A3F5-C3B1-DEC63FC3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E949-1337-722A-3AD0-ED4AFDD1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C9E26-81EC-8730-A91A-3A542A6B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B7C6-C240-8074-1775-D83C590D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A7514-AA12-24B5-2C51-CF3B3FCF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8E16E-0821-E780-3456-C5721D44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E1F2-C4BC-D87D-2A67-DE4270C9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57B3-DCC2-75A7-7300-55B1DA91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6D19E-5693-53B9-ADFB-1D0DDF75B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0C9E8-1B05-F6EE-B23C-889427CB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A90D8-0D09-2A23-4DC6-B744BC57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0F56B-E3E2-CEE9-7DFC-4C241A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DB77-C0BE-EFDC-8E9F-6FD7D3DC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45E91-FFA5-597E-62C5-E9C78058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B230-8AE1-ADBA-C6E7-D9230665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73353-4306-BC24-833D-BA7E9332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58FC7-FB8C-8493-7DD2-C9AE20F18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8B5D7-CA58-C1E2-1D56-061720F8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E12CB-F0E4-0549-5FAE-08B1FDA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17F5-A44B-C2CE-D848-699C91FA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849D-8E1B-5DCE-340D-A66216B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92C3A-590E-F704-5F52-359A8F5A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C4A4B-7F64-0F7C-6683-7B518742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1036F-9A4A-0734-4818-8BEB727D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D5EB5-56A0-7CEF-292A-C2AB88C1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5F8B4-872B-24E7-B1C3-522D501B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9F745-301F-C74B-6B7B-95F2861E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4833-8E02-04C3-587C-7396D109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CB8DB-E756-27BA-53D3-F2F4C78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9B56E-2521-0D57-8974-476505A7A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2B533-C88E-93D8-55B9-1C5316E2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6AB61-B3AA-6F53-4F5D-8BD111A6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3D653-FEE7-03A5-0739-5A49ADFA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6D67-40BF-4923-0980-14412A05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94160-73D2-FA40-0702-90F4BD19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E09E-9139-BE5B-03E9-50881098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4A6B9-4B01-5275-41B3-AA123E3A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103E2-E46C-F9EE-B810-B555CEE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D8A82-E956-814B-7E90-7A30F1DA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blue sky and clouds&#10;&#10;Description automatically generated">
            <a:extLst>
              <a:ext uri="{FF2B5EF4-FFF2-40B4-BE49-F238E27FC236}">
                <a16:creationId xmlns:a16="http://schemas.microsoft.com/office/drawing/2014/main" id="{29084B2D-92E8-B191-9693-F5407660B1E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12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28.png"/><Relationship Id="rId12" Type="http://schemas.openxmlformats.org/officeDocument/2006/relationships/image" Target="../media/image31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28.png"/><Relationship Id="rId12" Type="http://schemas.openxmlformats.org/officeDocument/2006/relationships/image" Target="../media/image31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37D8F58-03D7-1AF9-522E-C9E4707D5BB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10275248" y="151942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96701">
            <a:off x="1410589" y="1642461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1034178" y="2133071"/>
            <a:ext cx="1040807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Our summer holiday</a:t>
            </a:r>
          </a:p>
        </p:txBody>
      </p:sp>
      <p:sp>
        <p:nvSpPr>
          <p:cNvPr id="24" name="Google Shape;1586;p38">
            <a:extLst>
              <a:ext uri="{FF2B5EF4-FFF2-40B4-BE49-F238E27FC236}">
                <a16:creationId xmlns:a16="http://schemas.microsoft.com/office/drawing/2014/main" id="{86BE1041-2D42-CD83-70D9-21FD377544AC}"/>
              </a:ext>
            </a:extLst>
          </p:cNvPr>
          <p:cNvSpPr txBox="1">
            <a:spLocks/>
          </p:cNvSpPr>
          <p:nvPr/>
        </p:nvSpPr>
        <p:spPr>
          <a:xfrm>
            <a:off x="2069144" y="838200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>
                <a:solidFill>
                  <a:srgbClr val="F08F5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10</a:t>
            </a:r>
            <a:endParaRPr lang="en-US" sz="4000" b="1">
              <a:solidFill>
                <a:srgbClr val="F08F5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84E706-0102-F97B-2DDF-CA6D0386CEF8}"/>
              </a:ext>
            </a:extLst>
          </p:cNvPr>
          <p:cNvGrpSpPr/>
          <p:nvPr/>
        </p:nvGrpSpPr>
        <p:grpSpPr>
          <a:xfrm>
            <a:off x="3835400" y="3855903"/>
            <a:ext cx="4521200" cy="525597"/>
            <a:chOff x="8517469" y="8626817"/>
            <a:chExt cx="9042400" cy="1051194"/>
          </a:xfrm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2D10ED45-9E03-2427-A344-20F05A5EC193}"/>
                </a:ext>
              </a:extLst>
            </p:cNvPr>
            <p:cNvSpPr/>
            <p:nvPr/>
          </p:nvSpPr>
          <p:spPr>
            <a:xfrm>
              <a:off x="9561833" y="8647782"/>
              <a:ext cx="6729155" cy="1009265"/>
            </a:xfrm>
            <a:custGeom>
              <a:avLst/>
              <a:gdLst/>
              <a:ahLst/>
              <a:cxnLst/>
              <a:rect l="l" t="t" r="r" b="b"/>
              <a:pathLst>
                <a:path w="1103341" h="243348">
                  <a:moveTo>
                    <a:pt x="0" y="0"/>
                  </a:moveTo>
                  <a:lnTo>
                    <a:pt x="1103341" y="0"/>
                  </a:lnTo>
                  <a:lnTo>
                    <a:pt x="1103341" y="243348"/>
                  </a:lnTo>
                  <a:lnTo>
                    <a:pt x="0" y="243348"/>
                  </a:lnTo>
                  <a:close/>
                </a:path>
              </a:pathLst>
            </a:custGeom>
            <a:solidFill>
              <a:srgbClr val="F08F5E"/>
            </a:solidFill>
          </p:spPr>
        </p:sp>
        <p:sp>
          <p:nvSpPr>
            <p:cNvPr id="27" name="Google Shape;1587;p38">
              <a:extLst>
                <a:ext uri="{FF2B5EF4-FFF2-40B4-BE49-F238E27FC236}">
                  <a16:creationId xmlns:a16="http://schemas.microsoft.com/office/drawing/2014/main" id="{34D729A1-4681-C4A0-3B0A-62049E3AB549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2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E769E0A-253E-1E5C-86C6-A438E7FE949D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86EF98-28E3-EE45-F4E9-464171761EA1}"/>
              </a:ext>
            </a:extLst>
          </p:cNvPr>
          <p:cNvGrpSpPr/>
          <p:nvPr/>
        </p:nvGrpSpPr>
        <p:grpSpPr>
          <a:xfrm>
            <a:off x="0" y="20451"/>
            <a:ext cx="12587153" cy="6837549"/>
            <a:chOff x="0" y="20451"/>
            <a:chExt cx="12587153" cy="68375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D68D56-0FD3-977C-8601-A74BD21DD835}"/>
                </a:ext>
              </a:extLst>
            </p:cNvPr>
            <p:cNvGrpSpPr/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01A6937-5150-8980-E292-3471CBD233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3927A9F-FE3E-3D40-33B5-80B62C1B4165}"/>
                  </a:ext>
                </a:extLst>
              </p:cNvPr>
              <p:cNvPicPr/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0ACC78-7E50-D150-F1AC-AB611B1BAC4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24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340C15-DBBC-FF02-1922-2D8E8379EA7E}"/>
              </a:ext>
            </a:extLst>
          </p:cNvPr>
          <p:cNvSpPr/>
          <p:nvPr/>
        </p:nvSpPr>
        <p:spPr>
          <a:xfrm>
            <a:off x="7608737" y="4860024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Exit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D6BF93-14C0-6978-57F4-14D6164DE94D}"/>
              </a:ext>
            </a:extLst>
          </p:cNvPr>
          <p:cNvGrpSpPr/>
          <p:nvPr/>
        </p:nvGrpSpPr>
        <p:grpSpPr>
          <a:xfrm>
            <a:off x="2130226" y="1376229"/>
            <a:ext cx="4278088" cy="4587874"/>
            <a:chOff x="6516548" y="2210766"/>
            <a:chExt cx="3857540" cy="4136873"/>
          </a:xfrm>
        </p:grpSpPr>
        <p:pic>
          <p:nvPicPr>
            <p:cNvPr id="27" name="Picture 2" descr="Crab clipart">
              <a:extLst>
                <a:ext uri="{FF2B5EF4-FFF2-40B4-BE49-F238E27FC236}">
                  <a16:creationId xmlns:a16="http://schemas.microsoft.com/office/drawing/2014/main" id="{6493A07D-75C3-D06A-0813-47319B27D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BBC1930-8977-6487-1668-ED3FAED34A75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1" i="0" u="none" strike="noStrike" cap="none" normalizeH="0" baseline="0">
                <a:ln>
                  <a:noFill/>
                </a:ln>
                <a:solidFill>
                  <a:srgbClr val="604B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 descr="Crab clipart">
              <a:extLst>
                <a:ext uri="{FF2B5EF4-FFF2-40B4-BE49-F238E27FC236}">
                  <a16:creationId xmlns:a16="http://schemas.microsoft.com/office/drawing/2014/main" id="{9CBC2C58-9F4E-9215-1DBD-10386AA5DC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FF19AB3-35CD-A88D-3AA1-A9AE5ED30BF4}"/>
              </a:ext>
            </a:extLst>
          </p:cNvPr>
          <p:cNvSpPr txBox="1"/>
          <p:nvPr/>
        </p:nvSpPr>
        <p:spPr>
          <a:xfrm>
            <a:off x="2110709" y="2385308"/>
            <a:ext cx="4278088" cy="1550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Goodjob!</a:t>
            </a:r>
            <a:endParaRPr lang="ru-RU" sz="66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9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applause.wav"/>
          </p:stSnd>
        </p:sndAc>
      </p:transition>
    </mc:Choice>
    <mc:Fallback xmlns="">
      <p:transition spd="slow" advClick="0">
        <p:sndAc>
          <p:stSnd>
            <p:snd r:embed="rId12" name="applaus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7783200-21D5-B4FA-3185-38EED3428A06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520373" y="182518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907923" y="1745850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21500" b="1">
              <a:ln w="9525">
                <a:solidFill>
                  <a:schemeClr val="bg1"/>
                </a:solidFill>
                <a:prstDash val="solid"/>
              </a:ln>
              <a:solidFill>
                <a:srgbClr val="FF6D7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18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161476" y="392119"/>
            <a:ext cx="142444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499" y="645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4720740" y="1652832"/>
            <a:ext cx="1400988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761730" y="1652832"/>
            <a:ext cx="4359998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121728" y="1652832"/>
            <a:ext cx="1558023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121728" y="1652832"/>
            <a:ext cx="4502683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2726314" y="477520"/>
            <a:ext cx="6461574" cy="548640"/>
          </a:xfrm>
          <a:prstGeom prst="wedgeRoundRectCallout">
            <a:avLst>
              <a:gd name="adj1" fmla="val -55903"/>
              <a:gd name="adj2" fmla="val -463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03952" y="4807555"/>
            <a:ext cx="3494767" cy="1171307"/>
            <a:chOff x="4142213" y="3183324"/>
            <a:chExt cx="5051757" cy="195946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7495F2D-9690-2429-509B-06EBDB275F1E}"/>
              </a:ext>
            </a:extLst>
          </p:cNvPr>
          <p:cNvSpPr/>
          <p:nvPr/>
        </p:nvSpPr>
        <p:spPr>
          <a:xfrm>
            <a:off x="3410259" y="1104192"/>
            <a:ext cx="5422937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 was in _________.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2B86F3C-2615-853F-093D-12672F916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0676" r="419" b="6324"/>
          <a:stretch/>
        </p:blipFill>
        <p:spPr>
          <a:xfrm>
            <a:off x="370549" y="4490882"/>
            <a:ext cx="11173103" cy="1414273"/>
          </a:xfrm>
          <a:prstGeom prst="roundRect">
            <a:avLst>
              <a:gd name="adj" fmla="val 8046"/>
            </a:avLst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35D7774-D488-CB09-20AF-41A87552CF6E}"/>
              </a:ext>
            </a:extLst>
          </p:cNvPr>
          <p:cNvSpPr txBox="1">
            <a:spLocks/>
          </p:cNvSpPr>
          <p:nvPr/>
        </p:nvSpPr>
        <p:spPr>
          <a:xfrm>
            <a:off x="648348" y="5753083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64B7EBD-AFFE-A81C-383A-D923B2EF0C60}"/>
              </a:ext>
            </a:extLst>
          </p:cNvPr>
          <p:cNvSpPr txBox="1">
            <a:spLocks/>
          </p:cNvSpPr>
          <p:nvPr/>
        </p:nvSpPr>
        <p:spPr>
          <a:xfrm>
            <a:off x="3546248" y="5728040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20C0DCE-DB6A-6EA2-DCF1-FA99D41BF449}"/>
              </a:ext>
            </a:extLst>
          </p:cNvPr>
          <p:cNvSpPr txBox="1">
            <a:spLocks/>
          </p:cNvSpPr>
          <p:nvPr/>
        </p:nvSpPr>
        <p:spPr>
          <a:xfrm>
            <a:off x="6444148" y="5764893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D8F4558-3D7A-FA81-CA8D-27E802E6FD19}"/>
              </a:ext>
            </a:extLst>
          </p:cNvPr>
          <p:cNvSpPr txBox="1">
            <a:spLocks/>
          </p:cNvSpPr>
          <p:nvPr/>
        </p:nvSpPr>
        <p:spPr>
          <a:xfrm>
            <a:off x="9238093" y="5728040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Bangkok</a:t>
            </a:r>
          </a:p>
        </p:txBody>
      </p:sp>
    </p:spTree>
    <p:extLst>
      <p:ext uri="{BB962C8B-B14F-4D97-AF65-F5344CB8AC3E}">
        <p14:creationId xmlns:p14="http://schemas.microsoft.com/office/powerpoint/2010/main" val="13719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3525228" y="1926107"/>
            <a:ext cx="2047614" cy="790907"/>
            <a:chOff x="1918995" y="3690666"/>
            <a:chExt cx="1381873" cy="533759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4048650" y="5118457"/>
            <a:ext cx="1705511" cy="720038"/>
            <a:chOff x="1465986" y="3587904"/>
            <a:chExt cx="1150998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340695C-DA16-BE90-5E62-E5764EC16DA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match.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295C874-DD55-1F49-1B23-2414C22C6F45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C0530C9-11F6-10A3-8996-899D3B4CFA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13" y="193540"/>
            <a:ext cx="641227" cy="6357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570529-FCAB-CAFF-BCBA-95E8F4FFFD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1677"/>
          <a:stretch/>
        </p:blipFill>
        <p:spPr>
          <a:xfrm>
            <a:off x="502920" y="991109"/>
            <a:ext cx="11186160" cy="21823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E730D6-2747-2A4A-B37B-CED2400147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2160"/>
          <a:stretch/>
        </p:blipFill>
        <p:spPr>
          <a:xfrm>
            <a:off x="502920" y="4731692"/>
            <a:ext cx="11186160" cy="1415908"/>
          </a:xfrm>
          <a:prstGeom prst="roundRect">
            <a:avLst>
              <a:gd name="adj" fmla="val 18102"/>
            </a:avLst>
          </a:prstGeom>
        </p:spPr>
      </p:pic>
      <p:pic>
        <p:nvPicPr>
          <p:cNvPr id="2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C9C7293-B012-9C40-CF43-9D7E44266D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93" y="1019505"/>
            <a:ext cx="488827" cy="484649"/>
          </a:xfrm>
          <a:prstGeom prst="rect">
            <a:avLst/>
          </a:prstGeom>
        </p:spPr>
      </p:pic>
      <p:pic>
        <p:nvPicPr>
          <p:cNvPr id="2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FE5B198-A8FA-32AB-1DE7-697EFC4FE6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34" y="1019505"/>
            <a:ext cx="488827" cy="484649"/>
          </a:xfrm>
          <a:prstGeom prst="rect">
            <a:avLst/>
          </a:prstGeom>
        </p:spPr>
      </p:pic>
      <p:pic>
        <p:nvPicPr>
          <p:cNvPr id="2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0BC7CD1-0D68-FE76-9F61-F25BC93C0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75" y="1019505"/>
            <a:ext cx="488827" cy="484649"/>
          </a:xfrm>
          <a:prstGeom prst="rect">
            <a:avLst/>
          </a:prstGeom>
        </p:spPr>
      </p:pic>
      <p:pic>
        <p:nvPicPr>
          <p:cNvPr id="3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F5A0FE9-BF6C-E175-9208-351382A85A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217" y="1019505"/>
            <a:ext cx="488827" cy="484649"/>
          </a:xfrm>
          <a:prstGeom prst="rect">
            <a:avLst/>
          </a:prstGeom>
        </p:spPr>
      </p:pic>
      <p:cxnSp>
        <p:nvCxnSpPr>
          <p:cNvPr id="4" name="Mspham-0936082789">
            <a:extLst>
              <a:ext uri="{FF2B5EF4-FFF2-40B4-BE49-F238E27FC236}">
                <a16:creationId xmlns:a16="http://schemas.microsoft.com/office/drawing/2014/main" id="{DA4B2944-A3E5-4311-3A3D-074B9DE3A68A}"/>
              </a:ext>
            </a:extLst>
          </p:cNvPr>
          <p:cNvCxnSpPr>
            <a:cxnSpLocks/>
          </p:cNvCxnSpPr>
          <p:nvPr/>
        </p:nvCxnSpPr>
        <p:spPr>
          <a:xfrm>
            <a:off x="1464906" y="3051110"/>
            <a:ext cx="8310690" cy="18602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06D86F39-E9BD-B154-BE38-1B98B07A6BA8}"/>
              </a:ext>
            </a:extLst>
          </p:cNvPr>
          <p:cNvCxnSpPr>
            <a:cxnSpLocks/>
          </p:cNvCxnSpPr>
          <p:nvPr/>
        </p:nvCxnSpPr>
        <p:spPr>
          <a:xfrm>
            <a:off x="4631094" y="3051110"/>
            <a:ext cx="2966910" cy="1784841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id="{820E8F45-D230-9168-C164-6A80CAFDDCA9}"/>
              </a:ext>
            </a:extLst>
          </p:cNvPr>
          <p:cNvCxnSpPr>
            <a:cxnSpLocks/>
          </p:cNvCxnSpPr>
          <p:nvPr/>
        </p:nvCxnSpPr>
        <p:spPr>
          <a:xfrm flipH="1">
            <a:off x="2630078" y="3051110"/>
            <a:ext cx="5167204" cy="186025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AD182EC7-61E4-65E6-6227-2F2DB2CBD0A7}"/>
              </a:ext>
            </a:extLst>
          </p:cNvPr>
          <p:cNvCxnSpPr>
            <a:cxnSpLocks/>
          </p:cNvCxnSpPr>
          <p:nvPr/>
        </p:nvCxnSpPr>
        <p:spPr>
          <a:xfrm flipH="1">
            <a:off x="5572842" y="3051110"/>
            <a:ext cx="5390628" cy="186025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5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0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0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0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0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7ADC03D-42E7-ABDD-AFF3-C5CC71CA859E}"/>
              </a:ext>
            </a:extLst>
          </p:cNvPr>
          <p:cNvGrpSpPr/>
          <p:nvPr/>
        </p:nvGrpSpPr>
        <p:grpSpPr>
          <a:xfrm>
            <a:off x="1739271" y="1613631"/>
            <a:ext cx="1705511" cy="720038"/>
            <a:chOff x="1465986" y="3587904"/>
            <a:chExt cx="1150998" cy="485932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5839BDE8-C5BE-43D2-913D-7CDFFDB63569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A4596517-0F2B-5C2E-E8B4-30B7C4539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E032C-6282-3A26-812D-CDD3A3C5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95" y="829286"/>
            <a:ext cx="2651990" cy="221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8BC4B9-EBF4-4C47-6745-29AB60AA2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372" y="3971009"/>
            <a:ext cx="2487384" cy="221304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41262A04-9046-9464-1E69-A3107B00429F}"/>
              </a:ext>
            </a:extLst>
          </p:cNvPr>
          <p:cNvSpPr txBox="1">
            <a:spLocks/>
          </p:cNvSpPr>
          <p:nvPr/>
        </p:nvSpPr>
        <p:spPr>
          <a:xfrm>
            <a:off x="878615" y="992437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8A4E8A71-F270-56D9-6B64-35FB40E540FF}"/>
              </a:ext>
            </a:extLst>
          </p:cNvPr>
          <p:cNvSpPr txBox="1">
            <a:spLocks/>
          </p:cNvSpPr>
          <p:nvPr/>
        </p:nvSpPr>
        <p:spPr>
          <a:xfrm>
            <a:off x="878615" y="4121926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6F281FA5-C261-A9EE-9A53-FE9BDE9F9603}"/>
              </a:ext>
            </a:extLst>
          </p:cNvPr>
          <p:cNvSpPr txBox="1">
            <a:spLocks/>
          </p:cNvSpPr>
          <p:nvPr/>
        </p:nvSpPr>
        <p:spPr>
          <a:xfrm>
            <a:off x="5093678" y="910861"/>
            <a:ext cx="6072161" cy="204988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last summner, Mai?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in ___________.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a bog city?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______, it is.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39D97241-4F02-91E5-924E-57990363C0A4}"/>
              </a:ext>
            </a:extLst>
          </p:cNvPr>
          <p:cNvSpPr txBox="1">
            <a:spLocks/>
          </p:cNvSpPr>
          <p:nvPr/>
        </p:nvSpPr>
        <p:spPr>
          <a:xfrm>
            <a:off x="4917440" y="3897251"/>
            <a:ext cx="7132320" cy="26002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last summner, Nam?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 in Sydney. Were you in Sydney, too?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______, I wasn’t.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CB1CB5A4-4A8E-7381-45C5-1E02A29F5FC6}"/>
              </a:ext>
            </a:extLst>
          </p:cNvPr>
          <p:cNvSpPr txBox="1">
            <a:spLocks/>
          </p:cNvSpPr>
          <p:nvPr/>
        </p:nvSpPr>
        <p:spPr>
          <a:xfrm>
            <a:off x="6786880" y="1350392"/>
            <a:ext cx="212666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90E67AE0-3FB8-6897-B7DC-5DC1B085A4DB}"/>
              </a:ext>
            </a:extLst>
          </p:cNvPr>
          <p:cNvSpPr txBox="1">
            <a:spLocks/>
          </p:cNvSpPr>
          <p:nvPr/>
        </p:nvSpPr>
        <p:spPr>
          <a:xfrm>
            <a:off x="5588000" y="5316433"/>
            <a:ext cx="1387052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AFE26734-7F1A-83EF-D136-05460A6EAE4D}"/>
              </a:ext>
            </a:extLst>
          </p:cNvPr>
          <p:cNvSpPr txBox="1">
            <a:spLocks/>
          </p:cNvSpPr>
          <p:nvPr/>
        </p:nvSpPr>
        <p:spPr>
          <a:xfrm>
            <a:off x="5709920" y="4875043"/>
            <a:ext cx="1469733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A47AAC9-9CCE-1277-A2B2-5F21E7B2B009}"/>
              </a:ext>
            </a:extLst>
          </p:cNvPr>
          <p:cNvSpPr txBox="1">
            <a:spLocks/>
          </p:cNvSpPr>
          <p:nvPr/>
        </p:nvSpPr>
        <p:spPr>
          <a:xfrm>
            <a:off x="5709920" y="2305295"/>
            <a:ext cx="200474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</a:t>
            </a:r>
          </a:p>
        </p:txBody>
      </p:sp>
    </p:spTree>
    <p:extLst>
      <p:ext uri="{BB962C8B-B14F-4D97-AF65-F5344CB8AC3E}">
        <p14:creationId xmlns:p14="http://schemas.microsoft.com/office/powerpoint/2010/main" val="30334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3606800" y="68138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Making sentences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B2ABED-BDF2-6A66-8E11-B37ACAC85631}"/>
              </a:ext>
            </a:extLst>
          </p:cNvPr>
          <p:cNvGrpSpPr/>
          <p:nvPr/>
        </p:nvGrpSpPr>
        <p:grpSpPr>
          <a:xfrm>
            <a:off x="7581900" y="2002876"/>
            <a:ext cx="1705511" cy="720038"/>
            <a:chOff x="1465986" y="3587904"/>
            <a:chExt cx="1150998" cy="485932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BC104A2E-F1E5-4D95-5A0D-B6F3D56C72EC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31213D87-31D6-D0F1-5FC6-E20557FF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3666DA-67B3-24BD-D525-66B3E0857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82" y="1426517"/>
            <a:ext cx="11444675" cy="47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79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</p:txBody>
      </p:sp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16524" y="2297889"/>
            <a:ext cx="1129836" cy="1131111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17463" y="2056233"/>
            <a:ext cx="1131111" cy="1131111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2667" y="-30858"/>
            <a:ext cx="1131111" cy="1131111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3932" y="932327"/>
            <a:ext cx="1129836" cy="1131111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13072" y="4992366"/>
            <a:ext cx="1131110" cy="112983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354830" y="1663173"/>
            <a:ext cx="9316335" cy="3329193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prstTxWarp prst="textArchUp">
              <a:avLst>
                <a:gd name="adj" fmla="val 12334654"/>
              </a:avLst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3900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rPr>
              <a:t>Playing with the seal!</a:t>
            </a:r>
            <a:endParaRPr lang="en-US" sz="239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8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81008" y="1312650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39582" y="597769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68793" y="608594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5661" y="157636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8162" y="3616981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935451" y="4111748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were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1963121" y="205542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Where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3" name="MsPham-0936082789">
            <a:extLst>
              <a:ext uri="{FF2B5EF4-FFF2-40B4-BE49-F238E27FC236}">
                <a16:creationId xmlns:a16="http://schemas.microsoft.com/office/drawing/2014/main" id="{1AF6D5B5-D93D-405B-B898-F641FD2DFF91}"/>
              </a:ext>
            </a:extLst>
          </p:cNvPr>
          <p:cNvSpPr txBox="1">
            <a:spLocks/>
          </p:cNvSpPr>
          <p:nvPr/>
        </p:nvSpPr>
        <p:spPr>
          <a:xfrm>
            <a:off x="3789547" y="1034348"/>
            <a:ext cx="1570114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summer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you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975476" y="178211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?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951314" y="1005213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last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46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6544" y="93418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61708" y="93418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69126" y="93418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55878" y="93418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8460" y="93418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82372" y="934976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154057" y="1363918"/>
            <a:ext cx="10424532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" sz="2800" b="0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Where         were          you            last        summer         ?</a:t>
            </a:r>
            <a:endParaRPr lang="en-VN" sz="2800" b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58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was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.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in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Sydney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9719" y="951122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799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5E82AF-E4A5-00F1-7B2C-9CB1ADC88362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</p:spTree>
    <p:extLst>
      <p:ext uri="{BB962C8B-B14F-4D97-AF65-F5344CB8AC3E}">
        <p14:creationId xmlns:p14="http://schemas.microsoft.com/office/powerpoint/2010/main" val="80935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67795" y="84305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2959" y="84305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60377" y="84305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47129" y="84305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39711" y="84305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469054" y="1272788"/>
            <a:ext cx="10000786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I               was            in           Sydney          .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93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at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the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zoo.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was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9719" y="951122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0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67795" y="84305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2959" y="84305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60377" y="84305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47129" y="84305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39711" y="84305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469054" y="1272788"/>
            <a:ext cx="10000786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I               was            at               the           zoo.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9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?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Were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you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Tokyo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9719" y="951122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in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20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02523" y="93418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87687" y="93418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5105" y="93418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81857" y="93418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74439" y="93418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169014" y="1363918"/>
            <a:ext cx="10335554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Were           you             in           </a:t>
            </a:r>
            <a:r>
              <a:rPr lang="en-US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Tokyo           </a:t>
            </a:r>
            <a:r>
              <a:rPr lang="en"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?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5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I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,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wasn’t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.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3789" y="1021899"/>
            <a:ext cx="1325592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No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42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67795" y="84305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2959" y="84305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60377" y="84305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47129" y="84305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39711" y="84305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469054" y="1272788"/>
            <a:ext cx="10000786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No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, 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I 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wasn’t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.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34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in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Sydney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Were</a:t>
            </a:r>
            <a:endParaRPr lang="en-US" sz="28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?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9719" y="951122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you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7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02523" y="93418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87687" y="93418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5105" y="93418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81857" y="93418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74439" y="93418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169014" y="1363918"/>
            <a:ext cx="10335554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Were           you             in          </a:t>
            </a:r>
            <a:r>
              <a:rPr lang="en-US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Sydney           </a:t>
            </a:r>
            <a:r>
              <a:rPr lang="en"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?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03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was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.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Yes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,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3789" y="1021899"/>
            <a:ext cx="1325592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I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D4ABCE3-3C55-427B-A5D2-DE261FEDCFE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67795" y="84305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2959" y="84305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60377" y="84305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47129" y="84305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39711" y="84305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469054" y="1272788"/>
            <a:ext cx="10000786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No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, 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I 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wasn’t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.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55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16524" y="2297889"/>
            <a:ext cx="1129836" cy="1131111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17463" y="2056233"/>
            <a:ext cx="1131111" cy="1131111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2667" y="-30858"/>
            <a:ext cx="1131111" cy="1131111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3932" y="932327"/>
            <a:ext cx="1129836" cy="1131111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13072" y="4992366"/>
            <a:ext cx="1131110" cy="112983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90287" y="2133839"/>
            <a:ext cx="8746130" cy="2226619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Welldone !</a:t>
            </a:r>
            <a:endParaRPr lang="en-US" sz="880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73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EDEA29C-2A4A-DC22-569E-1E2C527DA8BE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716156" y="1716682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952720" y="2085021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9519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8889A7-5FC5-1F26-D05A-9006264EE4E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20451"/>
            <a:ext cx="12587153" cy="6837549"/>
            <a:chOff x="0" y="20451"/>
            <a:chExt cx="12587153" cy="68375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7CE375-A3D4-6C2B-9720-60C1432EF37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A6E7DF5-1EAC-DD4F-45C8-0A32C0D1ED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84167F3-2D52-D115-01E1-A7BC48105B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827BB0-1AA1-DCB1-CA2C-A85B1309C2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7608737" y="4860024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START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C4E501-2A8A-2CCE-20F9-E69A4805A35B}"/>
              </a:ext>
            </a:extLst>
          </p:cNvPr>
          <p:cNvGrpSpPr/>
          <p:nvPr/>
        </p:nvGrpSpPr>
        <p:grpSpPr>
          <a:xfrm>
            <a:off x="2130226" y="1376229"/>
            <a:ext cx="4278088" cy="4587874"/>
            <a:chOff x="6516548" y="2210766"/>
            <a:chExt cx="3857540" cy="4136873"/>
          </a:xfrm>
        </p:grpSpPr>
        <p:pic>
          <p:nvPicPr>
            <p:cNvPr id="7" name="Picture 2" descr="Crab clipart">
              <a:extLst>
                <a:ext uri="{FF2B5EF4-FFF2-40B4-BE49-F238E27FC236}">
                  <a16:creationId xmlns:a16="http://schemas.microsoft.com/office/drawing/2014/main" id="{5CC25052-5095-3A41-86C7-A8ACB8991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5EFD490F-37AD-65ED-A7F7-911B9DBC82B6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1" i="0" u="none" strike="noStrike" cap="none" normalizeH="0" baseline="0">
                <a:ln>
                  <a:noFill/>
                </a:ln>
                <a:solidFill>
                  <a:srgbClr val="604B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>
              <a:extLst>
                <a:ext uri="{FF2B5EF4-FFF2-40B4-BE49-F238E27FC236}">
                  <a16:creationId xmlns:a16="http://schemas.microsoft.com/office/drawing/2014/main" id="{3A1EFA6F-1895-A9E2-EAB0-D87E634BB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6CFFA9-FCD2-2A4E-A62A-EB90EACB9479}"/>
              </a:ext>
            </a:extLst>
          </p:cNvPr>
          <p:cNvSpPr txBox="1"/>
          <p:nvPr/>
        </p:nvSpPr>
        <p:spPr>
          <a:xfrm>
            <a:off x="2130226" y="1822661"/>
            <a:ext cx="427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THE FUNNY CRAB</a:t>
            </a:r>
            <a:endParaRPr lang="ru-RU" sz="48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609248"/>
      </p:ext>
    </p:extLst>
  </p:cSld>
  <p:clrMapOvr>
    <a:masterClrMapping/>
  </p:clrMapOvr>
  <p:transition spd="slow" advClick="0">
    <p:wipe dir="r"/>
    <p:sndAc>
      <p:stSnd>
        <p:snd r:embed="rId2" name="drumroll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Bangkok.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26747-D5F0-DB3A-5163-6D9794E5B6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" t="1256" r="50922" b="59523"/>
          <a:stretch/>
        </p:blipFill>
        <p:spPr>
          <a:xfrm>
            <a:off x="7032140" y="1219550"/>
            <a:ext cx="2863694" cy="17933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E4A1C2-131A-359A-3657-064FCC9BAF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" t="1256" r="50922" b="59523"/>
          <a:stretch/>
        </p:blipFill>
        <p:spPr>
          <a:xfrm>
            <a:off x="13266781" y="1201853"/>
            <a:ext cx="2863694" cy="17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Tokyo.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FB1189-2E58-EF0A-EF49-69BD694097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65" t="55766" r="1035" b="982"/>
          <a:stretch/>
        </p:blipFill>
        <p:spPr>
          <a:xfrm>
            <a:off x="7208384" y="1109704"/>
            <a:ext cx="2658131" cy="19776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5CBF0B-5851-040D-CE12-47A6E15D8C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65" t="55766" r="1035" b="982"/>
          <a:stretch/>
        </p:blipFill>
        <p:spPr>
          <a:xfrm>
            <a:off x="13319740" y="1199410"/>
            <a:ext cx="2658131" cy="197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8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London.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E6998-A98C-D813-18E2-46E34BB8BF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9" t="46358" r="54560" b="9615"/>
          <a:stretch/>
        </p:blipFill>
        <p:spPr>
          <a:xfrm>
            <a:off x="7212178" y="1091984"/>
            <a:ext cx="2537630" cy="2013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D9316C-70C4-8EA4-4167-90238C827F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9" t="46358" r="54560" b="9615"/>
          <a:stretch/>
        </p:blipFill>
        <p:spPr>
          <a:xfrm>
            <a:off x="13464956" y="1078327"/>
            <a:ext cx="2537630" cy="201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Sydney.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625D4A-FE41-DCFE-2040-71DB6BA374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97" t="8828" r="1642" b="51950"/>
          <a:stretch/>
        </p:blipFill>
        <p:spPr>
          <a:xfrm>
            <a:off x="7105342" y="1178476"/>
            <a:ext cx="2856609" cy="17933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7F1FAE-357F-CAD7-781D-DB4EA5C641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97" t="8828" r="1642" b="51950"/>
          <a:stretch/>
        </p:blipFill>
        <p:spPr>
          <a:xfrm>
            <a:off x="13243849" y="1201853"/>
            <a:ext cx="2856609" cy="17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6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the countryside.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45353-9BEB-7064-2B3E-D5673B3A9C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23" t="54431"/>
          <a:stretch/>
        </p:blipFill>
        <p:spPr>
          <a:xfrm>
            <a:off x="7260437" y="1191706"/>
            <a:ext cx="2798744" cy="1952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BAEA6-20BD-809B-2387-93442B941E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23" t="54431"/>
          <a:stretch/>
        </p:blipFill>
        <p:spPr>
          <a:xfrm>
            <a:off x="13203842" y="1168831"/>
            <a:ext cx="2798744" cy="19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7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947</Words>
  <Application>Microsoft Office PowerPoint</Application>
  <PresentationFormat>Widescreen</PresentationFormat>
  <Paragraphs>171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.VnAristote</vt:lpstr>
      <vt:lpstr>.VnBlack</vt:lpstr>
      <vt:lpstr>.VnCooper</vt:lpstr>
      <vt:lpstr>.VnHelvetIns</vt:lpstr>
      <vt:lpstr>.VnHelvetInsH</vt:lpstr>
      <vt:lpstr>Arial</vt:lpstr>
      <vt:lpstr>Calibri</vt:lpstr>
      <vt:lpstr>Calibri Light</vt:lpstr>
      <vt:lpstr>Comic Sans MS</vt:lpstr>
      <vt:lpstr>Cooper Black</vt:lpstr>
      <vt:lpstr>Franklin Gothic Demi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54</cp:revision>
  <dcterms:created xsi:type="dcterms:W3CDTF">2023-08-09T08:46:57Z</dcterms:created>
  <dcterms:modified xsi:type="dcterms:W3CDTF">2023-08-12T02:38:57Z</dcterms:modified>
</cp:coreProperties>
</file>