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8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8B764-8A4C-9EDF-C348-74F7A3F49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54D1E-38A0-19D4-7F73-BEDBA714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BD640-4179-5C9F-68E9-3B02A5DB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399-2B16-4205-B150-8DED93F7119C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D0EC8-0501-0BDE-4EFD-A42A7789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1529A-449C-487A-AF20-3E1BF160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272B-2E72-44C4-A735-78404BEE8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4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0E07-5212-2AB9-A6A2-C93D4E96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9B7D9-DE4F-3299-0754-76959B27A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A6A26-B2C1-EA3D-3053-24AA11AA1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399-2B16-4205-B150-8DED93F7119C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B7F70-79DE-389A-4BCD-2AE1DA0D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B934B-B0CB-AA63-6E60-85580483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272B-2E72-44C4-A735-78404BEE8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6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130FF-0E1A-50DB-9594-C985D5408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FF56C-4AC4-D7E9-5147-2803541E7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210C3-8CCA-BE9C-4996-3B9FB20D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399-2B16-4205-B150-8DED93F7119C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A82D6-8C91-C2A4-2116-F0F11D88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DE66F-2330-5D5D-0D60-46AD0530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272B-2E72-44C4-A735-78404BEE8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DE9A-F3E1-01ED-AA91-96FE8EF5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A1DD1-3D47-D148-556B-6DD35FA81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68B3A-AC9F-4BC8-B331-37D69499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399-2B16-4205-B150-8DED93F7119C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2C78E-28CA-0D71-7803-E24F234E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3E8A5-7FB3-4BF7-05CF-C9892E8A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272B-2E72-44C4-A735-78404BEE8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7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E840-FF4E-5101-6037-89CCAB24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A6B71-5971-6943-0448-BB7305DE5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7E439-BCFA-3835-4C51-913ECC03C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399-2B16-4205-B150-8DED93F7119C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99798-6288-8E1B-93EB-EB864FFB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33D26-D8B5-F400-090B-67B7A8F0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272B-2E72-44C4-A735-78404BEE8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7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8906-CC29-D5C0-97D8-7B60501C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7C19-1010-E7D9-67E1-7AAC84AA9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2F016-3602-7C79-EB22-00FFBEF08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951D3-DE80-3B3A-1447-79533C180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399-2B16-4205-B150-8DED93F7119C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07C34-8A40-2857-CD94-8807C812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65AB9-7863-0F26-AD73-1A198C40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272B-2E72-44C4-A735-78404BEE8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0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59BA-5AFF-6AB0-E817-7EA44C97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12ABB-1E1C-558D-1E04-4EEDFF257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EC67C-E543-EDA8-E40A-80E7DC562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63BF9-7B2D-6F7A-76D8-3866C9011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CFB6C5-2FFE-CCD1-51A0-532C0E16B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6C5804-4407-CFC2-A73D-DCB02C19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399-2B16-4205-B150-8DED93F7119C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DF4E9-DA80-E306-56FD-2B0CF8AF5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E6202A-64F3-0F33-0620-72AD145D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272B-2E72-44C4-A735-78404BEE8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0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AB7F-0DC9-73DE-E47B-B96830FD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E78723-932A-D80C-68ED-FB064721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399-2B16-4205-B150-8DED93F7119C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1F81B-5B6A-E80B-FB75-8C3A433B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90C31-16FA-F5C2-36FA-12DBB6CC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272B-2E72-44C4-A735-78404BEE8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5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1FAFF-7F43-4D25-2F4A-89FE5812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399-2B16-4205-B150-8DED93F7119C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7BADB5-197F-983C-27D6-1608E6884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5B0F2-06C0-54FD-CD13-36BE2CF1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272B-2E72-44C4-A735-78404BEE8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AE5B-87C5-48F5-2ABB-77EB877A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057D0-8B5C-2EE9-4F0D-CBE2D1B4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29656-D89A-424A-3ECE-A429B924E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A7678-04CE-FF98-0643-FCCDCB77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399-2B16-4205-B150-8DED93F7119C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3DBAA-6B0F-40F8-6AE3-7AC5E349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F14AF-7578-EA6B-CB36-9B07085FF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272B-2E72-44C4-A735-78404BEE8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8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21C8-B536-5A55-9902-DF9D17E4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82E519-BBC0-40BC-35B6-734596DC1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B5EDC-C7D1-3BCF-5388-966AF0FE0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55B94-49E6-AD75-1BEF-0AAB13E1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3399-2B16-4205-B150-8DED93F7119C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44B62-3BCB-5373-DFBE-E9234974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728C3-EB7E-534D-3300-5813539F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272B-2E72-44C4-A735-78404BEE8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62166-25BD-D390-F423-40162188B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BE10A-3B83-B9AB-77DF-1167B5EA4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2D824-CE30-E10C-7F4A-8A0637D6C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3399-2B16-4205-B150-8DED93F7119C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83B3A-E859-DF4F-A176-A4720F909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CD80A-B74A-E7D3-A6F7-DCB917ABD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272B-2E72-44C4-A735-78404BEE8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5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4040-0045-C899-75FB-DA89020B08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AB251-F402-ECC3-652A-26B7B69BE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39ACF-CA5E-6E98-490D-88A5780309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71" y="3602037"/>
            <a:ext cx="5518523" cy="3166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1B477A-888A-5C83-050F-F3801139F1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00" y="3701283"/>
            <a:ext cx="6239746" cy="3086531"/>
          </a:xfrm>
          <a:prstGeom prst="rect">
            <a:avLst/>
          </a:prstGeom>
        </p:spPr>
      </p:pic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99C569C2-043D-06A5-4EF2-5B3BA0AE548F}"/>
              </a:ext>
            </a:extLst>
          </p:cNvPr>
          <p:cNvSpPr txBox="1"/>
          <p:nvPr/>
        </p:nvSpPr>
        <p:spPr>
          <a:xfrm>
            <a:off x="5086063" y="-158887"/>
            <a:ext cx="9350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240385-BD0D-99D9-52CB-6EA0DD18FA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64809"/>
            <a:ext cx="4929809" cy="34451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0D253B-081C-5FE8-FF49-F7594CA23F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56" y="322782"/>
            <a:ext cx="5891190" cy="3187179"/>
          </a:xfrm>
          <a:prstGeom prst="rect">
            <a:avLst/>
          </a:prstGeom>
        </p:spPr>
      </p:pic>
      <p:pic>
        <p:nvPicPr>
          <p:cNvPr id="15" name="Tranh 1">
            <a:hlinkClick r:id="" action="ppaction://media"/>
            <a:extLst>
              <a:ext uri="{FF2B5EF4-FFF2-40B4-BE49-F238E27FC236}">
                <a16:creationId xmlns:a16="http://schemas.microsoft.com/office/drawing/2014/main" id="{B60E43D2-1A55-13EB-030B-43E4D02105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758" y="380998"/>
            <a:ext cx="609600" cy="609600"/>
          </a:xfrm>
          <a:prstGeom prst="rect">
            <a:avLst/>
          </a:prstGeom>
        </p:spPr>
      </p:pic>
      <p:pic>
        <p:nvPicPr>
          <p:cNvPr id="16" name="Tranh 2">
            <a:hlinkClick r:id="" action="ppaction://media"/>
            <a:extLst>
              <a:ext uri="{FF2B5EF4-FFF2-40B4-BE49-F238E27FC236}">
                <a16:creationId xmlns:a16="http://schemas.microsoft.com/office/drawing/2014/main" id="{5813C853-78EE-AD6D-52A6-941F68B464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91513" y="-14788"/>
            <a:ext cx="609600" cy="609600"/>
          </a:xfrm>
          <a:prstGeom prst="rect">
            <a:avLst/>
          </a:prstGeom>
        </p:spPr>
      </p:pic>
      <p:pic>
        <p:nvPicPr>
          <p:cNvPr id="17" name="Tranh 3">
            <a:hlinkClick r:id="" action="ppaction://media"/>
            <a:extLst>
              <a:ext uri="{FF2B5EF4-FFF2-40B4-BE49-F238E27FC236}">
                <a16:creationId xmlns:a16="http://schemas.microsoft.com/office/drawing/2014/main" id="{7DF49C8A-EB21-E964-DE67-004B82A06D0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1958" y="3233384"/>
            <a:ext cx="609600" cy="609600"/>
          </a:xfrm>
          <a:prstGeom prst="rect">
            <a:avLst/>
          </a:prstGeom>
        </p:spPr>
      </p:pic>
      <p:pic>
        <p:nvPicPr>
          <p:cNvPr id="18" name="tranh 4">
            <a:hlinkClick r:id="" action="ppaction://media"/>
            <a:extLst>
              <a:ext uri="{FF2B5EF4-FFF2-40B4-BE49-F238E27FC236}">
                <a16:creationId xmlns:a16="http://schemas.microsoft.com/office/drawing/2014/main" id="{70A790E8-2B48-D3FF-D7BD-D6D77FAB196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68682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6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8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658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7A4EE-0605-1CC3-C483-A0844E7F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F4997D-A5A8-6A06-261C-FB89D1016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Tranh 1">
            <a:hlinkClick r:id="" action="ppaction://media"/>
            <a:extLst>
              <a:ext uri="{FF2B5EF4-FFF2-40B4-BE49-F238E27FC236}">
                <a16:creationId xmlns:a16="http://schemas.microsoft.com/office/drawing/2014/main" id="{ABD37A96-BC1C-B2AE-3AE0-D9EC4C4CB0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785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2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EB3D-CEA8-8F72-47C3-9F3DE6FB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E59F85-0CF1-0CA2-26C5-62461884E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30"/>
            <a:ext cx="12085983" cy="6480313"/>
          </a:xfrm>
        </p:spPr>
      </p:pic>
      <p:pic>
        <p:nvPicPr>
          <p:cNvPr id="6" name="Tranh 2">
            <a:hlinkClick r:id="" action="ppaction://media"/>
            <a:extLst>
              <a:ext uri="{FF2B5EF4-FFF2-40B4-BE49-F238E27FC236}">
                <a16:creationId xmlns:a16="http://schemas.microsoft.com/office/drawing/2014/main" id="{E843DED8-E9FF-0CAC-EE1F-B51A231B21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086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8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3BB6F-6968-4963-800A-BAD9F4294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881B71-25CC-B80E-ED0D-3D9240C3F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2730" cy="6626087"/>
          </a:xfrm>
        </p:spPr>
      </p:pic>
      <p:pic>
        <p:nvPicPr>
          <p:cNvPr id="6" name="Tranh 3">
            <a:hlinkClick r:id="" action="ppaction://media"/>
            <a:extLst>
              <a:ext uri="{FF2B5EF4-FFF2-40B4-BE49-F238E27FC236}">
                <a16:creationId xmlns:a16="http://schemas.microsoft.com/office/drawing/2014/main" id="{52D52A76-8C19-8F70-9AD6-8473802AEF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2075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8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3527-1F3C-CAE5-B528-3550FD672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3E9BB7-C9F5-C53F-E8AE-C6EE8FF85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119270"/>
            <a:ext cx="12006470" cy="6573078"/>
          </a:xfrm>
        </p:spPr>
      </p:pic>
      <p:pic>
        <p:nvPicPr>
          <p:cNvPr id="6" name="tranh 4">
            <a:hlinkClick r:id="" action="ppaction://media"/>
            <a:extLst>
              <a:ext uri="{FF2B5EF4-FFF2-40B4-BE49-F238E27FC236}">
                <a16:creationId xmlns:a16="http://schemas.microsoft.com/office/drawing/2014/main" id="{E81741B7-4D6C-F9A9-2725-E1041EB638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0616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Office PowerPoint</Application>
  <PresentationFormat>Widescreen</PresentationFormat>
  <Paragraphs>1</Paragraphs>
  <Slides>5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2024-12-08T00:12:39Z</dcterms:created>
  <dcterms:modified xsi:type="dcterms:W3CDTF">2024-12-08T09:20:08Z</dcterms:modified>
</cp:coreProperties>
</file>