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5" r:id="rId3"/>
    <p:sldMasterId id="2147483699" r:id="rId4"/>
    <p:sldMasterId id="2147483801" r:id="rId5"/>
  </p:sldMasterIdLst>
  <p:notesMasterIdLst>
    <p:notesMasterId r:id="rId17"/>
  </p:notesMasterIdLst>
  <p:sldIdLst>
    <p:sldId id="363" r:id="rId6"/>
    <p:sldId id="335" r:id="rId7"/>
    <p:sldId id="362" r:id="rId8"/>
    <p:sldId id="401" r:id="rId9"/>
    <p:sldId id="369" r:id="rId10"/>
    <p:sldId id="370" r:id="rId11"/>
    <p:sldId id="371" r:id="rId12"/>
    <p:sldId id="372" r:id="rId13"/>
    <p:sldId id="373" r:id="rId14"/>
    <p:sldId id="374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1891-DC56-4BE0-8271-4B78A5A55A9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1691B-8FBB-4308-8E40-1B2CAEA2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8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8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93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5437-5BAB-4777-EDBA-43042BBA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3DC748-2C9F-1910-EEA1-FC8666B22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76930B-90B7-A583-6887-B1FC37881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EC5578-91AA-4277-492E-8561B8C0E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0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0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0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0566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2828969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23658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96518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2722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86645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99512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0898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8170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32912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35530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9307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02811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739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005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2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0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219726177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27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8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9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1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0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4506D8-7FC1-F5EE-2C6C-46E6A285E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862" y="6440153"/>
            <a:ext cx="328665" cy="3286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2F9EA5-2C4F-A4A0-BA9E-DAE7F312C0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22" y="6604485"/>
            <a:ext cx="164333" cy="164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C20A29-F132-ECEE-AFE4-DF5279EF15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975" y="689034"/>
            <a:ext cx="539331" cy="4101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3E8655-1624-58E6-C5E2-33CF246C27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975" y="159509"/>
            <a:ext cx="539331" cy="5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39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5565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06969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343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31641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499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87531008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60010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8185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92714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07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66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72419-4279-4857-CB15-87ED489C7F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07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B78A5-D8A7-1BA4-66C2-54A6643866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7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673ABFF-3F1F-6E05-C4ED-7C311587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4" y="726608"/>
            <a:ext cx="10891871" cy="5500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B3B044-AD80-6056-542B-84F75E806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155" y="2300362"/>
            <a:ext cx="7987336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134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CC58A6C-ABC4-48E8-93DD-95CB802FBCB3}"/>
              </a:ext>
            </a:extLst>
          </p:cNvPr>
          <p:cNvSpPr/>
          <p:nvPr/>
        </p:nvSpPr>
        <p:spPr>
          <a:xfrm>
            <a:off x="747265" y="1394086"/>
            <a:ext cx="4409665" cy="2158584"/>
          </a:xfrm>
          <a:prstGeom prst="wedgeRoundRectCallout">
            <a:avLst>
              <a:gd name="adj1" fmla="val 28798"/>
              <a:gd name="adj2" fmla="val 70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1D47F808-736F-4F3C-9162-298C49D766FF}"/>
              </a:ext>
            </a:extLst>
          </p:cNvPr>
          <p:cNvSpPr/>
          <p:nvPr/>
        </p:nvSpPr>
        <p:spPr>
          <a:xfrm>
            <a:off x="6872966" y="1178922"/>
            <a:ext cx="4671334" cy="2158584"/>
          </a:xfrm>
          <a:prstGeom prst="wedgeRoundRectCallout">
            <a:avLst>
              <a:gd name="adj1" fmla="val -40550"/>
              <a:gd name="adj2" fmla="val 79167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5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CC58A6C-ABC4-48E8-93DD-95CB802FBCB3}"/>
              </a:ext>
            </a:extLst>
          </p:cNvPr>
          <p:cNvSpPr/>
          <p:nvPr/>
        </p:nvSpPr>
        <p:spPr>
          <a:xfrm>
            <a:off x="747265" y="1394086"/>
            <a:ext cx="4409665" cy="2158584"/>
          </a:xfrm>
          <a:prstGeom prst="wedgeRoundRectCallout">
            <a:avLst>
              <a:gd name="adj1" fmla="val 28798"/>
              <a:gd name="adj2" fmla="val 70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1D47F808-736F-4F3C-9162-298C49D766FF}"/>
              </a:ext>
            </a:extLst>
          </p:cNvPr>
          <p:cNvSpPr/>
          <p:nvPr/>
        </p:nvSpPr>
        <p:spPr>
          <a:xfrm>
            <a:off x="6872966" y="1178922"/>
            <a:ext cx="4409665" cy="2158584"/>
          </a:xfrm>
          <a:prstGeom prst="wedgeRoundRectCallout">
            <a:avLst>
              <a:gd name="adj1" fmla="val -40550"/>
              <a:gd name="adj2" fmla="val 79167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iều phối đường đi ở các ngã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ngã tư giúp người dân tham gia giao thông thuận lợi.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E8163-5147-4692-9365-8DF9220608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r="19540"/>
          <a:stretch/>
        </p:blipFill>
        <p:spPr>
          <a:xfrm>
            <a:off x="-102637" y="-3663"/>
            <a:ext cx="12293367" cy="68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8216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A6B7728-0370-BFA1-F421-D89E34A5C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45" y="1405063"/>
            <a:ext cx="1388993" cy="6225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6F5480-43B2-BDE8-D559-245EB261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99" y="1272777"/>
            <a:ext cx="11026601" cy="46762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0B6F5D-A3EC-3511-9766-FED42AEE1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" y="34163"/>
            <a:ext cx="1538269" cy="153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1210A3-D713-023A-D1FA-93B5965D4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81501">
            <a:off x="4260960" y="1058716"/>
            <a:ext cx="4131262" cy="7000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79F7F0-37F2-FE4F-E746-712B9C958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976" y="1692726"/>
            <a:ext cx="833395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318A-1C1B-32B8-E8BF-66023159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2F669C0-F68C-666D-D80B-62AC476A3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366" y="1033795"/>
            <a:ext cx="876852" cy="8609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6DF0D3-9A3E-6762-9D1A-CEFD62D678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17" y="1863173"/>
            <a:ext cx="879337" cy="6687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535DFD-E185-FF16-F175-6C5900990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9183">
            <a:off x="10105444" y="414145"/>
            <a:ext cx="629902" cy="629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DC16C4-4246-BA91-8D6B-5096E59F70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8135">
            <a:off x="10534955" y="5422908"/>
            <a:ext cx="363968" cy="363968"/>
          </a:xfrm>
          <a:prstGeom prst="rect">
            <a:avLst/>
          </a:prstGeom>
        </p:spPr>
      </p:pic>
      <p:pic>
        <p:nvPicPr>
          <p:cNvPr id="4" name="Picture 3" descr="Purpl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DD7059D5-CEEA-7D42-5DFC-0688F7898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53" y="441158"/>
            <a:ext cx="10662828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361950" y="161925"/>
            <a:ext cx="11410949" cy="65912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5ACAC6-8DC7-F32E-94F5-B664FCE77DCF}"/>
              </a:ext>
            </a:extLst>
          </p:cNvPr>
          <p:cNvGrpSpPr/>
          <p:nvPr/>
        </p:nvGrpSpPr>
        <p:grpSpPr>
          <a:xfrm>
            <a:off x="0" y="117999"/>
            <a:ext cx="11954904" cy="1272652"/>
            <a:chOff x="365760" y="-15352"/>
            <a:chExt cx="11954904" cy="1567927"/>
          </a:xfrm>
        </p:grpSpPr>
        <p:sp>
          <p:nvSpPr>
            <p:cNvPr id="6" name="Snip Diagonal Corner Rectangle 100">
              <a:extLst>
                <a:ext uri="{FF2B5EF4-FFF2-40B4-BE49-F238E27FC236}">
                  <a16:creationId xmlns:a16="http://schemas.microsoft.com/office/drawing/2014/main" id="{4CB6DECE-DCAF-2D22-E73C-1A985436C930}"/>
                </a:ext>
              </a:extLst>
            </p:cNvPr>
            <p:cNvSpPr/>
            <p:nvPr/>
          </p:nvSpPr>
          <p:spPr>
            <a:xfrm>
              <a:off x="1136734" y="184553"/>
              <a:ext cx="11183930" cy="1368022"/>
            </a:xfrm>
            <a:prstGeom prst="snip2DiagRect">
              <a:avLst/>
            </a:prstGeom>
            <a:solidFill>
              <a:srgbClr val="EA9401">
                <a:lumMod val="40000"/>
                <a:lumOff val="60000"/>
              </a:srgbClr>
            </a:solidFill>
            <a:ln w="25400" cap="flat" cmpd="sng" algn="ctr">
              <a:solidFill>
                <a:srgbClr val="434343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sắp xếp những bức tranh đã sưu tầm theo nội dung sau và giới thiệu về bức tranh em thích nhất</a:t>
              </a:r>
            </a:p>
          </p:txBody>
        </p:sp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269785F1-4907-A361-F203-CB06AD2B5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-15352"/>
              <a:ext cx="1320343" cy="132034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1FB81A4-6E21-426B-6A64-EA890533B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6" y="1485899"/>
            <a:ext cx="5977203" cy="5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361950" y="161925"/>
            <a:ext cx="11410949" cy="65912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C2440C-79DE-66E8-C322-B12746AAFFFB}"/>
              </a:ext>
            </a:extLst>
          </p:cNvPr>
          <p:cNvSpPr/>
          <p:nvPr/>
        </p:nvSpPr>
        <p:spPr>
          <a:xfrm>
            <a:off x="3721461" y="152400"/>
            <a:ext cx="5574939" cy="6953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b="1" kern="0" dirty="0">
                <a:solidFill>
                  <a:srgbClr val="000000"/>
                </a:solidFill>
                <a:latin typeface="Calibri"/>
                <a:sym typeface="Arial"/>
              </a:rPr>
              <a:t>Quang </a:t>
            </a:r>
            <a:r>
              <a:rPr lang="en-US" sz="3400" b="1" kern="0" dirty="0" err="1">
                <a:solidFill>
                  <a:srgbClr val="000000"/>
                </a:solidFill>
                <a:latin typeface="Calibri"/>
                <a:sym typeface="Arial"/>
              </a:rPr>
              <a:t>cảnh</a:t>
            </a:r>
            <a:r>
              <a:rPr lang="en-US" sz="3400" b="1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b="1" kern="0" dirty="0" err="1">
                <a:solidFill>
                  <a:srgbClr val="000000"/>
                </a:solidFill>
                <a:latin typeface="Calibri"/>
                <a:sym typeface="Arial"/>
              </a:rPr>
              <a:t>các</a:t>
            </a:r>
            <a:r>
              <a:rPr lang="en-US" sz="3400" b="1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b="1" kern="0" dirty="0" err="1">
                <a:solidFill>
                  <a:srgbClr val="000000"/>
                </a:solidFill>
                <a:latin typeface="Calibri"/>
                <a:sym typeface="Arial"/>
              </a:rPr>
              <a:t>vùng</a:t>
            </a:r>
            <a:r>
              <a:rPr lang="en-US" sz="3400" b="1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b="1" kern="0" dirty="0" err="1">
                <a:solidFill>
                  <a:srgbClr val="000000"/>
                </a:solidFill>
                <a:latin typeface="Calibri"/>
                <a:sym typeface="Arial"/>
              </a:rPr>
              <a:t>miền</a:t>
            </a:r>
            <a:endParaRPr lang="en-US" sz="3400" b="1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4" name="Picture 2" descr="Người Nhật Bản đang muốn “rời phố về quê”? | VOV.VN">
            <a:extLst>
              <a:ext uri="{FF2B5EF4-FFF2-40B4-BE49-F238E27FC236}">
                <a16:creationId xmlns:a16="http://schemas.microsoft.com/office/drawing/2014/main" id="{BFC4C5A9-27BD-D3EF-EF37-52159353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819525"/>
            <a:ext cx="49339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DF18941-8A52-F30C-17B4-D2DD0D17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57264"/>
            <a:ext cx="4143375" cy="27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ùng núi Tây Bắc gồm tỉnh nào và có đặc điểm gì?">
            <a:extLst>
              <a:ext uri="{FF2B5EF4-FFF2-40B4-BE49-F238E27FC236}">
                <a16:creationId xmlns:a16="http://schemas.microsoft.com/office/drawing/2014/main" id="{37205E51-930A-015F-6ECD-7A66D755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63904"/>
            <a:ext cx="4877474" cy="274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ành phố Hồ Chí Minh - 45 năm năng động, phát triển - Báo Công an Nhân dân  điện tử">
            <a:extLst>
              <a:ext uri="{FF2B5EF4-FFF2-40B4-BE49-F238E27FC236}">
                <a16:creationId xmlns:a16="http://schemas.microsoft.com/office/drawing/2014/main" id="{97DA9DF8-2F1D-BC52-6B54-560DE8ED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825177"/>
            <a:ext cx="4267200" cy="28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361950" y="161925"/>
            <a:ext cx="11410949" cy="65912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181A02-46EA-FE5A-2B04-CDAB0E292BC2}"/>
              </a:ext>
            </a:extLst>
          </p:cNvPr>
          <p:cNvSpPr/>
          <p:nvPr/>
        </p:nvSpPr>
        <p:spPr>
          <a:xfrm>
            <a:off x="3721461" y="152400"/>
            <a:ext cx="5574939" cy="6953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Hình</a:t>
            </a:r>
            <a:r>
              <a:rPr kumimoji="0" lang="en-US" sz="3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ảnh</a:t>
            </a:r>
            <a:r>
              <a:rPr kumimoji="0" lang="en-US" sz="3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về</a:t>
            </a:r>
            <a:r>
              <a:rPr kumimoji="0" lang="en-US" sz="3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giao</a:t>
            </a:r>
            <a:r>
              <a:rPr kumimoji="0" lang="en-US" sz="3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  <a:sym typeface="Arial"/>
              </a:rPr>
              <a:t>thông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+mn-cs"/>
              <a:sym typeface="Arial"/>
            </a:endParaRPr>
          </a:p>
        </p:txBody>
      </p:sp>
      <p:pic>
        <p:nvPicPr>
          <p:cNvPr id="6" name="Picture 4" descr="Hoàn thiện pháp luật bảo đảm trật tự, an toàn giao thông đường bộ">
            <a:extLst>
              <a:ext uri="{FF2B5EF4-FFF2-40B4-BE49-F238E27FC236}">
                <a16:creationId xmlns:a16="http://schemas.microsoft.com/office/drawing/2014/main" id="{C5589F5A-2791-94C8-2981-13D2C92E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38225"/>
            <a:ext cx="4828223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ình ảnh an toàn giao thông đẹp - DYB">
            <a:extLst>
              <a:ext uri="{FF2B5EF4-FFF2-40B4-BE49-F238E27FC236}">
                <a16:creationId xmlns:a16="http://schemas.microsoft.com/office/drawing/2014/main" id="{89FBCF32-BBCC-8DD1-36A7-9C14115B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945794"/>
            <a:ext cx="4696924" cy="29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100+ Hình ảnh đẹp nhất về an toàn giao thông">
            <a:extLst>
              <a:ext uri="{FF2B5EF4-FFF2-40B4-BE49-F238E27FC236}">
                <a16:creationId xmlns:a16="http://schemas.microsoft.com/office/drawing/2014/main" id="{A0A0E96E-8D0C-B1FA-E56E-8BFD61FF7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3970172"/>
            <a:ext cx="4448176" cy="27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361950" y="161925"/>
            <a:ext cx="11410949" cy="65912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181A02-46EA-FE5A-2B04-CDAB0E292BC2}"/>
              </a:ext>
            </a:extLst>
          </p:cNvPr>
          <p:cNvSpPr/>
          <p:nvPr/>
        </p:nvSpPr>
        <p:spPr>
          <a:xfrm>
            <a:off x="3721461" y="152400"/>
            <a:ext cx="5574939" cy="6953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Hình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ảnh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về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công</a:t>
            </a:r>
            <a:r>
              <a:rPr kumimoji="0" lang="en-US" sz="3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việc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3074" name="Picture 2" descr="Danh sách kỹ năng thợ điện cần phải có trước khi làm việc">
            <a:extLst>
              <a:ext uri="{FF2B5EF4-FFF2-40B4-BE49-F238E27FC236}">
                <a16:creationId xmlns:a16="http://schemas.microsoft.com/office/drawing/2014/main" id="{4F65AD8D-2F7C-7D1B-4B43-69EA3ABF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4888"/>
            <a:ext cx="4172988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trưởng Nông nghiệp nói gì về “nông dân 5 nhất”? - Nhịp sống kinh tế Việt  Nam &amp; Thế giới">
            <a:extLst>
              <a:ext uri="{FF2B5EF4-FFF2-40B4-BE49-F238E27FC236}">
                <a16:creationId xmlns:a16="http://schemas.microsoft.com/office/drawing/2014/main" id="{93BA2177-47FA-6807-AB2E-0DC46E92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028700"/>
            <a:ext cx="4324350" cy="27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ã Hội">
            <a:extLst>
              <a:ext uri="{FF2B5EF4-FFF2-40B4-BE49-F238E27FC236}">
                <a16:creationId xmlns:a16="http://schemas.microsoft.com/office/drawing/2014/main" id="{E462ABE8-0BA9-F08E-97E5-AB9397F5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897629"/>
            <a:ext cx="4381500" cy="27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361950" y="161925"/>
            <a:ext cx="11410949" cy="65912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181A02-46EA-FE5A-2B04-CDAB0E292BC2}"/>
              </a:ext>
            </a:extLst>
          </p:cNvPr>
          <p:cNvSpPr/>
          <p:nvPr/>
        </p:nvSpPr>
        <p:spPr>
          <a:xfrm>
            <a:off x="3721461" y="152400"/>
            <a:ext cx="5574939" cy="6953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Hình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ảnh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về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các</a:t>
            </a:r>
            <a:r>
              <a:rPr kumimoji="0" lang="en-US" sz="3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lễ</a:t>
            </a:r>
            <a:r>
              <a:rPr kumimoji="0" lang="en-US" sz="3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hội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170" name="Picture 2" descr="Trung thu ngày mấy? Ý nghĩa quan trọng nhất của Tết Trung thu">
            <a:extLst>
              <a:ext uri="{FF2B5EF4-FFF2-40B4-BE49-F238E27FC236}">
                <a16:creationId xmlns:a16="http://schemas.microsoft.com/office/drawing/2014/main" id="{99697E8A-B3CC-3C39-3768-AEC73B3B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895351"/>
            <a:ext cx="4791074" cy="29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ội thi kéo co tại Lễ hội Đền Trần Thái Bình năm 2018">
            <a:extLst>
              <a:ext uri="{FF2B5EF4-FFF2-40B4-BE49-F238E27FC236}">
                <a16:creationId xmlns:a16="http://schemas.microsoft.com/office/drawing/2014/main" id="{A691E69D-EF95-B1C4-BE25-FDA66FA0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901701"/>
            <a:ext cx="4160519" cy="28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241DB7-E0D4-B7CB-A1C6-F080E9498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99" y="3734038"/>
            <a:ext cx="5267325" cy="30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100</Words>
  <Application>Microsoft Office PowerPoint</Application>
  <PresentationFormat>Widescreen</PresentationFormat>
  <Paragraphs>15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等线</vt:lpstr>
      <vt:lpstr>黑体</vt:lpstr>
      <vt:lpstr>Arial</vt:lpstr>
      <vt:lpstr>Arvo</vt:lpstr>
      <vt:lpstr>Calibri</vt:lpstr>
      <vt:lpstr>Calibri Light</vt:lpstr>
      <vt:lpstr>Cambria</vt:lpstr>
      <vt:lpstr>Spartan</vt:lpstr>
      <vt:lpstr>字魂59号-创粗黑</vt:lpstr>
      <vt:lpstr>Office 主题</vt:lpstr>
      <vt:lpstr>Office 主题​​</vt:lpstr>
      <vt:lpstr>Walk to School Day by Slidesgo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lanhuongnguyen24384@gmail.com</cp:lastModifiedBy>
  <cp:revision>20</cp:revision>
  <dcterms:created xsi:type="dcterms:W3CDTF">2023-06-03T12:21:46Z</dcterms:created>
  <dcterms:modified xsi:type="dcterms:W3CDTF">2025-12-16T03:16:23Z</dcterms:modified>
</cp:coreProperties>
</file>