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DD4"/>
    <a:srgbClr val="F9E2A7"/>
    <a:srgbClr val="FFCC66"/>
    <a:srgbClr val="F3C44F"/>
    <a:srgbClr val="FFFBCB"/>
    <a:srgbClr val="85CEB1"/>
    <a:srgbClr val="E0DEE2"/>
    <a:srgbClr val="FDB47F"/>
    <a:srgbClr val="BCA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4" d="100"/>
          <a:sy n="5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6E0D-1F73-8154-0147-E3070BBE0E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D1B65-D5C2-2436-054E-AA9D23A5A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F2857-94C7-7E75-06C2-378A343DABE9}"/>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5" name="Footer Placeholder 4">
            <a:extLst>
              <a:ext uri="{FF2B5EF4-FFF2-40B4-BE49-F238E27FC236}">
                <a16:creationId xmlns:a16="http://schemas.microsoft.com/office/drawing/2014/main" id="{A789AE04-57CB-C76F-BE41-5071057F7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2AE39-E06E-070F-8886-3227EC2FB271}"/>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266197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6175-CED0-266E-2619-0AA5D9848D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E31A56-4E7F-4ADF-8327-660D9835B4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A1179-650F-0E8E-91C2-4631026131BE}"/>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5" name="Footer Placeholder 4">
            <a:extLst>
              <a:ext uri="{FF2B5EF4-FFF2-40B4-BE49-F238E27FC236}">
                <a16:creationId xmlns:a16="http://schemas.microsoft.com/office/drawing/2014/main" id="{197D4C6B-ABD9-4AB5-1F9D-68B0D93C7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AF256-745B-B2CF-D8EA-CBCE13939F69}"/>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127477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779888-BEEB-2FD2-084E-4C1C1175BC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9F003B-6B35-3880-0A50-984987AF9C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5C7F-EAD0-83D2-70DF-84266310AA0B}"/>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5" name="Footer Placeholder 4">
            <a:extLst>
              <a:ext uri="{FF2B5EF4-FFF2-40B4-BE49-F238E27FC236}">
                <a16:creationId xmlns:a16="http://schemas.microsoft.com/office/drawing/2014/main" id="{D37B24D2-0C4C-15F8-874B-8C6A786E2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C2E1C-54D8-0829-A649-D6FC3381333A}"/>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58757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632C-F7DA-80CB-0924-B7E5D9581A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FD396-42EE-1DA2-5373-3F8625F1E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A08F0-6B65-939B-A2A6-EBC060D00DBC}"/>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5" name="Footer Placeholder 4">
            <a:extLst>
              <a:ext uri="{FF2B5EF4-FFF2-40B4-BE49-F238E27FC236}">
                <a16:creationId xmlns:a16="http://schemas.microsoft.com/office/drawing/2014/main" id="{DAF9AE8F-B908-0644-707B-8EDE9BC44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A03C1-64D3-0ACC-9638-52A4B3D6DD73}"/>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352048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CE1C-CC20-D32C-BF05-137AE55ED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34080-336A-E3D8-AE2C-A634ACB6F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A23A6B-ADC6-EB2E-44EC-E67482CB8C46}"/>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5" name="Footer Placeholder 4">
            <a:extLst>
              <a:ext uri="{FF2B5EF4-FFF2-40B4-BE49-F238E27FC236}">
                <a16:creationId xmlns:a16="http://schemas.microsoft.com/office/drawing/2014/main" id="{5FCC41FA-52A9-F2E3-3AFD-3F6ADC12D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C4D27-A26B-EEBC-E625-34DED8841F3B}"/>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185294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9831-4AB9-38D0-E8DF-ED6677FF73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08DF35-CD6C-4BE6-F467-B01943EC7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DC268-0997-5F23-3090-76D0796852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E40216-1E6D-D554-CEB6-6245AEC5B28C}"/>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6" name="Footer Placeholder 5">
            <a:extLst>
              <a:ext uri="{FF2B5EF4-FFF2-40B4-BE49-F238E27FC236}">
                <a16:creationId xmlns:a16="http://schemas.microsoft.com/office/drawing/2014/main" id="{4C5E2F3F-9C5E-9CD8-CD43-27B57E766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1F732-0CE4-A655-E71F-530DAD0947C7}"/>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262237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3B59-C88C-A04A-E85E-EAA82D099B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3F05C1-2B1C-1065-6B30-14403259E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4ADB42-4D39-EA6C-3616-FCAD0FAF99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9BA06-8FCF-6166-B77F-63C126E4A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E30C8C-9119-46BB-490D-CFC4BD130E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A755F8-9885-8877-2A32-EAF424CE6918}"/>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8" name="Footer Placeholder 7">
            <a:extLst>
              <a:ext uri="{FF2B5EF4-FFF2-40B4-BE49-F238E27FC236}">
                <a16:creationId xmlns:a16="http://schemas.microsoft.com/office/drawing/2014/main" id="{7DE619D9-BD01-EEA5-C6FC-A151F4E70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1274C4-7BBC-1096-B389-5DA48EA8F177}"/>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39713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DF4F-08BA-60BE-8732-5D979FCC5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AAF78B-B208-3AF8-DFC4-32D611120200}"/>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4" name="Footer Placeholder 3">
            <a:extLst>
              <a:ext uri="{FF2B5EF4-FFF2-40B4-BE49-F238E27FC236}">
                <a16:creationId xmlns:a16="http://schemas.microsoft.com/office/drawing/2014/main" id="{877616E4-246C-85D7-E45D-BCF653453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8ECE3-5C18-AC62-BC56-E8C23CA900C7}"/>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391755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C3BD6-4FDF-DEAB-1229-8F4AADC8DC0F}"/>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3" name="Footer Placeholder 2">
            <a:extLst>
              <a:ext uri="{FF2B5EF4-FFF2-40B4-BE49-F238E27FC236}">
                <a16:creationId xmlns:a16="http://schemas.microsoft.com/office/drawing/2014/main" id="{096E8DEB-445C-9382-FB42-CF7D775D84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F5CC6-D132-97B0-4D5F-468295AF68CF}"/>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237774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460A-5C3C-31DD-2A12-80FE4F57F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50791-B3E5-938A-B358-F1E6BA93C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FD7CC3-9A69-71CD-B80C-CF87F47BB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8464B-9E07-1896-0C97-11A35EC0E648}"/>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6" name="Footer Placeholder 5">
            <a:extLst>
              <a:ext uri="{FF2B5EF4-FFF2-40B4-BE49-F238E27FC236}">
                <a16:creationId xmlns:a16="http://schemas.microsoft.com/office/drawing/2014/main" id="{AEF16F97-CB8C-B77E-631D-5F6477C63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0B711-8F54-4E53-2883-1FF2869CA645}"/>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352895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714C-5EAB-EA1C-0383-61D5A283F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B0C47B-A719-15F9-F7DC-A750C0D60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7F736A-E18C-50EF-5ED1-1DFB6A1E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6A468-978E-A26F-B30B-A2BF81F11950}"/>
              </a:ext>
            </a:extLst>
          </p:cNvPr>
          <p:cNvSpPr>
            <a:spLocks noGrp="1"/>
          </p:cNvSpPr>
          <p:nvPr>
            <p:ph type="dt" sz="half" idx="10"/>
          </p:nvPr>
        </p:nvSpPr>
        <p:spPr/>
        <p:txBody>
          <a:bodyPr/>
          <a:lstStyle/>
          <a:p>
            <a:fld id="{A7765D5B-94EB-42A4-A9DD-AACEE297DCDC}" type="datetimeFigureOut">
              <a:rPr lang="en-US" smtClean="0"/>
              <a:t>2/10/2025</a:t>
            </a:fld>
            <a:endParaRPr lang="en-US"/>
          </a:p>
        </p:txBody>
      </p:sp>
      <p:sp>
        <p:nvSpPr>
          <p:cNvPr id="6" name="Footer Placeholder 5">
            <a:extLst>
              <a:ext uri="{FF2B5EF4-FFF2-40B4-BE49-F238E27FC236}">
                <a16:creationId xmlns:a16="http://schemas.microsoft.com/office/drawing/2014/main" id="{3C320EF5-DEB1-6E56-F46E-F99B870E1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C28F3-81E6-BBFA-0DCF-C1A9FF34C8D1}"/>
              </a:ext>
            </a:extLst>
          </p:cNvPr>
          <p:cNvSpPr>
            <a:spLocks noGrp="1"/>
          </p:cNvSpPr>
          <p:nvPr>
            <p:ph type="sldNum" sz="quarter" idx="12"/>
          </p:nvPr>
        </p:nvSpPr>
        <p:spPr/>
        <p:txBody>
          <a:bodyPr/>
          <a:lstStyle/>
          <a:p>
            <a:fld id="{2FD49723-ED88-4F71-824C-8A6ED09C9485}" type="slidenum">
              <a:rPr lang="en-US" smtClean="0"/>
              <a:t>‹#›</a:t>
            </a:fld>
            <a:endParaRPr lang="en-US"/>
          </a:p>
        </p:txBody>
      </p:sp>
    </p:spTree>
    <p:extLst>
      <p:ext uri="{BB962C8B-B14F-4D97-AF65-F5344CB8AC3E}">
        <p14:creationId xmlns:p14="http://schemas.microsoft.com/office/powerpoint/2010/main" val="410848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82A611-05E7-67F2-C53F-6DCCB6316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CCF79-CED7-1C0A-07A6-0C1F7166B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80116-B984-5A73-3DA9-E469492C8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65D5B-94EB-42A4-A9DD-AACEE297DCDC}" type="datetimeFigureOut">
              <a:rPr lang="en-US" smtClean="0"/>
              <a:t>2/10/2025</a:t>
            </a:fld>
            <a:endParaRPr lang="en-US"/>
          </a:p>
        </p:txBody>
      </p:sp>
      <p:sp>
        <p:nvSpPr>
          <p:cNvPr id="5" name="Footer Placeholder 4">
            <a:extLst>
              <a:ext uri="{FF2B5EF4-FFF2-40B4-BE49-F238E27FC236}">
                <a16:creationId xmlns:a16="http://schemas.microsoft.com/office/drawing/2014/main" id="{6C9DA38C-1F0A-BCDE-68C0-73A1D8A79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66D769-F689-BFB6-6298-C19EFEF86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49723-ED88-4F71-824C-8A6ED09C9485}" type="slidenum">
              <a:rPr lang="en-US" smtClean="0"/>
              <a:t>‹#›</a:t>
            </a:fld>
            <a:endParaRPr lang="en-US"/>
          </a:p>
        </p:txBody>
      </p:sp>
    </p:spTree>
    <p:extLst>
      <p:ext uri="{BB962C8B-B14F-4D97-AF65-F5344CB8AC3E}">
        <p14:creationId xmlns:p14="http://schemas.microsoft.com/office/powerpoint/2010/main" val="1036949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hình nền Powepoint đẹp cho bài thuyết trình thu hút">
            <a:extLst>
              <a:ext uri="{FF2B5EF4-FFF2-40B4-BE49-F238E27FC236}">
                <a16:creationId xmlns:a16="http://schemas.microsoft.com/office/drawing/2014/main" id="{66B8993F-8B5A-E78D-DB87-029E46B23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D96140F-8D1A-9CC1-46B4-2222B82D16F5}"/>
              </a:ext>
            </a:extLst>
          </p:cNvPr>
          <p:cNvSpPr txBox="1"/>
          <p:nvPr/>
        </p:nvSpPr>
        <p:spPr>
          <a:xfrm>
            <a:off x="2352173" y="1659285"/>
            <a:ext cx="7074569" cy="3539430"/>
          </a:xfrm>
          <a:prstGeom prst="rect">
            <a:avLst/>
          </a:prstGeom>
          <a:noFill/>
        </p:spPr>
        <p:txBody>
          <a:bodyPr wrap="square" rtlCol="0">
            <a:spAutoFit/>
          </a:bodyPr>
          <a:lstStyle/>
          <a:p>
            <a:pPr algn="ctr"/>
            <a:r>
              <a:rPr lang="en-US" sz="4000" dirty="0" err="1">
                <a:solidFill>
                  <a:schemeClr val="accent1">
                    <a:lumMod val="60000"/>
                    <a:lumOff val="40000"/>
                  </a:schemeClr>
                </a:solidFill>
                <a:latin typeface="Kanit Black" pitchFamily="2" charset="-34"/>
                <a:cs typeface="Kanit Black" pitchFamily="2" charset="-34"/>
              </a:rPr>
              <a:t>Toán</a:t>
            </a:r>
            <a:r>
              <a:rPr lang="en-US" sz="4400" dirty="0">
                <a:solidFill>
                  <a:schemeClr val="accent1">
                    <a:lumMod val="60000"/>
                    <a:lumOff val="40000"/>
                  </a:schemeClr>
                </a:solidFill>
                <a:latin typeface="Kanit Black" pitchFamily="2" charset="-34"/>
                <a:cs typeface="Kanit Black" pitchFamily="2" charset="-34"/>
              </a:rPr>
              <a:t> </a:t>
            </a:r>
          </a:p>
          <a:p>
            <a:pPr algn="ctr"/>
            <a:r>
              <a:rPr lang="en-US" sz="4800" dirty="0">
                <a:solidFill>
                  <a:schemeClr val="accent1">
                    <a:lumMod val="60000"/>
                    <a:lumOff val="40000"/>
                  </a:schemeClr>
                </a:solidFill>
                <a:latin typeface="Kanit Black" pitchFamily="2" charset="-34"/>
                <a:cs typeface="Kanit Black" pitchFamily="2" charset="-34"/>
              </a:rPr>
              <a:t>Bài 41</a:t>
            </a:r>
          </a:p>
          <a:p>
            <a:pPr algn="ctr"/>
            <a:r>
              <a:rPr lang="en-US" sz="6600" dirty="0" err="1">
                <a:solidFill>
                  <a:schemeClr val="accent1">
                    <a:lumMod val="60000"/>
                    <a:lumOff val="40000"/>
                  </a:schemeClr>
                </a:solidFill>
                <a:latin typeface="Kanit Black" pitchFamily="2" charset="-34"/>
                <a:cs typeface="Kanit Black" pitchFamily="2" charset="-34"/>
              </a:rPr>
              <a:t>Tìm</a:t>
            </a:r>
            <a:r>
              <a:rPr lang="en-US" sz="6600" dirty="0">
                <a:solidFill>
                  <a:schemeClr val="accent1">
                    <a:lumMod val="60000"/>
                    <a:lumOff val="40000"/>
                  </a:schemeClr>
                </a:solidFill>
                <a:latin typeface="Kanit Black" pitchFamily="2" charset="-34"/>
                <a:cs typeface="Kanit Black" pitchFamily="2" charset="-34"/>
              </a:rPr>
              <a:t> </a:t>
            </a:r>
            <a:r>
              <a:rPr lang="en-US" sz="6600" dirty="0" err="1">
                <a:solidFill>
                  <a:schemeClr val="accent1">
                    <a:lumMod val="60000"/>
                    <a:lumOff val="40000"/>
                  </a:schemeClr>
                </a:solidFill>
                <a:latin typeface="Kanit Black" pitchFamily="2" charset="-34"/>
                <a:cs typeface="Kanit Black" pitchFamily="2" charset="-34"/>
              </a:rPr>
              <a:t>giá</a:t>
            </a:r>
            <a:r>
              <a:rPr lang="en-US" sz="6600" dirty="0">
                <a:solidFill>
                  <a:schemeClr val="accent1">
                    <a:lumMod val="60000"/>
                    <a:lumOff val="40000"/>
                  </a:schemeClr>
                </a:solidFill>
                <a:latin typeface="Kanit Black" pitchFamily="2" charset="-34"/>
                <a:cs typeface="Kanit Black" pitchFamily="2" charset="-34"/>
              </a:rPr>
              <a:t> </a:t>
            </a:r>
            <a:r>
              <a:rPr lang="en-US" sz="6600" dirty="0" err="1">
                <a:solidFill>
                  <a:schemeClr val="accent1">
                    <a:lumMod val="60000"/>
                    <a:lumOff val="40000"/>
                  </a:schemeClr>
                </a:solidFill>
                <a:latin typeface="Kanit Black" pitchFamily="2" charset="-34"/>
                <a:cs typeface="Kanit Black" pitchFamily="2" charset="-34"/>
              </a:rPr>
              <a:t>trị</a:t>
            </a:r>
            <a:r>
              <a:rPr lang="en-US" sz="6600" dirty="0">
                <a:solidFill>
                  <a:schemeClr val="accent1">
                    <a:lumMod val="60000"/>
                    <a:lumOff val="40000"/>
                  </a:schemeClr>
                </a:solidFill>
                <a:latin typeface="Kanit Black" pitchFamily="2" charset="-34"/>
                <a:cs typeface="Kanit Black" pitchFamily="2" charset="-34"/>
              </a:rPr>
              <a:t> </a:t>
            </a:r>
            <a:r>
              <a:rPr lang="en-US" sz="6600" dirty="0" err="1">
                <a:solidFill>
                  <a:schemeClr val="accent1">
                    <a:lumMod val="60000"/>
                    <a:lumOff val="40000"/>
                  </a:schemeClr>
                </a:solidFill>
                <a:latin typeface="Kanit Black" pitchFamily="2" charset="-34"/>
                <a:cs typeface="Kanit Black" pitchFamily="2" charset="-34"/>
              </a:rPr>
              <a:t>phần</a:t>
            </a:r>
            <a:r>
              <a:rPr lang="en-US" sz="6600" dirty="0">
                <a:solidFill>
                  <a:schemeClr val="accent1">
                    <a:lumMod val="60000"/>
                    <a:lumOff val="40000"/>
                  </a:schemeClr>
                </a:solidFill>
                <a:latin typeface="Kanit Black" pitchFamily="2" charset="-34"/>
                <a:cs typeface="Kanit Black" pitchFamily="2" charset="-34"/>
              </a:rPr>
              <a:t> </a:t>
            </a:r>
            <a:r>
              <a:rPr lang="en-US" sz="6600" dirty="0" err="1">
                <a:solidFill>
                  <a:schemeClr val="accent1">
                    <a:lumMod val="60000"/>
                    <a:lumOff val="40000"/>
                  </a:schemeClr>
                </a:solidFill>
                <a:latin typeface="Kanit Black" pitchFamily="2" charset="-34"/>
                <a:cs typeface="Kanit Black" pitchFamily="2" charset="-34"/>
              </a:rPr>
              <a:t>trăm</a:t>
            </a:r>
            <a:r>
              <a:rPr lang="en-US" sz="6600" dirty="0">
                <a:solidFill>
                  <a:schemeClr val="accent1">
                    <a:lumMod val="60000"/>
                    <a:lumOff val="40000"/>
                  </a:schemeClr>
                </a:solidFill>
                <a:latin typeface="Kanit Black" pitchFamily="2" charset="-34"/>
                <a:cs typeface="Kanit Black" pitchFamily="2" charset="-34"/>
              </a:rPr>
              <a:t> </a:t>
            </a:r>
            <a:r>
              <a:rPr lang="en-US" sz="6600" dirty="0" err="1">
                <a:solidFill>
                  <a:schemeClr val="accent1">
                    <a:lumMod val="60000"/>
                    <a:lumOff val="40000"/>
                  </a:schemeClr>
                </a:solidFill>
                <a:latin typeface="Kanit Black" pitchFamily="2" charset="-34"/>
                <a:cs typeface="Kanit Black" pitchFamily="2" charset="-34"/>
              </a:rPr>
              <a:t>của</a:t>
            </a:r>
            <a:r>
              <a:rPr lang="en-US" sz="6600" dirty="0">
                <a:solidFill>
                  <a:schemeClr val="accent1">
                    <a:lumMod val="60000"/>
                    <a:lumOff val="40000"/>
                  </a:schemeClr>
                </a:solidFill>
                <a:latin typeface="Kanit Black" pitchFamily="2" charset="-34"/>
                <a:cs typeface="Kanit Black" pitchFamily="2" charset="-34"/>
              </a:rPr>
              <a:t> </a:t>
            </a:r>
            <a:r>
              <a:rPr lang="en-US" sz="6600" dirty="0" err="1">
                <a:solidFill>
                  <a:schemeClr val="accent1">
                    <a:lumMod val="60000"/>
                    <a:lumOff val="40000"/>
                  </a:schemeClr>
                </a:solidFill>
                <a:latin typeface="Kanit Black" pitchFamily="2" charset="-34"/>
                <a:cs typeface="Kanit Black" pitchFamily="2" charset="-34"/>
              </a:rPr>
              <a:t>một</a:t>
            </a:r>
            <a:r>
              <a:rPr lang="en-US" sz="6600" dirty="0">
                <a:solidFill>
                  <a:schemeClr val="accent1">
                    <a:lumMod val="60000"/>
                    <a:lumOff val="40000"/>
                  </a:schemeClr>
                </a:solidFill>
                <a:latin typeface="Kanit Black" pitchFamily="2" charset="-34"/>
                <a:cs typeface="Kanit Black" pitchFamily="2" charset="-34"/>
              </a:rPr>
              <a:t> </a:t>
            </a:r>
            <a:r>
              <a:rPr lang="en-US" sz="6600" dirty="0" err="1">
                <a:solidFill>
                  <a:schemeClr val="accent1">
                    <a:lumMod val="60000"/>
                    <a:lumOff val="40000"/>
                  </a:schemeClr>
                </a:solidFill>
                <a:latin typeface="Kanit Black" pitchFamily="2" charset="-34"/>
                <a:cs typeface="Kanit Black" pitchFamily="2" charset="-34"/>
              </a:rPr>
              <a:t>số</a:t>
            </a:r>
            <a:endParaRPr lang="en-US" sz="6600" dirty="0">
              <a:solidFill>
                <a:schemeClr val="accent1">
                  <a:lumMod val="60000"/>
                  <a:lumOff val="40000"/>
                </a:schemeClr>
              </a:solidFill>
              <a:latin typeface="Kanit Black" pitchFamily="2" charset="-34"/>
              <a:cs typeface="Kanit Black" pitchFamily="2" charset="-34"/>
            </a:endParaRPr>
          </a:p>
        </p:txBody>
      </p:sp>
    </p:spTree>
    <p:extLst>
      <p:ext uri="{BB962C8B-B14F-4D97-AF65-F5344CB8AC3E}">
        <p14:creationId xmlns:p14="http://schemas.microsoft.com/office/powerpoint/2010/main" val="12162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1EAB7-0E70-2D52-F532-2AAA29FB3895}"/>
            </a:ext>
          </a:extLst>
        </p:cNvPr>
        <p:cNvGrpSpPr/>
        <p:nvPr/>
      </p:nvGrpSpPr>
      <p:grpSpPr>
        <a:xfrm>
          <a:off x="0" y="0"/>
          <a:ext cx="0" cy="0"/>
          <a:chOff x="0" y="0"/>
          <a:chExt cx="0" cy="0"/>
        </a:xfrm>
      </p:grpSpPr>
      <p:pic>
        <p:nvPicPr>
          <p:cNvPr id="1028" name="Picture 4" descr="100+ hình nền Powepoint đẹp cho bài thuyết trình thu hút">
            <a:extLst>
              <a:ext uri="{FF2B5EF4-FFF2-40B4-BE49-F238E27FC236}">
                <a16:creationId xmlns:a16="http://schemas.microsoft.com/office/drawing/2014/main" id="{460816A7-5536-94FD-2F29-FF3727D6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7703FC8-5296-EFFA-2EEF-D190AF980214}"/>
              </a:ext>
            </a:extLst>
          </p:cNvPr>
          <p:cNvSpPr txBox="1"/>
          <p:nvPr/>
        </p:nvSpPr>
        <p:spPr>
          <a:xfrm>
            <a:off x="2809373" y="1487835"/>
            <a:ext cx="7074569" cy="3600986"/>
          </a:xfrm>
          <a:prstGeom prst="rect">
            <a:avLst/>
          </a:prstGeom>
          <a:noFill/>
        </p:spPr>
        <p:txBody>
          <a:bodyPr wrap="square" rtlCol="0">
            <a:spAutoFit/>
          </a:bodyPr>
          <a:lstStyle/>
          <a:p>
            <a:r>
              <a:rPr lang="en-US" sz="4800" dirty="0" err="1">
                <a:solidFill>
                  <a:schemeClr val="accent1">
                    <a:lumMod val="60000"/>
                    <a:lumOff val="40000"/>
                  </a:schemeClr>
                </a:solidFill>
                <a:latin typeface="Kanit Black" pitchFamily="2" charset="-34"/>
                <a:cs typeface="Kanit Black" pitchFamily="2" charset="-34"/>
              </a:rPr>
              <a:t>Dặn</a:t>
            </a:r>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dò</a:t>
            </a:r>
            <a:r>
              <a:rPr lang="en-US" sz="4800" dirty="0">
                <a:solidFill>
                  <a:schemeClr val="accent1">
                    <a:lumMod val="60000"/>
                    <a:lumOff val="40000"/>
                  </a:schemeClr>
                </a:solidFill>
                <a:latin typeface="Kanit Black" pitchFamily="2" charset="-34"/>
                <a:cs typeface="Kanit Black" pitchFamily="2" charset="-34"/>
              </a:rPr>
              <a:t>:</a:t>
            </a:r>
          </a:p>
          <a:p>
            <a:endParaRPr lang="en-US" sz="3600" dirty="0">
              <a:solidFill>
                <a:schemeClr val="accent1">
                  <a:lumMod val="60000"/>
                  <a:lumOff val="40000"/>
                </a:schemeClr>
              </a:solidFill>
              <a:latin typeface="Kanit Black" pitchFamily="2" charset="-34"/>
              <a:cs typeface="Kanit Black" pitchFamily="2" charset="-34"/>
            </a:endParaRPr>
          </a:p>
          <a:p>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Ôn</a:t>
            </a:r>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lại</a:t>
            </a:r>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nội</a:t>
            </a:r>
            <a:r>
              <a:rPr lang="en-US" sz="4800" dirty="0">
                <a:solidFill>
                  <a:schemeClr val="accent1">
                    <a:lumMod val="60000"/>
                    <a:lumOff val="40000"/>
                  </a:schemeClr>
                </a:solidFill>
                <a:latin typeface="Kanit Black" pitchFamily="2" charset="-34"/>
                <a:cs typeface="Kanit Black" pitchFamily="2" charset="-34"/>
              </a:rPr>
              <a:t> dung </a:t>
            </a:r>
            <a:r>
              <a:rPr lang="en-US" sz="4800" dirty="0" err="1">
                <a:solidFill>
                  <a:schemeClr val="accent1">
                    <a:lumMod val="60000"/>
                    <a:lumOff val="40000"/>
                  </a:schemeClr>
                </a:solidFill>
                <a:latin typeface="Kanit Black" pitchFamily="2" charset="-34"/>
                <a:cs typeface="Kanit Black" pitchFamily="2" charset="-34"/>
              </a:rPr>
              <a:t>đã</a:t>
            </a:r>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học</a:t>
            </a:r>
            <a:endParaRPr lang="en-US" sz="4800" dirty="0">
              <a:solidFill>
                <a:schemeClr val="accent1">
                  <a:lumMod val="60000"/>
                  <a:lumOff val="40000"/>
                </a:schemeClr>
              </a:solidFill>
              <a:latin typeface="Kanit Black" pitchFamily="2" charset="-34"/>
              <a:cs typeface="Kanit Black" pitchFamily="2" charset="-34"/>
            </a:endParaRPr>
          </a:p>
          <a:p>
            <a:endParaRPr lang="en-US" sz="4800" dirty="0">
              <a:solidFill>
                <a:schemeClr val="accent1">
                  <a:lumMod val="60000"/>
                  <a:lumOff val="40000"/>
                </a:schemeClr>
              </a:solidFill>
              <a:latin typeface="Kanit Black" pitchFamily="2" charset="-34"/>
              <a:cs typeface="Kanit Black" pitchFamily="2" charset="-34"/>
            </a:endParaRPr>
          </a:p>
          <a:p>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Chuẩn</a:t>
            </a:r>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bị</a:t>
            </a:r>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bài</a:t>
            </a:r>
            <a:r>
              <a:rPr lang="en-US" sz="4800" dirty="0">
                <a:solidFill>
                  <a:schemeClr val="accent1">
                    <a:lumMod val="60000"/>
                    <a:lumOff val="40000"/>
                  </a:schemeClr>
                </a:solidFill>
                <a:latin typeface="Kanit Black" pitchFamily="2" charset="-34"/>
                <a:cs typeface="Kanit Black" pitchFamily="2" charset="-34"/>
              </a:rPr>
              <a:t> </a:t>
            </a:r>
            <a:r>
              <a:rPr lang="en-US" sz="4800" dirty="0" err="1">
                <a:solidFill>
                  <a:schemeClr val="accent1">
                    <a:lumMod val="60000"/>
                    <a:lumOff val="40000"/>
                  </a:schemeClr>
                </a:solidFill>
                <a:latin typeface="Kanit Black" pitchFamily="2" charset="-34"/>
                <a:cs typeface="Kanit Black" pitchFamily="2" charset="-34"/>
              </a:rPr>
              <a:t>mới</a:t>
            </a:r>
            <a:endParaRPr lang="en-US" sz="4800" dirty="0">
              <a:solidFill>
                <a:schemeClr val="accent1">
                  <a:lumMod val="60000"/>
                  <a:lumOff val="40000"/>
                </a:schemeClr>
              </a:solidFill>
              <a:latin typeface="Kanit Black" pitchFamily="2" charset="-34"/>
              <a:cs typeface="Kanit Black" pitchFamily="2" charset="-34"/>
            </a:endParaRPr>
          </a:p>
        </p:txBody>
      </p:sp>
    </p:spTree>
    <p:extLst>
      <p:ext uri="{BB962C8B-B14F-4D97-AF65-F5344CB8AC3E}">
        <p14:creationId xmlns:p14="http://schemas.microsoft.com/office/powerpoint/2010/main" val="36407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9A10C-032E-DD0E-DEDD-6FBAACD38594}"/>
            </a:ext>
          </a:extLst>
        </p:cNvPr>
        <p:cNvGrpSpPr/>
        <p:nvPr/>
      </p:nvGrpSpPr>
      <p:grpSpPr>
        <a:xfrm>
          <a:off x="0" y="0"/>
          <a:ext cx="0" cy="0"/>
          <a:chOff x="0" y="0"/>
          <a:chExt cx="0" cy="0"/>
        </a:xfrm>
      </p:grpSpPr>
      <p:pic>
        <p:nvPicPr>
          <p:cNvPr id="1028" name="Picture 4" descr="100+ hình nền Powepoint đẹp cho bài thuyết trình thu hút">
            <a:extLst>
              <a:ext uri="{FF2B5EF4-FFF2-40B4-BE49-F238E27FC236}">
                <a16:creationId xmlns:a16="http://schemas.microsoft.com/office/drawing/2014/main" id="{868C500A-C5EA-E8D0-2695-51B040507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57A3BC-8885-92D6-8264-BA9135B1E3AC}"/>
              </a:ext>
            </a:extLst>
          </p:cNvPr>
          <p:cNvSpPr txBox="1"/>
          <p:nvPr/>
        </p:nvSpPr>
        <p:spPr>
          <a:xfrm>
            <a:off x="1279357" y="1997839"/>
            <a:ext cx="9633285" cy="2862322"/>
          </a:xfrm>
          <a:prstGeom prst="rect">
            <a:avLst/>
          </a:prstGeom>
          <a:noFill/>
        </p:spPr>
        <p:txBody>
          <a:bodyPr wrap="square" rtlCol="0">
            <a:spAutoFit/>
          </a:bodyPr>
          <a:lstStyle/>
          <a:p>
            <a:pPr algn="ctr"/>
            <a:r>
              <a:rPr lang="en-US" sz="6000" dirty="0" err="1">
                <a:solidFill>
                  <a:schemeClr val="accent1">
                    <a:lumMod val="60000"/>
                    <a:lumOff val="40000"/>
                  </a:schemeClr>
                </a:solidFill>
                <a:latin typeface="Kanit Black" pitchFamily="2" charset="-34"/>
                <a:cs typeface="Kanit Black" pitchFamily="2" charset="-34"/>
              </a:rPr>
              <a:t>Chúc</a:t>
            </a:r>
            <a:r>
              <a:rPr lang="en-US" sz="6000" dirty="0">
                <a:solidFill>
                  <a:schemeClr val="accent1">
                    <a:lumMod val="60000"/>
                    <a:lumOff val="40000"/>
                  </a:schemeClr>
                </a:solidFill>
                <a:latin typeface="Kanit Black" pitchFamily="2" charset="-34"/>
                <a:cs typeface="Kanit Black" pitchFamily="2" charset="-34"/>
              </a:rPr>
              <a:t> </a:t>
            </a:r>
            <a:r>
              <a:rPr lang="en-US" sz="6000" dirty="0" err="1">
                <a:solidFill>
                  <a:schemeClr val="accent1">
                    <a:lumMod val="60000"/>
                    <a:lumOff val="40000"/>
                  </a:schemeClr>
                </a:solidFill>
                <a:latin typeface="Kanit Black" pitchFamily="2" charset="-34"/>
                <a:cs typeface="Kanit Black" pitchFamily="2" charset="-34"/>
              </a:rPr>
              <a:t>các</a:t>
            </a:r>
            <a:r>
              <a:rPr lang="en-US" sz="6000" dirty="0">
                <a:solidFill>
                  <a:schemeClr val="accent1">
                    <a:lumMod val="60000"/>
                    <a:lumOff val="40000"/>
                  </a:schemeClr>
                </a:solidFill>
                <a:latin typeface="Kanit Black" pitchFamily="2" charset="-34"/>
                <a:cs typeface="Kanit Black" pitchFamily="2" charset="-34"/>
              </a:rPr>
              <a:t> </a:t>
            </a:r>
            <a:r>
              <a:rPr lang="en-US" sz="6000" dirty="0" err="1">
                <a:solidFill>
                  <a:schemeClr val="accent1">
                    <a:lumMod val="60000"/>
                    <a:lumOff val="40000"/>
                  </a:schemeClr>
                </a:solidFill>
                <a:latin typeface="Kanit Black" pitchFamily="2" charset="-34"/>
                <a:cs typeface="Kanit Black" pitchFamily="2" charset="-34"/>
              </a:rPr>
              <a:t>em</a:t>
            </a:r>
            <a:r>
              <a:rPr lang="en-US" sz="6000" dirty="0">
                <a:solidFill>
                  <a:schemeClr val="accent1">
                    <a:lumMod val="60000"/>
                    <a:lumOff val="40000"/>
                  </a:schemeClr>
                </a:solidFill>
                <a:latin typeface="Kanit Black" pitchFamily="2" charset="-34"/>
                <a:cs typeface="Kanit Black" pitchFamily="2" charset="-34"/>
              </a:rPr>
              <a:t> </a:t>
            </a:r>
            <a:r>
              <a:rPr lang="en-US" sz="6000" dirty="0" err="1">
                <a:solidFill>
                  <a:schemeClr val="accent1">
                    <a:lumMod val="60000"/>
                    <a:lumOff val="40000"/>
                  </a:schemeClr>
                </a:solidFill>
                <a:latin typeface="Kanit Black" pitchFamily="2" charset="-34"/>
                <a:cs typeface="Kanit Black" pitchFamily="2" charset="-34"/>
              </a:rPr>
              <a:t>học</a:t>
            </a:r>
            <a:r>
              <a:rPr lang="en-US" sz="6000" dirty="0">
                <a:solidFill>
                  <a:schemeClr val="accent1">
                    <a:lumMod val="60000"/>
                    <a:lumOff val="40000"/>
                  </a:schemeClr>
                </a:solidFill>
                <a:latin typeface="Kanit Black" pitchFamily="2" charset="-34"/>
                <a:cs typeface="Kanit Black" pitchFamily="2" charset="-34"/>
              </a:rPr>
              <a:t> </a:t>
            </a:r>
            <a:r>
              <a:rPr lang="en-US" sz="6000" dirty="0" err="1">
                <a:solidFill>
                  <a:schemeClr val="accent1">
                    <a:lumMod val="60000"/>
                    <a:lumOff val="40000"/>
                  </a:schemeClr>
                </a:solidFill>
                <a:latin typeface="Kanit Black" pitchFamily="2" charset="-34"/>
                <a:cs typeface="Kanit Black" pitchFamily="2" charset="-34"/>
              </a:rPr>
              <a:t>tốt</a:t>
            </a:r>
            <a:endParaRPr lang="en-US" sz="6000" dirty="0">
              <a:solidFill>
                <a:schemeClr val="accent1">
                  <a:lumMod val="60000"/>
                  <a:lumOff val="40000"/>
                </a:schemeClr>
              </a:solidFill>
              <a:latin typeface="Kanit Black" pitchFamily="2" charset="-34"/>
              <a:cs typeface="Kanit Black" pitchFamily="2" charset="-34"/>
            </a:endParaRPr>
          </a:p>
          <a:p>
            <a:pPr algn="ctr"/>
            <a:endParaRPr lang="en-US" sz="6000" dirty="0">
              <a:solidFill>
                <a:schemeClr val="accent1">
                  <a:lumMod val="60000"/>
                  <a:lumOff val="40000"/>
                </a:schemeClr>
              </a:solidFill>
              <a:latin typeface="Kanit Black" pitchFamily="2" charset="-34"/>
              <a:cs typeface="Kanit Black" pitchFamily="2" charset="-34"/>
            </a:endParaRPr>
          </a:p>
          <a:p>
            <a:pPr algn="ctr"/>
            <a:r>
              <a:rPr lang="en-US" sz="6000" dirty="0" err="1">
                <a:solidFill>
                  <a:schemeClr val="accent1">
                    <a:lumMod val="60000"/>
                    <a:lumOff val="40000"/>
                  </a:schemeClr>
                </a:solidFill>
                <a:latin typeface="Kanit Black" pitchFamily="2" charset="-34"/>
                <a:cs typeface="Kanit Black" pitchFamily="2" charset="-34"/>
              </a:rPr>
              <a:t>Tạm</a:t>
            </a:r>
            <a:r>
              <a:rPr lang="en-US" sz="6000" dirty="0">
                <a:solidFill>
                  <a:schemeClr val="accent1">
                    <a:lumMod val="60000"/>
                    <a:lumOff val="40000"/>
                  </a:schemeClr>
                </a:solidFill>
                <a:latin typeface="Kanit Black" pitchFamily="2" charset="-34"/>
                <a:cs typeface="Kanit Black" pitchFamily="2" charset="-34"/>
              </a:rPr>
              <a:t> </a:t>
            </a:r>
            <a:r>
              <a:rPr lang="en-US" sz="6000" dirty="0" err="1">
                <a:solidFill>
                  <a:schemeClr val="accent1">
                    <a:lumMod val="60000"/>
                    <a:lumOff val="40000"/>
                  </a:schemeClr>
                </a:solidFill>
                <a:latin typeface="Kanit Black" pitchFamily="2" charset="-34"/>
                <a:cs typeface="Kanit Black" pitchFamily="2" charset="-34"/>
              </a:rPr>
              <a:t>biệt</a:t>
            </a:r>
            <a:r>
              <a:rPr lang="en-US" sz="6000" dirty="0">
                <a:solidFill>
                  <a:schemeClr val="accent1">
                    <a:lumMod val="60000"/>
                    <a:lumOff val="40000"/>
                  </a:schemeClr>
                </a:solidFill>
                <a:latin typeface="Kanit Black" pitchFamily="2" charset="-34"/>
                <a:cs typeface="Kanit Black" pitchFamily="2" charset="-34"/>
              </a:rPr>
              <a:t> </a:t>
            </a:r>
            <a:r>
              <a:rPr lang="en-US" sz="6000" dirty="0" err="1">
                <a:solidFill>
                  <a:schemeClr val="accent1">
                    <a:lumMod val="60000"/>
                    <a:lumOff val="40000"/>
                  </a:schemeClr>
                </a:solidFill>
                <a:latin typeface="Kanit Black" pitchFamily="2" charset="-34"/>
                <a:cs typeface="Kanit Black" pitchFamily="2" charset="-34"/>
              </a:rPr>
              <a:t>các</a:t>
            </a:r>
            <a:r>
              <a:rPr lang="en-US" sz="6000" dirty="0">
                <a:solidFill>
                  <a:schemeClr val="accent1">
                    <a:lumMod val="60000"/>
                    <a:lumOff val="40000"/>
                  </a:schemeClr>
                </a:solidFill>
                <a:latin typeface="Kanit Black" pitchFamily="2" charset="-34"/>
                <a:cs typeface="Kanit Black" pitchFamily="2" charset="-34"/>
              </a:rPr>
              <a:t> </a:t>
            </a:r>
            <a:r>
              <a:rPr lang="en-US" sz="6000" dirty="0" err="1">
                <a:solidFill>
                  <a:schemeClr val="accent1">
                    <a:lumMod val="60000"/>
                    <a:lumOff val="40000"/>
                  </a:schemeClr>
                </a:solidFill>
                <a:latin typeface="Kanit Black" pitchFamily="2" charset="-34"/>
                <a:cs typeface="Kanit Black" pitchFamily="2" charset="-34"/>
              </a:rPr>
              <a:t>em</a:t>
            </a:r>
            <a:endParaRPr lang="en-US" sz="6000" dirty="0">
              <a:solidFill>
                <a:schemeClr val="accent1">
                  <a:lumMod val="60000"/>
                  <a:lumOff val="40000"/>
                </a:schemeClr>
              </a:solidFill>
              <a:latin typeface="Kanit Black" pitchFamily="2" charset="-34"/>
              <a:cs typeface="Kanit Black" pitchFamily="2" charset="-34"/>
            </a:endParaRPr>
          </a:p>
        </p:txBody>
      </p:sp>
      <p:sp>
        <p:nvSpPr>
          <p:cNvPr id="2" name="TextBox 1">
            <a:extLst>
              <a:ext uri="{FF2B5EF4-FFF2-40B4-BE49-F238E27FC236}">
                <a16:creationId xmlns:a16="http://schemas.microsoft.com/office/drawing/2014/main" id="{FB8ADF1D-BAE9-3D56-DA62-9A9117972131}"/>
              </a:ext>
            </a:extLst>
          </p:cNvPr>
          <p:cNvSpPr txBox="1"/>
          <p:nvPr/>
        </p:nvSpPr>
        <p:spPr>
          <a:xfrm>
            <a:off x="0" y="6419850"/>
            <a:ext cx="5791200" cy="369332"/>
          </a:xfrm>
          <a:prstGeom prst="rect">
            <a:avLst/>
          </a:prstGeom>
          <a:noFill/>
        </p:spPr>
        <p:txBody>
          <a:bodyPr wrap="square" rtlCol="0">
            <a:spAutoFit/>
          </a:bodyPr>
          <a:lstStyle/>
          <a:p>
            <a:r>
              <a:rPr lang="en-US" dirty="0">
                <a:solidFill>
                  <a:schemeClr val="accent1">
                    <a:lumMod val="60000"/>
                    <a:lumOff val="40000"/>
                  </a:schemeClr>
                </a:solidFill>
                <a:latin typeface="Kanit Black" pitchFamily="2" charset="-34"/>
                <a:cs typeface="Kanit Black" pitchFamily="2" charset="-34"/>
              </a:rPr>
              <a:t>*</a:t>
            </a:r>
            <a:r>
              <a:rPr lang="en-US" dirty="0" err="1">
                <a:solidFill>
                  <a:schemeClr val="accent1">
                    <a:lumMod val="60000"/>
                    <a:lumOff val="40000"/>
                  </a:schemeClr>
                </a:solidFill>
                <a:latin typeface="Kanit Black" pitchFamily="2" charset="-34"/>
                <a:cs typeface="Kanit Black" pitchFamily="2" charset="-34"/>
              </a:rPr>
              <a:t>Bài</a:t>
            </a:r>
            <a:r>
              <a:rPr lang="en-US" dirty="0">
                <a:solidFill>
                  <a:schemeClr val="accent1">
                    <a:lumMod val="60000"/>
                    <a:lumOff val="40000"/>
                  </a:schemeClr>
                </a:solidFill>
                <a:latin typeface="Kanit Black" pitchFamily="2" charset="-34"/>
                <a:cs typeface="Kanit Black" pitchFamily="2" charset="-34"/>
              </a:rPr>
              <a:t> </a:t>
            </a:r>
            <a:r>
              <a:rPr lang="en-US" dirty="0" err="1">
                <a:solidFill>
                  <a:schemeClr val="accent1">
                    <a:lumMod val="60000"/>
                    <a:lumOff val="40000"/>
                  </a:schemeClr>
                </a:solidFill>
                <a:latin typeface="Kanit Black" pitchFamily="2" charset="-34"/>
                <a:cs typeface="Kanit Black" pitchFamily="2" charset="-34"/>
              </a:rPr>
              <a:t>giảng</a:t>
            </a:r>
            <a:r>
              <a:rPr lang="en-US" dirty="0">
                <a:solidFill>
                  <a:schemeClr val="accent1">
                    <a:lumMod val="60000"/>
                    <a:lumOff val="40000"/>
                  </a:schemeClr>
                </a:solidFill>
                <a:latin typeface="Kanit Black" pitchFamily="2" charset="-34"/>
                <a:cs typeface="Kanit Black" pitchFamily="2" charset="-34"/>
              </a:rPr>
              <a:t> Violet </a:t>
            </a:r>
            <a:r>
              <a:rPr lang="en-US" dirty="0" err="1">
                <a:solidFill>
                  <a:schemeClr val="accent1">
                    <a:lumMod val="60000"/>
                    <a:lumOff val="40000"/>
                  </a:schemeClr>
                </a:solidFill>
                <a:latin typeface="Kanit Black" pitchFamily="2" charset="-34"/>
                <a:cs typeface="Kanit Black" pitchFamily="2" charset="-34"/>
              </a:rPr>
              <a:t>được</a:t>
            </a:r>
            <a:r>
              <a:rPr lang="en-US" dirty="0">
                <a:solidFill>
                  <a:schemeClr val="accent1">
                    <a:lumMod val="60000"/>
                    <a:lumOff val="40000"/>
                  </a:schemeClr>
                </a:solidFill>
                <a:latin typeface="Kanit Black" pitchFamily="2" charset="-34"/>
                <a:cs typeface="Kanit Black" pitchFamily="2" charset="-34"/>
              </a:rPr>
              <a:t> </a:t>
            </a:r>
            <a:r>
              <a:rPr lang="en-US" dirty="0" err="1">
                <a:solidFill>
                  <a:schemeClr val="accent1">
                    <a:lumMod val="60000"/>
                    <a:lumOff val="40000"/>
                  </a:schemeClr>
                </a:solidFill>
                <a:latin typeface="Kanit Black" pitchFamily="2" charset="-34"/>
                <a:cs typeface="Kanit Black" pitchFamily="2" charset="-34"/>
              </a:rPr>
              <a:t>tạo</a:t>
            </a:r>
            <a:r>
              <a:rPr lang="en-US" dirty="0">
                <a:solidFill>
                  <a:schemeClr val="accent1">
                    <a:lumMod val="60000"/>
                    <a:lumOff val="40000"/>
                  </a:schemeClr>
                </a:solidFill>
                <a:latin typeface="Kanit Black" pitchFamily="2" charset="-34"/>
                <a:cs typeface="Kanit Black" pitchFamily="2" charset="-34"/>
              </a:rPr>
              <a:t> </a:t>
            </a:r>
            <a:r>
              <a:rPr lang="en-US" dirty="0" err="1">
                <a:solidFill>
                  <a:schemeClr val="accent1">
                    <a:lumMod val="60000"/>
                    <a:lumOff val="40000"/>
                  </a:schemeClr>
                </a:solidFill>
                <a:latin typeface="Kanit Black" pitchFamily="2" charset="-34"/>
                <a:cs typeface="Kanit Black" pitchFamily="2" charset="-34"/>
              </a:rPr>
              <a:t>bởi</a:t>
            </a:r>
            <a:r>
              <a:rPr lang="en-US" dirty="0">
                <a:solidFill>
                  <a:schemeClr val="accent1">
                    <a:lumMod val="60000"/>
                    <a:lumOff val="40000"/>
                  </a:schemeClr>
                </a:solidFill>
                <a:latin typeface="Kanit Black" pitchFamily="2" charset="-34"/>
                <a:cs typeface="Kanit Black" pitchFamily="2" charset="-34"/>
              </a:rPr>
              <a:t> </a:t>
            </a:r>
            <a:r>
              <a:rPr lang="en-US" dirty="0" err="1">
                <a:solidFill>
                  <a:schemeClr val="accent1">
                    <a:lumMod val="60000"/>
                    <a:lumOff val="40000"/>
                  </a:schemeClr>
                </a:solidFill>
                <a:latin typeface="Kanit Black" pitchFamily="2" charset="-34"/>
                <a:cs typeface="Kanit Black" pitchFamily="2" charset="-34"/>
              </a:rPr>
              <a:t>Tào</a:t>
            </a:r>
            <a:r>
              <a:rPr lang="en-US" dirty="0">
                <a:solidFill>
                  <a:schemeClr val="accent1">
                    <a:lumMod val="60000"/>
                    <a:lumOff val="40000"/>
                  </a:schemeClr>
                </a:solidFill>
                <a:latin typeface="Kanit Black" pitchFamily="2" charset="-34"/>
                <a:cs typeface="Kanit Black" pitchFamily="2" charset="-34"/>
              </a:rPr>
              <a:t> </a:t>
            </a:r>
            <a:r>
              <a:rPr lang="en-US" dirty="0" err="1">
                <a:solidFill>
                  <a:schemeClr val="accent1">
                    <a:lumMod val="60000"/>
                    <a:lumOff val="40000"/>
                  </a:schemeClr>
                </a:solidFill>
                <a:latin typeface="Kanit Black" pitchFamily="2" charset="-34"/>
                <a:cs typeface="Kanit Black" pitchFamily="2" charset="-34"/>
              </a:rPr>
              <a:t>Diệp</a:t>
            </a:r>
            <a:r>
              <a:rPr lang="en-US" dirty="0">
                <a:solidFill>
                  <a:schemeClr val="accent1">
                    <a:lumMod val="60000"/>
                    <a:lumOff val="40000"/>
                  </a:schemeClr>
                </a:solidFill>
                <a:latin typeface="Kanit Black" pitchFamily="2" charset="-34"/>
                <a:cs typeface="Kanit Black" pitchFamily="2" charset="-34"/>
              </a:rPr>
              <a:t> Gia </a:t>
            </a:r>
            <a:r>
              <a:rPr lang="en-US" dirty="0" err="1">
                <a:solidFill>
                  <a:schemeClr val="accent1">
                    <a:lumMod val="60000"/>
                    <a:lumOff val="40000"/>
                  </a:schemeClr>
                </a:solidFill>
                <a:latin typeface="Kanit Black" pitchFamily="2" charset="-34"/>
                <a:cs typeface="Kanit Black" pitchFamily="2" charset="-34"/>
              </a:rPr>
              <a:t>Bảo</a:t>
            </a:r>
            <a:endParaRPr lang="en-US" dirty="0">
              <a:solidFill>
                <a:schemeClr val="accent1">
                  <a:lumMod val="60000"/>
                  <a:lumOff val="40000"/>
                </a:schemeClr>
              </a:solidFill>
              <a:latin typeface="Kanit Black" pitchFamily="2" charset="-34"/>
              <a:cs typeface="Kanit Black" pitchFamily="2" charset="-34"/>
            </a:endParaRPr>
          </a:p>
        </p:txBody>
      </p:sp>
    </p:spTree>
    <p:extLst>
      <p:ext uri="{BB962C8B-B14F-4D97-AF65-F5344CB8AC3E}">
        <p14:creationId xmlns:p14="http://schemas.microsoft.com/office/powerpoint/2010/main" val="259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8E4E-0F1F-2D47-26CB-81B71D1941C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2A99242-B86A-EB73-52C5-2C15A625DD9A}"/>
              </a:ext>
            </a:extLst>
          </p:cNvPr>
          <p:cNvSpPr txBox="1"/>
          <p:nvPr/>
        </p:nvSpPr>
        <p:spPr>
          <a:xfrm>
            <a:off x="757988" y="2707617"/>
            <a:ext cx="10676022" cy="1569660"/>
          </a:xfrm>
          <a:prstGeom prst="rect">
            <a:avLst/>
          </a:prstGeom>
          <a:noFill/>
        </p:spPr>
        <p:txBody>
          <a:bodyPr wrap="square" rtlCol="0">
            <a:spAutoFit/>
          </a:bodyPr>
          <a:lstStyle/>
          <a:p>
            <a:pPr algn="ctr"/>
            <a:r>
              <a:rPr lang="en-US" sz="9600" dirty="0" err="1">
                <a:solidFill>
                  <a:schemeClr val="accent1">
                    <a:lumMod val="60000"/>
                    <a:lumOff val="40000"/>
                  </a:schemeClr>
                </a:solidFill>
                <a:latin typeface="Kanit Black" pitchFamily="2" charset="-34"/>
                <a:cs typeface="Kanit Black" pitchFamily="2" charset="-34"/>
              </a:rPr>
              <a:t>Khởi</a:t>
            </a:r>
            <a:r>
              <a:rPr lang="en-US" sz="9600" dirty="0">
                <a:solidFill>
                  <a:schemeClr val="accent1">
                    <a:lumMod val="60000"/>
                    <a:lumOff val="40000"/>
                  </a:schemeClr>
                </a:solidFill>
                <a:latin typeface="Kanit Black" pitchFamily="2" charset="-34"/>
                <a:cs typeface="Kanit Black" pitchFamily="2" charset="-34"/>
              </a:rPr>
              <a:t> </a:t>
            </a:r>
            <a:r>
              <a:rPr lang="en-US" sz="9600" dirty="0" err="1">
                <a:solidFill>
                  <a:schemeClr val="accent1">
                    <a:lumMod val="60000"/>
                    <a:lumOff val="40000"/>
                  </a:schemeClr>
                </a:solidFill>
                <a:latin typeface="Kanit Black" pitchFamily="2" charset="-34"/>
                <a:cs typeface="Kanit Black" pitchFamily="2" charset="-34"/>
              </a:rPr>
              <a:t>động</a:t>
            </a:r>
            <a:endParaRPr lang="en-US" sz="9600" dirty="0">
              <a:solidFill>
                <a:schemeClr val="accent1">
                  <a:lumMod val="60000"/>
                  <a:lumOff val="40000"/>
                </a:schemeClr>
              </a:solidFill>
              <a:latin typeface="Kanit Black" pitchFamily="2" charset="-34"/>
              <a:cs typeface="Kanit Black" pitchFamily="2" charset="-34"/>
            </a:endParaRPr>
          </a:p>
        </p:txBody>
      </p:sp>
      <p:sp>
        <p:nvSpPr>
          <p:cNvPr id="2" name="Rectangle 1">
            <a:extLst>
              <a:ext uri="{FF2B5EF4-FFF2-40B4-BE49-F238E27FC236}">
                <a16:creationId xmlns:a16="http://schemas.microsoft.com/office/drawing/2014/main" id="{B238631E-56EF-B5A4-6711-8FF36E5E6424}"/>
              </a:ext>
            </a:extLst>
          </p:cNvPr>
          <p:cNvSpPr/>
          <p:nvPr/>
        </p:nvSpPr>
        <p:spPr>
          <a:xfrm>
            <a:off x="-1" y="0"/>
            <a:ext cx="12192001" cy="232100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F4F540-9C78-35E0-BA2B-F7DDB1F28895}"/>
              </a:ext>
            </a:extLst>
          </p:cNvPr>
          <p:cNvSpPr/>
          <p:nvPr/>
        </p:nvSpPr>
        <p:spPr>
          <a:xfrm>
            <a:off x="0" y="4642008"/>
            <a:ext cx="12192001" cy="232100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wo (Battle for Dream Island) | VS Battles Wiki | Fandom">
            <a:extLst>
              <a:ext uri="{FF2B5EF4-FFF2-40B4-BE49-F238E27FC236}">
                <a16:creationId xmlns:a16="http://schemas.microsoft.com/office/drawing/2014/main" id="{40B4CE3D-0609-8218-7A6E-0B96E17B0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7568"/>
            <a:ext cx="2228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ur | Battle for Dream Island Wiki | Fandom">
            <a:extLst>
              <a:ext uri="{FF2B5EF4-FFF2-40B4-BE49-F238E27FC236}">
                <a16:creationId xmlns:a16="http://schemas.microsoft.com/office/drawing/2014/main" id="{6017EA0C-208B-EC44-40E0-52B4471E0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8533" y="2336722"/>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19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1A51-6AC5-1E31-E8B7-E0F9E88A76A5}"/>
            </a:ext>
          </a:extLst>
        </p:cNvPr>
        <p:cNvGrpSpPr/>
        <p:nvPr/>
      </p:nvGrpSpPr>
      <p:grpSpPr>
        <a:xfrm>
          <a:off x="0" y="0"/>
          <a:ext cx="0" cy="0"/>
          <a:chOff x="0" y="0"/>
          <a:chExt cx="0" cy="0"/>
        </a:xfrm>
      </p:grpSpPr>
      <p:pic>
        <p:nvPicPr>
          <p:cNvPr id="4" name="0123(1)">
            <a:hlinkClick r:id="" action="ppaction://media"/>
            <a:extLst>
              <a:ext uri="{FF2B5EF4-FFF2-40B4-BE49-F238E27FC236}">
                <a16:creationId xmlns:a16="http://schemas.microsoft.com/office/drawing/2014/main" id="{90ECA5F2-BE2E-DC7F-04CC-A53CA66E963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0331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1A51-6AC5-1E31-E8B7-E0F9E88A76A5}"/>
            </a:ext>
          </a:extLst>
        </p:cNvPr>
        <p:cNvGrpSpPr/>
        <p:nvPr/>
      </p:nvGrpSpPr>
      <p:grpSpPr>
        <a:xfrm>
          <a:off x="0" y="0"/>
          <a:ext cx="0" cy="0"/>
          <a:chOff x="0" y="0"/>
          <a:chExt cx="0" cy="0"/>
        </a:xfrm>
      </p:grpSpPr>
      <p:pic>
        <p:nvPicPr>
          <p:cNvPr id="1026" name="Picture 2" descr="các phông nền cho powerpoint">
            <a:extLst>
              <a:ext uri="{FF2B5EF4-FFF2-40B4-BE49-F238E27FC236}">
                <a16:creationId xmlns:a16="http://schemas.microsoft.com/office/drawing/2014/main" id="{DD198B1B-CF84-740A-C704-B3A74EEE5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8ED37-1CC3-DE4D-FA67-86035001E870}"/>
              </a:ext>
            </a:extLst>
          </p:cNvPr>
          <p:cNvSpPr txBox="1"/>
          <p:nvPr/>
        </p:nvSpPr>
        <p:spPr>
          <a:xfrm>
            <a:off x="2057400" y="1074509"/>
            <a:ext cx="8077200" cy="4708981"/>
          </a:xfrm>
          <a:prstGeom prst="rect">
            <a:avLst/>
          </a:prstGeom>
          <a:noFill/>
        </p:spPr>
        <p:txBody>
          <a:bodyPr wrap="square" rtlCol="0">
            <a:spAutoFit/>
          </a:bodyPr>
          <a:lstStyle/>
          <a:p>
            <a:pPr algn="ctr"/>
            <a:r>
              <a:rPr lang="en-US" sz="6000" dirty="0" err="1">
                <a:solidFill>
                  <a:schemeClr val="tx1">
                    <a:lumMod val="85000"/>
                    <a:lumOff val="15000"/>
                  </a:schemeClr>
                </a:solidFill>
                <a:latin typeface="Kanit Black" pitchFamily="2" charset="-34"/>
                <a:cs typeface="Kanit Black" pitchFamily="2" charset="-34"/>
              </a:rPr>
              <a:t>Muốn</a:t>
            </a:r>
            <a:r>
              <a:rPr lang="en-US" sz="6000" dirty="0">
                <a:solidFill>
                  <a:schemeClr val="tx1">
                    <a:lumMod val="85000"/>
                    <a:lumOff val="15000"/>
                  </a:schemeClr>
                </a:solidFill>
                <a:latin typeface="Kanit Black" pitchFamily="2" charset="-34"/>
                <a:cs typeface="Kanit Black" pitchFamily="2" charset="-34"/>
              </a:rPr>
              <a:t> </a:t>
            </a:r>
            <a:r>
              <a:rPr lang="en-US" sz="6000" dirty="0" err="1">
                <a:solidFill>
                  <a:schemeClr val="tx1">
                    <a:lumMod val="85000"/>
                    <a:lumOff val="15000"/>
                  </a:schemeClr>
                </a:solidFill>
                <a:latin typeface="Kanit Black" pitchFamily="2" charset="-34"/>
                <a:cs typeface="Kanit Black" pitchFamily="2" charset="-34"/>
              </a:rPr>
              <a:t>tìm</a:t>
            </a:r>
            <a:r>
              <a:rPr lang="en-US" sz="6000" dirty="0">
                <a:solidFill>
                  <a:schemeClr val="tx1">
                    <a:lumMod val="85000"/>
                    <a:lumOff val="15000"/>
                  </a:schemeClr>
                </a:solidFill>
                <a:latin typeface="Kanit Black" pitchFamily="2" charset="-34"/>
                <a:cs typeface="Kanit Black" pitchFamily="2" charset="-34"/>
              </a:rPr>
              <a:t> 60% </a:t>
            </a:r>
            <a:r>
              <a:rPr lang="en-US" sz="6000" dirty="0" err="1">
                <a:solidFill>
                  <a:schemeClr val="tx1">
                    <a:lumMod val="85000"/>
                    <a:lumOff val="15000"/>
                  </a:schemeClr>
                </a:solidFill>
                <a:latin typeface="Kanit Black" pitchFamily="2" charset="-34"/>
                <a:cs typeface="Kanit Black" pitchFamily="2" charset="-34"/>
              </a:rPr>
              <a:t>của</a:t>
            </a:r>
            <a:r>
              <a:rPr lang="en-US" sz="6000" dirty="0">
                <a:solidFill>
                  <a:schemeClr val="tx1">
                    <a:lumMod val="85000"/>
                    <a:lumOff val="15000"/>
                  </a:schemeClr>
                </a:solidFill>
                <a:latin typeface="Kanit Black" pitchFamily="2" charset="-34"/>
                <a:cs typeface="Kanit Black" pitchFamily="2" charset="-34"/>
              </a:rPr>
              <a:t> 300 ta </a:t>
            </a:r>
            <a:r>
              <a:rPr lang="en-US" sz="6000" dirty="0" err="1">
                <a:solidFill>
                  <a:schemeClr val="tx1">
                    <a:lumMod val="85000"/>
                    <a:lumOff val="15000"/>
                  </a:schemeClr>
                </a:solidFill>
                <a:latin typeface="Kanit Black" pitchFamily="2" charset="-34"/>
                <a:cs typeface="Kanit Black" pitchFamily="2" charset="-34"/>
              </a:rPr>
              <a:t>có</a:t>
            </a:r>
            <a:r>
              <a:rPr lang="en-US" sz="6000" dirty="0">
                <a:solidFill>
                  <a:schemeClr val="tx1">
                    <a:lumMod val="85000"/>
                    <a:lumOff val="15000"/>
                  </a:schemeClr>
                </a:solidFill>
                <a:latin typeface="Kanit Black" pitchFamily="2" charset="-34"/>
                <a:cs typeface="Kanit Black" pitchFamily="2" charset="-34"/>
              </a:rPr>
              <a:t> </a:t>
            </a:r>
            <a:r>
              <a:rPr lang="en-US" sz="6000" dirty="0" err="1">
                <a:solidFill>
                  <a:schemeClr val="tx1">
                    <a:lumMod val="85000"/>
                    <a:lumOff val="15000"/>
                  </a:schemeClr>
                </a:solidFill>
                <a:latin typeface="Kanit Black" pitchFamily="2" charset="-34"/>
                <a:cs typeface="Kanit Black" pitchFamily="2" charset="-34"/>
              </a:rPr>
              <a:t>thể</a:t>
            </a:r>
            <a:r>
              <a:rPr lang="en-US" sz="6000" dirty="0">
                <a:solidFill>
                  <a:schemeClr val="tx1">
                    <a:lumMod val="85000"/>
                    <a:lumOff val="15000"/>
                  </a:schemeClr>
                </a:solidFill>
                <a:latin typeface="Kanit Black" pitchFamily="2" charset="-34"/>
                <a:cs typeface="Kanit Black" pitchFamily="2" charset="-34"/>
              </a:rPr>
              <a:t> </a:t>
            </a:r>
            <a:r>
              <a:rPr lang="en-US" sz="6000" dirty="0" err="1">
                <a:solidFill>
                  <a:schemeClr val="tx1">
                    <a:lumMod val="85000"/>
                    <a:lumOff val="15000"/>
                  </a:schemeClr>
                </a:solidFill>
                <a:latin typeface="Kanit Black" pitchFamily="2" charset="-34"/>
                <a:cs typeface="Kanit Black" pitchFamily="2" charset="-34"/>
              </a:rPr>
              <a:t>lấy</a:t>
            </a:r>
            <a:r>
              <a:rPr lang="en-US" sz="6000" dirty="0">
                <a:solidFill>
                  <a:schemeClr val="tx1">
                    <a:lumMod val="85000"/>
                    <a:lumOff val="15000"/>
                  </a:schemeClr>
                </a:solidFill>
                <a:latin typeface="Kanit Black" pitchFamily="2" charset="-34"/>
                <a:cs typeface="Kanit Black" pitchFamily="2" charset="-34"/>
              </a:rPr>
              <a:t> 300 </a:t>
            </a:r>
            <a:r>
              <a:rPr lang="en-US" sz="6000" dirty="0" err="1">
                <a:solidFill>
                  <a:schemeClr val="tx1">
                    <a:lumMod val="85000"/>
                    <a:lumOff val="15000"/>
                  </a:schemeClr>
                </a:solidFill>
                <a:latin typeface="Kanit Black" pitchFamily="2" charset="-34"/>
                <a:cs typeface="Kanit Black" pitchFamily="2" charset="-34"/>
              </a:rPr>
              <a:t>nhân</a:t>
            </a:r>
            <a:r>
              <a:rPr lang="en-US" sz="6000" dirty="0">
                <a:solidFill>
                  <a:schemeClr val="tx1">
                    <a:lumMod val="85000"/>
                    <a:lumOff val="15000"/>
                  </a:schemeClr>
                </a:solidFill>
                <a:latin typeface="Kanit Black" pitchFamily="2" charset="-34"/>
                <a:cs typeface="Kanit Black" pitchFamily="2" charset="-34"/>
              </a:rPr>
              <a:t> 60 </a:t>
            </a:r>
            <a:r>
              <a:rPr lang="en-US" sz="6000" dirty="0" err="1">
                <a:solidFill>
                  <a:schemeClr val="tx1">
                    <a:lumMod val="85000"/>
                    <a:lumOff val="15000"/>
                  </a:schemeClr>
                </a:solidFill>
                <a:latin typeface="Kanit Black" pitchFamily="2" charset="-34"/>
                <a:cs typeface="Kanit Black" pitchFamily="2" charset="-34"/>
              </a:rPr>
              <a:t>rồi</a:t>
            </a:r>
            <a:r>
              <a:rPr lang="en-US" sz="6000" dirty="0">
                <a:solidFill>
                  <a:schemeClr val="tx1">
                    <a:lumMod val="85000"/>
                    <a:lumOff val="15000"/>
                  </a:schemeClr>
                </a:solidFill>
                <a:latin typeface="Kanit Black" pitchFamily="2" charset="-34"/>
                <a:cs typeface="Kanit Black" pitchFamily="2" charset="-34"/>
              </a:rPr>
              <a:t> chia 100 </a:t>
            </a:r>
            <a:r>
              <a:rPr lang="en-US" sz="6000" dirty="0" err="1">
                <a:solidFill>
                  <a:schemeClr val="tx1">
                    <a:lumMod val="85000"/>
                    <a:lumOff val="15000"/>
                  </a:schemeClr>
                </a:solidFill>
                <a:latin typeface="Kanit Black" pitchFamily="2" charset="-34"/>
                <a:cs typeface="Kanit Black" pitchFamily="2" charset="-34"/>
              </a:rPr>
              <a:t>hoặc</a:t>
            </a:r>
            <a:r>
              <a:rPr lang="en-US" sz="6000" dirty="0">
                <a:solidFill>
                  <a:schemeClr val="tx1">
                    <a:lumMod val="85000"/>
                    <a:lumOff val="15000"/>
                  </a:schemeClr>
                </a:solidFill>
                <a:latin typeface="Kanit Black" pitchFamily="2" charset="-34"/>
                <a:cs typeface="Kanit Black" pitchFamily="2" charset="-34"/>
              </a:rPr>
              <a:t> </a:t>
            </a:r>
            <a:r>
              <a:rPr lang="en-US" sz="6000" dirty="0" err="1">
                <a:solidFill>
                  <a:schemeClr val="tx1">
                    <a:lumMod val="85000"/>
                    <a:lumOff val="15000"/>
                  </a:schemeClr>
                </a:solidFill>
                <a:latin typeface="Kanit Black" pitchFamily="2" charset="-34"/>
                <a:cs typeface="Kanit Black" pitchFamily="2" charset="-34"/>
              </a:rPr>
              <a:t>lấy</a:t>
            </a:r>
            <a:r>
              <a:rPr lang="en-US" sz="6000" dirty="0">
                <a:solidFill>
                  <a:schemeClr val="tx1">
                    <a:lumMod val="85000"/>
                    <a:lumOff val="15000"/>
                  </a:schemeClr>
                </a:solidFill>
                <a:latin typeface="Kanit Black" pitchFamily="2" charset="-34"/>
                <a:cs typeface="Kanit Black" pitchFamily="2" charset="-34"/>
              </a:rPr>
              <a:t> 300 chia </a:t>
            </a:r>
            <a:r>
              <a:rPr lang="en-US" sz="6000" dirty="0" err="1">
                <a:solidFill>
                  <a:schemeClr val="tx1">
                    <a:lumMod val="85000"/>
                    <a:lumOff val="15000"/>
                  </a:schemeClr>
                </a:solidFill>
                <a:latin typeface="Kanit Black" pitchFamily="2" charset="-34"/>
                <a:cs typeface="Kanit Black" pitchFamily="2" charset="-34"/>
              </a:rPr>
              <a:t>cho</a:t>
            </a:r>
            <a:r>
              <a:rPr lang="en-US" sz="6000" dirty="0">
                <a:solidFill>
                  <a:schemeClr val="tx1">
                    <a:lumMod val="85000"/>
                    <a:lumOff val="15000"/>
                  </a:schemeClr>
                </a:solidFill>
                <a:latin typeface="Kanit Black" pitchFamily="2" charset="-34"/>
                <a:cs typeface="Kanit Black" pitchFamily="2" charset="-34"/>
              </a:rPr>
              <a:t> 100 </a:t>
            </a:r>
            <a:r>
              <a:rPr lang="en-US" sz="6000" dirty="0" err="1">
                <a:solidFill>
                  <a:schemeClr val="tx1">
                    <a:lumMod val="85000"/>
                    <a:lumOff val="15000"/>
                  </a:schemeClr>
                </a:solidFill>
                <a:latin typeface="Kanit Black" pitchFamily="2" charset="-34"/>
                <a:cs typeface="Kanit Black" pitchFamily="2" charset="-34"/>
              </a:rPr>
              <a:t>nhân</a:t>
            </a:r>
            <a:r>
              <a:rPr lang="en-US" sz="6000" dirty="0">
                <a:solidFill>
                  <a:schemeClr val="tx1">
                    <a:lumMod val="85000"/>
                    <a:lumOff val="15000"/>
                  </a:schemeClr>
                </a:solidFill>
                <a:latin typeface="Kanit Black" pitchFamily="2" charset="-34"/>
                <a:cs typeface="Kanit Black" pitchFamily="2" charset="-34"/>
              </a:rPr>
              <a:t> </a:t>
            </a:r>
            <a:r>
              <a:rPr lang="en-US" sz="6000" dirty="0" err="1">
                <a:solidFill>
                  <a:schemeClr val="tx1">
                    <a:lumMod val="85000"/>
                    <a:lumOff val="15000"/>
                  </a:schemeClr>
                </a:solidFill>
                <a:latin typeface="Kanit Black" pitchFamily="2" charset="-34"/>
                <a:cs typeface="Kanit Black" pitchFamily="2" charset="-34"/>
              </a:rPr>
              <a:t>với</a:t>
            </a:r>
            <a:r>
              <a:rPr lang="en-US" sz="6000" dirty="0">
                <a:solidFill>
                  <a:schemeClr val="tx1">
                    <a:lumMod val="85000"/>
                    <a:lumOff val="15000"/>
                  </a:schemeClr>
                </a:solidFill>
                <a:latin typeface="Kanit Black" pitchFamily="2" charset="-34"/>
                <a:cs typeface="Kanit Black" pitchFamily="2" charset="-34"/>
              </a:rPr>
              <a:t> 60.</a:t>
            </a:r>
          </a:p>
        </p:txBody>
      </p:sp>
    </p:spTree>
    <p:extLst>
      <p:ext uri="{BB962C8B-B14F-4D97-AF65-F5344CB8AC3E}">
        <p14:creationId xmlns:p14="http://schemas.microsoft.com/office/powerpoint/2010/main" val="774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8653-B2F8-E02E-6D43-7FF45296838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6BF7F1F-AC63-0164-D9D8-63818DCBE568}"/>
              </a:ext>
            </a:extLst>
          </p:cNvPr>
          <p:cNvSpPr txBox="1"/>
          <p:nvPr/>
        </p:nvSpPr>
        <p:spPr>
          <a:xfrm>
            <a:off x="757988" y="2707617"/>
            <a:ext cx="10676022" cy="1569660"/>
          </a:xfrm>
          <a:prstGeom prst="rect">
            <a:avLst/>
          </a:prstGeom>
          <a:noFill/>
        </p:spPr>
        <p:txBody>
          <a:bodyPr wrap="square" rtlCol="0">
            <a:spAutoFit/>
          </a:bodyPr>
          <a:lstStyle/>
          <a:p>
            <a:pPr algn="ctr"/>
            <a:r>
              <a:rPr lang="en-US" sz="9600" dirty="0" err="1">
                <a:solidFill>
                  <a:schemeClr val="accent1">
                    <a:lumMod val="60000"/>
                    <a:lumOff val="40000"/>
                  </a:schemeClr>
                </a:solidFill>
                <a:latin typeface="Kanit Black" pitchFamily="2" charset="-34"/>
                <a:cs typeface="Kanit Black" pitchFamily="2" charset="-34"/>
              </a:rPr>
              <a:t>Hoạt</a:t>
            </a:r>
            <a:r>
              <a:rPr lang="en-US" sz="9600" dirty="0">
                <a:solidFill>
                  <a:schemeClr val="accent1">
                    <a:lumMod val="60000"/>
                    <a:lumOff val="40000"/>
                  </a:schemeClr>
                </a:solidFill>
                <a:latin typeface="Kanit Black" pitchFamily="2" charset="-34"/>
                <a:cs typeface="Kanit Black" pitchFamily="2" charset="-34"/>
              </a:rPr>
              <a:t> </a:t>
            </a:r>
            <a:r>
              <a:rPr lang="en-US" sz="9600" dirty="0" err="1">
                <a:solidFill>
                  <a:schemeClr val="accent1">
                    <a:lumMod val="60000"/>
                    <a:lumOff val="40000"/>
                  </a:schemeClr>
                </a:solidFill>
                <a:latin typeface="Kanit Black" pitchFamily="2" charset="-34"/>
                <a:cs typeface="Kanit Black" pitchFamily="2" charset="-34"/>
              </a:rPr>
              <a:t>động</a:t>
            </a:r>
            <a:endParaRPr lang="en-US" sz="9600" dirty="0">
              <a:solidFill>
                <a:schemeClr val="accent1">
                  <a:lumMod val="60000"/>
                  <a:lumOff val="40000"/>
                </a:schemeClr>
              </a:solidFill>
              <a:latin typeface="Kanit Black" pitchFamily="2" charset="-34"/>
              <a:cs typeface="Kanit Black" pitchFamily="2" charset="-34"/>
            </a:endParaRPr>
          </a:p>
        </p:txBody>
      </p:sp>
      <p:sp>
        <p:nvSpPr>
          <p:cNvPr id="2" name="Rectangle 1">
            <a:extLst>
              <a:ext uri="{FF2B5EF4-FFF2-40B4-BE49-F238E27FC236}">
                <a16:creationId xmlns:a16="http://schemas.microsoft.com/office/drawing/2014/main" id="{9E104429-8964-2566-65BB-CC4F48E646F1}"/>
              </a:ext>
            </a:extLst>
          </p:cNvPr>
          <p:cNvSpPr/>
          <p:nvPr/>
        </p:nvSpPr>
        <p:spPr>
          <a:xfrm>
            <a:off x="-1" y="0"/>
            <a:ext cx="12192001" cy="232100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DBDAB1-333B-443D-CA7B-A50FC9E516FF}"/>
              </a:ext>
            </a:extLst>
          </p:cNvPr>
          <p:cNvSpPr/>
          <p:nvPr/>
        </p:nvSpPr>
        <p:spPr>
          <a:xfrm>
            <a:off x="0" y="4642008"/>
            <a:ext cx="12192001" cy="232100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wo (Battle for Dream Island) | VS Battles Wiki | Fandom">
            <a:extLst>
              <a:ext uri="{FF2B5EF4-FFF2-40B4-BE49-F238E27FC236}">
                <a16:creationId xmlns:a16="http://schemas.microsoft.com/office/drawing/2014/main" id="{923EF9F1-C864-CD73-6E61-29222B1A8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133" y="2457568"/>
            <a:ext cx="2228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ur | Battle for Dream Island Wiki | Fandom">
            <a:extLst>
              <a:ext uri="{FF2B5EF4-FFF2-40B4-BE49-F238E27FC236}">
                <a16:creationId xmlns:a16="http://schemas.microsoft.com/office/drawing/2014/main" id="{B0BFE000-D450-AC1B-FDF2-459C40A3C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 y="2400577"/>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95234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C0418-D7AE-D35B-219C-24527C03B44D}"/>
            </a:ext>
          </a:extLst>
        </p:cNvPr>
        <p:cNvGrpSpPr/>
        <p:nvPr/>
      </p:nvGrpSpPr>
      <p:grpSpPr>
        <a:xfrm>
          <a:off x="0" y="0"/>
          <a:ext cx="0" cy="0"/>
          <a:chOff x="0" y="0"/>
          <a:chExt cx="0" cy="0"/>
        </a:xfrm>
      </p:grpSpPr>
      <p:pic>
        <p:nvPicPr>
          <p:cNvPr id="4" name="Picture 2" descr="hình nền thuyết trình powerpoint">
            <a:extLst>
              <a:ext uri="{FF2B5EF4-FFF2-40B4-BE49-F238E27FC236}">
                <a16:creationId xmlns:a16="http://schemas.microsoft.com/office/drawing/2014/main" id="{C50ABBDD-CE96-0799-86A0-450457DA1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B8323C-3639-0666-A9C5-F5B7121E5661}"/>
              </a:ext>
            </a:extLst>
          </p:cNvPr>
          <p:cNvSpPr/>
          <p:nvPr/>
        </p:nvSpPr>
        <p:spPr>
          <a:xfrm>
            <a:off x="304800" y="264318"/>
            <a:ext cx="11582400" cy="6329363"/>
          </a:xfrm>
          <a:prstGeom prst="rect">
            <a:avLst/>
          </a:prstGeom>
          <a:solidFill>
            <a:srgbClr val="FEFDD4"/>
          </a:solidFill>
          <a:ln w="228600">
            <a:solidFill>
              <a:srgbClr val="F9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01735F-AC1E-56F5-26B4-C38E691570FE}"/>
              </a:ext>
            </a:extLst>
          </p:cNvPr>
          <p:cNvSpPr txBox="1"/>
          <p:nvPr/>
        </p:nvSpPr>
        <p:spPr>
          <a:xfrm>
            <a:off x="476250" y="474344"/>
            <a:ext cx="13677900" cy="5909310"/>
          </a:xfrm>
          <a:prstGeom prst="rect">
            <a:avLst/>
          </a:prstGeom>
          <a:noFill/>
        </p:spPr>
        <p:txBody>
          <a:bodyPr wrap="square" rtlCol="0">
            <a:spAutoFit/>
          </a:bodyPr>
          <a:lstStyle/>
          <a:p>
            <a:pPr algn="just"/>
            <a:r>
              <a:rPr lang="en-US" sz="4400" dirty="0" err="1">
                <a:solidFill>
                  <a:srgbClr val="FFCC66"/>
                </a:solidFill>
                <a:latin typeface="Kanit Black" pitchFamily="2" charset="-34"/>
                <a:cs typeface="Kanit Black" pitchFamily="2" charset="-34"/>
              </a:rPr>
              <a:t>Câu</a:t>
            </a:r>
            <a:r>
              <a:rPr lang="en-US" sz="4400" dirty="0">
                <a:solidFill>
                  <a:srgbClr val="FFCC66"/>
                </a:solidFill>
                <a:latin typeface="Kanit Black" pitchFamily="2" charset="-34"/>
                <a:cs typeface="Kanit Black" pitchFamily="2" charset="-34"/>
              </a:rPr>
              <a:t> 1:</a:t>
            </a:r>
          </a:p>
          <a:p>
            <a:pPr algn="just"/>
            <a:endParaRPr lang="en-US" sz="5400" dirty="0">
              <a:solidFill>
                <a:srgbClr val="FFCC66"/>
              </a:solidFill>
              <a:latin typeface="Kanit Black" pitchFamily="2" charset="-34"/>
              <a:cs typeface="Kanit Black" pitchFamily="2" charset="-34"/>
            </a:endParaRPr>
          </a:p>
          <a:p>
            <a:pPr algn="just"/>
            <a:r>
              <a:rPr lang="en-US" sz="5400" dirty="0">
                <a:solidFill>
                  <a:srgbClr val="FFCC66"/>
                </a:solidFill>
                <a:latin typeface="Kanit Black" pitchFamily="2" charset="-34"/>
                <a:cs typeface="Kanit Black" pitchFamily="2" charset="-34"/>
              </a:rPr>
              <a:t>a)</a:t>
            </a:r>
            <a:r>
              <a:rPr lang="vi-VN" sz="5400" dirty="0">
                <a:solidFill>
                  <a:srgbClr val="FFCC66"/>
                </a:solidFill>
                <a:latin typeface="Kanit Black" pitchFamily="2" charset="-34"/>
                <a:cs typeface="Kanit Black" pitchFamily="2" charset="-34"/>
              </a:rPr>
              <a:t>Tìm 70% của 120 m2.</a:t>
            </a:r>
            <a:endParaRPr lang="en-US" sz="5400" dirty="0">
              <a:solidFill>
                <a:srgbClr val="FFCC66"/>
              </a:solidFill>
              <a:latin typeface="Kanit Black" pitchFamily="2" charset="-34"/>
              <a:cs typeface="Kanit Black" pitchFamily="2" charset="-34"/>
            </a:endParaRPr>
          </a:p>
          <a:p>
            <a:pPr algn="just"/>
            <a:endParaRPr lang="en-US" sz="5400" dirty="0">
              <a:solidFill>
                <a:srgbClr val="FFCC66"/>
              </a:solidFill>
              <a:latin typeface="Kanit Black" pitchFamily="2" charset="-34"/>
              <a:cs typeface="Kanit Black" pitchFamily="2" charset="-34"/>
            </a:endParaRPr>
          </a:p>
          <a:p>
            <a:pPr algn="just"/>
            <a:r>
              <a:rPr lang="en-US" sz="5400" dirty="0">
                <a:solidFill>
                  <a:srgbClr val="FFCC66"/>
                </a:solidFill>
                <a:latin typeface="Kanit Black" pitchFamily="2" charset="-34"/>
                <a:cs typeface="Kanit Black" pitchFamily="2" charset="-34"/>
              </a:rPr>
              <a:t>b)</a:t>
            </a:r>
            <a:r>
              <a:rPr lang="vi-VN" sz="5400" dirty="0">
                <a:solidFill>
                  <a:srgbClr val="FFCC66"/>
                </a:solidFill>
                <a:latin typeface="Kanit Black" pitchFamily="2" charset="-34"/>
                <a:cs typeface="Kanit Black" pitchFamily="2" charset="-34"/>
              </a:rPr>
              <a:t>Tìm 24,5% của 2 kg</a:t>
            </a:r>
            <a:r>
              <a:rPr lang="en-US" sz="5400" dirty="0">
                <a:solidFill>
                  <a:srgbClr val="FFCC66"/>
                </a:solidFill>
                <a:latin typeface="Kanit Black" pitchFamily="2" charset="-34"/>
                <a:cs typeface="Kanit Black" pitchFamily="2" charset="-34"/>
              </a:rPr>
              <a:t>.</a:t>
            </a:r>
          </a:p>
          <a:p>
            <a:pPr algn="just"/>
            <a:r>
              <a:rPr lang="vi-VN" sz="5400" dirty="0">
                <a:solidFill>
                  <a:srgbClr val="FFCC66"/>
                </a:solidFill>
                <a:latin typeface="Kanit Black" pitchFamily="2" charset="-34"/>
                <a:cs typeface="Kanit Black" pitchFamily="2" charset="-34"/>
              </a:rPr>
              <a:t> </a:t>
            </a:r>
            <a:endParaRPr lang="en-US" sz="5400" dirty="0">
              <a:solidFill>
                <a:srgbClr val="FFCC66"/>
              </a:solidFill>
              <a:latin typeface="Kanit Black" pitchFamily="2" charset="-34"/>
              <a:cs typeface="Kanit Black" pitchFamily="2" charset="-34"/>
            </a:endParaRPr>
          </a:p>
          <a:p>
            <a:pPr algn="just"/>
            <a:r>
              <a:rPr lang="en-US" sz="5400" dirty="0">
                <a:solidFill>
                  <a:srgbClr val="FFCC66"/>
                </a:solidFill>
                <a:latin typeface="Kanit Black" pitchFamily="2" charset="-34"/>
                <a:cs typeface="Kanit Black" pitchFamily="2" charset="-34"/>
              </a:rPr>
              <a:t>c)</a:t>
            </a:r>
            <a:r>
              <a:rPr lang="vi-VN" sz="5400" dirty="0">
                <a:solidFill>
                  <a:srgbClr val="FFCC66"/>
                </a:solidFill>
                <a:latin typeface="Kanit Black" pitchFamily="2" charset="-34"/>
                <a:cs typeface="Kanit Black" pitchFamily="2" charset="-34"/>
              </a:rPr>
              <a:t>Tìm 0,8% của 15 000 000 đồng</a:t>
            </a:r>
            <a:endParaRPr lang="en-US" sz="5400" dirty="0">
              <a:solidFill>
                <a:srgbClr val="FFCC66"/>
              </a:solidFill>
              <a:latin typeface="Kanit Black" pitchFamily="2" charset="-34"/>
              <a:cs typeface="Kanit Black" pitchFamily="2" charset="-34"/>
            </a:endParaRPr>
          </a:p>
        </p:txBody>
      </p:sp>
    </p:spTree>
    <p:extLst>
      <p:ext uri="{BB962C8B-B14F-4D97-AF65-F5344CB8AC3E}">
        <p14:creationId xmlns:p14="http://schemas.microsoft.com/office/powerpoint/2010/main" val="429227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26E21-24FD-C198-4CFA-388C8F50C6CD}"/>
            </a:ext>
          </a:extLst>
        </p:cNvPr>
        <p:cNvGrpSpPr/>
        <p:nvPr/>
      </p:nvGrpSpPr>
      <p:grpSpPr>
        <a:xfrm>
          <a:off x="0" y="0"/>
          <a:ext cx="0" cy="0"/>
          <a:chOff x="0" y="0"/>
          <a:chExt cx="0" cy="0"/>
        </a:xfrm>
      </p:grpSpPr>
      <p:pic>
        <p:nvPicPr>
          <p:cNvPr id="4" name="Picture 2" descr="hình nền thuyết trình powerpoint">
            <a:extLst>
              <a:ext uri="{FF2B5EF4-FFF2-40B4-BE49-F238E27FC236}">
                <a16:creationId xmlns:a16="http://schemas.microsoft.com/office/drawing/2014/main" id="{D55A16C1-836C-69B4-9396-4C4133BF4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D3700FD-A13D-CB99-2F7D-DC39FF36060F}"/>
              </a:ext>
            </a:extLst>
          </p:cNvPr>
          <p:cNvSpPr/>
          <p:nvPr/>
        </p:nvSpPr>
        <p:spPr>
          <a:xfrm>
            <a:off x="304800" y="264318"/>
            <a:ext cx="11582400" cy="6329363"/>
          </a:xfrm>
          <a:prstGeom prst="rect">
            <a:avLst/>
          </a:prstGeom>
          <a:solidFill>
            <a:srgbClr val="FEFDD4"/>
          </a:solidFill>
          <a:ln w="228600">
            <a:solidFill>
              <a:srgbClr val="F9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CE41E3-5F1E-F06D-3E82-FFEE00961C3E}"/>
                  </a:ext>
                </a:extLst>
              </p:cNvPr>
              <p:cNvSpPr txBox="1"/>
              <p:nvPr/>
            </p:nvSpPr>
            <p:spPr>
              <a:xfrm>
                <a:off x="476250" y="382438"/>
                <a:ext cx="13677900" cy="6343403"/>
              </a:xfrm>
              <a:prstGeom prst="rect">
                <a:avLst/>
              </a:prstGeom>
              <a:noFill/>
            </p:spPr>
            <p:txBody>
              <a:bodyPr wrap="square" rtlCol="0">
                <a:spAutoFit/>
              </a:bodyPr>
              <a:lstStyle/>
              <a:p>
                <a:pPr algn="just"/>
                <a:r>
                  <a:rPr lang="en-US" sz="4400" dirty="0" err="1">
                    <a:solidFill>
                      <a:srgbClr val="FFCC66"/>
                    </a:solidFill>
                    <a:latin typeface="Kanit Black" pitchFamily="2" charset="-34"/>
                    <a:cs typeface="Kanit Black" pitchFamily="2" charset="-34"/>
                  </a:rPr>
                  <a:t>Câu</a:t>
                </a:r>
                <a:r>
                  <a:rPr lang="en-US" sz="4400" dirty="0">
                    <a:solidFill>
                      <a:srgbClr val="FFCC66"/>
                    </a:solidFill>
                    <a:latin typeface="Kanit Black" pitchFamily="2" charset="-34"/>
                    <a:cs typeface="Kanit Black" pitchFamily="2" charset="-34"/>
                  </a:rPr>
                  <a:t> 1:</a:t>
                </a:r>
              </a:p>
              <a:p>
                <a:pPr algn="just"/>
                <a:endParaRPr lang="en-US" sz="2000" dirty="0">
                  <a:solidFill>
                    <a:srgbClr val="FFCC66"/>
                  </a:solidFill>
                  <a:latin typeface="Kanit Black" pitchFamily="2" charset="-34"/>
                  <a:cs typeface="Kanit Black" pitchFamily="2" charset="-34"/>
                </a:endParaRPr>
              </a:p>
              <a:p>
                <a:pPr algn="just"/>
                <a:r>
                  <a:rPr lang="en-US" sz="4400" dirty="0">
                    <a:solidFill>
                      <a:srgbClr val="FFCC66"/>
                    </a:solidFill>
                    <a:latin typeface="Kanit Black" pitchFamily="2" charset="-34"/>
                    <a:cs typeface="Kanit Black" pitchFamily="2" charset="-34"/>
                  </a:rPr>
                  <a:t>a)70% </a:t>
                </a:r>
                <a:r>
                  <a:rPr lang="en-US" sz="4400" dirty="0" err="1">
                    <a:solidFill>
                      <a:srgbClr val="FFCC66"/>
                    </a:solidFill>
                    <a:latin typeface="Kanit Black" pitchFamily="2" charset="-34"/>
                    <a:cs typeface="Kanit Black" pitchFamily="2" charset="-34"/>
                  </a:rPr>
                  <a:t>của</a:t>
                </a:r>
                <a:r>
                  <a:rPr lang="en-US" sz="4400" dirty="0">
                    <a:solidFill>
                      <a:srgbClr val="FFCC66"/>
                    </a:solidFill>
                    <a:latin typeface="Kanit Black" pitchFamily="2" charset="-34"/>
                    <a:cs typeface="Kanit Black" pitchFamily="2" charset="-34"/>
                  </a:rPr>
                  <a:t> 120 m2 </a:t>
                </a:r>
                <a:r>
                  <a:rPr lang="en-US" sz="4400" dirty="0" err="1">
                    <a:solidFill>
                      <a:srgbClr val="FFCC66"/>
                    </a:solidFill>
                    <a:latin typeface="Kanit Black" pitchFamily="2" charset="-34"/>
                    <a:cs typeface="Kanit Black" pitchFamily="2" charset="-34"/>
                  </a:rPr>
                  <a:t>là</a:t>
                </a:r>
                <a:r>
                  <a:rPr lang="en-US" sz="4400" dirty="0">
                    <a:solidFill>
                      <a:srgbClr val="FFCC66"/>
                    </a:solidFill>
                    <a:latin typeface="Kanit Black" pitchFamily="2" charset="-34"/>
                    <a:cs typeface="Kanit Black" pitchFamily="2" charset="-34"/>
                  </a:rPr>
                  <a:t>: </a:t>
                </a:r>
              </a:p>
              <a:p>
                <a:pPr algn="just"/>
                <a:r>
                  <a:rPr lang="en-US" sz="4400" dirty="0">
                    <a:solidFill>
                      <a:srgbClr val="FFCC66"/>
                    </a:solidFill>
                    <a:latin typeface="Kanit Black" pitchFamily="2" charset="-34"/>
                    <a:cs typeface="Kanit Black" pitchFamily="2" charset="-34"/>
                  </a:rPr>
                  <a:t>(120 : 100) x 70 = 84 (m2)</a:t>
                </a:r>
              </a:p>
              <a:p>
                <a:pPr algn="just"/>
                <a:endParaRPr lang="en-US" sz="2400" dirty="0">
                  <a:solidFill>
                    <a:srgbClr val="FFCC66"/>
                  </a:solidFill>
                  <a:latin typeface="Kanit Black" pitchFamily="2" charset="-34"/>
                  <a:cs typeface="Kanit Black" pitchFamily="2" charset="-34"/>
                </a:endParaRPr>
              </a:p>
              <a:p>
                <a:pPr algn="just"/>
                <a:r>
                  <a:rPr lang="en-US" sz="4400" dirty="0">
                    <a:solidFill>
                      <a:srgbClr val="FFCC66"/>
                    </a:solidFill>
                    <a:latin typeface="Kanit Black" pitchFamily="2" charset="-34"/>
                    <a:cs typeface="Kanit Black" pitchFamily="2" charset="-34"/>
                  </a:rPr>
                  <a:t>b) 24,5% </a:t>
                </a:r>
                <a:r>
                  <a:rPr lang="en-US" sz="4400" dirty="0" err="1">
                    <a:solidFill>
                      <a:srgbClr val="FFCC66"/>
                    </a:solidFill>
                    <a:latin typeface="Kanit Black" pitchFamily="2" charset="-34"/>
                    <a:cs typeface="Kanit Black" pitchFamily="2" charset="-34"/>
                  </a:rPr>
                  <a:t>của</a:t>
                </a:r>
                <a:r>
                  <a:rPr lang="en-US" sz="4400" dirty="0">
                    <a:solidFill>
                      <a:srgbClr val="FFCC66"/>
                    </a:solidFill>
                    <a:latin typeface="Kanit Black" pitchFamily="2" charset="-34"/>
                    <a:cs typeface="Kanit Black" pitchFamily="2" charset="-34"/>
                  </a:rPr>
                  <a:t> 2 kg </a:t>
                </a:r>
                <a:r>
                  <a:rPr lang="en-US" sz="4400" dirty="0" err="1">
                    <a:solidFill>
                      <a:srgbClr val="FFCC66"/>
                    </a:solidFill>
                    <a:latin typeface="Kanit Black" pitchFamily="2" charset="-34"/>
                    <a:cs typeface="Kanit Black" pitchFamily="2" charset="-34"/>
                  </a:rPr>
                  <a:t>là</a:t>
                </a:r>
                <a:r>
                  <a:rPr lang="en-US" sz="4400" dirty="0">
                    <a:solidFill>
                      <a:srgbClr val="FFCC66"/>
                    </a:solidFill>
                    <a:latin typeface="Kanit Black" pitchFamily="2" charset="-34"/>
                    <a:cs typeface="Kanit Black" pitchFamily="2" charset="-34"/>
                  </a:rPr>
                  <a:t>: </a:t>
                </a:r>
              </a:p>
              <a:p>
                <a:pPr algn="just"/>
                <a:r>
                  <a:rPr lang="en-US" sz="4400" dirty="0">
                    <a:solidFill>
                      <a:srgbClr val="FFCC66"/>
                    </a:solidFill>
                    <a:latin typeface="Kanit Black" pitchFamily="2" charset="-34"/>
                    <a:cs typeface="Kanit Black" pitchFamily="2" charset="-34"/>
                  </a:rPr>
                  <a:t>2 × </a:t>
                </a:r>
                <a14:m>
                  <m:oMath xmlns:m="http://schemas.openxmlformats.org/officeDocument/2006/math">
                    <m:f>
                      <m:fPr>
                        <m:ctrlPr>
                          <a:rPr lang="en-US" sz="4400" b="1" i="1" smtClean="0">
                            <a:solidFill>
                              <a:srgbClr val="FFCC66"/>
                            </a:solidFill>
                            <a:latin typeface="Cambria Math" panose="02040503050406030204" pitchFamily="18" charset="0"/>
                            <a:cs typeface="Kanit Black" pitchFamily="2" charset="-34"/>
                          </a:rPr>
                        </m:ctrlPr>
                      </m:fPr>
                      <m:num>
                        <m:r>
                          <a:rPr lang="en-US" sz="4400" b="1" i="0" baseline="0" smtClean="0">
                            <a:solidFill>
                              <a:srgbClr val="FFCC66"/>
                            </a:solidFill>
                            <a:latin typeface="Cambria Math" panose="02040503050406030204" pitchFamily="18" charset="0"/>
                            <a:cs typeface="Kanit Black" pitchFamily="2" charset="-34"/>
                          </a:rPr>
                          <m:t>𝟐𝟒</m:t>
                        </m:r>
                        <m:r>
                          <a:rPr lang="en-US" sz="4400" b="1" i="0" baseline="0" smtClean="0">
                            <a:solidFill>
                              <a:srgbClr val="FFCC66"/>
                            </a:solidFill>
                            <a:latin typeface="Cambria Math" panose="02040503050406030204" pitchFamily="18" charset="0"/>
                            <a:cs typeface="Kanit Black" pitchFamily="2" charset="-34"/>
                          </a:rPr>
                          <m:t>,</m:t>
                        </m:r>
                        <m:r>
                          <a:rPr lang="en-US" sz="4400" b="1" i="0" baseline="0" smtClean="0">
                            <a:solidFill>
                              <a:srgbClr val="FFCC66"/>
                            </a:solidFill>
                            <a:latin typeface="Cambria Math" panose="02040503050406030204" pitchFamily="18" charset="0"/>
                            <a:cs typeface="Kanit Black" pitchFamily="2" charset="-34"/>
                          </a:rPr>
                          <m:t>𝟓</m:t>
                        </m:r>
                      </m:num>
                      <m:den>
                        <m:r>
                          <a:rPr lang="en-US" sz="4400" b="1" i="0" baseline="0" smtClean="0">
                            <a:solidFill>
                              <a:srgbClr val="FFCC66"/>
                            </a:solidFill>
                            <a:latin typeface="Cambria Math" panose="02040503050406030204" pitchFamily="18" charset="0"/>
                            <a:cs typeface="Kanit Black" pitchFamily="2" charset="-34"/>
                          </a:rPr>
                          <m:t>𝟏𝟎𝟎</m:t>
                        </m:r>
                      </m:den>
                    </m:f>
                  </m:oMath>
                </a14:m>
                <a:r>
                  <a:rPr lang="en-US" sz="4400" dirty="0">
                    <a:solidFill>
                      <a:srgbClr val="FFCC66"/>
                    </a:solidFill>
                    <a:latin typeface="Kanit Black" pitchFamily="2" charset="-34"/>
                    <a:cs typeface="Kanit Black" pitchFamily="2" charset="-34"/>
                  </a:rPr>
                  <a:t> = (2 x 24,5) : 100 = 0,49 (kg)</a:t>
                </a:r>
              </a:p>
              <a:p>
                <a:pPr algn="just"/>
                <a:endParaRPr lang="en-US" sz="2400" dirty="0">
                  <a:solidFill>
                    <a:srgbClr val="FFCC66"/>
                  </a:solidFill>
                  <a:latin typeface="Kanit Black" pitchFamily="2" charset="-34"/>
                  <a:cs typeface="Kanit Black" pitchFamily="2" charset="-34"/>
                </a:endParaRPr>
              </a:p>
              <a:p>
                <a:pPr algn="just"/>
                <a:r>
                  <a:rPr lang="en-US" sz="4400" dirty="0">
                    <a:solidFill>
                      <a:srgbClr val="FFCC66"/>
                    </a:solidFill>
                    <a:latin typeface="Kanit Black" pitchFamily="2" charset="-34"/>
                    <a:cs typeface="Kanit Black" pitchFamily="2" charset="-34"/>
                  </a:rPr>
                  <a:t>c)0,8% </a:t>
                </a:r>
                <a:r>
                  <a:rPr lang="en-US" sz="4400" dirty="0" err="1">
                    <a:solidFill>
                      <a:srgbClr val="FFCC66"/>
                    </a:solidFill>
                    <a:latin typeface="Kanit Black" pitchFamily="2" charset="-34"/>
                    <a:cs typeface="Kanit Black" pitchFamily="2" charset="-34"/>
                  </a:rPr>
                  <a:t>của</a:t>
                </a:r>
                <a:r>
                  <a:rPr lang="en-US" sz="4400" dirty="0">
                    <a:solidFill>
                      <a:srgbClr val="FFCC66"/>
                    </a:solidFill>
                    <a:latin typeface="Kanit Black" pitchFamily="2" charset="-34"/>
                    <a:cs typeface="Kanit Black" pitchFamily="2" charset="-34"/>
                  </a:rPr>
                  <a:t> 15 000 000 </a:t>
                </a:r>
                <a:r>
                  <a:rPr lang="en-US" sz="4400" dirty="0" err="1">
                    <a:solidFill>
                      <a:srgbClr val="FFCC66"/>
                    </a:solidFill>
                    <a:latin typeface="Kanit Black" pitchFamily="2" charset="-34"/>
                    <a:cs typeface="Kanit Black" pitchFamily="2" charset="-34"/>
                  </a:rPr>
                  <a:t>đồng</a:t>
                </a:r>
                <a:r>
                  <a:rPr lang="en-US" sz="4400" dirty="0">
                    <a:solidFill>
                      <a:srgbClr val="FFCC66"/>
                    </a:solidFill>
                    <a:latin typeface="Kanit Black" pitchFamily="2" charset="-34"/>
                    <a:cs typeface="Kanit Black" pitchFamily="2" charset="-34"/>
                  </a:rPr>
                  <a:t> </a:t>
                </a:r>
                <a:r>
                  <a:rPr lang="en-US" sz="4400" dirty="0" err="1">
                    <a:solidFill>
                      <a:srgbClr val="FFCC66"/>
                    </a:solidFill>
                    <a:latin typeface="Kanit Black" pitchFamily="2" charset="-34"/>
                    <a:cs typeface="Kanit Black" pitchFamily="2" charset="-34"/>
                  </a:rPr>
                  <a:t>là</a:t>
                </a:r>
                <a:r>
                  <a:rPr lang="en-US" sz="4400" dirty="0">
                    <a:solidFill>
                      <a:srgbClr val="FFCC66"/>
                    </a:solidFill>
                    <a:latin typeface="Kanit Black" pitchFamily="2" charset="-34"/>
                    <a:cs typeface="Kanit Black" pitchFamily="2" charset="-34"/>
                  </a:rPr>
                  <a:t>: </a:t>
                </a:r>
              </a:p>
              <a:p>
                <a:pPr algn="just"/>
                <a:r>
                  <a:rPr lang="en-US" sz="4400" dirty="0">
                    <a:solidFill>
                      <a:srgbClr val="FFCC66"/>
                    </a:solidFill>
                    <a:latin typeface="Kanit Black" pitchFamily="2" charset="-34"/>
                    <a:cs typeface="Kanit Black" pitchFamily="2" charset="-34"/>
                  </a:rPr>
                  <a:t>(15 000 000 : 100) x 0,8 = 120 000 (</a:t>
                </a:r>
                <a:r>
                  <a:rPr lang="en-US" sz="4400" dirty="0" err="1">
                    <a:solidFill>
                      <a:srgbClr val="FFCC66"/>
                    </a:solidFill>
                    <a:latin typeface="Kanit Black" pitchFamily="2" charset="-34"/>
                    <a:cs typeface="Kanit Black" pitchFamily="2" charset="-34"/>
                  </a:rPr>
                  <a:t>đồng</a:t>
                </a:r>
                <a:r>
                  <a:rPr lang="en-US" sz="4400" dirty="0">
                    <a:solidFill>
                      <a:srgbClr val="FFCC66"/>
                    </a:solidFill>
                    <a:latin typeface="Kanit Black" pitchFamily="2" charset="-34"/>
                    <a:cs typeface="Kanit Black" pitchFamily="2" charset="-34"/>
                  </a:rPr>
                  <a:t>)</a:t>
                </a:r>
              </a:p>
            </p:txBody>
          </p:sp>
        </mc:Choice>
        <mc:Fallback xmlns="">
          <p:sp>
            <p:nvSpPr>
              <p:cNvPr id="6" name="TextBox 5">
                <a:extLst>
                  <a:ext uri="{FF2B5EF4-FFF2-40B4-BE49-F238E27FC236}">
                    <a16:creationId xmlns:a16="http://schemas.microsoft.com/office/drawing/2014/main" id="{01CE41E3-5F1E-F06D-3E82-FFEE00961C3E}"/>
                  </a:ext>
                </a:extLst>
              </p:cNvPr>
              <p:cNvSpPr txBox="1">
                <a:spLocks noRot="1" noChangeAspect="1" noMove="1" noResize="1" noEditPoints="1" noAdjustHandles="1" noChangeArrowheads="1" noChangeShapeType="1" noTextEdit="1"/>
              </p:cNvSpPr>
              <p:nvPr/>
            </p:nvSpPr>
            <p:spPr>
              <a:xfrm>
                <a:off x="476250" y="382438"/>
                <a:ext cx="13677900" cy="6343403"/>
              </a:xfrm>
              <a:prstGeom prst="rect">
                <a:avLst/>
              </a:prstGeom>
              <a:blipFill>
                <a:blip r:embed="rId3"/>
                <a:stretch>
                  <a:fillRect l="-1783" t="-2019" b="-1250"/>
                </a:stretch>
              </a:blipFill>
            </p:spPr>
            <p:txBody>
              <a:bodyPr/>
              <a:lstStyle/>
              <a:p>
                <a:r>
                  <a:rPr lang="en-US">
                    <a:noFill/>
                  </a:rPr>
                  <a:t> </a:t>
                </a:r>
              </a:p>
            </p:txBody>
          </p:sp>
        </mc:Fallback>
      </mc:AlternateContent>
    </p:spTree>
    <p:extLst>
      <p:ext uri="{BB962C8B-B14F-4D97-AF65-F5344CB8AC3E}">
        <p14:creationId xmlns:p14="http://schemas.microsoft.com/office/powerpoint/2010/main" val="1203861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F4F7D-42F9-51D8-F7F0-D76E037FB3ED}"/>
            </a:ext>
          </a:extLst>
        </p:cNvPr>
        <p:cNvGrpSpPr/>
        <p:nvPr/>
      </p:nvGrpSpPr>
      <p:grpSpPr>
        <a:xfrm>
          <a:off x="0" y="0"/>
          <a:ext cx="0" cy="0"/>
          <a:chOff x="0" y="0"/>
          <a:chExt cx="0" cy="0"/>
        </a:xfrm>
      </p:grpSpPr>
      <p:pic>
        <p:nvPicPr>
          <p:cNvPr id="4" name="Picture 2" descr="hình nền thuyết trình powerpoint">
            <a:extLst>
              <a:ext uri="{FF2B5EF4-FFF2-40B4-BE49-F238E27FC236}">
                <a16:creationId xmlns:a16="http://schemas.microsoft.com/office/drawing/2014/main" id="{DE660462-02F2-F612-FDF6-1FAF04B47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C51E5F8-87C3-5897-84ED-A05394F9D027}"/>
              </a:ext>
            </a:extLst>
          </p:cNvPr>
          <p:cNvSpPr/>
          <p:nvPr/>
        </p:nvSpPr>
        <p:spPr>
          <a:xfrm>
            <a:off x="304800" y="264318"/>
            <a:ext cx="11582400" cy="6329363"/>
          </a:xfrm>
          <a:prstGeom prst="rect">
            <a:avLst/>
          </a:prstGeom>
          <a:solidFill>
            <a:srgbClr val="FEFDD4"/>
          </a:solidFill>
          <a:ln w="228600">
            <a:solidFill>
              <a:srgbClr val="F9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AA0EE9-F5D9-424D-C8FD-D8CE62ABDAEC}"/>
              </a:ext>
            </a:extLst>
          </p:cNvPr>
          <p:cNvSpPr txBox="1"/>
          <p:nvPr/>
        </p:nvSpPr>
        <p:spPr>
          <a:xfrm>
            <a:off x="476250" y="382438"/>
            <a:ext cx="6553200" cy="5847755"/>
          </a:xfrm>
          <a:prstGeom prst="rect">
            <a:avLst/>
          </a:prstGeom>
          <a:noFill/>
        </p:spPr>
        <p:txBody>
          <a:bodyPr wrap="square" rtlCol="0">
            <a:spAutoFit/>
          </a:bodyPr>
          <a:lstStyle/>
          <a:p>
            <a:pPr algn="just"/>
            <a:r>
              <a:rPr lang="en-US" sz="4400" dirty="0" err="1">
                <a:solidFill>
                  <a:srgbClr val="FFCC66"/>
                </a:solidFill>
                <a:latin typeface="Kanit Black" pitchFamily="2" charset="-34"/>
                <a:cs typeface="Kanit Black" pitchFamily="2" charset="-34"/>
              </a:rPr>
              <a:t>Câu</a:t>
            </a:r>
            <a:r>
              <a:rPr lang="en-US" sz="4400" dirty="0">
                <a:solidFill>
                  <a:srgbClr val="FFCC66"/>
                </a:solidFill>
                <a:latin typeface="Kanit Black" pitchFamily="2" charset="-34"/>
                <a:cs typeface="Kanit Black" pitchFamily="2" charset="-34"/>
              </a:rPr>
              <a:t> 2:</a:t>
            </a:r>
            <a:endParaRPr lang="en-US" sz="600" dirty="0">
              <a:solidFill>
                <a:srgbClr val="FFCC66"/>
              </a:solidFill>
              <a:latin typeface="Kanit Black" pitchFamily="2" charset="-34"/>
              <a:cs typeface="Kanit Black" pitchFamily="2" charset="-34"/>
            </a:endParaRPr>
          </a:p>
          <a:p>
            <a:pPr algn="just"/>
            <a:r>
              <a:rPr lang="vi-VN" sz="3000" dirty="0">
                <a:solidFill>
                  <a:srgbClr val="FEFDD4"/>
                </a:solidFill>
                <a:latin typeface="Kanit Black" pitchFamily="2" charset="-34"/>
                <a:cs typeface="Kanit Black" pitchFamily="2" charset="-34"/>
              </a:rPr>
              <a:t>Mẹ cùng Mai và Mi vào một siêu thị bán lẻ. Đến gian hàng thiếu nhi thấy có bảng ghi: “Nhân ngày Quốc tế Thiếu nhi 1 – 6, giảm giá 15% tất cả các mặt hàng.” Mẹ đã mua cho Mai một ba lô học sinh có ghi giá 250 000 đồng và mua cho Mi một con thú bông rất đẹp có ghi giá 120 000 đồng. Em hãy tính xem ba lô và con thú bông, mỗi loại được giảm giá bao nhiêu tiền?</a:t>
            </a:r>
            <a:endParaRPr lang="en-US" sz="3000" dirty="0">
              <a:solidFill>
                <a:srgbClr val="FEFDD4"/>
              </a:solidFill>
              <a:latin typeface="Kanit Black" pitchFamily="2" charset="-34"/>
              <a:cs typeface="Kanit Black" pitchFamily="2" charset="-34"/>
            </a:endParaRPr>
          </a:p>
        </p:txBody>
      </p:sp>
      <p:pic>
        <p:nvPicPr>
          <p:cNvPr id="3074" name="Picture 2">
            <a:extLst>
              <a:ext uri="{FF2B5EF4-FFF2-40B4-BE49-F238E27FC236}">
                <a16:creationId xmlns:a16="http://schemas.microsoft.com/office/drawing/2014/main" id="{B91FADB5-EAC9-94B5-30CF-91134281C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541" y="1969293"/>
            <a:ext cx="3537567" cy="291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94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6">
                                            <p:txEl>
                                              <p:pRg st="1" end="1"/>
                                            </p:txEl>
                                          </p:spTgt>
                                        </p:tgtEl>
                                        <p:attrNameLst>
                                          <p:attrName>style.color</p:attrName>
                                        </p:attrNameLst>
                                      </p:cBhvr>
                                      <p:to>
                                        <p:clrVal>
                                          <a:srgbClr val="FFCC66"/>
                                        </p:clrVal>
                                      </p:to>
                                    </p:set>
                                    <p:set>
                                      <p:cBhvr>
                                        <p:cTn id="14" dur="500" fill="hold"/>
                                        <p:tgtEl>
                                          <p:spTgt spid="6">
                                            <p:txEl>
                                              <p:pRg st="1" end="1"/>
                                            </p:txEl>
                                          </p:spTgt>
                                        </p:tgtEl>
                                        <p:attrNameLst>
                                          <p:attrName>fillcolor</p:attrName>
                                        </p:attrNameLst>
                                      </p:cBhvr>
                                      <p:to>
                                        <p:clrVal>
                                          <a:srgbClr val="FFCC66"/>
                                        </p:clrVal>
                                      </p:to>
                                    </p:set>
                                    <p:set>
                                      <p:cBhvr>
                                        <p:cTn id="15"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4E414-9364-3DF8-BE06-BE3075EA2285}"/>
            </a:ext>
          </a:extLst>
        </p:cNvPr>
        <p:cNvGrpSpPr/>
        <p:nvPr/>
      </p:nvGrpSpPr>
      <p:grpSpPr>
        <a:xfrm>
          <a:off x="0" y="0"/>
          <a:ext cx="0" cy="0"/>
          <a:chOff x="0" y="0"/>
          <a:chExt cx="0" cy="0"/>
        </a:xfrm>
      </p:grpSpPr>
      <p:pic>
        <p:nvPicPr>
          <p:cNvPr id="4" name="Picture 2" descr="hình nền thuyết trình powerpoint">
            <a:extLst>
              <a:ext uri="{FF2B5EF4-FFF2-40B4-BE49-F238E27FC236}">
                <a16:creationId xmlns:a16="http://schemas.microsoft.com/office/drawing/2014/main" id="{D6B8B0DA-F67A-CA07-18F9-B1E974A6C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6C58DE0-9085-0EE5-EE75-601C36306215}"/>
              </a:ext>
            </a:extLst>
          </p:cNvPr>
          <p:cNvSpPr/>
          <p:nvPr/>
        </p:nvSpPr>
        <p:spPr>
          <a:xfrm>
            <a:off x="304800" y="264318"/>
            <a:ext cx="11582400" cy="6329363"/>
          </a:xfrm>
          <a:prstGeom prst="rect">
            <a:avLst/>
          </a:prstGeom>
          <a:solidFill>
            <a:srgbClr val="FEFDD4"/>
          </a:solidFill>
          <a:ln w="228600">
            <a:solidFill>
              <a:srgbClr val="F9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B76040-784A-78DA-529B-30FBFA48C1F4}"/>
              </a:ext>
            </a:extLst>
          </p:cNvPr>
          <p:cNvSpPr txBox="1"/>
          <p:nvPr/>
        </p:nvSpPr>
        <p:spPr>
          <a:xfrm>
            <a:off x="476250" y="382438"/>
            <a:ext cx="11163300" cy="5693866"/>
          </a:xfrm>
          <a:prstGeom prst="rect">
            <a:avLst/>
          </a:prstGeom>
          <a:noFill/>
        </p:spPr>
        <p:txBody>
          <a:bodyPr wrap="square" rtlCol="0">
            <a:spAutoFit/>
          </a:bodyPr>
          <a:lstStyle/>
          <a:p>
            <a:pPr algn="ctr"/>
            <a:r>
              <a:rPr lang="en-US" sz="4400" dirty="0" err="1">
                <a:solidFill>
                  <a:srgbClr val="FFCC66"/>
                </a:solidFill>
                <a:latin typeface="Kanit Black" pitchFamily="2" charset="-34"/>
                <a:cs typeface="Kanit Black" pitchFamily="2" charset="-34"/>
              </a:rPr>
              <a:t>Bài</a:t>
            </a:r>
            <a:r>
              <a:rPr lang="en-US" sz="4400" dirty="0">
                <a:solidFill>
                  <a:srgbClr val="FFCC66"/>
                </a:solidFill>
                <a:latin typeface="Kanit Black" pitchFamily="2" charset="-34"/>
                <a:cs typeface="Kanit Black" pitchFamily="2" charset="-34"/>
              </a:rPr>
              <a:t> </a:t>
            </a:r>
            <a:r>
              <a:rPr lang="en-US" sz="4400" dirty="0" err="1">
                <a:solidFill>
                  <a:srgbClr val="FFCC66"/>
                </a:solidFill>
                <a:latin typeface="Kanit Black" pitchFamily="2" charset="-34"/>
                <a:cs typeface="Kanit Black" pitchFamily="2" charset="-34"/>
              </a:rPr>
              <a:t>giải</a:t>
            </a:r>
            <a:endParaRPr lang="en-US" sz="4400" dirty="0">
              <a:solidFill>
                <a:srgbClr val="FFCC66"/>
              </a:solidFill>
              <a:latin typeface="Kanit Black" pitchFamily="2" charset="-34"/>
              <a:cs typeface="Kanit Black" pitchFamily="2" charset="-34"/>
            </a:endParaRPr>
          </a:p>
          <a:p>
            <a:pPr algn="ctr"/>
            <a:endParaRPr lang="en-US" sz="3200" dirty="0">
              <a:solidFill>
                <a:srgbClr val="FFCC66"/>
              </a:solidFill>
              <a:latin typeface="Kanit Black" pitchFamily="2" charset="-34"/>
              <a:cs typeface="Kanit Black" pitchFamily="2" charset="-34"/>
            </a:endParaRPr>
          </a:p>
          <a:p>
            <a:pPr algn="ctr"/>
            <a:r>
              <a:rPr lang="vi-VN" sz="4800" dirty="0">
                <a:solidFill>
                  <a:srgbClr val="FFCC66"/>
                </a:solidFill>
                <a:latin typeface="Kanit Black" pitchFamily="2" charset="-34"/>
                <a:cs typeface="Kanit Black" pitchFamily="2" charset="-34"/>
              </a:rPr>
              <a:t>Ba lô được giảm giá số tiền là:</a:t>
            </a:r>
            <a:endParaRPr lang="en-US" sz="4800" dirty="0">
              <a:solidFill>
                <a:srgbClr val="FFCC66"/>
              </a:solidFill>
              <a:latin typeface="Kanit Black" pitchFamily="2" charset="-34"/>
              <a:cs typeface="Kanit Black" pitchFamily="2" charset="-34"/>
            </a:endParaRPr>
          </a:p>
          <a:p>
            <a:pPr algn="ctr"/>
            <a:r>
              <a:rPr lang="vi-VN" sz="4800" dirty="0">
                <a:solidFill>
                  <a:srgbClr val="FFCC66"/>
                </a:solidFill>
                <a:latin typeface="Kanit Black" pitchFamily="2" charset="-34"/>
                <a:cs typeface="Kanit Black" pitchFamily="2" charset="-34"/>
              </a:rPr>
              <a:t>(250 000 : 100) x 15 = 37 500 (đồng)</a:t>
            </a:r>
            <a:endParaRPr lang="en-US" sz="4800" dirty="0">
              <a:solidFill>
                <a:srgbClr val="FFCC66"/>
              </a:solidFill>
              <a:latin typeface="Kanit Black" pitchFamily="2" charset="-34"/>
              <a:cs typeface="Kanit Black" pitchFamily="2" charset="-34"/>
            </a:endParaRPr>
          </a:p>
          <a:p>
            <a:pPr algn="ctr"/>
            <a:r>
              <a:rPr lang="vi-VN" sz="4800" dirty="0">
                <a:solidFill>
                  <a:srgbClr val="FFCC66"/>
                </a:solidFill>
                <a:latin typeface="Kanit Black" pitchFamily="2" charset="-34"/>
                <a:cs typeface="Kanit Black" pitchFamily="2" charset="-34"/>
              </a:rPr>
              <a:t>Thú bông được giảm giá số tiền là:</a:t>
            </a:r>
            <a:endParaRPr lang="en-US" sz="4800" dirty="0">
              <a:solidFill>
                <a:srgbClr val="FFCC66"/>
              </a:solidFill>
              <a:latin typeface="Kanit Black" pitchFamily="2" charset="-34"/>
              <a:cs typeface="Kanit Black" pitchFamily="2" charset="-34"/>
            </a:endParaRPr>
          </a:p>
          <a:p>
            <a:pPr algn="ctr"/>
            <a:r>
              <a:rPr lang="vi-VN" sz="4800" dirty="0">
                <a:solidFill>
                  <a:srgbClr val="FFCC66"/>
                </a:solidFill>
                <a:latin typeface="Kanit Black" pitchFamily="2" charset="-34"/>
                <a:cs typeface="Kanit Black" pitchFamily="2" charset="-34"/>
              </a:rPr>
              <a:t>(120 000 : 100) x 15 = 18 000 (đồng)</a:t>
            </a:r>
            <a:endParaRPr lang="en-US" sz="4800" dirty="0">
              <a:solidFill>
                <a:srgbClr val="FFCC66"/>
              </a:solidFill>
              <a:latin typeface="Kanit Black" pitchFamily="2" charset="-34"/>
              <a:cs typeface="Kanit Black" pitchFamily="2" charset="-34"/>
            </a:endParaRPr>
          </a:p>
          <a:p>
            <a:pPr algn="ctr"/>
            <a:r>
              <a:rPr lang="vi-VN" sz="4800" dirty="0">
                <a:solidFill>
                  <a:srgbClr val="FFCC66"/>
                </a:solidFill>
                <a:latin typeface="Kanit Black" pitchFamily="2" charset="-34"/>
                <a:cs typeface="Kanit Black" pitchFamily="2" charset="-34"/>
              </a:rPr>
              <a:t>Đáp số: Ba lô: 37 500 đồng     </a:t>
            </a:r>
            <a:endParaRPr lang="en-US" sz="4800" dirty="0">
              <a:solidFill>
                <a:srgbClr val="FFCC66"/>
              </a:solidFill>
              <a:latin typeface="Kanit Black" pitchFamily="2" charset="-34"/>
              <a:cs typeface="Kanit Black" pitchFamily="2" charset="-34"/>
            </a:endParaRPr>
          </a:p>
          <a:p>
            <a:pPr algn="ctr"/>
            <a:r>
              <a:rPr lang="en-US" sz="4800" dirty="0">
                <a:solidFill>
                  <a:srgbClr val="FFCC66"/>
                </a:solidFill>
                <a:latin typeface="Kanit Black" pitchFamily="2" charset="-34"/>
                <a:cs typeface="Kanit Black" pitchFamily="2" charset="-34"/>
              </a:rPr>
              <a:t>          </a:t>
            </a:r>
            <a:r>
              <a:rPr lang="vi-VN" sz="4800" dirty="0">
                <a:solidFill>
                  <a:srgbClr val="FFCC66"/>
                </a:solidFill>
                <a:latin typeface="Kanit Black" pitchFamily="2" charset="-34"/>
                <a:cs typeface="Kanit Black" pitchFamily="2" charset="-34"/>
              </a:rPr>
              <a:t> Thú bông: 18 000</a:t>
            </a:r>
            <a:endParaRPr lang="en-US" sz="4800" dirty="0">
              <a:solidFill>
                <a:srgbClr val="FFCC66"/>
              </a:solidFill>
              <a:latin typeface="Kanit Black" pitchFamily="2" charset="-34"/>
              <a:cs typeface="Kanit Black" pitchFamily="2" charset="-34"/>
            </a:endParaRPr>
          </a:p>
        </p:txBody>
      </p:sp>
    </p:spTree>
    <p:extLst>
      <p:ext uri="{BB962C8B-B14F-4D97-AF65-F5344CB8AC3E}">
        <p14:creationId xmlns:p14="http://schemas.microsoft.com/office/powerpoint/2010/main" val="3652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anim calcmode="lin" valueType="num">
                                      <p:cBhvr>
                                        <p:cTn id="2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294</Words>
  <Application>Microsoft Office PowerPoint</Application>
  <PresentationFormat>Widescreen</PresentationFormat>
  <Paragraphs>42</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 Math</vt:lpstr>
      <vt:lpstr>Kanit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STD_HUONG</cp:lastModifiedBy>
  <cp:revision>4</cp:revision>
  <dcterms:created xsi:type="dcterms:W3CDTF">2025-01-22T13:15:32Z</dcterms:created>
  <dcterms:modified xsi:type="dcterms:W3CDTF">2025-02-10T15:53:55Z</dcterms:modified>
</cp:coreProperties>
</file>