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9E4A-EB32-4B9C-B239-D297C41ACD4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6A5C-3452-4E66-872C-783784B5C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6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9E4A-EB32-4B9C-B239-D297C41ACD4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6A5C-3452-4E66-872C-783784B5C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3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9E4A-EB32-4B9C-B239-D297C41ACD4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6A5C-3452-4E66-872C-783784B5C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5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9E4A-EB32-4B9C-B239-D297C41ACD4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6A5C-3452-4E66-872C-783784B5C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7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9E4A-EB32-4B9C-B239-D297C41ACD4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6A5C-3452-4E66-872C-783784B5C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8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9E4A-EB32-4B9C-B239-D297C41ACD4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6A5C-3452-4E66-872C-783784B5C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9E4A-EB32-4B9C-B239-D297C41ACD4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6A5C-3452-4E66-872C-783784B5C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3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9E4A-EB32-4B9C-B239-D297C41ACD4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6A5C-3452-4E66-872C-783784B5C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5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9E4A-EB32-4B9C-B239-D297C41ACD4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6A5C-3452-4E66-872C-783784B5C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8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9E4A-EB32-4B9C-B239-D297C41ACD4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6A5C-3452-4E66-872C-783784B5C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1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9E4A-EB32-4B9C-B239-D297C41ACD4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6A5C-3452-4E66-872C-783784B5C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4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99E4A-EB32-4B9C-B239-D297C41ACD4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B6A5C-3452-4E66-872C-783784B5C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2286001" y="457200"/>
            <a:ext cx="7858125" cy="845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16" descr="D:\Bài giảng MT 2021-2022\Hình nền PowerPoint\khoanh24.com-6166a7941d5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6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4038600" y="533400"/>
            <a:ext cx="6324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GIẢNG</a:t>
            </a:r>
          </a:p>
          <a:p>
            <a:pPr algn="ctr"/>
            <a:endParaRPr lang="en-US" sz="3600" kern="1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5029200" y="1828800"/>
            <a:ext cx="4191000" cy="76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 5</a:t>
            </a:r>
          </a:p>
        </p:txBody>
      </p:sp>
      <p:pic>
        <p:nvPicPr>
          <p:cNvPr id="4104" name="Picture 2" descr="Không có mô tả ản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-25400"/>
            <a:ext cx="227488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38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828800" y="234951"/>
            <a:ext cx="8305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2025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343400" y="8128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 u="sng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7800" y="1184276"/>
            <a:ext cx="9067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5: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LÀM BÌNH DỊ MÀ CAO QUÝ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CUỘC SỐNG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( TIẾT 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4876800" y="692151"/>
            <a:ext cx="3581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</a:rPr>
              <a:t>Mĩ thuật  lớp 5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981200" y="2259548"/>
            <a:ext cx="8229600" cy="378565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chung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200" dirty="0">
                <a:latin typeface="Times New Roman" pitchFamily="18" charset="0"/>
              </a:rPr>
              <a:t>      </a:t>
            </a:r>
            <a:r>
              <a:rPr lang="en-US" sz="2400" dirty="0"/>
              <a:t>-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yếu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phỏng</a:t>
            </a:r>
            <a:r>
              <a:rPr lang="en-US" sz="2400" dirty="0"/>
              <a:t>,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dị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quý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cuộc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.</a:t>
            </a:r>
          </a:p>
          <a:p>
            <a:pPr>
              <a:defRPr/>
            </a:pPr>
            <a:r>
              <a:rPr lang="en-US" sz="2200" dirty="0">
                <a:latin typeface="Times New Roman" pitchFamily="18" charset="0"/>
              </a:rPr>
              <a:t>    </a:t>
            </a:r>
            <a:r>
              <a:rPr lang="en-US" sz="2200" b="1" dirty="0">
                <a:latin typeface="Times New Roman" pitchFamily="18" charset="0"/>
              </a:rPr>
              <a:t> - </a:t>
            </a:r>
            <a:r>
              <a:rPr lang="en-US" sz="2400" dirty="0" err="1"/>
              <a:t>Lựa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thiệu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( </a:t>
            </a:r>
            <a:r>
              <a:rPr lang="en-US" sz="2400" dirty="0" err="1"/>
              <a:t>thuyết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đóng</a:t>
            </a:r>
            <a:r>
              <a:rPr lang="en-US" sz="2400" dirty="0"/>
              <a:t> </a:t>
            </a:r>
            <a:r>
              <a:rPr lang="en-US" sz="2400" dirty="0" err="1"/>
              <a:t>vai</a:t>
            </a:r>
            <a:r>
              <a:rPr lang="en-US" sz="2400" dirty="0"/>
              <a:t>,…).</a:t>
            </a:r>
          </a:p>
          <a:p>
            <a:pPr>
              <a:defRPr/>
            </a:pPr>
            <a:r>
              <a:rPr lang="en-US" sz="2400" dirty="0"/>
              <a:t>    -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thủ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yếu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.</a:t>
            </a:r>
          </a:p>
          <a:p>
            <a:pPr>
              <a:defRPr/>
            </a:pPr>
            <a:r>
              <a:rPr lang="en-US" sz="2400" dirty="0"/>
              <a:t>    -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khai</a:t>
            </a:r>
            <a:r>
              <a:rPr lang="en-US" sz="2400" dirty="0"/>
              <a:t> </a:t>
            </a:r>
            <a:r>
              <a:rPr lang="en-US" sz="2400" dirty="0" err="1"/>
              <a:t>thác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vẻ</a:t>
            </a:r>
            <a:r>
              <a:rPr lang="en-US" sz="2400" dirty="0"/>
              <a:t> </a:t>
            </a:r>
            <a:r>
              <a:rPr lang="en-US" sz="2400" dirty="0" err="1"/>
              <a:t>đẹp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cuộc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,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564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057400" y="2228672"/>
            <a:ext cx="8229600" cy="120032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cầu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đạt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: (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3)</a:t>
            </a:r>
          </a:p>
          <a:p>
            <a:pPr>
              <a:defRPr/>
            </a:pPr>
            <a:r>
              <a:rPr lang="en-US" dirty="0"/>
              <a:t>  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,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SPMT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,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qua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gợi</a:t>
            </a:r>
            <a:r>
              <a:rPr lang="en-US" sz="2400" dirty="0"/>
              <a:t> ý </a:t>
            </a:r>
            <a:r>
              <a:rPr lang="en-US" sz="2400" dirty="0" err="1"/>
              <a:t>trong</a:t>
            </a:r>
            <a:r>
              <a:rPr lang="en-US" sz="2400" dirty="0"/>
              <a:t> SGK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5.</a:t>
            </a:r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4343400" y="8128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 u="sng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1447800" y="1184276"/>
            <a:ext cx="9067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Chủ đề 5: 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LÀM BÌNH DỊ MÀ CAO QUÝ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CUỘC SỐNG</a:t>
            </a: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( TIẾT 3 )</a:t>
            </a:r>
          </a:p>
        </p:txBody>
      </p:sp>
      <p:sp>
        <p:nvSpPr>
          <p:cNvPr id="6152" name="Text Box 4"/>
          <p:cNvSpPr txBox="1">
            <a:spLocks noChangeArrowheads="1"/>
          </p:cNvSpPr>
          <p:nvPr/>
        </p:nvSpPr>
        <p:spPr bwMode="auto">
          <a:xfrm>
            <a:off x="4876800" y="692151"/>
            <a:ext cx="3581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</a:rPr>
              <a:t>Mĩ thuật  lớp 5</a:t>
            </a:r>
          </a:p>
        </p:txBody>
      </p:sp>
    </p:spTree>
    <p:extLst>
      <p:ext uri="{BB962C8B-B14F-4D97-AF65-F5344CB8AC3E}">
        <p14:creationId xmlns:p14="http://schemas.microsoft.com/office/powerpoint/2010/main" val="109841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350"/>
            <a:ext cx="91440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2590800" y="304801"/>
            <a:ext cx="5198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3. Hoạt động 3: Thảo luận ( Tiết 3 )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37798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624138" y="200026"/>
            <a:ext cx="5198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3. Hoạt động 3: Thảo luận ( Tiết 3 )</a:t>
            </a:r>
            <a:endParaRPr lang="en-US" altLang="en-US" sz="2400"/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88333" b="72623"/>
          <a:stretch>
            <a:fillRect/>
          </a:stretch>
        </p:blipFill>
        <p:spPr bwMode="auto">
          <a:xfrm>
            <a:off x="1533525" y="2540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9" y="622300"/>
            <a:ext cx="51720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4"/>
          <a:stretch>
            <a:fillRect/>
          </a:stretch>
        </p:blipFill>
        <p:spPr bwMode="auto">
          <a:xfrm>
            <a:off x="2597150" y="1139825"/>
            <a:ext cx="700405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1"/>
          <p:cNvSpPr>
            <a:spLocks noChangeArrowheads="1"/>
          </p:cNvSpPr>
          <p:nvPr/>
        </p:nvSpPr>
        <p:spPr bwMode="auto">
          <a:xfrm>
            <a:off x="2455864" y="6124575"/>
            <a:ext cx="728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1. Trương Minh Dương, Cắt tóc, sản phẩm mĩ thuật từ màu dạ</a:t>
            </a:r>
          </a:p>
        </p:txBody>
      </p:sp>
    </p:spTree>
    <p:extLst>
      <p:ext uri="{BB962C8B-B14F-4D97-AF65-F5344CB8AC3E}">
        <p14:creationId xmlns:p14="http://schemas.microsoft.com/office/powerpoint/2010/main" val="16614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624138" y="200026"/>
            <a:ext cx="5198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3. Hoạt động 3: Thảo luận ( Tiết 3 )</a:t>
            </a:r>
            <a:endParaRPr lang="en-US" altLang="en-US" sz="2400"/>
          </a:p>
        </p:txBody>
      </p: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88333" b="72623"/>
          <a:stretch>
            <a:fillRect/>
          </a:stretch>
        </p:blipFill>
        <p:spPr bwMode="auto">
          <a:xfrm>
            <a:off x="1533525" y="2540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9" y="622300"/>
            <a:ext cx="51720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98551"/>
            <a:ext cx="5035550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9" y="1085851"/>
            <a:ext cx="3417887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98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624138" y="200026"/>
            <a:ext cx="5198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3. Hoạt động 3: Thảo luận ( Tiết 3 )</a:t>
            </a:r>
            <a:endParaRPr lang="en-US" altLang="en-US" sz="2400"/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88333" b="72623"/>
          <a:stretch>
            <a:fillRect/>
          </a:stretch>
        </p:blipFill>
        <p:spPr bwMode="auto">
          <a:xfrm>
            <a:off x="1533525" y="2540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070100" y="1069976"/>
            <a:ext cx="83058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3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Việc làm bình dị đó diễn ra ở đâu? Có ích gì cho những người xung quanh và cộng đồng?</a:t>
            </a:r>
            <a:endParaRPr lang="en-US" alt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3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Em đã sử dụng hình ảnh nào để diễn tả về chủ đề này?</a:t>
            </a:r>
            <a:endParaRPr lang="en-US" alt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3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Có những hình ảnh phụ nào khác xung quanh hình ảnh chính mà em/ nhóm em đã thể hiện?</a:t>
            </a:r>
            <a:endParaRPr lang="en-US" alt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CD5Lop 5 T34 Nhung viec lam binh di ma cao quy trong cuoc song</Template>
  <TotalTime>5</TotalTime>
  <Words>338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2025-02-02T22:32:11Z</dcterms:created>
  <dcterms:modified xsi:type="dcterms:W3CDTF">2025-02-02T22:38:08Z</dcterms:modified>
</cp:coreProperties>
</file>