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85" r:id="rId4"/>
    <p:sldMasterId id="2147483901" r:id="rId5"/>
  </p:sldMasterIdLst>
  <p:notesMasterIdLst>
    <p:notesMasterId r:id="rId25"/>
  </p:notesMasterIdLst>
  <p:sldIdLst>
    <p:sldId id="259" r:id="rId6"/>
    <p:sldId id="288" r:id="rId7"/>
    <p:sldId id="657" r:id="rId8"/>
    <p:sldId id="658" r:id="rId9"/>
    <p:sldId id="289" r:id="rId10"/>
    <p:sldId id="306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653" r:id="rId19"/>
    <p:sldId id="323" r:id="rId20"/>
    <p:sldId id="654" r:id="rId21"/>
    <p:sldId id="655" r:id="rId22"/>
    <p:sldId id="303" r:id="rId23"/>
    <p:sldId id="26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3" autoAdjust="0"/>
    <p:restoredTop sz="83440" autoAdjust="0"/>
  </p:normalViewPr>
  <p:slideViewPr>
    <p:cSldViewPr snapToGrid="0">
      <p:cViewPr varScale="1">
        <p:scale>
          <a:sx n="89" d="100"/>
          <a:sy n="89" d="100"/>
        </p:scale>
        <p:origin x="51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Gợi</a:t>
            </a:r>
            <a:r>
              <a:rPr lang="en-US" baseline="0"/>
              <a:t> ý cho HS nhiều cách ghép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FE66DA-6F9F-E043-B9F5-1B1E63537611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25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FE66DA-6F9F-E043-B9F5-1B1E63537611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95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FE66DA-6F9F-E043-B9F5-1B1E63537611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90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HS có thể có nhiều cách ghép khác nhau</a:t>
            </a:r>
          </a:p>
          <a:p>
            <a:endParaRPr lang="x-none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2FE66DA-6F9F-E043-B9F5-1B1E63537611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2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hình bên cột trái để ghép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73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869801" y="3408484"/>
            <a:ext cx="64524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234500" y="1694717"/>
            <a:ext cx="1691200" cy="16928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869801" y="4530884"/>
            <a:ext cx="64524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10888413" y="11173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" name="Google Shape;35;p3"/>
          <p:cNvSpPr/>
          <p:nvPr/>
        </p:nvSpPr>
        <p:spPr>
          <a:xfrm>
            <a:off x="2302452" y="3639674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" name="Google Shape;36;p3"/>
          <p:cNvSpPr/>
          <p:nvPr/>
        </p:nvSpPr>
        <p:spPr>
          <a:xfrm rot="5547270">
            <a:off x="9830960" y="4656568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" name="Google Shape;37;p3"/>
          <p:cNvSpPr/>
          <p:nvPr/>
        </p:nvSpPr>
        <p:spPr>
          <a:xfrm>
            <a:off x="10610590" y="59869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3"/>
          <p:cNvSpPr/>
          <p:nvPr/>
        </p:nvSpPr>
        <p:spPr>
          <a:xfrm rot="5546413">
            <a:off x="316336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9" name="Google Shape;39;p3"/>
          <p:cNvSpPr/>
          <p:nvPr/>
        </p:nvSpPr>
        <p:spPr>
          <a:xfrm>
            <a:off x="2611086" y="10509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" name="Google Shape;40;p3"/>
          <p:cNvSpPr/>
          <p:nvPr/>
        </p:nvSpPr>
        <p:spPr>
          <a:xfrm rot="1354509">
            <a:off x="1768243" y="5601074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" name="Google Shape;41;p3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" name="Google Shape;42;p3"/>
          <p:cNvSpPr/>
          <p:nvPr/>
        </p:nvSpPr>
        <p:spPr>
          <a:xfrm>
            <a:off x="4344000" y="58494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3"/>
          <p:cNvSpPr/>
          <p:nvPr/>
        </p:nvSpPr>
        <p:spPr>
          <a:xfrm>
            <a:off x="11391600" y="20966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3"/>
          <p:cNvSpPr/>
          <p:nvPr/>
        </p:nvSpPr>
        <p:spPr>
          <a:xfrm>
            <a:off x="662800" y="11609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" name="Google Shape;45;p3"/>
          <p:cNvSpPr/>
          <p:nvPr/>
        </p:nvSpPr>
        <p:spPr>
          <a:xfrm>
            <a:off x="395400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6" name="Google Shape;46;p3"/>
          <p:cNvSpPr/>
          <p:nvPr/>
        </p:nvSpPr>
        <p:spPr>
          <a:xfrm>
            <a:off x="7160366" y="29878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7" name="Google Shape;47;p3"/>
          <p:cNvSpPr/>
          <p:nvPr/>
        </p:nvSpPr>
        <p:spPr>
          <a:xfrm>
            <a:off x="533000" y="251876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8" name="Google Shape;48;p3"/>
          <p:cNvSpPr/>
          <p:nvPr/>
        </p:nvSpPr>
        <p:spPr>
          <a:xfrm>
            <a:off x="7086462" y="552339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" name="Google Shape;49;p3"/>
          <p:cNvSpPr/>
          <p:nvPr/>
        </p:nvSpPr>
        <p:spPr>
          <a:xfrm>
            <a:off x="7412656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" name="Google Shape;50;p3"/>
          <p:cNvSpPr/>
          <p:nvPr/>
        </p:nvSpPr>
        <p:spPr>
          <a:xfrm>
            <a:off x="9903567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D183CB15-9399-DFA1-B762-49E7C3D064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1C5ED3F-218C-4CAA-06D2-A225456B08E0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45DAC5-FA50-D389-ED9E-8F6F05D4F6D3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0FB8C9A4-4F98-76D4-CCA5-FC6CD1D4A007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A8FEE3-CE6C-1E21-E384-BCDDC0E744F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4301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 txBox="1">
            <a:spLocks noGrp="1"/>
          </p:cNvSpPr>
          <p:nvPr>
            <p:ph type="subTitle" idx="1"/>
          </p:nvPr>
        </p:nvSpPr>
        <p:spPr>
          <a:xfrm>
            <a:off x="1828801" y="2634725"/>
            <a:ext cx="4031200" cy="3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2"/>
          </p:nvPr>
        </p:nvSpPr>
        <p:spPr>
          <a:xfrm>
            <a:off x="6331853" y="2634725"/>
            <a:ext cx="4031200" cy="31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828801" y="593367"/>
            <a:ext cx="8534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9431912" y="5751942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8" name="Google Shape;78;p5"/>
          <p:cNvSpPr/>
          <p:nvPr/>
        </p:nvSpPr>
        <p:spPr>
          <a:xfrm>
            <a:off x="10956652" y="81019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" name="Google Shape;79;p5"/>
          <p:cNvSpPr/>
          <p:nvPr/>
        </p:nvSpPr>
        <p:spPr>
          <a:xfrm rot="5547270">
            <a:off x="6355194" y="1978968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0" name="Google Shape;80;p5"/>
          <p:cNvSpPr/>
          <p:nvPr/>
        </p:nvSpPr>
        <p:spPr>
          <a:xfrm>
            <a:off x="6241257" y="60454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1" name="Google Shape;81;p5"/>
          <p:cNvSpPr/>
          <p:nvPr/>
        </p:nvSpPr>
        <p:spPr>
          <a:xfrm rot="5546413">
            <a:off x="316336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2" name="Google Shape;82;p5"/>
          <p:cNvSpPr/>
          <p:nvPr/>
        </p:nvSpPr>
        <p:spPr>
          <a:xfrm>
            <a:off x="1077652" y="1356974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3" name="Google Shape;83;p5"/>
          <p:cNvSpPr/>
          <p:nvPr/>
        </p:nvSpPr>
        <p:spPr>
          <a:xfrm rot="1354509">
            <a:off x="1027077" y="5999441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4" name="Google Shape;84;p5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5" name="Google Shape;85;p5"/>
          <p:cNvSpPr/>
          <p:nvPr/>
        </p:nvSpPr>
        <p:spPr>
          <a:xfrm>
            <a:off x="5008500" y="46354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6" name="Google Shape;86;p5"/>
          <p:cNvSpPr/>
          <p:nvPr/>
        </p:nvSpPr>
        <p:spPr>
          <a:xfrm>
            <a:off x="11391600" y="20966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7" name="Google Shape;87;p5"/>
          <p:cNvSpPr/>
          <p:nvPr/>
        </p:nvSpPr>
        <p:spPr>
          <a:xfrm>
            <a:off x="3461300" y="60455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" name="Google Shape;88;p5"/>
          <p:cNvSpPr/>
          <p:nvPr/>
        </p:nvSpPr>
        <p:spPr>
          <a:xfrm>
            <a:off x="395400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" name="Google Shape;89;p5"/>
          <p:cNvSpPr/>
          <p:nvPr/>
        </p:nvSpPr>
        <p:spPr>
          <a:xfrm>
            <a:off x="7160366" y="29878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" name="Google Shape;90;p5"/>
          <p:cNvSpPr/>
          <p:nvPr/>
        </p:nvSpPr>
        <p:spPr>
          <a:xfrm>
            <a:off x="533000" y="251876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1" name="Google Shape;91;p5"/>
          <p:cNvSpPr/>
          <p:nvPr/>
        </p:nvSpPr>
        <p:spPr>
          <a:xfrm>
            <a:off x="11360061" y="6221648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2" name="Google Shape;92;p5"/>
          <p:cNvSpPr/>
          <p:nvPr/>
        </p:nvSpPr>
        <p:spPr>
          <a:xfrm>
            <a:off x="10735057" y="44761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" name="Google Shape;93;p5"/>
          <p:cNvSpPr/>
          <p:nvPr/>
        </p:nvSpPr>
        <p:spPr>
          <a:xfrm>
            <a:off x="9903567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AF2A91F8-E811-FF78-9536-5E0637FE3BE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512B82D8-A349-B8EB-E037-89CA4C87BBC2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1944A39-E2EA-6EB5-0B0B-9689AB61F60F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3FBDDABB-21D7-FC4A-AA26-513E17355C33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84B3BF-8D8D-532C-D49B-27E21A9039C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3546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10888413" y="7529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5" name="Google Shape;145;p9"/>
          <p:cNvSpPr/>
          <p:nvPr/>
        </p:nvSpPr>
        <p:spPr>
          <a:xfrm>
            <a:off x="10123919" y="48322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6" name="Google Shape;146;p9"/>
          <p:cNvSpPr/>
          <p:nvPr/>
        </p:nvSpPr>
        <p:spPr>
          <a:xfrm rot="5548322">
            <a:off x="1667087" y="4338036"/>
            <a:ext cx="328627" cy="269419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7" name="Google Shape;147;p9"/>
          <p:cNvSpPr/>
          <p:nvPr/>
        </p:nvSpPr>
        <p:spPr>
          <a:xfrm>
            <a:off x="5795690" y="48322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8" name="Google Shape;148;p9"/>
          <p:cNvSpPr/>
          <p:nvPr/>
        </p:nvSpPr>
        <p:spPr>
          <a:xfrm rot="5546413">
            <a:off x="316336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49" name="Google Shape;149;p9"/>
          <p:cNvSpPr/>
          <p:nvPr/>
        </p:nvSpPr>
        <p:spPr>
          <a:xfrm>
            <a:off x="2611086" y="10509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0" name="Google Shape;150;p9"/>
          <p:cNvSpPr/>
          <p:nvPr/>
        </p:nvSpPr>
        <p:spPr>
          <a:xfrm rot="1354509">
            <a:off x="1844543" y="5600758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1" name="Google Shape;151;p9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2" name="Google Shape;152;p9"/>
          <p:cNvSpPr/>
          <p:nvPr/>
        </p:nvSpPr>
        <p:spPr>
          <a:xfrm>
            <a:off x="3885766" y="51290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3" name="Google Shape;153;p9"/>
          <p:cNvSpPr/>
          <p:nvPr/>
        </p:nvSpPr>
        <p:spPr>
          <a:xfrm>
            <a:off x="11104834" y="36799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4" name="Google Shape;154;p9"/>
          <p:cNvSpPr/>
          <p:nvPr/>
        </p:nvSpPr>
        <p:spPr>
          <a:xfrm>
            <a:off x="662800" y="11609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5" name="Google Shape;155;p9"/>
          <p:cNvSpPr/>
          <p:nvPr/>
        </p:nvSpPr>
        <p:spPr>
          <a:xfrm>
            <a:off x="395400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9"/>
          <p:cNvSpPr/>
          <p:nvPr/>
        </p:nvSpPr>
        <p:spPr>
          <a:xfrm>
            <a:off x="7313867" y="38626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7" name="Google Shape;157;p9"/>
          <p:cNvSpPr/>
          <p:nvPr/>
        </p:nvSpPr>
        <p:spPr>
          <a:xfrm>
            <a:off x="7591666" y="6020900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9"/>
          <p:cNvSpPr/>
          <p:nvPr/>
        </p:nvSpPr>
        <p:spPr>
          <a:xfrm>
            <a:off x="9349528" y="5822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9" name="Google Shape;159;p9"/>
          <p:cNvSpPr/>
          <p:nvPr/>
        </p:nvSpPr>
        <p:spPr>
          <a:xfrm>
            <a:off x="7412656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0" name="Google Shape;160;p9"/>
          <p:cNvSpPr/>
          <p:nvPr/>
        </p:nvSpPr>
        <p:spPr>
          <a:xfrm>
            <a:off x="9903567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3065001" y="1758767"/>
            <a:ext cx="6062000" cy="9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ubTitle" idx="1"/>
          </p:nvPr>
        </p:nvSpPr>
        <p:spPr>
          <a:xfrm>
            <a:off x="3065001" y="3162667"/>
            <a:ext cx="6062000" cy="1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28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9FC84082-263D-35A8-AFD6-20B59382949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EB63B95C-093F-0491-D27B-2EE2E794D0F1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D7B49D0-E502-9E58-E0C8-77EFBCAC1528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CF3303E4-0F83-CA74-A1F1-5955BD5FF147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635F00-D2B2-D90A-7A0B-6EE3FFA67A6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956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1828801" y="5213367"/>
            <a:ext cx="8534400" cy="92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B59A72BA-B49D-8DA5-F053-3D04A7E991D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05840408-B50F-5469-75CC-FD1A054C9F8F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2C338A-B8CC-D2EE-97D3-ADA05BA96322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53DA69EE-2B02-6E12-A841-DFCEE13C7278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E97BC9-215F-858C-F5AC-0A48D71465E5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6063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>
            <a:spLocks noGrp="1"/>
          </p:cNvSpPr>
          <p:nvPr>
            <p:ph type="title" hasCustomPrompt="1"/>
          </p:nvPr>
        </p:nvSpPr>
        <p:spPr>
          <a:xfrm>
            <a:off x="1828801" y="2603800"/>
            <a:ext cx="8534400" cy="10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98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169" name="Google Shape;169;p11"/>
          <p:cNvSpPr txBox="1">
            <a:spLocks noGrp="1"/>
          </p:cNvSpPr>
          <p:nvPr>
            <p:ph type="subTitle" idx="1"/>
          </p:nvPr>
        </p:nvSpPr>
        <p:spPr>
          <a:xfrm>
            <a:off x="1828801" y="3755000"/>
            <a:ext cx="8534400" cy="49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170" name="Google Shape;170;p11"/>
          <p:cNvSpPr/>
          <p:nvPr/>
        </p:nvSpPr>
        <p:spPr>
          <a:xfrm flipH="1">
            <a:off x="494705" y="11173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" name="Google Shape;171;p11"/>
          <p:cNvSpPr/>
          <p:nvPr/>
        </p:nvSpPr>
        <p:spPr>
          <a:xfrm flipH="1">
            <a:off x="1173855" y="57155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2" name="Google Shape;172;p11"/>
          <p:cNvSpPr/>
          <p:nvPr/>
        </p:nvSpPr>
        <p:spPr>
          <a:xfrm rot="-5547270" flipH="1">
            <a:off x="8549418" y="1038318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3" name="Google Shape;173;p11"/>
          <p:cNvSpPr/>
          <p:nvPr/>
        </p:nvSpPr>
        <p:spPr>
          <a:xfrm flipH="1">
            <a:off x="5434485" y="60454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4" name="Google Shape;174;p11"/>
          <p:cNvSpPr/>
          <p:nvPr/>
        </p:nvSpPr>
        <p:spPr>
          <a:xfrm rot="-5546413" flipH="1">
            <a:off x="11243169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11"/>
          <p:cNvSpPr/>
          <p:nvPr/>
        </p:nvSpPr>
        <p:spPr>
          <a:xfrm flipH="1">
            <a:off x="730488" y="2971825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11"/>
          <p:cNvSpPr/>
          <p:nvPr/>
        </p:nvSpPr>
        <p:spPr>
          <a:xfrm rot="-1354509" flipH="1">
            <a:off x="10413341" y="5999441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7" name="Google Shape;177;p11"/>
          <p:cNvSpPr/>
          <p:nvPr/>
        </p:nvSpPr>
        <p:spPr>
          <a:xfrm flipH="1">
            <a:off x="10328724" y="14599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8" name="Google Shape;178;p11"/>
          <p:cNvSpPr/>
          <p:nvPr/>
        </p:nvSpPr>
        <p:spPr>
          <a:xfrm flipH="1">
            <a:off x="8110891" y="62838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9" name="Google Shape;179;p11"/>
          <p:cNvSpPr/>
          <p:nvPr/>
        </p:nvSpPr>
        <p:spPr>
          <a:xfrm flipH="1">
            <a:off x="424357" y="20966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0" name="Google Shape;180;p11"/>
          <p:cNvSpPr/>
          <p:nvPr/>
        </p:nvSpPr>
        <p:spPr>
          <a:xfrm flipH="1">
            <a:off x="6463457" y="12412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1" name="Google Shape;181;p11"/>
          <p:cNvSpPr/>
          <p:nvPr/>
        </p:nvSpPr>
        <p:spPr>
          <a:xfrm flipH="1">
            <a:off x="11420558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2" name="Google Shape;182;p11"/>
          <p:cNvSpPr/>
          <p:nvPr/>
        </p:nvSpPr>
        <p:spPr>
          <a:xfrm flipH="1">
            <a:off x="3327091" y="592176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3" name="Google Shape;183;p11"/>
          <p:cNvSpPr/>
          <p:nvPr/>
        </p:nvSpPr>
        <p:spPr>
          <a:xfrm flipH="1">
            <a:off x="11321757" y="251876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4" name="Google Shape;184;p11"/>
          <p:cNvSpPr/>
          <p:nvPr/>
        </p:nvSpPr>
        <p:spPr>
          <a:xfrm flipH="1">
            <a:off x="835429" y="45523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5" name="Google Shape;185;p11"/>
          <p:cNvSpPr/>
          <p:nvPr/>
        </p:nvSpPr>
        <p:spPr>
          <a:xfrm flipH="1">
            <a:off x="4263085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6" name="Google Shape;186;p11"/>
          <p:cNvSpPr/>
          <p:nvPr/>
        </p:nvSpPr>
        <p:spPr>
          <a:xfrm flipH="1">
            <a:off x="1951190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45F662C0-0731-D0B6-7119-A8694F87BE75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64F383A-30E9-243F-6823-99AEC6DA2A94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9E8AD29-5E0B-A4A0-E1D6-A5CCD528DABF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B61B7BD8-9AEA-BE64-9E8D-356ACEF367C8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42AE60-C1A2-F61B-CEC8-F05B839226D4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1417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/>
          <p:nvPr/>
        </p:nvSpPr>
        <p:spPr>
          <a:xfrm rot="-5546413" flipH="1">
            <a:off x="11087034" y="6102448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12"/>
          <p:cNvSpPr/>
          <p:nvPr/>
        </p:nvSpPr>
        <p:spPr>
          <a:xfrm>
            <a:off x="11312967" y="4003751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12"/>
          <p:cNvSpPr/>
          <p:nvPr/>
        </p:nvSpPr>
        <p:spPr>
          <a:xfrm flipH="1">
            <a:off x="10894339" y="50311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12"/>
          <p:cNvSpPr/>
          <p:nvPr/>
        </p:nvSpPr>
        <p:spPr>
          <a:xfrm flipH="1">
            <a:off x="10523112" y="1295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" name="Google Shape;193;p12"/>
          <p:cNvSpPr/>
          <p:nvPr/>
        </p:nvSpPr>
        <p:spPr>
          <a:xfrm rot="-5546413" flipH="1">
            <a:off x="10542867" y="25765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4" name="Google Shape;194;p12"/>
          <p:cNvSpPr/>
          <p:nvPr/>
        </p:nvSpPr>
        <p:spPr>
          <a:xfrm>
            <a:off x="11312967" y="1295951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" name="Google Shape;195;p12"/>
          <p:cNvSpPr/>
          <p:nvPr/>
        </p:nvSpPr>
        <p:spPr>
          <a:xfrm rot="-5546413" flipH="1">
            <a:off x="646467" y="4682981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6" name="Google Shape;196;p12"/>
          <p:cNvSpPr/>
          <p:nvPr/>
        </p:nvSpPr>
        <p:spPr>
          <a:xfrm>
            <a:off x="591367" y="2192151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7" name="Google Shape;197;p12"/>
          <p:cNvSpPr/>
          <p:nvPr/>
        </p:nvSpPr>
        <p:spPr>
          <a:xfrm flipH="1">
            <a:off x="453772" y="36116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8" name="Google Shape;198;p12"/>
          <p:cNvSpPr/>
          <p:nvPr/>
        </p:nvSpPr>
        <p:spPr>
          <a:xfrm flipH="1">
            <a:off x="954645" y="607699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9" name="Google Shape;199;p12"/>
          <p:cNvSpPr/>
          <p:nvPr/>
        </p:nvSpPr>
        <p:spPr>
          <a:xfrm flipH="1">
            <a:off x="1149445" y="1295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EA422F3E-0C9A-1D95-6847-16D47B2ADE1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84B60341-3304-1B8D-4405-E24AD7609BB1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36FC889-2762-4887-4229-36FB9E4BF298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2A6A72C-AC4C-4C8A-825F-B5207FE66C53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B16BE1-3464-FA8C-47BD-373B6512E2C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042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23"/>
          <p:cNvSpPr/>
          <p:nvPr/>
        </p:nvSpPr>
        <p:spPr>
          <a:xfrm flipH="1">
            <a:off x="10663297" y="377319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7" name="Google Shape;417;p23"/>
          <p:cNvSpPr/>
          <p:nvPr/>
        </p:nvSpPr>
        <p:spPr>
          <a:xfrm rot="-2069581" flipH="1">
            <a:off x="11329332" y="2545285"/>
            <a:ext cx="387211" cy="413603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8" name="Google Shape;418;p23"/>
          <p:cNvSpPr/>
          <p:nvPr/>
        </p:nvSpPr>
        <p:spPr>
          <a:xfrm flipH="1">
            <a:off x="10663297" y="1213625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9" name="Google Shape;419;p23"/>
          <p:cNvSpPr/>
          <p:nvPr/>
        </p:nvSpPr>
        <p:spPr>
          <a:xfrm flipH="1">
            <a:off x="11245128" y="5977985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0" name="Google Shape;420;p23"/>
          <p:cNvSpPr/>
          <p:nvPr/>
        </p:nvSpPr>
        <p:spPr>
          <a:xfrm flipH="1">
            <a:off x="1249234" y="2365417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1" name="Google Shape;421;p23"/>
          <p:cNvSpPr/>
          <p:nvPr/>
        </p:nvSpPr>
        <p:spPr>
          <a:xfrm flipH="1">
            <a:off x="1209089" y="4290431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2" name="Google Shape;422;p23"/>
          <p:cNvSpPr/>
          <p:nvPr/>
        </p:nvSpPr>
        <p:spPr>
          <a:xfrm rot="-2069581" flipH="1">
            <a:off x="636799" y="1171785"/>
            <a:ext cx="387211" cy="413603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3" name="Google Shape;423;p23"/>
          <p:cNvSpPr/>
          <p:nvPr/>
        </p:nvSpPr>
        <p:spPr>
          <a:xfrm rot="2506321" flipH="1">
            <a:off x="353093" y="2868766"/>
            <a:ext cx="387199" cy="413667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4" name="Google Shape;424;p23"/>
          <p:cNvSpPr/>
          <p:nvPr/>
        </p:nvSpPr>
        <p:spPr>
          <a:xfrm flipH="1">
            <a:off x="11700751" y="50653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5" name="Google Shape;425;p23"/>
          <p:cNvSpPr/>
          <p:nvPr/>
        </p:nvSpPr>
        <p:spPr>
          <a:xfrm flipH="1">
            <a:off x="11092256" y="2096431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6" name="Google Shape;426;p23"/>
          <p:cNvSpPr/>
          <p:nvPr/>
        </p:nvSpPr>
        <p:spPr>
          <a:xfrm rot="-2069581" flipH="1">
            <a:off x="294066" y="5024585"/>
            <a:ext cx="387211" cy="413603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7" name="Google Shape;427;p23"/>
          <p:cNvSpPr/>
          <p:nvPr/>
        </p:nvSpPr>
        <p:spPr>
          <a:xfrm flipH="1">
            <a:off x="1348017" y="62747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23"/>
          <p:cNvSpPr/>
          <p:nvPr/>
        </p:nvSpPr>
        <p:spPr>
          <a:xfrm flipH="1">
            <a:off x="10336684" y="63218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AC10E570-51F1-77C7-C6EB-A250B72F696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B1D0886-5DD2-7385-D508-A6C9E29ACF92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B70DAF-4252-FCE7-D2AA-75181662BE74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1573459-2F8F-4581-34B9-AF40C39322B7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BE051B-D77A-2F82-BE89-8CB3D605E4A5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92735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12192000" cy="685801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4"/>
          <p:cNvSpPr/>
          <p:nvPr/>
        </p:nvSpPr>
        <p:spPr>
          <a:xfrm>
            <a:off x="9709546" y="2614575"/>
            <a:ext cx="570440" cy="603865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2" name="Google Shape;432;p24"/>
          <p:cNvSpPr/>
          <p:nvPr/>
        </p:nvSpPr>
        <p:spPr>
          <a:xfrm>
            <a:off x="10123919" y="48322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3" name="Google Shape;433;p24"/>
          <p:cNvSpPr/>
          <p:nvPr/>
        </p:nvSpPr>
        <p:spPr>
          <a:xfrm rot="5547270">
            <a:off x="2990727" y="2941202"/>
            <a:ext cx="513347" cy="543426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4" name="Google Shape;434;p24"/>
          <p:cNvSpPr/>
          <p:nvPr/>
        </p:nvSpPr>
        <p:spPr>
          <a:xfrm>
            <a:off x="5795690" y="48322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5" name="Google Shape;435;p24"/>
          <p:cNvSpPr/>
          <p:nvPr/>
        </p:nvSpPr>
        <p:spPr>
          <a:xfrm rot="5546413">
            <a:off x="316336" y="3332797"/>
            <a:ext cx="394053" cy="417144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6" name="Google Shape;436;p24"/>
          <p:cNvSpPr/>
          <p:nvPr/>
        </p:nvSpPr>
        <p:spPr>
          <a:xfrm>
            <a:off x="2611086" y="1050941"/>
            <a:ext cx="308651" cy="329948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rgbClr val="9DC12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7" name="Google Shape;437;p24"/>
          <p:cNvSpPr/>
          <p:nvPr/>
        </p:nvSpPr>
        <p:spPr>
          <a:xfrm rot="1354509">
            <a:off x="1844543" y="5600758"/>
            <a:ext cx="513142" cy="543211"/>
          </a:xfrm>
          <a:custGeom>
            <a:avLst/>
            <a:gdLst/>
            <a:ahLst/>
            <a:cxnLst/>
            <a:rect l="l" t="t" r="r" b="b"/>
            <a:pathLst>
              <a:path w="86781" h="91866" extrusionOk="0">
                <a:moveTo>
                  <a:pt x="62506" y="0"/>
                </a:moveTo>
                <a:lnTo>
                  <a:pt x="38381" y="28063"/>
                </a:lnTo>
                <a:lnTo>
                  <a:pt x="0" y="10468"/>
                </a:lnTo>
                <a:lnTo>
                  <a:pt x="0" y="10468"/>
                </a:lnTo>
                <a:lnTo>
                  <a:pt x="22730" y="44961"/>
                </a:lnTo>
                <a:lnTo>
                  <a:pt x="2293" y="67890"/>
                </a:lnTo>
                <a:lnTo>
                  <a:pt x="32101" y="60911"/>
                </a:lnTo>
                <a:lnTo>
                  <a:pt x="51889" y="91865"/>
                </a:lnTo>
                <a:lnTo>
                  <a:pt x="47852" y="53734"/>
                </a:lnTo>
                <a:lnTo>
                  <a:pt x="86781" y="52986"/>
                </a:lnTo>
                <a:lnTo>
                  <a:pt x="54880" y="36038"/>
                </a:lnTo>
                <a:lnTo>
                  <a:pt x="62506" y="0"/>
                </a:lnTo>
                <a:close/>
              </a:path>
            </a:pathLst>
          </a:custGeom>
          <a:solidFill>
            <a:srgbClr val="FFC5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8" name="Google Shape;438;p24"/>
          <p:cNvSpPr/>
          <p:nvPr/>
        </p:nvSpPr>
        <p:spPr>
          <a:xfrm>
            <a:off x="5865800" y="13230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9" name="Google Shape;439;p24"/>
          <p:cNvSpPr/>
          <p:nvPr/>
        </p:nvSpPr>
        <p:spPr>
          <a:xfrm>
            <a:off x="3885766" y="5129033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0" name="Google Shape;440;p24"/>
          <p:cNvSpPr/>
          <p:nvPr/>
        </p:nvSpPr>
        <p:spPr>
          <a:xfrm>
            <a:off x="11104834" y="3679900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1" name="Google Shape;441;p24"/>
          <p:cNvSpPr/>
          <p:nvPr/>
        </p:nvSpPr>
        <p:spPr>
          <a:xfrm>
            <a:off x="662800" y="11609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2" name="Google Shape;442;p24"/>
          <p:cNvSpPr/>
          <p:nvPr/>
        </p:nvSpPr>
        <p:spPr>
          <a:xfrm>
            <a:off x="395400" y="5058767"/>
            <a:ext cx="137600" cy="1376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3" name="Google Shape;443;p24"/>
          <p:cNvSpPr/>
          <p:nvPr/>
        </p:nvSpPr>
        <p:spPr>
          <a:xfrm>
            <a:off x="7313867" y="386268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4" name="Google Shape;444;p24"/>
          <p:cNvSpPr/>
          <p:nvPr/>
        </p:nvSpPr>
        <p:spPr>
          <a:xfrm>
            <a:off x="7591666" y="6020900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5" name="Google Shape;445;p24"/>
          <p:cNvSpPr/>
          <p:nvPr/>
        </p:nvSpPr>
        <p:spPr>
          <a:xfrm>
            <a:off x="9349528" y="5822964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6" name="Google Shape;446;p24"/>
          <p:cNvSpPr/>
          <p:nvPr/>
        </p:nvSpPr>
        <p:spPr>
          <a:xfrm>
            <a:off x="7412656" y="1060018"/>
            <a:ext cx="277817" cy="296820"/>
          </a:xfrm>
          <a:custGeom>
            <a:avLst/>
            <a:gdLst/>
            <a:ahLst/>
            <a:cxnLst/>
            <a:rect l="l" t="t" r="r" b="b"/>
            <a:pathLst>
              <a:path w="46955" h="50195" extrusionOk="0">
                <a:moveTo>
                  <a:pt x="24325" y="0"/>
                </a:moveTo>
                <a:lnTo>
                  <a:pt x="15951" y="19889"/>
                </a:lnTo>
                <a:lnTo>
                  <a:pt x="1" y="17596"/>
                </a:lnTo>
                <a:lnTo>
                  <a:pt x="11615" y="28562"/>
                </a:lnTo>
                <a:lnTo>
                  <a:pt x="3839" y="46207"/>
                </a:lnTo>
                <a:lnTo>
                  <a:pt x="19291" y="33347"/>
                </a:lnTo>
                <a:lnTo>
                  <a:pt x="30905" y="50195"/>
                </a:lnTo>
                <a:lnTo>
                  <a:pt x="29061" y="31353"/>
                </a:lnTo>
                <a:lnTo>
                  <a:pt x="46955" y="24275"/>
                </a:lnTo>
                <a:lnTo>
                  <a:pt x="27765" y="21833"/>
                </a:lnTo>
                <a:lnTo>
                  <a:pt x="2432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7" name="Google Shape;447;p24"/>
          <p:cNvSpPr/>
          <p:nvPr/>
        </p:nvSpPr>
        <p:spPr>
          <a:xfrm>
            <a:off x="9903567" y="1260633"/>
            <a:ext cx="98800" cy="98800"/>
          </a:xfrm>
          <a:prstGeom prst="ellipse">
            <a:avLst/>
          </a:prstGeom>
          <a:solidFill>
            <a:srgbClr val="FFF7F7"/>
          </a:solidFill>
          <a:ln>
            <a:noFill/>
          </a:ln>
          <a:effectLst>
            <a:outerShdw blurRad="214313" algn="bl" rotWithShape="0">
              <a:srgbClr val="FFF7F7">
                <a:alpha val="9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" name="Nhóm 10">
            <a:extLst>
              <a:ext uri="{FF2B5EF4-FFF2-40B4-BE49-F238E27FC236}">
                <a16:creationId xmlns:a16="http://schemas.microsoft.com/office/drawing/2014/main" id="{7E7C0766-8C53-A0F3-5D28-5257F1D1E1A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671FC9E4-1B3B-2DDE-11EE-1126D3BBD0D7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10A2F2-0280-9B5D-79B3-A39D8C1E4ACD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44948C0D-9E0D-84B6-98D1-A3F6D4C47491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6FC17E-ED99-F669-777C-FABA59A1D850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420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150440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050931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60390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91216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867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1765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785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988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742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341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304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3474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3039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8111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9829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09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id="{FEEA15C1-312F-6103-5376-BACF965DF27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F90CEFAA-986D-DBC2-9BEB-13B6B428AD28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96557052-C37E-1C8E-E1EA-84C1B3CF62A6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27F56B25-75A2-6682-583B-9C10451C2A61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7BBBDE4D-5AA0-6F0D-820B-166B2461EB3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id="{89F12746-0D03-6158-16C8-9052C17C7DD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1F500D9B-3F1A-1BDD-F87F-74B42DF23029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BDFD0A6E-69A0-5AF7-7C37-5A6A27D060F4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10" name="Freeform 4">
                <a:extLst>
                  <a:ext uri="{FF2B5EF4-FFF2-40B4-BE49-F238E27FC236}">
                    <a16:creationId xmlns:a16="http://schemas.microsoft.com/office/drawing/2014/main" id="{EDC2C616-4DE2-26DC-CE42-59AF16EAF79F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1" name="TextBox 5">
                <a:extLst>
                  <a:ext uri="{FF2B5EF4-FFF2-40B4-BE49-F238E27FC236}">
                    <a16:creationId xmlns:a16="http://schemas.microsoft.com/office/drawing/2014/main" id="{54544DFA-617E-BC80-58B6-7CE0CBB0372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olly Lodger"/>
              <a:buNone/>
              <a:defRPr sz="3500" b="1">
                <a:solidFill>
                  <a:schemeClr val="dk1"/>
                </a:solidFill>
                <a:latin typeface="Jolly Lodger"/>
                <a:ea typeface="Jolly Lodger"/>
                <a:cs typeface="Jolly Lodger"/>
                <a:sym typeface="Jolly Lodg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 Black"/>
              <a:buNone/>
              <a:defRPr sz="35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●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○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■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●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○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■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●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○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■"/>
              <a:defRPr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710153-7059-CD11-DC73-193200561195}"/>
              </a:ext>
            </a:extLst>
          </p:cNvPr>
          <p:cNvSpPr txBox="1"/>
          <p:nvPr userDrawn="1"/>
        </p:nvSpPr>
        <p:spPr>
          <a:xfrm rot="16200000">
            <a:off x="-4107524" y="3103353"/>
            <a:ext cx="6984776" cy="52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.TMC-Ong Do" pitchFamily="2" charset="0"/>
              </a:rPr>
              <a:t>Kho ppt Phan Linh_0916.604.268</a:t>
            </a:r>
          </a:p>
        </p:txBody>
      </p:sp>
      <p:grpSp>
        <p:nvGrpSpPr>
          <p:cNvPr id="3" name="Nhóm 10">
            <a:extLst>
              <a:ext uri="{FF2B5EF4-FFF2-40B4-BE49-F238E27FC236}">
                <a16:creationId xmlns:a16="http://schemas.microsoft.com/office/drawing/2014/main" id="{C6B48A71-0B24-8CAF-5AAC-F1EDCE53493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4AE6E852-C892-7859-50D2-78408ECDFDF7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D8A1B48-C916-AC43-9CE5-3462BEBE87F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F1832886-B36A-FA7B-CD0F-A9BB77ABF2C5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9" name="TextBox 5">
                <a:extLst>
                  <a:ext uri="{FF2B5EF4-FFF2-40B4-BE49-F238E27FC236}">
                    <a16:creationId xmlns:a16="http://schemas.microsoft.com/office/drawing/2014/main" id="{F8DB08BE-1FAF-E2E6-A7C9-2D4736766DDB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0B6719C-D46A-EF8D-DDEB-0CA6635163A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4" y="0"/>
            <a:ext cx="1584539" cy="15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269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9" r:id="rId3"/>
    <p:sldLayoutId id="2147483890" r:id="rId4"/>
    <p:sldLayoutId id="2147483891" r:id="rId5"/>
    <p:sldLayoutId id="2147483892" r:id="rId6"/>
    <p:sldLayoutId id="2147483894" r:id="rId7"/>
    <p:sldLayoutId id="2147483895" r:id="rId8"/>
    <p:sldLayoutId id="2147483897" r:id="rId9"/>
    <p:sldLayoutId id="2147483898" r:id="rId10"/>
    <p:sldLayoutId id="2147483899" r:id="rId11"/>
    <p:sldLayoutId id="214748390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21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7.pn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51415" y="2206048"/>
            <a:ext cx="2525451" cy="2696862"/>
          </a:xfrm>
          <a:custGeom>
            <a:avLst/>
            <a:gdLst/>
            <a:ahLst/>
            <a:cxnLst/>
            <a:rect l="l" t="t" r="r" b="b"/>
            <a:pathLst>
              <a:path w="3788177" h="4045293">
                <a:moveTo>
                  <a:pt x="0" y="0"/>
                </a:moveTo>
                <a:lnTo>
                  <a:pt x="3788177" y="0"/>
                </a:lnTo>
                <a:lnTo>
                  <a:pt x="3788177" y="4045293"/>
                </a:lnTo>
                <a:lnTo>
                  <a:pt x="0" y="4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511302" y="1877413"/>
            <a:ext cx="1344942" cy="2947818"/>
          </a:xfrm>
          <a:custGeom>
            <a:avLst/>
            <a:gdLst/>
            <a:ahLst/>
            <a:cxnLst/>
            <a:rect l="l" t="t" r="r" b="b"/>
            <a:pathLst>
              <a:path w="2017413" h="4421727">
                <a:moveTo>
                  <a:pt x="0" y="0"/>
                </a:moveTo>
                <a:lnTo>
                  <a:pt x="2017413" y="0"/>
                </a:lnTo>
                <a:lnTo>
                  <a:pt x="2017413" y="4421728"/>
                </a:lnTo>
                <a:lnTo>
                  <a:pt x="0" y="4421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1E90AD7-1428-9BB0-EA86-C9EE1EC2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866" y="1295215"/>
            <a:ext cx="4438273" cy="426757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E9FC641-A07A-0BE1-D84B-C94B359DF0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4" y="0"/>
            <a:ext cx="1584539" cy="158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29962" y="2861329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c)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50550" y="351104"/>
            <a:ext cx="2285111" cy="2290779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813530" y="351104"/>
            <a:ext cx="2285111" cy="2290779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78928" y="351104"/>
            <a:ext cx="2285111" cy="2290779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44325" y="324857"/>
            <a:ext cx="2285111" cy="2290779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30C97-7928-174C-93B6-78ECF3A125D5}"/>
              </a:ext>
            </a:extLst>
          </p:cNvPr>
          <p:cNvGrpSpPr/>
          <p:nvPr/>
        </p:nvGrpSpPr>
        <p:grpSpPr>
          <a:xfrm>
            <a:off x="3473380" y="3429002"/>
            <a:ext cx="4925999" cy="2584391"/>
            <a:chOff x="6877899" y="3326939"/>
            <a:chExt cx="1568768" cy="821007"/>
          </a:xfrm>
          <a:solidFill>
            <a:srgbClr val="F7964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E3A70C-8723-B645-8578-C7A25534ACB0}"/>
                </a:ext>
              </a:extLst>
            </p:cNvPr>
            <p:cNvSpPr/>
            <p:nvPr/>
          </p:nvSpPr>
          <p:spPr>
            <a:xfrm>
              <a:off x="7267342" y="3331294"/>
              <a:ext cx="785666" cy="785666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2B3D03A-5D24-1E40-A8D4-6C7618AF9040}"/>
                </a:ext>
              </a:extLst>
            </p:cNvPr>
            <p:cNvSpPr/>
            <p:nvPr/>
          </p:nvSpPr>
          <p:spPr>
            <a:xfrm rot="2705273">
              <a:off x="6877899" y="3360627"/>
              <a:ext cx="787319" cy="787319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 dirty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6161CE6-0578-2F49-9D11-3AF51DE88AA8}"/>
                </a:ext>
              </a:extLst>
            </p:cNvPr>
            <p:cNvSpPr/>
            <p:nvPr/>
          </p:nvSpPr>
          <p:spPr>
            <a:xfrm rot="13509144">
              <a:off x="7659348" y="3326939"/>
              <a:ext cx="787319" cy="787319"/>
            </a:xfrm>
            <a:prstGeom prst="rtTriangl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263129B-2F23-D04B-B1E1-C1DFB175E3E1}"/>
              </a:ext>
            </a:extLst>
          </p:cNvPr>
          <p:cNvSpPr/>
          <p:nvPr/>
        </p:nvSpPr>
        <p:spPr>
          <a:xfrm rot="5400000">
            <a:off x="5716624" y="2899774"/>
            <a:ext cx="426271" cy="279718"/>
          </a:xfrm>
          <a:prstGeom prst="rightArrow">
            <a:avLst/>
          </a:prstGeom>
          <a:solidFill>
            <a:srgbClr val="F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41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11536" y="541043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c)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81B962-405E-C54E-A5D5-6D92C34A9AB8}"/>
              </a:ext>
            </a:extLst>
          </p:cNvPr>
          <p:cNvGrpSpPr/>
          <p:nvPr/>
        </p:nvGrpSpPr>
        <p:grpSpPr>
          <a:xfrm>
            <a:off x="1322912" y="1156596"/>
            <a:ext cx="4925999" cy="2584391"/>
            <a:chOff x="990231" y="1266766"/>
            <a:chExt cx="3703662" cy="1938293"/>
          </a:xfrm>
          <a:solidFill>
            <a:srgbClr val="F79646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630C97-7928-174C-93B6-78ECF3A125D5}"/>
                </a:ext>
              </a:extLst>
            </p:cNvPr>
            <p:cNvGrpSpPr/>
            <p:nvPr/>
          </p:nvGrpSpPr>
          <p:grpSpPr>
            <a:xfrm>
              <a:off x="990231" y="1266766"/>
              <a:ext cx="3703662" cy="1938293"/>
              <a:chOff x="6877899" y="3326939"/>
              <a:chExt cx="1568768" cy="821007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E3A70C-8723-B645-8578-C7A25534ACB0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B3D03A-5D24-1E40-A8D4-6C7618AF9040}"/>
                  </a:ext>
                </a:extLst>
              </p:cNvPr>
              <p:cNvSpPr/>
              <p:nvPr/>
            </p:nvSpPr>
            <p:spPr>
              <a:xfrm rot="2705273">
                <a:off x="6877899" y="3360627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 dirty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E6161CE6-0578-2F49-9D11-3AF51DE88AA8}"/>
                  </a:ext>
                </a:extLst>
              </p:cNvPr>
              <p:cNvSpPr/>
              <p:nvPr/>
            </p:nvSpPr>
            <p:spPr>
              <a:xfrm rot="13509144">
                <a:off x="7659348" y="3326939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723CE3-4E75-974E-89F8-0E582398A3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9611" y="1277049"/>
              <a:ext cx="1844902" cy="1854856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5FE949-8166-4948-ABA1-81B87EA7A71C}"/>
              </a:ext>
            </a:extLst>
          </p:cNvPr>
          <p:cNvGrpSpPr/>
          <p:nvPr/>
        </p:nvGrpSpPr>
        <p:grpSpPr>
          <a:xfrm>
            <a:off x="6332448" y="3263386"/>
            <a:ext cx="4925999" cy="2584391"/>
            <a:chOff x="990231" y="1266766"/>
            <a:chExt cx="3703662" cy="1938293"/>
          </a:xfrm>
          <a:solidFill>
            <a:srgbClr val="F79646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38F9B6-DC09-C242-99FB-626B2120D5D8}"/>
                </a:ext>
              </a:extLst>
            </p:cNvPr>
            <p:cNvGrpSpPr/>
            <p:nvPr/>
          </p:nvGrpSpPr>
          <p:grpSpPr>
            <a:xfrm>
              <a:off x="990231" y="1266766"/>
              <a:ext cx="3703662" cy="1938293"/>
              <a:chOff x="6877899" y="3326939"/>
              <a:chExt cx="1568768" cy="821007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BD70F3D-D73E-354D-8D10-3951DBB58CB5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4B218409-D38D-1540-801B-0CBE2FDB00EB}"/>
                  </a:ext>
                </a:extLst>
              </p:cNvPr>
              <p:cNvSpPr/>
              <p:nvPr/>
            </p:nvSpPr>
            <p:spPr>
              <a:xfrm rot="2705273">
                <a:off x="6877899" y="3360627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 dirty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1923FEBF-88C1-7D44-BE75-18594EA4E146}"/>
                  </a:ext>
                </a:extLst>
              </p:cNvPr>
              <p:cNvSpPr/>
              <p:nvPr/>
            </p:nvSpPr>
            <p:spPr>
              <a:xfrm rot="13509144">
                <a:off x="7659348" y="3326939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8B1C55-7BF0-E147-AEB7-5439D3AEA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19611" y="1277049"/>
              <a:ext cx="1844902" cy="1854856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92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29962" y="2861329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/>
                <a:ea typeface="Kids" pitchFamily="2" charset="0"/>
                <a:cs typeface="Arial"/>
                <a:sym typeface="Arial"/>
              </a:rPr>
              <a:t>d)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02411" y="569200"/>
            <a:ext cx="1684493" cy="1688671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765391" y="569200"/>
            <a:ext cx="1684493" cy="1688671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30789" y="569200"/>
            <a:ext cx="1684493" cy="1688671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896186" y="542954"/>
            <a:ext cx="1684493" cy="1688671"/>
          </a:xfrm>
          <a:prstGeom prst="rtTriangle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7A7F83-6D3D-0C4E-94A7-2AAF5E85B5D4}"/>
              </a:ext>
            </a:extLst>
          </p:cNvPr>
          <p:cNvGrpSpPr/>
          <p:nvPr/>
        </p:nvGrpSpPr>
        <p:grpSpPr>
          <a:xfrm>
            <a:off x="4259189" y="2457775"/>
            <a:ext cx="3823142" cy="3822773"/>
            <a:chOff x="4777001" y="2490994"/>
            <a:chExt cx="1574637" cy="1570590"/>
          </a:xfrm>
          <a:solidFill>
            <a:srgbClr val="F79646"/>
          </a:solidFill>
        </p:grpSpPr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EB0478AC-EAEA-0946-8843-FC736FD5AA58}"/>
                </a:ext>
              </a:extLst>
            </p:cNvPr>
            <p:cNvSpPr/>
            <p:nvPr/>
          </p:nvSpPr>
          <p:spPr>
            <a:xfrm>
              <a:off x="5564319" y="3274265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9CC4744C-F0FD-6E44-80F8-2E6703342763}"/>
                </a:ext>
              </a:extLst>
            </p:cNvPr>
            <p:cNvSpPr/>
            <p:nvPr/>
          </p:nvSpPr>
          <p:spPr>
            <a:xfrm>
              <a:off x="4777002" y="2490994"/>
              <a:ext cx="789984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4C16A69-1FAA-F749-AB99-B3E324B0A14D}"/>
                </a:ext>
              </a:extLst>
            </p:cNvPr>
            <p:cNvSpPr/>
            <p:nvPr/>
          </p:nvSpPr>
          <p:spPr>
            <a:xfrm>
              <a:off x="4777001" y="3277475"/>
              <a:ext cx="787318" cy="784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 dirty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25" name="Right Arrow 24">
            <a:extLst>
              <a:ext uri="{FF2B5EF4-FFF2-40B4-BE49-F238E27FC236}">
                <a16:creationId xmlns:a16="http://schemas.microsoft.com/office/drawing/2014/main" id="{2139B90E-88DB-FB4A-80C5-1F5F60055B56}"/>
              </a:ext>
            </a:extLst>
          </p:cNvPr>
          <p:cNvSpPr/>
          <p:nvPr/>
        </p:nvSpPr>
        <p:spPr>
          <a:xfrm rot="5400000">
            <a:off x="5817766" y="2573525"/>
            <a:ext cx="426271" cy="2797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21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91802" y="552734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/>
                <a:ea typeface="Kids" pitchFamily="2" charset="0"/>
                <a:cs typeface="Arial"/>
                <a:sym typeface="Arial"/>
              </a:rPr>
              <a:t>d)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27813C-33B9-9A4B-BF9C-A5BDC3AA4E73}"/>
              </a:ext>
            </a:extLst>
          </p:cNvPr>
          <p:cNvGrpSpPr/>
          <p:nvPr/>
        </p:nvGrpSpPr>
        <p:grpSpPr>
          <a:xfrm>
            <a:off x="1967590" y="552733"/>
            <a:ext cx="3829618" cy="3822773"/>
            <a:chOff x="1468013" y="414549"/>
            <a:chExt cx="2879337" cy="2867080"/>
          </a:xfrm>
          <a:solidFill>
            <a:srgbClr val="F79646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F7A7F83-6D3D-0C4E-94A7-2AAF5E85B5D4}"/>
                </a:ext>
              </a:extLst>
            </p:cNvPr>
            <p:cNvGrpSpPr/>
            <p:nvPr/>
          </p:nvGrpSpPr>
          <p:grpSpPr>
            <a:xfrm>
              <a:off x="1472882" y="414549"/>
              <a:ext cx="2874468" cy="2867080"/>
              <a:chOff x="4777001" y="2490994"/>
              <a:chExt cx="1574637" cy="1570590"/>
            </a:xfrm>
            <a:grpFill/>
          </p:grpSpPr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EB0478AC-EAEA-0946-8843-FC736FD5AA58}"/>
                  </a:ext>
                </a:extLst>
              </p:cNvPr>
              <p:cNvSpPr/>
              <p:nvPr/>
            </p:nvSpPr>
            <p:spPr>
              <a:xfrm>
                <a:off x="5564319" y="3274265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9CC4744C-F0FD-6E44-80F8-2E6703342763}"/>
                  </a:ext>
                </a:extLst>
              </p:cNvPr>
              <p:cNvSpPr/>
              <p:nvPr/>
            </p:nvSpPr>
            <p:spPr>
              <a:xfrm>
                <a:off x="4777002" y="2490994"/>
                <a:ext cx="789984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4C16A69-1FAA-F749-AB99-B3E324B0A14D}"/>
                  </a:ext>
                </a:extLst>
              </p:cNvPr>
              <p:cNvSpPr/>
              <p:nvPr/>
            </p:nvSpPr>
            <p:spPr>
              <a:xfrm>
                <a:off x="4777001" y="3277474"/>
                <a:ext cx="787318" cy="7841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 dirty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538D86-E47D-B64D-9FB2-D1941F67DE35}"/>
                </a:ext>
              </a:extLst>
            </p:cNvPr>
            <p:cNvCxnSpPr>
              <a:cxnSpLocks/>
            </p:cNvCxnSpPr>
            <p:nvPr/>
          </p:nvCxnSpPr>
          <p:spPr>
            <a:xfrm>
              <a:off x="1468013" y="1851784"/>
              <a:ext cx="1446971" cy="142984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DB64DF-3821-A24A-859C-FD92DD33E5B9}"/>
              </a:ext>
            </a:extLst>
          </p:cNvPr>
          <p:cNvGrpSpPr/>
          <p:nvPr/>
        </p:nvGrpSpPr>
        <p:grpSpPr>
          <a:xfrm>
            <a:off x="7064733" y="2324143"/>
            <a:ext cx="3829618" cy="3822773"/>
            <a:chOff x="1468013" y="414549"/>
            <a:chExt cx="2879337" cy="2867080"/>
          </a:xfrm>
          <a:solidFill>
            <a:srgbClr val="F79646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54363CE-7B20-EE41-B151-18565664CBDF}"/>
                </a:ext>
              </a:extLst>
            </p:cNvPr>
            <p:cNvGrpSpPr/>
            <p:nvPr/>
          </p:nvGrpSpPr>
          <p:grpSpPr>
            <a:xfrm>
              <a:off x="1472882" y="414549"/>
              <a:ext cx="2874468" cy="2867080"/>
              <a:chOff x="4777001" y="2490994"/>
              <a:chExt cx="1574637" cy="1570590"/>
            </a:xfrm>
            <a:grpFill/>
          </p:grpSpPr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F65E48BB-5CA3-554E-BAD0-722A7BA1CD75}"/>
                  </a:ext>
                </a:extLst>
              </p:cNvPr>
              <p:cNvSpPr/>
              <p:nvPr/>
            </p:nvSpPr>
            <p:spPr>
              <a:xfrm>
                <a:off x="5564319" y="3274265"/>
                <a:ext cx="787319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C0EBAADD-5A29-EF4E-BB8F-E93541DB997A}"/>
                  </a:ext>
                </a:extLst>
              </p:cNvPr>
              <p:cNvSpPr/>
              <p:nvPr/>
            </p:nvSpPr>
            <p:spPr>
              <a:xfrm>
                <a:off x="4777002" y="2490994"/>
                <a:ext cx="789984" cy="787319"/>
              </a:xfrm>
              <a:prstGeom prst="rt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2E9C85-9053-5B47-AA2B-55ED39F70C7A}"/>
                  </a:ext>
                </a:extLst>
              </p:cNvPr>
              <p:cNvSpPr/>
              <p:nvPr/>
            </p:nvSpPr>
            <p:spPr>
              <a:xfrm>
                <a:off x="4777001" y="3277474"/>
                <a:ext cx="787318" cy="7841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 dirty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0D3827-0E73-214A-AD87-9D05ED6DD6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8013" y="1851784"/>
              <a:ext cx="1446971" cy="1429843"/>
            </a:xfrm>
            <a:prstGeom prst="line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3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2ED6FFB-3DC2-5E46-B077-9D39AC0B7228}"/>
              </a:ext>
            </a:extLst>
          </p:cNvPr>
          <p:cNvGrpSpPr/>
          <p:nvPr/>
        </p:nvGrpSpPr>
        <p:grpSpPr>
          <a:xfrm>
            <a:off x="5052494" y="422807"/>
            <a:ext cx="1417236" cy="1501808"/>
            <a:chOff x="3765657" y="317105"/>
            <a:chExt cx="1065563" cy="112635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4A4F81C-03DB-CC44-935D-CD9F67930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5657" y="317105"/>
              <a:ext cx="1065563" cy="1126356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2E748F1-65AF-504E-82CA-F82B5FDFEBD7}"/>
                </a:ext>
              </a:extLst>
            </p:cNvPr>
            <p:cNvSpPr txBox="1"/>
            <p:nvPr/>
          </p:nvSpPr>
          <p:spPr>
            <a:xfrm>
              <a:off x="3962002" y="752954"/>
              <a:ext cx="302653" cy="2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F89F9B-7EDF-FE49-B143-93CC114B2D9B}"/>
              </a:ext>
            </a:extLst>
          </p:cNvPr>
          <p:cNvGrpSpPr/>
          <p:nvPr/>
        </p:nvGrpSpPr>
        <p:grpSpPr>
          <a:xfrm>
            <a:off x="5284683" y="2208738"/>
            <a:ext cx="907391" cy="1488299"/>
            <a:chOff x="3962002" y="1656553"/>
            <a:chExt cx="682231" cy="111622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99B187B-2127-3B4A-8F36-72F75A45D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002" y="1656553"/>
              <a:ext cx="682231" cy="111622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AF0B7F-C417-4544-A430-710FF90137A0}"/>
                </a:ext>
              </a:extLst>
            </p:cNvPr>
            <p:cNvSpPr txBox="1"/>
            <p:nvPr/>
          </p:nvSpPr>
          <p:spPr>
            <a:xfrm>
              <a:off x="4003042" y="1663456"/>
              <a:ext cx="302653" cy="28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C3FBE7-1AC1-FE44-ADAE-33E58CAFBE3E}"/>
              </a:ext>
            </a:extLst>
          </p:cNvPr>
          <p:cNvGrpSpPr/>
          <p:nvPr/>
        </p:nvGrpSpPr>
        <p:grpSpPr>
          <a:xfrm>
            <a:off x="5065082" y="3841773"/>
            <a:ext cx="1053382" cy="607930"/>
            <a:chOff x="3796894" y="2881327"/>
            <a:chExt cx="791996" cy="45594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6F54548-3BBF-1941-B23F-5E5FA4563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894" y="2881327"/>
              <a:ext cx="791996" cy="45594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A23DEF-10DA-1244-8724-CDDFD7DAB0EC}"/>
                </a:ext>
              </a:extLst>
            </p:cNvPr>
            <p:cNvSpPr txBox="1"/>
            <p:nvPr/>
          </p:nvSpPr>
          <p:spPr>
            <a:xfrm>
              <a:off x="4041565" y="3005651"/>
              <a:ext cx="302653" cy="28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3F39466-22AA-5E41-ACA7-FEBA73B66144}"/>
              </a:ext>
            </a:extLst>
          </p:cNvPr>
          <p:cNvGrpSpPr/>
          <p:nvPr/>
        </p:nvGrpSpPr>
        <p:grpSpPr>
          <a:xfrm>
            <a:off x="5434557" y="4939129"/>
            <a:ext cx="595195" cy="1188837"/>
            <a:chOff x="4074686" y="3704346"/>
            <a:chExt cx="447503" cy="89162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2BDC013-CB26-C242-854A-F0D3A8E45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686" y="3704346"/>
              <a:ext cx="447503" cy="89162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5EC342-8DCE-8446-A961-7DC3B354A6E2}"/>
                </a:ext>
              </a:extLst>
            </p:cNvPr>
            <p:cNvSpPr txBox="1"/>
            <p:nvPr/>
          </p:nvSpPr>
          <p:spPr>
            <a:xfrm>
              <a:off x="4074686" y="3965494"/>
              <a:ext cx="302653" cy="2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374C8DA-49BC-E342-82E3-AE9100135ED5}"/>
              </a:ext>
            </a:extLst>
          </p:cNvPr>
          <p:cNvGrpSpPr/>
          <p:nvPr/>
        </p:nvGrpSpPr>
        <p:grpSpPr>
          <a:xfrm>
            <a:off x="9475722" y="434066"/>
            <a:ext cx="907391" cy="1490551"/>
            <a:chOff x="7113077" y="325548"/>
            <a:chExt cx="682231" cy="111791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1EECC5-FF05-A04B-92BF-45927A726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077" y="325548"/>
              <a:ext cx="682231" cy="111791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DF7927-3794-0548-8125-DE5BEA457CDA}"/>
                </a:ext>
              </a:extLst>
            </p:cNvPr>
            <p:cNvSpPr txBox="1"/>
            <p:nvPr/>
          </p:nvSpPr>
          <p:spPr>
            <a:xfrm>
              <a:off x="7438150" y="829852"/>
              <a:ext cx="302653" cy="28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5E79E1-1EBC-254B-AD7F-B1371492E43E}"/>
              </a:ext>
            </a:extLst>
          </p:cNvPr>
          <p:cNvGrpSpPr/>
          <p:nvPr/>
        </p:nvGrpSpPr>
        <p:grpSpPr>
          <a:xfrm>
            <a:off x="9433048" y="2405352"/>
            <a:ext cx="950065" cy="920899"/>
            <a:chOff x="7080992" y="1804013"/>
            <a:chExt cx="714316" cy="69067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AFEA988-E313-764F-9A8B-FDE9D4153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0992" y="1804013"/>
              <a:ext cx="714316" cy="69067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C2FC5C2-C126-B94D-BE49-551A29A4AE61}"/>
                </a:ext>
              </a:extLst>
            </p:cNvPr>
            <p:cNvSpPr txBox="1"/>
            <p:nvPr/>
          </p:nvSpPr>
          <p:spPr>
            <a:xfrm>
              <a:off x="7361969" y="2032788"/>
              <a:ext cx="302653" cy="28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090F35-19C0-8746-A971-D3EE14DA6D48}"/>
              </a:ext>
            </a:extLst>
          </p:cNvPr>
          <p:cNvGrpSpPr/>
          <p:nvPr/>
        </p:nvGrpSpPr>
        <p:grpSpPr>
          <a:xfrm>
            <a:off x="9632942" y="3641379"/>
            <a:ext cx="750170" cy="1008712"/>
            <a:chOff x="7231285" y="2731034"/>
            <a:chExt cx="564023" cy="75653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39D552D-56E0-4F4F-8CE2-CFD804BB3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285" y="2731034"/>
              <a:ext cx="564023" cy="75653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015B92B-4E25-C548-8105-20F5B4EB3554}"/>
                </a:ext>
              </a:extLst>
            </p:cNvPr>
            <p:cNvSpPr txBox="1"/>
            <p:nvPr/>
          </p:nvSpPr>
          <p:spPr>
            <a:xfrm>
              <a:off x="7361969" y="2924634"/>
              <a:ext cx="302653" cy="2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E448B5-176B-264B-A1BE-D0D7D4271E19}"/>
              </a:ext>
            </a:extLst>
          </p:cNvPr>
          <p:cNvGrpSpPr/>
          <p:nvPr/>
        </p:nvGrpSpPr>
        <p:grpSpPr>
          <a:xfrm>
            <a:off x="9605990" y="4939129"/>
            <a:ext cx="777122" cy="1188837"/>
            <a:chOff x="7211021" y="3704346"/>
            <a:chExt cx="584287" cy="89162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9D6578D-0A25-4D44-9D9C-97F98D8A6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1021" y="3704346"/>
              <a:ext cx="584287" cy="89162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69EC73-1B9D-1B40-B390-64E2D0B36472}"/>
                </a:ext>
              </a:extLst>
            </p:cNvPr>
            <p:cNvSpPr txBox="1"/>
            <p:nvPr/>
          </p:nvSpPr>
          <p:spPr>
            <a:xfrm>
              <a:off x="7429309" y="3965958"/>
              <a:ext cx="302653" cy="284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GB" sz="1864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50E7955B-DE54-F940-ABF4-19B551D8C592}"/>
              </a:ext>
            </a:extLst>
          </p:cNvPr>
          <p:cNvSpPr txBox="1"/>
          <p:nvPr/>
        </p:nvSpPr>
        <p:spPr>
          <a:xfrm>
            <a:off x="568261" y="915971"/>
            <a:ext cx="4216615" cy="3419740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>
              <a:spcBef>
                <a:spcPts val="599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2. </a:t>
            </a:r>
            <a:r>
              <a:rPr lang="en-US" sz="3200" b="1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Tìm</a:t>
            </a:r>
            <a:r>
              <a:rPr lang="en-US" sz="3200" b="1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miếng</a:t>
            </a:r>
            <a:r>
              <a:rPr lang="en-US" sz="3200" b="1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bìa</a:t>
            </a:r>
            <a:r>
              <a:rPr lang="en-US" sz="3200" b="1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để</a:t>
            </a:r>
            <a:r>
              <a:rPr lang="en-US" sz="3200" b="1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ghép</a:t>
            </a:r>
            <a:r>
              <a:rPr lang="en-US" sz="3200" b="1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: </a:t>
            </a:r>
          </a:p>
          <a:p>
            <a:pPr marL="456468" indent="-456468">
              <a:spcBef>
                <a:spcPts val="599"/>
              </a:spcBef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Hình</a:t>
            </a:r>
            <a:r>
              <a:rPr lang="en-US" sz="3200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tròn</a:t>
            </a:r>
            <a:r>
              <a:rPr lang="en-US" sz="3200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</a:p>
          <a:p>
            <a:pPr marL="456468" indent="-456468">
              <a:spcBef>
                <a:spcPts val="599"/>
              </a:spcBef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Hình</a:t>
            </a:r>
            <a:r>
              <a:rPr lang="en-US" sz="3200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vuông</a:t>
            </a:r>
            <a:r>
              <a:rPr lang="en-US" sz="3200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</a:p>
          <a:p>
            <a:pPr marL="456468" indent="-456468">
              <a:spcBef>
                <a:spcPts val="599"/>
              </a:spcBef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Hình</a:t>
            </a:r>
            <a:r>
              <a:rPr lang="en-US" sz="3200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tam </a:t>
            </a: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giác</a:t>
            </a:r>
            <a:endParaRPr lang="en-US" sz="3200" kern="0" dirty="0">
              <a:solidFill>
                <a:srgbClr val="002060"/>
              </a:solidFill>
              <a:latin typeface="Arial" pitchFamily="34" charset="0"/>
              <a:ea typeface="Kids" pitchFamily="2" charset="0"/>
              <a:cs typeface="Arial" pitchFamily="34" charset="0"/>
              <a:sym typeface="Arial"/>
            </a:endParaRPr>
          </a:p>
          <a:p>
            <a:pPr marL="456468" indent="-456468">
              <a:spcBef>
                <a:spcPts val="599"/>
              </a:spcBef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Hình</a:t>
            </a:r>
            <a:r>
              <a:rPr lang="en-US" sz="3200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nhật</a:t>
            </a:r>
            <a:r>
              <a:rPr lang="en-US" sz="3200" kern="0" dirty="0">
                <a:solidFill>
                  <a:srgbClr val="00206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51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262E-6 -5.36871E-7 L -0.34415 0.2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6" y="12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6588E-6 -3.74576E-6 L -0.30528 0.16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2" y="8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2409E-6 -4.52638E-6 L -0.31551 -0.457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7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899E-6 -1.19099E-6 L -0.31239 0.000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id="{96AEEF8F-3417-CC17-2299-DF0F8C5A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542" y="1725027"/>
            <a:ext cx="3218970" cy="31336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7679B93-4A64-6E48-A5C9-4D75F6CF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44" y="1295215"/>
            <a:ext cx="432243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1E7C7-AD20-3EB4-CDBF-D704EF15545E}"/>
              </a:ext>
            </a:extLst>
          </p:cNvPr>
          <p:cNvSpPr txBox="1"/>
          <p:nvPr/>
        </p:nvSpPr>
        <p:spPr>
          <a:xfrm>
            <a:off x="1536992" y="427756"/>
            <a:ext cx="9118016" cy="140038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THỬ TÀI SÁNG TẠO MỘT SỐ HÌNH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BẰNG HÌNH PHẲNG EM CÓ</a:t>
            </a:r>
          </a:p>
        </p:txBody>
      </p:sp>
      <p:pic>
        <p:nvPicPr>
          <p:cNvPr id="1026" name="Picture 2" descr="Toán lớp 1 trang 8 - Hình vuông - hình tròn, hình tam giác - hình chữ nhật  - SGK Cánh diều | SGK Toán 1 - Cánh diều">
            <a:extLst>
              <a:ext uri="{FF2B5EF4-FFF2-40B4-BE49-F238E27FC236}">
                <a16:creationId xmlns:a16="http://schemas.microsoft.com/office/drawing/2014/main" id="{238380C5-C6BB-2AA5-DC6E-675FD191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95" y="3168468"/>
            <a:ext cx="8545484" cy="303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FCC797A-41B3-F53C-438F-EE9A4AD0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4" y="0"/>
            <a:ext cx="1584539" cy="15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41E7C7-AD20-3EB4-CDBF-D704EF15545E}"/>
              </a:ext>
            </a:extLst>
          </p:cNvPr>
          <p:cNvSpPr txBox="1"/>
          <p:nvPr/>
        </p:nvSpPr>
        <p:spPr>
          <a:xfrm>
            <a:off x="1536992" y="427756"/>
            <a:ext cx="9118016" cy="140038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THỬ TÀI SÁNG TẠO MỘT SỐ HÌNH</a:t>
            </a:r>
          </a:p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4000" b="1" kern="0">
                <a:solidFill>
                  <a:srgbClr val="FFF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BẰNG HÌNH PHẲNG EM CÓ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41A586-F3F2-5EE3-EAA9-DFB62F753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28" y="214399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23ABCB7-E697-D660-4DDD-8323D7AF7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4" y="0"/>
            <a:ext cx="1584539" cy="15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71DC-858B-8E12-2547-59D2DC2AD218}"/>
              </a:ext>
            </a:extLst>
          </p:cNvPr>
          <p:cNvGrpSpPr/>
          <p:nvPr/>
        </p:nvGrpSpPr>
        <p:grpSpPr>
          <a:xfrm>
            <a:off x="1074593" y="2738509"/>
            <a:ext cx="7720062" cy="584775"/>
            <a:chOff x="1453063" y="2567303"/>
            <a:chExt cx="7720062" cy="584775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22A4000-C339-A328-8381-B313E1CFB300}"/>
                </a:ext>
              </a:extLst>
            </p:cNvPr>
            <p:cNvSpPr txBox="1"/>
            <p:nvPr/>
          </p:nvSpPr>
          <p:spPr>
            <a:xfrm>
              <a:off x="2037838" y="2567303"/>
              <a:ext cx="713528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 lại nội dung đã học về đơn vị giây.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4B741F8-7A94-FFDD-EDB2-E7E5B576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063" y="2567303"/>
              <a:ext cx="584775" cy="584775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241AB7A-439A-5E57-C8B8-7600CE2C25A6}"/>
              </a:ext>
            </a:extLst>
          </p:cNvPr>
          <p:cNvGrpSpPr/>
          <p:nvPr/>
        </p:nvGrpSpPr>
        <p:grpSpPr>
          <a:xfrm>
            <a:off x="1074593" y="3611878"/>
            <a:ext cx="8496052" cy="584775"/>
            <a:chOff x="1479221" y="3428999"/>
            <a:chExt cx="8496052" cy="584775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D196282-5AE0-E7EA-B352-A551E527049F}"/>
                </a:ext>
              </a:extLst>
            </p:cNvPr>
            <p:cNvSpPr txBox="1"/>
            <p:nvPr/>
          </p:nvSpPr>
          <p:spPr>
            <a:xfrm>
              <a:off x="2037838" y="3428999"/>
              <a:ext cx="793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4080BB1E-A261-B384-7356-C9D717E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221" y="3428999"/>
              <a:ext cx="584775" cy="584775"/>
            </a:xfrm>
            <a:prstGeom prst="rect">
              <a:avLst/>
            </a:prstGeom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E7CD5CE-25E0-833E-054A-5D98ADB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852" y="1183403"/>
            <a:ext cx="545029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257F1E7-DE53-5D7E-32CD-D01C12D43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4" y="0"/>
            <a:ext cx="1584539" cy="158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9736008" y="5961980"/>
            <a:ext cx="2004860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>
              <a:buClr>
                <a:srgbClr val="000000"/>
              </a:buClr>
            </a:pPr>
            <a:r>
              <a:rPr lang="en-US" sz="3200" kern="0" dirty="0">
                <a:solidFill>
                  <a:srgbClr val="31015C"/>
                </a:solidFill>
                <a:latin typeface="Arial" pitchFamily="34" charset="0"/>
                <a:cs typeface="Arial" pitchFamily="34" charset="0"/>
                <a:sym typeface="Arial"/>
              </a:rPr>
              <a:t>Trang 52</a:t>
            </a:r>
          </a:p>
        </p:txBody>
      </p:sp>
      <p:sp>
        <p:nvSpPr>
          <p:cNvPr id="2" name="Google Shape;2335;p46">
            <a:extLst>
              <a:ext uri="{FF2B5EF4-FFF2-40B4-BE49-F238E27FC236}">
                <a16:creationId xmlns:a16="http://schemas.microsoft.com/office/drawing/2014/main" id="{82CA23DD-9CEB-CBC4-7D21-5BEA1D16E301}"/>
              </a:ext>
            </a:extLst>
          </p:cNvPr>
          <p:cNvSpPr txBox="1">
            <a:spLocks/>
          </p:cNvSpPr>
          <p:nvPr/>
        </p:nvSpPr>
        <p:spPr>
          <a:xfrm>
            <a:off x="4330391" y="44625"/>
            <a:ext cx="3531219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pPr marL="0" indent="0" algn="ctr">
              <a:buClr>
                <a:srgbClr val="F3EFFF"/>
              </a:buClr>
              <a:buNone/>
            </a:pPr>
            <a:endParaRPr lang="en-US" sz="44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68390-CC38-A50B-3C43-6E9E48B9340D}"/>
              </a:ext>
            </a:extLst>
          </p:cNvPr>
          <p:cNvSpPr txBox="1"/>
          <p:nvPr/>
        </p:nvSpPr>
        <p:spPr>
          <a:xfrm>
            <a:off x="547859" y="1617835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BÀI 8</a:t>
            </a:r>
          </a:p>
          <a:p>
            <a:pPr algn="ctr">
              <a:buClr>
                <a:srgbClr val="000000"/>
              </a:buClr>
            </a:pPr>
            <a:r>
              <a:rPr lang="en-US" sz="44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THỰC HÀNH LẮP GHÉP, XẾP HÌNH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F704FD-30C0-158F-13B2-7C684ABE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74" y="3124200"/>
            <a:ext cx="4994211" cy="347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0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id="{96AEEF8F-3417-CC17-2299-DF0F8C5A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542" y="1725027"/>
            <a:ext cx="3218970" cy="3133641"/>
          </a:xfrm>
          <a:prstGeom prst="rect">
            <a:avLst/>
          </a:prstGeom>
        </p:spPr>
      </p:pic>
      <p:pic>
        <p:nvPicPr>
          <p:cNvPr id="5" name="Picture 4" descr="A pink and purple text&#10;&#10;AI-generated content may be incorrect.">
            <a:extLst>
              <a:ext uri="{FF2B5EF4-FFF2-40B4-BE49-F238E27FC236}">
                <a16:creationId xmlns:a16="http://schemas.microsoft.com/office/drawing/2014/main" id="{826FBE96-FE85-D594-F98A-2B946E36D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1" y="1866900"/>
            <a:ext cx="5368361" cy="3671959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427B6C0-C65A-B655-D4AB-FB2CA3EF7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4" y="0"/>
            <a:ext cx="1584539" cy="15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 (2)">
            <a:hlinkClick r:id="" action="ppaction://media"/>
            <a:extLst>
              <a:ext uri="{FF2B5EF4-FFF2-40B4-BE49-F238E27FC236}">
                <a16:creationId xmlns:a16="http://schemas.microsoft.com/office/drawing/2014/main" id="{7B277807-4E0B-E361-EFDF-C1E3E826223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0817" y="591513"/>
            <a:ext cx="12079608" cy="567331"/>
            <a:chOff x="448541" y="265777"/>
            <a:chExt cx="11517270" cy="567331"/>
          </a:xfrm>
        </p:grpSpPr>
        <p:sp>
          <p:nvSpPr>
            <p:cNvPr id="2" name="Oval 1"/>
            <p:cNvSpPr/>
            <p:nvPr/>
          </p:nvSpPr>
          <p:spPr>
            <a:xfrm>
              <a:off x="448541" y="265777"/>
              <a:ext cx="523099" cy="5486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r>
                <a:rPr lang="en-US" sz="3600" kern="0" dirty="0">
                  <a:ln w="57150" cmpd="sng">
                    <a:solidFill>
                      <a:srgbClr val="DEB9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  <a:sym typeface="Arial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4394" y="309888"/>
              <a:ext cx="110214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Bạn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Việt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cắt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miếng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bìa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hình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vuông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thành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bốn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miếng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bìa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hình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 tam </a:t>
              </a:r>
              <a:r>
                <a:rPr lang="en-US" sz="2800" kern="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giác</a:t>
              </a:r>
              <a:r>
                <a:rPr lang="en-US" sz="2800" kern="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Arial"/>
                </a:rPr>
                <a:t>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24562" y="1562054"/>
            <a:ext cx="1196344" cy="1196343"/>
            <a:chOff x="975519" y="1271722"/>
            <a:chExt cx="1196344" cy="1196343"/>
          </a:xfrm>
        </p:grpSpPr>
        <p:sp>
          <p:nvSpPr>
            <p:cNvPr id="22" name="Rectangle 21"/>
            <p:cNvSpPr/>
            <p:nvPr/>
          </p:nvSpPr>
          <p:spPr>
            <a:xfrm>
              <a:off x="975519" y="1271722"/>
              <a:ext cx="1196343" cy="1196343"/>
            </a:xfrm>
            <a:prstGeom prst="rect">
              <a:avLst/>
            </a:prstGeom>
            <a:solidFill>
              <a:srgbClr val="FC84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864" kern="0">
                <a:solidFill>
                  <a:srgbClr val="F3EFFF"/>
                </a:solidFill>
                <a:latin typeface="Arial"/>
                <a:sym typeface="Arial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75519" y="1271722"/>
              <a:ext cx="1196343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975519" y="1271722"/>
              <a:ext cx="1196344" cy="1196343"/>
            </a:xfrm>
            <a:prstGeom prst="line">
              <a:avLst/>
            </a:prstGeom>
            <a:ln w="31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Isosceles Triangle 17"/>
          <p:cNvSpPr/>
          <p:nvPr/>
        </p:nvSpPr>
        <p:spPr>
          <a:xfrm rot="13507567">
            <a:off x="6329593" y="2173727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3EFFF"/>
              </a:solidFill>
              <a:latin typeface="Arial"/>
              <a:sym typeface="Arial"/>
            </a:endParaRPr>
          </a:p>
        </p:txBody>
      </p:sp>
      <p:sp>
        <p:nvSpPr>
          <p:cNvPr id="33" name="Isosceles Triangle 17"/>
          <p:cNvSpPr/>
          <p:nvPr/>
        </p:nvSpPr>
        <p:spPr>
          <a:xfrm rot="13507567">
            <a:off x="7453754" y="2160580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3EFFF"/>
              </a:solidFill>
              <a:latin typeface="Arial"/>
              <a:sym typeface="Arial"/>
            </a:endParaRPr>
          </a:p>
        </p:txBody>
      </p:sp>
      <p:sp>
        <p:nvSpPr>
          <p:cNvPr id="34" name="Isosceles Triangle 17"/>
          <p:cNvSpPr/>
          <p:nvPr/>
        </p:nvSpPr>
        <p:spPr>
          <a:xfrm rot="13507567">
            <a:off x="8577915" y="2147433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3EFFF"/>
              </a:solidFill>
              <a:latin typeface="Arial"/>
              <a:sym typeface="Arial"/>
            </a:endParaRPr>
          </a:p>
        </p:txBody>
      </p:sp>
      <p:sp>
        <p:nvSpPr>
          <p:cNvPr id="35" name="Isosceles Triangle 17"/>
          <p:cNvSpPr/>
          <p:nvPr/>
        </p:nvSpPr>
        <p:spPr>
          <a:xfrm rot="13507567">
            <a:off x="9702076" y="2134286"/>
            <a:ext cx="1183643" cy="594203"/>
          </a:xfrm>
          <a:custGeom>
            <a:avLst/>
            <a:gdLst>
              <a:gd name="connsiteX0" fmla="*/ 0 w 1188720"/>
              <a:gd name="connsiteY0" fmla="*/ 566422 h 566422"/>
              <a:gd name="connsiteX1" fmla="*/ 594360 w 1188720"/>
              <a:gd name="connsiteY1" fmla="*/ 0 h 566422"/>
              <a:gd name="connsiteX2" fmla="*/ 1188720 w 1188720"/>
              <a:gd name="connsiteY2" fmla="*/ 566422 h 566422"/>
              <a:gd name="connsiteX3" fmla="*/ 0 w 1188720"/>
              <a:gd name="connsiteY3" fmla="*/ 566422 h 566422"/>
              <a:gd name="connsiteX0" fmla="*/ 0 w 1188720"/>
              <a:gd name="connsiteY0" fmla="*/ 591822 h 591822"/>
              <a:gd name="connsiteX1" fmla="*/ 594360 w 1188720"/>
              <a:gd name="connsiteY1" fmla="*/ 0 h 591822"/>
              <a:gd name="connsiteX2" fmla="*/ 1188720 w 1188720"/>
              <a:gd name="connsiteY2" fmla="*/ 591822 h 591822"/>
              <a:gd name="connsiteX3" fmla="*/ 0 w 1188720"/>
              <a:gd name="connsiteY3" fmla="*/ 591822 h 591822"/>
              <a:gd name="connsiteX0" fmla="*/ 0 w 1169670"/>
              <a:gd name="connsiteY0" fmla="*/ 591822 h 591822"/>
              <a:gd name="connsiteX1" fmla="*/ 575310 w 1169670"/>
              <a:gd name="connsiteY1" fmla="*/ 0 h 591822"/>
              <a:gd name="connsiteX2" fmla="*/ 1169670 w 1169670"/>
              <a:gd name="connsiteY2" fmla="*/ 591822 h 591822"/>
              <a:gd name="connsiteX3" fmla="*/ 0 w 1169670"/>
              <a:gd name="connsiteY3" fmla="*/ 591822 h 591822"/>
              <a:gd name="connsiteX0" fmla="*/ 0 w 1144270"/>
              <a:gd name="connsiteY0" fmla="*/ 591822 h 591822"/>
              <a:gd name="connsiteX1" fmla="*/ 575310 w 1144270"/>
              <a:gd name="connsiteY1" fmla="*/ 0 h 591822"/>
              <a:gd name="connsiteX2" fmla="*/ 1144270 w 1144270"/>
              <a:gd name="connsiteY2" fmla="*/ 591822 h 591822"/>
              <a:gd name="connsiteX3" fmla="*/ 0 w 1144270"/>
              <a:gd name="connsiteY3" fmla="*/ 591822 h 591822"/>
              <a:gd name="connsiteX0" fmla="*/ 0 w 1150620"/>
              <a:gd name="connsiteY0" fmla="*/ 591822 h 591822"/>
              <a:gd name="connsiteX1" fmla="*/ 575310 w 1150620"/>
              <a:gd name="connsiteY1" fmla="*/ 0 h 591822"/>
              <a:gd name="connsiteX2" fmla="*/ 1150620 w 1150620"/>
              <a:gd name="connsiteY2" fmla="*/ 572772 h 591822"/>
              <a:gd name="connsiteX3" fmla="*/ 0 w 1150620"/>
              <a:gd name="connsiteY3" fmla="*/ 591822 h 591822"/>
              <a:gd name="connsiteX0" fmla="*/ 0 w 1156970"/>
              <a:gd name="connsiteY0" fmla="*/ 579122 h 579122"/>
              <a:gd name="connsiteX1" fmla="*/ 581660 w 1156970"/>
              <a:gd name="connsiteY1" fmla="*/ 0 h 579122"/>
              <a:gd name="connsiteX2" fmla="*/ 1156970 w 1156970"/>
              <a:gd name="connsiteY2" fmla="*/ 572772 h 579122"/>
              <a:gd name="connsiteX3" fmla="*/ 0 w 1156970"/>
              <a:gd name="connsiteY3" fmla="*/ 579122 h 57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970" h="579122">
                <a:moveTo>
                  <a:pt x="0" y="579122"/>
                </a:moveTo>
                <a:lnTo>
                  <a:pt x="581660" y="0"/>
                </a:lnTo>
                <a:lnTo>
                  <a:pt x="1156970" y="572772"/>
                </a:lnTo>
                <a:lnTo>
                  <a:pt x="0" y="579122"/>
                </a:lnTo>
                <a:close/>
              </a:path>
            </a:pathLst>
          </a:custGeom>
          <a:solidFill>
            <a:srgbClr val="FC8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srgbClr val="F3EFFF"/>
              </a:solidFill>
              <a:latin typeface="Arial"/>
              <a:sym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8" t="34445" r="19920" b="39259"/>
          <a:stretch/>
        </p:blipFill>
        <p:spPr>
          <a:xfrm>
            <a:off x="833277" y="1141894"/>
            <a:ext cx="2824955" cy="1803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84" y="3060408"/>
            <a:ext cx="7640181" cy="317529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60400" y="3191228"/>
            <a:ext cx="3523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Em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hãy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ghép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bốn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miếng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bìa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tam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giác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đó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để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mỗi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hình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F99F645-EC2F-194C-955F-3B8D05FD4C25}"/>
              </a:ext>
            </a:extLst>
          </p:cNvPr>
          <p:cNvGrpSpPr/>
          <p:nvPr/>
        </p:nvGrpSpPr>
        <p:grpSpPr>
          <a:xfrm>
            <a:off x="2985004" y="3476880"/>
            <a:ext cx="5679034" cy="2846560"/>
            <a:chOff x="1091982" y="2768682"/>
            <a:chExt cx="2217812" cy="1108906"/>
          </a:xfrm>
          <a:solidFill>
            <a:srgbClr val="C0000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CE0EEF-66C7-9344-8981-B267DD9F81BE}"/>
                </a:ext>
              </a:extLst>
            </p:cNvPr>
            <p:cNvSpPr/>
            <p:nvPr/>
          </p:nvSpPr>
          <p:spPr>
            <a:xfrm>
              <a:off x="1091982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596B2D-6EE8-A24A-9795-A6EC9669CE08}"/>
                </a:ext>
              </a:extLst>
            </p:cNvPr>
            <p:cNvSpPr/>
            <p:nvPr/>
          </p:nvSpPr>
          <p:spPr>
            <a:xfrm>
              <a:off x="2200888" y="2768682"/>
              <a:ext cx="1108906" cy="1108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29962" y="2861329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a)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50550" y="443470"/>
            <a:ext cx="2285111" cy="229077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813530" y="443470"/>
            <a:ext cx="2285111" cy="229077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78928" y="443470"/>
            <a:ext cx="2285111" cy="229077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44325" y="417224"/>
            <a:ext cx="2285111" cy="2290779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9EDE041-1F71-614D-966D-831908FA6204}"/>
              </a:ext>
            </a:extLst>
          </p:cNvPr>
          <p:cNvSpPr/>
          <p:nvPr/>
        </p:nvSpPr>
        <p:spPr>
          <a:xfrm rot="5400000">
            <a:off x="5727998" y="3013186"/>
            <a:ext cx="426271" cy="27971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9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806370" y="831998"/>
            <a:ext cx="820588" cy="738466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F3EFFF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a)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05D646-CE26-9341-B9FC-45254C21FC86}"/>
              </a:ext>
            </a:extLst>
          </p:cNvPr>
          <p:cNvGrpSpPr/>
          <p:nvPr/>
        </p:nvGrpSpPr>
        <p:grpSpPr>
          <a:xfrm>
            <a:off x="1956295" y="1543691"/>
            <a:ext cx="3920881" cy="1965303"/>
            <a:chOff x="5808928" y="1859623"/>
            <a:chExt cx="4269841" cy="2134920"/>
          </a:xfrm>
          <a:solidFill>
            <a:srgbClr val="F79646"/>
          </a:solidFill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EB808F8-72DB-6A4A-9771-FCCB15E1BDC6}"/>
                </a:ext>
              </a:extLst>
            </p:cNvPr>
            <p:cNvGrpSpPr/>
            <p:nvPr/>
          </p:nvGrpSpPr>
          <p:grpSpPr>
            <a:xfrm>
              <a:off x="5808930" y="1859623"/>
              <a:ext cx="4269839" cy="2134920"/>
              <a:chOff x="1996860" y="2376828"/>
              <a:chExt cx="4269839" cy="2134920"/>
            </a:xfrm>
            <a:grpFill/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BAF7ACD-31FB-FA41-8535-F01F3839DBE8}"/>
                  </a:ext>
                </a:extLst>
              </p:cNvPr>
              <p:cNvGrpSpPr/>
              <p:nvPr/>
            </p:nvGrpSpPr>
            <p:grpSpPr>
              <a:xfrm>
                <a:off x="1996860" y="2376828"/>
                <a:ext cx="4269839" cy="2134920"/>
                <a:chOff x="1091982" y="2768682"/>
                <a:chExt cx="2217812" cy="1108906"/>
              </a:xfrm>
              <a:grpFill/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A6722D0-5E3B-844F-8C74-6E7BC2CA6614}"/>
                    </a:ext>
                  </a:extLst>
                </p:cNvPr>
                <p:cNvSpPr/>
                <p:nvPr/>
              </p:nvSpPr>
              <p:spPr>
                <a:xfrm>
                  <a:off x="1091982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</a:pPr>
                  <a:endParaRPr lang="x-none" sz="1864" kern="0" dirty="0">
                    <a:solidFill>
                      <a:srgbClr val="DEB9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4E8096B-BF5F-7E46-8376-43B73A09DDC2}"/>
                    </a:ext>
                  </a:extLst>
                </p:cNvPr>
                <p:cNvSpPr/>
                <p:nvPr/>
              </p:nvSpPr>
              <p:spPr>
                <a:xfrm>
                  <a:off x="2200888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</a:pPr>
                  <a:endParaRPr lang="x-none" sz="1864" kern="0">
                    <a:solidFill>
                      <a:srgbClr val="DEB9FF"/>
                    </a:solidFill>
                    <a:latin typeface="Arial"/>
                    <a:sym typeface="Arial"/>
                  </a:endParaRPr>
                </a:p>
              </p:txBody>
            </p:sp>
          </p:grp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8B40E03-C07B-FB46-9836-09F027D7C9BA}"/>
                  </a:ext>
                </a:extLst>
              </p:cNvPr>
              <p:cNvCxnSpPr/>
              <p:nvPr/>
            </p:nvCxnSpPr>
            <p:spPr>
              <a:xfrm>
                <a:off x="4131779" y="2376828"/>
                <a:ext cx="2134920" cy="213492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E8F6FB-ED08-D14F-97AA-A5D9A9AC8413}"/>
                </a:ext>
              </a:extLst>
            </p:cNvPr>
            <p:cNvCxnSpPr/>
            <p:nvPr/>
          </p:nvCxnSpPr>
          <p:spPr>
            <a:xfrm>
              <a:off x="5808928" y="1859623"/>
              <a:ext cx="2134920" cy="2134920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39C46A-7605-7340-9C9A-4A5B1C8DF403}"/>
              </a:ext>
            </a:extLst>
          </p:cNvPr>
          <p:cNvGrpSpPr/>
          <p:nvPr/>
        </p:nvGrpSpPr>
        <p:grpSpPr>
          <a:xfrm>
            <a:off x="6438198" y="1543691"/>
            <a:ext cx="3920881" cy="1965303"/>
            <a:chOff x="4372079" y="1878211"/>
            <a:chExt cx="2947954" cy="1473977"/>
          </a:xfrm>
          <a:solidFill>
            <a:srgbClr val="F79646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10C4C2-AA52-9445-AFF6-7A3235D98AB9}"/>
                </a:ext>
              </a:extLst>
            </p:cNvPr>
            <p:cNvGrpSpPr/>
            <p:nvPr/>
          </p:nvGrpSpPr>
          <p:grpSpPr>
            <a:xfrm>
              <a:off x="4372080" y="1878211"/>
              <a:ext cx="2947953" cy="1473977"/>
              <a:chOff x="1996860" y="2376828"/>
              <a:chExt cx="4269839" cy="2134920"/>
            </a:xfrm>
            <a:grpFill/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72D7A7E-A3EA-B84C-AFB7-E2A8D5F87C79}"/>
                  </a:ext>
                </a:extLst>
              </p:cNvPr>
              <p:cNvGrpSpPr/>
              <p:nvPr/>
            </p:nvGrpSpPr>
            <p:grpSpPr>
              <a:xfrm>
                <a:off x="1996860" y="2376828"/>
                <a:ext cx="4269839" cy="2134920"/>
                <a:chOff x="1091982" y="2768682"/>
                <a:chExt cx="2217812" cy="1108906"/>
              </a:xfrm>
              <a:grp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4944A487-3049-E246-A7C7-C40D93C3B658}"/>
                    </a:ext>
                  </a:extLst>
                </p:cNvPr>
                <p:cNvSpPr/>
                <p:nvPr/>
              </p:nvSpPr>
              <p:spPr>
                <a:xfrm>
                  <a:off x="1091982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</a:pPr>
                  <a:endParaRPr lang="x-none" sz="1864" kern="0" dirty="0">
                    <a:solidFill>
                      <a:srgbClr val="DEB9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B596487-FCBD-4F4A-A494-B49842EBB307}"/>
                    </a:ext>
                  </a:extLst>
                </p:cNvPr>
                <p:cNvSpPr/>
                <p:nvPr/>
              </p:nvSpPr>
              <p:spPr>
                <a:xfrm>
                  <a:off x="2200888" y="2768682"/>
                  <a:ext cx="1108906" cy="1108906"/>
                </a:xfrm>
                <a:prstGeom prst="rect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</a:pPr>
                  <a:endParaRPr lang="x-none" sz="1864" kern="0">
                    <a:solidFill>
                      <a:srgbClr val="DEB9FF"/>
                    </a:solidFill>
                    <a:latin typeface="Arial"/>
                    <a:sym typeface="Arial"/>
                  </a:endParaRPr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AE85C3D-3944-2340-A902-C755E496FCDE}"/>
                  </a:ext>
                </a:extLst>
              </p:cNvPr>
              <p:cNvCxnSpPr/>
              <p:nvPr/>
            </p:nvCxnSpPr>
            <p:spPr>
              <a:xfrm>
                <a:off x="4131779" y="2376828"/>
                <a:ext cx="2134920" cy="213492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34227A9-59C3-B449-9F39-EA2D74B00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2079" y="1878211"/>
              <a:ext cx="1473977" cy="1473977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27866" y="4038600"/>
            <a:ext cx="84312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DEAEFFD-5FBD-E16C-0830-B8326E8AD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304" y="0"/>
            <a:ext cx="1584539" cy="15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529962" y="2861328"/>
            <a:ext cx="820588" cy="738466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 anchor="t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Arial"/>
                <a:ea typeface="Kids" pitchFamily="2" charset="0"/>
                <a:cs typeface="Arial"/>
                <a:sym typeface="Arial"/>
              </a:rPr>
              <a:t>b)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B2F791C-7D11-1E45-AEBE-C08FDF57182E}"/>
              </a:ext>
            </a:extLst>
          </p:cNvPr>
          <p:cNvSpPr/>
          <p:nvPr/>
        </p:nvSpPr>
        <p:spPr>
          <a:xfrm>
            <a:off x="1350550" y="443470"/>
            <a:ext cx="2285111" cy="2290779"/>
          </a:xfrm>
          <a:prstGeom prst="rtTriangl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2137F4C-6D38-5147-89E2-87D82FF0D005}"/>
              </a:ext>
            </a:extLst>
          </p:cNvPr>
          <p:cNvSpPr/>
          <p:nvPr/>
        </p:nvSpPr>
        <p:spPr>
          <a:xfrm>
            <a:off x="3813530" y="443470"/>
            <a:ext cx="2285111" cy="2290779"/>
          </a:xfrm>
          <a:prstGeom prst="rtTriangl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82BC56B8-8565-C143-A01D-DB4C0C83814B}"/>
              </a:ext>
            </a:extLst>
          </p:cNvPr>
          <p:cNvSpPr/>
          <p:nvPr/>
        </p:nvSpPr>
        <p:spPr>
          <a:xfrm>
            <a:off x="6378928" y="443470"/>
            <a:ext cx="2285111" cy="2290779"/>
          </a:xfrm>
          <a:prstGeom prst="rtTriangl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BD7540D-8F8C-C64D-B6EC-C847B7BDBB7D}"/>
              </a:ext>
            </a:extLst>
          </p:cNvPr>
          <p:cNvSpPr/>
          <p:nvPr/>
        </p:nvSpPr>
        <p:spPr>
          <a:xfrm>
            <a:off x="8944325" y="417224"/>
            <a:ext cx="2285111" cy="2290779"/>
          </a:xfrm>
          <a:prstGeom prst="rtTriangle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39EDE041-1F71-614D-966D-831908FA6204}"/>
              </a:ext>
            </a:extLst>
          </p:cNvPr>
          <p:cNvSpPr/>
          <p:nvPr/>
        </p:nvSpPr>
        <p:spPr>
          <a:xfrm rot="5400000">
            <a:off x="5913709" y="3002573"/>
            <a:ext cx="426271" cy="279718"/>
          </a:xfrm>
          <a:prstGeom prst="rightArrow">
            <a:avLst/>
          </a:prstGeom>
          <a:solidFill>
            <a:srgbClr val="F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>
              <a:buClr>
                <a:srgbClr val="000000"/>
              </a:buClr>
            </a:pPr>
            <a:endParaRPr lang="x-none" sz="1864" kern="0">
              <a:solidFill>
                <a:srgbClr val="DEB9FF"/>
              </a:solidFill>
              <a:latin typeface="Arial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30C97-7928-174C-93B6-78ECF3A125D5}"/>
              </a:ext>
            </a:extLst>
          </p:cNvPr>
          <p:cNvGrpSpPr/>
          <p:nvPr/>
        </p:nvGrpSpPr>
        <p:grpSpPr>
          <a:xfrm>
            <a:off x="2195138" y="3571843"/>
            <a:ext cx="7856654" cy="2629477"/>
            <a:chOff x="6480023" y="3329641"/>
            <a:chExt cx="2358276" cy="787319"/>
          </a:xfrm>
          <a:solidFill>
            <a:srgbClr val="F79646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2E3A70C-8723-B645-8578-C7A25534ACB0}"/>
                </a:ext>
              </a:extLst>
            </p:cNvPr>
            <p:cNvSpPr/>
            <p:nvPr/>
          </p:nvSpPr>
          <p:spPr>
            <a:xfrm>
              <a:off x="7267342" y="3331294"/>
              <a:ext cx="785666" cy="7856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92B3D03A-5D24-1E40-A8D4-6C7618AF9040}"/>
                </a:ext>
              </a:extLst>
            </p:cNvPr>
            <p:cNvSpPr/>
            <p:nvPr/>
          </p:nvSpPr>
          <p:spPr>
            <a:xfrm rot="16200000">
              <a:off x="6480023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E6161CE6-0578-2F49-9D11-3AF51DE88AA8}"/>
                </a:ext>
              </a:extLst>
            </p:cNvPr>
            <p:cNvSpPr/>
            <p:nvPr/>
          </p:nvSpPr>
          <p:spPr>
            <a:xfrm>
              <a:off x="8050980" y="3329641"/>
              <a:ext cx="787319" cy="78731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x-none" sz="1864" kern="0">
                <a:solidFill>
                  <a:srgbClr val="DEB9FF"/>
                </a:solidFill>
                <a:latin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79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D07B94-1CF5-2646-9462-C2BBEE7C24A9}"/>
              </a:ext>
            </a:extLst>
          </p:cNvPr>
          <p:cNvSpPr txBox="1"/>
          <p:nvPr/>
        </p:nvSpPr>
        <p:spPr>
          <a:xfrm>
            <a:off x="493108" y="549622"/>
            <a:ext cx="820588" cy="800021"/>
          </a:xfrm>
          <a:prstGeom prst="rect">
            <a:avLst/>
          </a:prstGeom>
          <a:noFill/>
          <a:ln w="57150">
            <a:noFill/>
          </a:ln>
        </p:spPr>
        <p:txBody>
          <a:bodyPr wrap="square" lIns="121725" tIns="60862" rIns="121725" bIns="60862" rtlCol="0">
            <a:spAutoFit/>
          </a:bodyPr>
          <a:lstStyle/>
          <a:p>
            <a:pPr algn="ctr">
              <a:spcBef>
                <a:spcPts val="599"/>
              </a:spcBef>
              <a:buClr>
                <a:srgbClr val="000000"/>
              </a:buClr>
            </a:pPr>
            <a:r>
              <a:rPr lang="en-US" sz="4400" kern="0" dirty="0">
                <a:solidFill>
                  <a:srgbClr val="00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b)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8C45C1-F233-AB4B-99AB-0D21C83C69E1}"/>
              </a:ext>
            </a:extLst>
          </p:cNvPr>
          <p:cNvGrpSpPr/>
          <p:nvPr/>
        </p:nvGrpSpPr>
        <p:grpSpPr>
          <a:xfrm>
            <a:off x="1793354" y="621868"/>
            <a:ext cx="7679106" cy="2570056"/>
            <a:chOff x="1639098" y="2678881"/>
            <a:chExt cx="5907104" cy="1972108"/>
          </a:xfrm>
          <a:solidFill>
            <a:srgbClr val="F79646"/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2630C97-7928-174C-93B6-78ECF3A125D5}"/>
                </a:ext>
              </a:extLst>
            </p:cNvPr>
            <p:cNvGrpSpPr/>
            <p:nvPr/>
          </p:nvGrpSpPr>
          <p:grpSpPr>
            <a:xfrm>
              <a:off x="1639098" y="2678881"/>
              <a:ext cx="5907104" cy="1972108"/>
              <a:chOff x="6480023" y="3329641"/>
              <a:chExt cx="2358276" cy="787319"/>
            </a:xfrm>
            <a:grpFill/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E3A70C-8723-B645-8578-C7A25534ACB0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92B3D03A-5D24-1E40-A8D4-6C7618AF9040}"/>
                  </a:ext>
                </a:extLst>
              </p:cNvPr>
              <p:cNvSpPr/>
              <p:nvPr/>
            </p:nvSpPr>
            <p:spPr>
              <a:xfrm rot="16200000">
                <a:off x="6480023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E6161CE6-0578-2F49-9D11-3AF51DE88AA8}"/>
                  </a:ext>
                </a:extLst>
              </p:cNvPr>
              <p:cNvSpPr/>
              <p:nvPr/>
            </p:nvSpPr>
            <p:spPr>
              <a:xfrm>
                <a:off x="8050980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317E98-3C32-6F4C-9973-8C09809157B0}"/>
                </a:ext>
              </a:extLst>
            </p:cNvPr>
            <p:cNvCxnSpPr>
              <a:cxnSpLocks/>
              <a:endCxn id="16" idx="2"/>
            </p:cNvCxnSpPr>
            <p:nvPr/>
          </p:nvCxnSpPr>
          <p:spPr>
            <a:xfrm>
              <a:off x="3613417" y="2683049"/>
              <a:ext cx="1960677" cy="1967940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C96090-196E-324F-B487-E346DC8E79CB}"/>
              </a:ext>
            </a:extLst>
          </p:cNvPr>
          <p:cNvGrpSpPr/>
          <p:nvPr/>
        </p:nvGrpSpPr>
        <p:grpSpPr>
          <a:xfrm>
            <a:off x="1791919" y="3660680"/>
            <a:ext cx="7679106" cy="2570056"/>
            <a:chOff x="1639098" y="2678881"/>
            <a:chExt cx="5907104" cy="1972108"/>
          </a:xfrm>
          <a:solidFill>
            <a:srgbClr val="F79646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239ACA4-D391-F449-974C-891D1699A83B}"/>
                </a:ext>
              </a:extLst>
            </p:cNvPr>
            <p:cNvGrpSpPr/>
            <p:nvPr/>
          </p:nvGrpSpPr>
          <p:grpSpPr>
            <a:xfrm>
              <a:off x="1639098" y="2678881"/>
              <a:ext cx="5907104" cy="1972108"/>
              <a:chOff x="6480023" y="3329641"/>
              <a:chExt cx="2358276" cy="787319"/>
            </a:xfrm>
            <a:grpFill/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A5D1FC-C8C9-644D-BC92-5CDC151C4BAE}"/>
                  </a:ext>
                </a:extLst>
              </p:cNvPr>
              <p:cNvSpPr/>
              <p:nvPr/>
            </p:nvSpPr>
            <p:spPr>
              <a:xfrm>
                <a:off x="7267342" y="3331294"/>
                <a:ext cx="785666" cy="785666"/>
              </a:xfrm>
              <a:prstGeom prst="rect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B7574754-59B6-364C-9DBB-ABA2A8D11354}"/>
                  </a:ext>
                </a:extLst>
              </p:cNvPr>
              <p:cNvSpPr/>
              <p:nvPr/>
            </p:nvSpPr>
            <p:spPr>
              <a:xfrm rot="16200000">
                <a:off x="6480023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28" name="Right Triangle 27">
                <a:extLst>
                  <a:ext uri="{FF2B5EF4-FFF2-40B4-BE49-F238E27FC236}">
                    <a16:creationId xmlns:a16="http://schemas.microsoft.com/office/drawing/2014/main" id="{4BA131D7-A691-7F4F-A9EC-1B139C077A69}"/>
                  </a:ext>
                </a:extLst>
              </p:cNvPr>
              <p:cNvSpPr/>
              <p:nvPr/>
            </p:nvSpPr>
            <p:spPr>
              <a:xfrm>
                <a:off x="8050980" y="3329641"/>
                <a:ext cx="787319" cy="787319"/>
              </a:xfrm>
              <a:prstGeom prst="rtTriangl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</a:pPr>
                <a:endParaRPr lang="x-none" sz="1864" kern="0">
                  <a:solidFill>
                    <a:srgbClr val="DEB9FF"/>
                  </a:solidFill>
                  <a:latin typeface="Arial"/>
                  <a:sym typeface="Arial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AC4864-1BF5-D740-B183-30C963741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3416" y="2683048"/>
              <a:ext cx="1960677" cy="1967941"/>
            </a:xfrm>
            <a:prstGeom prst="line">
              <a:avLst/>
            </a:prstGeom>
            <a:grpFill/>
            <a:ln w="952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329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alloween Online Store Website Design by Slidesgo">
  <a:themeElements>
    <a:clrScheme name="Simple Light">
      <a:dk1>
        <a:srgbClr val="F3EFFF"/>
      </a:dk1>
      <a:lt1>
        <a:srgbClr val="DEB9FF"/>
      </a:lt1>
      <a:dk2>
        <a:srgbClr val="8764E2"/>
      </a:dk2>
      <a:lt2>
        <a:srgbClr val="31015C"/>
      </a:lt2>
      <a:accent1>
        <a:srgbClr val="FF4AD7"/>
      </a:accent1>
      <a:accent2>
        <a:srgbClr val="FFAD24"/>
      </a:accent2>
      <a:accent3>
        <a:srgbClr val="FFF7F7"/>
      </a:accent3>
      <a:accent4>
        <a:srgbClr val="B6DB41"/>
      </a:accent4>
      <a:accent5>
        <a:srgbClr val="FFFFFF"/>
      </a:accent5>
      <a:accent6>
        <a:srgbClr val="FFFFFF"/>
      </a:accent6>
      <a:hlink>
        <a:srgbClr val="F3E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177</Words>
  <Application>Microsoft Macintosh PowerPoint</Application>
  <PresentationFormat>Widescreen</PresentationFormat>
  <Paragraphs>44</Paragraphs>
  <Slides>19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.TMC-Ong Do</vt:lpstr>
      <vt:lpstr>Arial</vt:lpstr>
      <vt:lpstr>Calibri</vt:lpstr>
      <vt:lpstr>Cambria</vt:lpstr>
      <vt:lpstr>Jolly Lodger</vt:lpstr>
      <vt:lpstr>Raleway Medium</vt:lpstr>
      <vt:lpstr>2_Office 主题</vt:lpstr>
      <vt:lpstr>https://www.freeppt7.com</vt:lpstr>
      <vt:lpstr>3_Office 主题</vt:lpstr>
      <vt:lpstr>Halloween Online Store Website Design by Slidesgo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hoangnhansv1605@gmail.com</cp:lastModifiedBy>
  <cp:revision>65</cp:revision>
  <dcterms:created xsi:type="dcterms:W3CDTF">2021-07-20T01:55:21Z</dcterms:created>
  <dcterms:modified xsi:type="dcterms:W3CDTF">2025-11-07T15:47:10Z</dcterms:modified>
</cp:coreProperties>
</file>