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8"/>
  </p:notesMasterIdLst>
  <p:sldIdLst>
    <p:sldId id="339" r:id="rId3"/>
    <p:sldId id="454" r:id="rId4"/>
    <p:sldId id="455" r:id="rId5"/>
    <p:sldId id="318" r:id="rId6"/>
    <p:sldId id="4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3.gif"/><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163</Words>
  <Application>Microsoft Office PowerPoint</Application>
  <PresentationFormat>Widescreen</PresentationFormat>
  <Paragraphs>8</Paragraphs>
  <Slides>5</Slides>
  <Notes>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vt:i4>
      </vt:variant>
    </vt:vector>
  </HeadingPairs>
  <TitlesOfParts>
    <vt:vector size="9" baseType="lpstr">
      <vt:lpstr>Arial</vt:lpstr>
      <vt:lpstr>Calibri</vt:lpstr>
      <vt:lpstr>1_Office Theme</vt:lpstr>
      <vt:lpstr>Office 主题</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2023-09-28T05:40:43Z</dcterms:created>
  <dcterms:modified xsi:type="dcterms:W3CDTF">2025-11-13T07:16:17Z</dcterms:modified>
</cp:coreProperties>
</file>