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79" r:id="rId3"/>
  </p:sldMasterIdLst>
  <p:notesMasterIdLst>
    <p:notesMasterId r:id="rId22"/>
  </p:notesMasterIdLst>
  <p:sldIdLst>
    <p:sldId id="476" r:id="rId4"/>
    <p:sldId id="279" r:id="rId5"/>
    <p:sldId id="285" r:id="rId6"/>
    <p:sldId id="282" r:id="rId7"/>
    <p:sldId id="304" r:id="rId8"/>
    <p:sldId id="293" r:id="rId9"/>
    <p:sldId id="290" r:id="rId10"/>
    <p:sldId id="306" r:id="rId11"/>
    <p:sldId id="307" r:id="rId12"/>
    <p:sldId id="308" r:id="rId13"/>
    <p:sldId id="309" r:id="rId14"/>
    <p:sldId id="310" r:id="rId15"/>
    <p:sldId id="299" r:id="rId16"/>
    <p:sldId id="379" r:id="rId17"/>
    <p:sldId id="2631" r:id="rId18"/>
    <p:sldId id="2632" r:id="rId19"/>
    <p:sldId id="2633" r:id="rId20"/>
    <p:sldId id="297"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838" autoAdjust="0"/>
    <p:restoredTop sz="92173" autoAdjust="0"/>
  </p:normalViewPr>
  <p:slideViewPr>
    <p:cSldViewPr snapToGrid="0">
      <p:cViewPr varScale="1">
        <p:scale>
          <a:sx n="64" d="100"/>
          <a:sy n="64" d="100"/>
        </p:scale>
        <p:origin x="990"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1384D01-7738-4E29-A7BE-9C77444E4995}" type="datetimeFigureOut">
              <a:rPr lang="en-US" smtClean="0"/>
              <a:t>11/12/2025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08E4649-28F6-44DB-A74A-B5F45421A25C}" type="slidenum">
              <a:rPr lang="en-US" smtClean="0"/>
              <a:t>‹#›</a:t>
            </a:fld>
            <a:endParaRPr lang="en-US"/>
          </a:p>
        </p:txBody>
      </p:sp>
    </p:spTree>
    <p:extLst>
      <p:ext uri="{BB962C8B-B14F-4D97-AF65-F5344CB8AC3E}">
        <p14:creationId xmlns:p14="http://schemas.microsoft.com/office/powerpoint/2010/main" val="581710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C6E8FD-BD5C-DA95-59D1-94795D85A58B}"/>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AE5476E8-E9EA-1983-90B3-AFCAC4B82E78}"/>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527FA376-E8DF-55A9-9CF8-D4B715A298B8}"/>
              </a:ext>
            </a:extLst>
          </p:cNvPr>
          <p:cNvSpPr>
            <a:spLocks noGrp="1"/>
          </p:cNvSpPr>
          <p:nvPr>
            <p:ph type="body" idx="1"/>
          </p:nvPr>
        </p:nvSpPr>
        <p:spPr/>
        <p:txBody>
          <a:bodyPr/>
          <a:lstStyle/>
          <a:p>
            <a:r>
              <a:rPr lang="en-US" altLang="zh-CN" dirty="0" err="1"/>
              <a:t>Thiết</a:t>
            </a:r>
            <a:r>
              <a:rPr lang="en-US" altLang="zh-CN" dirty="0"/>
              <a:t> </a:t>
            </a:r>
            <a:r>
              <a:rPr lang="en-US" altLang="zh-CN" dirty="0" err="1"/>
              <a:t>kế</a:t>
            </a:r>
            <a:r>
              <a:rPr lang="en-US" altLang="zh-CN" dirty="0"/>
              <a:t>: </a:t>
            </a:r>
            <a:r>
              <a:rPr lang="en-US" altLang="zh-CN" dirty="0" err="1"/>
              <a:t>Hương</a:t>
            </a:r>
            <a:r>
              <a:rPr lang="en-US" altLang="zh-CN" dirty="0"/>
              <a:t> </a:t>
            </a:r>
            <a:r>
              <a:rPr lang="en-US" altLang="zh-CN" dirty="0" err="1"/>
              <a:t>Thảo</a:t>
            </a:r>
            <a:r>
              <a:rPr lang="en-US" altLang="zh-CN" dirty="0"/>
              <a:t> – </a:t>
            </a:r>
            <a:r>
              <a:rPr lang="en-US" altLang="zh-CN" dirty="0" err="1"/>
              <a:t>Zalo</a:t>
            </a:r>
            <a:r>
              <a:rPr lang="en-US" altLang="zh-CN" dirty="0"/>
              <a:t> 0972115126</a:t>
            </a:r>
            <a:endParaRPr lang="zh-CN" altLang="en-US" dirty="0"/>
          </a:p>
        </p:txBody>
      </p:sp>
      <p:sp>
        <p:nvSpPr>
          <p:cNvPr id="4" name="灯片编号占位符 3">
            <a:extLst>
              <a:ext uri="{FF2B5EF4-FFF2-40B4-BE49-F238E27FC236}">
                <a16:creationId xmlns:a16="http://schemas.microsoft.com/office/drawing/2014/main" id="{0E6A87FE-E6E5-294F-E317-955FFF668602}"/>
              </a:ext>
            </a:extLst>
          </p:cNvPr>
          <p:cNvSpPr>
            <a:spLocks noGrp="1"/>
          </p:cNvSpPr>
          <p:nvPr>
            <p:ph type="sldNum" sz="quarter" idx="10"/>
          </p:nvPr>
        </p:nvSpPr>
        <p:spPr/>
        <p:txBody>
          <a:bodyPr/>
          <a:lstStyle/>
          <a:p>
            <a:pPr marL="0" marR="0" lvl="0" indent="0" algn="r" defTabSz="685165" rtl="0" eaLnBrk="1" fontAlgn="auto" latinLnBrk="0" hangingPunct="1">
              <a:lnSpc>
                <a:spcPct val="100000"/>
              </a:lnSpc>
              <a:spcBef>
                <a:spcPts val="0"/>
              </a:spcBef>
              <a:spcAft>
                <a:spcPts val="0"/>
              </a:spcAft>
              <a:buClrTx/>
              <a:buSzTx/>
              <a:buFontTx/>
              <a:buNone/>
              <a:tabLst/>
              <a:defRPr/>
            </a:pPr>
            <a:fld id="{27354530-C16A-4B22-8B39-4DA203C2713A}"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685165"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7746016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08E4649-28F6-44DB-A74A-B5F45421A25C}" type="slidenum">
              <a:rPr lang="en-US" smtClean="0"/>
              <a:t>18</a:t>
            </a:fld>
            <a:endParaRPr lang="en-US"/>
          </a:p>
        </p:txBody>
      </p:sp>
    </p:spTree>
    <p:extLst>
      <p:ext uri="{BB962C8B-B14F-4D97-AF65-F5344CB8AC3E}">
        <p14:creationId xmlns:p14="http://schemas.microsoft.com/office/powerpoint/2010/main" val="39907821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09F6B19-0A22-4C3B-A70C-183B504D02B5}" type="slidenum">
              <a:rPr kumimoji="0" lang="en-US" alt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US" alt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743666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09F6B19-0A22-4C3B-A70C-183B504D02B5}" type="slidenum">
              <a:rPr kumimoji="0" lang="en-US" alt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alt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962025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09F6B19-0A22-4C3B-A70C-183B504D02B5}" type="slidenum">
              <a:rPr kumimoji="0" lang="en-US" alt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US" alt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148697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08E4649-28F6-44DB-A74A-B5F45421A25C}" type="slidenum">
              <a:rPr lang="en-US" smtClean="0"/>
              <a:t>6</a:t>
            </a:fld>
            <a:endParaRPr lang="en-US"/>
          </a:p>
        </p:txBody>
      </p:sp>
    </p:spTree>
    <p:extLst>
      <p:ext uri="{BB962C8B-B14F-4D97-AF65-F5344CB8AC3E}">
        <p14:creationId xmlns:p14="http://schemas.microsoft.com/office/powerpoint/2010/main" val="12686351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08E4649-28F6-44DB-A74A-B5F45421A25C}" type="slidenum">
              <a:rPr lang="en-US" smtClean="0"/>
              <a:t>14</a:t>
            </a:fld>
            <a:endParaRPr lang="en-US"/>
          </a:p>
        </p:txBody>
      </p:sp>
    </p:spTree>
    <p:extLst>
      <p:ext uri="{BB962C8B-B14F-4D97-AF65-F5344CB8AC3E}">
        <p14:creationId xmlns:p14="http://schemas.microsoft.com/office/powerpoint/2010/main" val="22481823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b="1" dirty="0"/>
              <a:t>GV CLICK CHUỘT VÀO NÚT “QUAY VỀ” ĐỂ TRỞ VỀ SLIDE BAN ĐẦU</a:t>
            </a:r>
            <a:endParaRPr lang="zh-CN" altLang="en-US" b="1"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B7DEF7-B261-4BB7-B71B-89CADE5018F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15910619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b="1" dirty="0"/>
              <a:t>GV CLICK CHUỘT VÀO NÚT “QUAY VỀ” ĐỂ TRỞ VỀ SLIDE BAN ĐẦU</a:t>
            </a:r>
            <a:endParaRPr lang="zh-CN" altLang="en-US" b="1"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B7DEF7-B261-4BB7-B71B-89CADE5018F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25155237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b="1" dirty="0"/>
              <a:t>GV CLICK CHUỘT VÀO NÚT “QUAY VỀ” ĐỂ TRỞ VỀ SLIDE BAN ĐẦU</a:t>
            </a:r>
            <a:endParaRPr lang="zh-CN" altLang="en-US" b="1"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B7DEF7-B261-4BB7-B71B-89CADE5018F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1194080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838200" y="6356350"/>
            <a:ext cx="2743200" cy="365125"/>
          </a:xfrm>
          <a:prstGeom prst="rect">
            <a:avLst/>
          </a:prstGeom>
        </p:spPr>
        <p:txBody>
          <a:bodyPr/>
          <a:lstStyle/>
          <a:p>
            <a:pPr>
              <a:defRPr/>
            </a:pPr>
            <a:endParaRPr lang="en-US" alt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pPr>
              <a:defRPr/>
            </a:pPr>
            <a:endParaRPr lang="en-US" alt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74012F6D-D38C-4D40-A1B9-7F503AF9D077}" type="slidenum">
              <a:rPr lang="en-US" altLang="en-US" smtClean="0"/>
              <a:pPr/>
              <a:t>‹#›</a:t>
            </a:fld>
            <a:endParaRPr lang="en-US" altLang="en-US"/>
          </a:p>
        </p:txBody>
      </p:sp>
    </p:spTree>
    <p:extLst>
      <p:ext uri="{BB962C8B-B14F-4D97-AF65-F5344CB8AC3E}">
        <p14:creationId xmlns:p14="http://schemas.microsoft.com/office/powerpoint/2010/main" val="830658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356350"/>
            <a:ext cx="2743200" cy="365125"/>
          </a:xfrm>
          <a:prstGeom prst="rect">
            <a:avLst/>
          </a:prstGeom>
        </p:spPr>
        <p:txBody>
          <a:bodyPr/>
          <a:lstStyle/>
          <a:p>
            <a:pPr>
              <a:defRPr/>
            </a:pPr>
            <a:endParaRPr lang="en-US" alt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pPr>
              <a:defRPr/>
            </a:pPr>
            <a:endParaRPr lang="en-US" alt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DCF19D2C-6CB7-476A-B006-CF1FEBAA7CF9}" type="slidenum">
              <a:rPr lang="en-US" altLang="en-US" smtClean="0"/>
              <a:pPr/>
              <a:t>‹#›</a:t>
            </a:fld>
            <a:endParaRPr lang="en-US" altLang="en-US"/>
          </a:p>
        </p:txBody>
      </p:sp>
    </p:spTree>
    <p:extLst>
      <p:ext uri="{BB962C8B-B14F-4D97-AF65-F5344CB8AC3E}">
        <p14:creationId xmlns:p14="http://schemas.microsoft.com/office/powerpoint/2010/main" val="11320444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356350"/>
            <a:ext cx="2743200" cy="365125"/>
          </a:xfrm>
          <a:prstGeom prst="rect">
            <a:avLst/>
          </a:prstGeom>
        </p:spPr>
        <p:txBody>
          <a:bodyPr/>
          <a:lstStyle/>
          <a:p>
            <a:pPr>
              <a:defRPr/>
            </a:pPr>
            <a:endParaRPr lang="en-US" alt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pPr>
              <a:defRPr/>
            </a:pPr>
            <a:endParaRPr lang="en-US" alt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E082F0DD-7A89-4CF3-B7EE-BFA86D58AAAA}" type="slidenum">
              <a:rPr lang="en-US" altLang="en-US" smtClean="0"/>
              <a:pPr/>
              <a:t>‹#›</a:t>
            </a:fld>
            <a:endParaRPr lang="en-US" altLang="en-US"/>
          </a:p>
        </p:txBody>
      </p:sp>
    </p:spTree>
    <p:extLst>
      <p:ext uri="{BB962C8B-B14F-4D97-AF65-F5344CB8AC3E}">
        <p14:creationId xmlns:p14="http://schemas.microsoft.com/office/powerpoint/2010/main" val="17793486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9"/>
        <p:cNvGrpSpPr/>
        <p:nvPr/>
      </p:nvGrpSpPr>
      <p:grpSpPr>
        <a:xfrm>
          <a:off x="0" y="0"/>
          <a:ext cx="0" cy="0"/>
          <a:chOff x="0" y="0"/>
          <a:chExt cx="0" cy="0"/>
        </a:xfrm>
      </p:grpSpPr>
      <p:sp>
        <p:nvSpPr>
          <p:cNvPr id="10" name="Google Shape;10;p2"/>
          <p:cNvSpPr/>
          <p:nvPr/>
        </p:nvSpPr>
        <p:spPr>
          <a:xfrm rot="-10664892">
            <a:off x="-256112" y="-219003"/>
            <a:ext cx="12740318" cy="7148876"/>
          </a:xfrm>
          <a:custGeom>
            <a:avLst/>
            <a:gdLst/>
            <a:ahLst/>
            <a:cxnLst/>
            <a:rect l="l" t="t" r="r" b="b"/>
            <a:pathLst>
              <a:path w="44882" h="36450" extrusionOk="0">
                <a:moveTo>
                  <a:pt x="42957" y="712"/>
                </a:moveTo>
                <a:cubicBezTo>
                  <a:pt x="42999" y="816"/>
                  <a:pt x="43041" y="858"/>
                  <a:pt x="43062" y="942"/>
                </a:cubicBezTo>
                <a:cubicBezTo>
                  <a:pt x="43271" y="2323"/>
                  <a:pt x="43522" y="3704"/>
                  <a:pt x="43689" y="5106"/>
                </a:cubicBezTo>
                <a:cubicBezTo>
                  <a:pt x="43794" y="6047"/>
                  <a:pt x="43752" y="6989"/>
                  <a:pt x="43794" y="7951"/>
                </a:cubicBezTo>
                <a:cubicBezTo>
                  <a:pt x="43815" y="8265"/>
                  <a:pt x="43815" y="8600"/>
                  <a:pt x="43919" y="8914"/>
                </a:cubicBezTo>
                <a:cubicBezTo>
                  <a:pt x="44170" y="9646"/>
                  <a:pt x="44233" y="10378"/>
                  <a:pt x="44212" y="11132"/>
                </a:cubicBezTo>
                <a:cubicBezTo>
                  <a:pt x="44170" y="12052"/>
                  <a:pt x="44233" y="12973"/>
                  <a:pt x="44526" y="13852"/>
                </a:cubicBezTo>
                <a:cubicBezTo>
                  <a:pt x="44589" y="14124"/>
                  <a:pt x="44631" y="14438"/>
                  <a:pt x="44631" y="14730"/>
                </a:cubicBezTo>
                <a:lnTo>
                  <a:pt x="44777" y="24837"/>
                </a:lnTo>
                <a:cubicBezTo>
                  <a:pt x="44798" y="27285"/>
                  <a:pt x="44861" y="29691"/>
                  <a:pt x="44882" y="32118"/>
                </a:cubicBezTo>
                <a:cubicBezTo>
                  <a:pt x="44882" y="32432"/>
                  <a:pt x="44840" y="32767"/>
                  <a:pt x="44798" y="33080"/>
                </a:cubicBezTo>
                <a:cubicBezTo>
                  <a:pt x="44756" y="33624"/>
                  <a:pt x="44694" y="34189"/>
                  <a:pt x="44652" y="34859"/>
                </a:cubicBezTo>
                <a:cubicBezTo>
                  <a:pt x="44694" y="34775"/>
                  <a:pt x="44652" y="34838"/>
                  <a:pt x="44631" y="34880"/>
                </a:cubicBezTo>
                <a:cubicBezTo>
                  <a:pt x="44380" y="35382"/>
                  <a:pt x="43940" y="35508"/>
                  <a:pt x="43501" y="35340"/>
                </a:cubicBezTo>
                <a:cubicBezTo>
                  <a:pt x="43020" y="35152"/>
                  <a:pt x="42559" y="35131"/>
                  <a:pt x="42078" y="35173"/>
                </a:cubicBezTo>
                <a:cubicBezTo>
                  <a:pt x="40760" y="35257"/>
                  <a:pt x="39463" y="35047"/>
                  <a:pt x="38207" y="34733"/>
                </a:cubicBezTo>
                <a:cubicBezTo>
                  <a:pt x="37161" y="34817"/>
                  <a:pt x="36157" y="34461"/>
                  <a:pt x="35111" y="34461"/>
                </a:cubicBezTo>
                <a:cubicBezTo>
                  <a:pt x="34190" y="34461"/>
                  <a:pt x="33248" y="34524"/>
                  <a:pt x="32328" y="34420"/>
                </a:cubicBezTo>
                <a:cubicBezTo>
                  <a:pt x="31700" y="34336"/>
                  <a:pt x="31072" y="34294"/>
                  <a:pt x="30424" y="34294"/>
                </a:cubicBezTo>
                <a:cubicBezTo>
                  <a:pt x="29398" y="34315"/>
                  <a:pt x="28373" y="34357"/>
                  <a:pt x="27369" y="34608"/>
                </a:cubicBezTo>
                <a:cubicBezTo>
                  <a:pt x="26888" y="34713"/>
                  <a:pt x="26385" y="34671"/>
                  <a:pt x="25925" y="34713"/>
                </a:cubicBezTo>
                <a:cubicBezTo>
                  <a:pt x="25109" y="34733"/>
                  <a:pt x="24335" y="34733"/>
                  <a:pt x="23519" y="34754"/>
                </a:cubicBezTo>
                <a:cubicBezTo>
                  <a:pt x="23289" y="34754"/>
                  <a:pt x="23079" y="34754"/>
                  <a:pt x="22828" y="34775"/>
                </a:cubicBezTo>
                <a:cubicBezTo>
                  <a:pt x="21615" y="34964"/>
                  <a:pt x="20359" y="35152"/>
                  <a:pt x="19125" y="35340"/>
                </a:cubicBezTo>
                <a:cubicBezTo>
                  <a:pt x="18790" y="35382"/>
                  <a:pt x="18414" y="35445"/>
                  <a:pt x="18079" y="35466"/>
                </a:cubicBezTo>
                <a:cubicBezTo>
                  <a:pt x="17765" y="35508"/>
                  <a:pt x="17430" y="35508"/>
                  <a:pt x="17137" y="35591"/>
                </a:cubicBezTo>
                <a:cubicBezTo>
                  <a:pt x="16237" y="35863"/>
                  <a:pt x="15359" y="35821"/>
                  <a:pt x="14459" y="35863"/>
                </a:cubicBezTo>
                <a:cubicBezTo>
                  <a:pt x="13141" y="35884"/>
                  <a:pt x="11781" y="35905"/>
                  <a:pt x="10442" y="35968"/>
                </a:cubicBezTo>
                <a:cubicBezTo>
                  <a:pt x="10253" y="35968"/>
                  <a:pt x="10044" y="35968"/>
                  <a:pt x="9856" y="36031"/>
                </a:cubicBezTo>
                <a:cubicBezTo>
                  <a:pt x="9270" y="36324"/>
                  <a:pt x="8600" y="36303"/>
                  <a:pt x="7973" y="36324"/>
                </a:cubicBezTo>
                <a:cubicBezTo>
                  <a:pt x="6278" y="36345"/>
                  <a:pt x="4583" y="36407"/>
                  <a:pt x="2888" y="36449"/>
                </a:cubicBezTo>
                <a:lnTo>
                  <a:pt x="2784" y="36449"/>
                </a:lnTo>
                <a:cubicBezTo>
                  <a:pt x="2072" y="36449"/>
                  <a:pt x="1884" y="36324"/>
                  <a:pt x="1863" y="35654"/>
                </a:cubicBezTo>
                <a:cubicBezTo>
                  <a:pt x="1800" y="34713"/>
                  <a:pt x="1800" y="33729"/>
                  <a:pt x="1800" y="32788"/>
                </a:cubicBezTo>
                <a:cubicBezTo>
                  <a:pt x="1800" y="31930"/>
                  <a:pt x="1800" y="31093"/>
                  <a:pt x="1570" y="30256"/>
                </a:cubicBezTo>
                <a:cubicBezTo>
                  <a:pt x="1486" y="29942"/>
                  <a:pt x="1486" y="29607"/>
                  <a:pt x="1486" y="29293"/>
                </a:cubicBezTo>
                <a:cubicBezTo>
                  <a:pt x="1465" y="28645"/>
                  <a:pt x="1465" y="27975"/>
                  <a:pt x="1256" y="27347"/>
                </a:cubicBezTo>
                <a:cubicBezTo>
                  <a:pt x="1152" y="27034"/>
                  <a:pt x="1152" y="26657"/>
                  <a:pt x="1152" y="26280"/>
                </a:cubicBezTo>
                <a:cubicBezTo>
                  <a:pt x="1131" y="23937"/>
                  <a:pt x="1131" y="21572"/>
                  <a:pt x="1110" y="19229"/>
                </a:cubicBezTo>
                <a:cubicBezTo>
                  <a:pt x="1110" y="18915"/>
                  <a:pt x="1089" y="18559"/>
                  <a:pt x="1005" y="18246"/>
                </a:cubicBezTo>
                <a:cubicBezTo>
                  <a:pt x="838" y="17702"/>
                  <a:pt x="817" y="17158"/>
                  <a:pt x="817" y="16614"/>
                </a:cubicBezTo>
                <a:cubicBezTo>
                  <a:pt x="817" y="15484"/>
                  <a:pt x="796" y="14375"/>
                  <a:pt x="775" y="13266"/>
                </a:cubicBezTo>
                <a:cubicBezTo>
                  <a:pt x="775" y="13015"/>
                  <a:pt x="733" y="12805"/>
                  <a:pt x="691" y="12575"/>
                </a:cubicBezTo>
                <a:cubicBezTo>
                  <a:pt x="524" y="11822"/>
                  <a:pt x="398" y="11027"/>
                  <a:pt x="461" y="10253"/>
                </a:cubicBezTo>
                <a:cubicBezTo>
                  <a:pt x="482" y="10064"/>
                  <a:pt x="461" y="9855"/>
                  <a:pt x="398" y="9667"/>
                </a:cubicBezTo>
                <a:cubicBezTo>
                  <a:pt x="1" y="8265"/>
                  <a:pt x="147" y="6821"/>
                  <a:pt x="105" y="5378"/>
                </a:cubicBezTo>
                <a:cubicBezTo>
                  <a:pt x="84" y="4373"/>
                  <a:pt x="84" y="3348"/>
                  <a:pt x="84" y="2344"/>
                </a:cubicBezTo>
                <a:cubicBezTo>
                  <a:pt x="84" y="1549"/>
                  <a:pt x="356" y="1193"/>
                  <a:pt x="1152" y="1151"/>
                </a:cubicBezTo>
                <a:cubicBezTo>
                  <a:pt x="1947" y="1088"/>
                  <a:pt x="2721" y="963"/>
                  <a:pt x="3537" y="1256"/>
                </a:cubicBezTo>
                <a:cubicBezTo>
                  <a:pt x="3934" y="1381"/>
                  <a:pt x="4437" y="1277"/>
                  <a:pt x="4876" y="1277"/>
                </a:cubicBezTo>
                <a:cubicBezTo>
                  <a:pt x="7052" y="1235"/>
                  <a:pt x="9249" y="1151"/>
                  <a:pt x="11404" y="1088"/>
                </a:cubicBezTo>
                <a:cubicBezTo>
                  <a:pt x="13580" y="1025"/>
                  <a:pt x="15777" y="963"/>
                  <a:pt x="17953" y="879"/>
                </a:cubicBezTo>
                <a:cubicBezTo>
                  <a:pt x="18204" y="879"/>
                  <a:pt x="18455" y="816"/>
                  <a:pt x="18706" y="774"/>
                </a:cubicBezTo>
                <a:cubicBezTo>
                  <a:pt x="19209" y="712"/>
                  <a:pt x="19732" y="628"/>
                  <a:pt x="20234" y="544"/>
                </a:cubicBezTo>
                <a:cubicBezTo>
                  <a:pt x="20380" y="523"/>
                  <a:pt x="20548" y="544"/>
                  <a:pt x="20694" y="502"/>
                </a:cubicBezTo>
                <a:cubicBezTo>
                  <a:pt x="22138" y="84"/>
                  <a:pt x="23623" y="189"/>
                  <a:pt x="25088" y="126"/>
                </a:cubicBezTo>
                <a:cubicBezTo>
                  <a:pt x="26406" y="84"/>
                  <a:pt x="27704" y="42"/>
                  <a:pt x="29043" y="21"/>
                </a:cubicBezTo>
                <a:cubicBezTo>
                  <a:pt x="29231" y="21"/>
                  <a:pt x="29440" y="0"/>
                  <a:pt x="29608" y="21"/>
                </a:cubicBezTo>
                <a:cubicBezTo>
                  <a:pt x="31554" y="419"/>
                  <a:pt x="33520" y="105"/>
                  <a:pt x="35445" y="126"/>
                </a:cubicBezTo>
                <a:cubicBezTo>
                  <a:pt x="35927" y="126"/>
                  <a:pt x="36408" y="105"/>
                  <a:pt x="36889" y="105"/>
                </a:cubicBezTo>
                <a:cubicBezTo>
                  <a:pt x="37015" y="105"/>
                  <a:pt x="37182" y="84"/>
                  <a:pt x="37245" y="126"/>
                </a:cubicBezTo>
                <a:cubicBezTo>
                  <a:pt x="37726" y="440"/>
                  <a:pt x="38249" y="314"/>
                  <a:pt x="38751" y="314"/>
                </a:cubicBezTo>
                <a:cubicBezTo>
                  <a:pt x="39191" y="335"/>
                  <a:pt x="39651" y="251"/>
                  <a:pt x="40049" y="523"/>
                </a:cubicBezTo>
                <a:cubicBezTo>
                  <a:pt x="40885" y="523"/>
                  <a:pt x="41701" y="565"/>
                  <a:pt x="42518" y="816"/>
                </a:cubicBezTo>
                <a:cubicBezTo>
                  <a:pt x="42664" y="837"/>
                  <a:pt x="42831" y="753"/>
                  <a:pt x="42957" y="712"/>
                </a:cubicBezTo>
                <a:close/>
                <a:moveTo>
                  <a:pt x="42476" y="1821"/>
                </a:moveTo>
                <a:cubicBezTo>
                  <a:pt x="41618" y="2009"/>
                  <a:pt x="40844" y="1402"/>
                  <a:pt x="39965" y="1590"/>
                </a:cubicBezTo>
                <a:cubicBezTo>
                  <a:pt x="39881" y="1611"/>
                  <a:pt x="39756" y="1590"/>
                  <a:pt x="39672" y="1549"/>
                </a:cubicBezTo>
                <a:cubicBezTo>
                  <a:pt x="39128" y="1256"/>
                  <a:pt x="38563" y="1360"/>
                  <a:pt x="37977" y="1339"/>
                </a:cubicBezTo>
                <a:cubicBezTo>
                  <a:pt x="37726" y="1339"/>
                  <a:pt x="37454" y="1360"/>
                  <a:pt x="37224" y="1256"/>
                </a:cubicBezTo>
                <a:cubicBezTo>
                  <a:pt x="36889" y="1088"/>
                  <a:pt x="36533" y="1088"/>
                  <a:pt x="36199" y="1088"/>
                </a:cubicBezTo>
                <a:cubicBezTo>
                  <a:pt x="35341" y="1130"/>
                  <a:pt x="34483" y="1130"/>
                  <a:pt x="33625" y="1151"/>
                </a:cubicBezTo>
                <a:cubicBezTo>
                  <a:pt x="32286" y="1193"/>
                  <a:pt x="30926" y="1297"/>
                  <a:pt x="29587" y="1005"/>
                </a:cubicBezTo>
                <a:cubicBezTo>
                  <a:pt x="29377" y="963"/>
                  <a:pt x="29147" y="984"/>
                  <a:pt x="28917" y="984"/>
                </a:cubicBezTo>
                <a:cubicBezTo>
                  <a:pt x="27473" y="1005"/>
                  <a:pt x="26030" y="1005"/>
                  <a:pt x="24586" y="1088"/>
                </a:cubicBezTo>
                <a:cubicBezTo>
                  <a:pt x="23310" y="1151"/>
                  <a:pt x="22033" y="1046"/>
                  <a:pt x="20778" y="1444"/>
                </a:cubicBezTo>
                <a:cubicBezTo>
                  <a:pt x="20569" y="1507"/>
                  <a:pt x="20338" y="1465"/>
                  <a:pt x="20087" y="1486"/>
                </a:cubicBezTo>
                <a:cubicBezTo>
                  <a:pt x="19794" y="1507"/>
                  <a:pt x="19522" y="1507"/>
                  <a:pt x="19230" y="1611"/>
                </a:cubicBezTo>
                <a:cubicBezTo>
                  <a:pt x="18434" y="1883"/>
                  <a:pt x="17660" y="1862"/>
                  <a:pt x="16844" y="1883"/>
                </a:cubicBezTo>
                <a:cubicBezTo>
                  <a:pt x="16007" y="1904"/>
                  <a:pt x="15170" y="1904"/>
                  <a:pt x="14354" y="1925"/>
                </a:cubicBezTo>
                <a:cubicBezTo>
                  <a:pt x="10881" y="2009"/>
                  <a:pt x="7387" y="2114"/>
                  <a:pt x="3893" y="2176"/>
                </a:cubicBezTo>
                <a:cubicBezTo>
                  <a:pt x="3579" y="2176"/>
                  <a:pt x="3265" y="2114"/>
                  <a:pt x="2951" y="2009"/>
                </a:cubicBezTo>
                <a:cubicBezTo>
                  <a:pt x="2302" y="1800"/>
                  <a:pt x="1654" y="1862"/>
                  <a:pt x="1005" y="1988"/>
                </a:cubicBezTo>
                <a:cubicBezTo>
                  <a:pt x="963" y="2176"/>
                  <a:pt x="942" y="2302"/>
                  <a:pt x="942" y="2427"/>
                </a:cubicBezTo>
                <a:cubicBezTo>
                  <a:pt x="963" y="4290"/>
                  <a:pt x="1026" y="6173"/>
                  <a:pt x="1047" y="8035"/>
                </a:cubicBezTo>
                <a:cubicBezTo>
                  <a:pt x="1340" y="9207"/>
                  <a:pt x="1319" y="10420"/>
                  <a:pt x="1465" y="11613"/>
                </a:cubicBezTo>
                <a:cubicBezTo>
                  <a:pt x="1570" y="12450"/>
                  <a:pt x="1737" y="13287"/>
                  <a:pt x="1696" y="14145"/>
                </a:cubicBezTo>
                <a:cubicBezTo>
                  <a:pt x="1696" y="14563"/>
                  <a:pt x="1696" y="15002"/>
                  <a:pt x="1737" y="15421"/>
                </a:cubicBezTo>
                <a:cubicBezTo>
                  <a:pt x="1779" y="16363"/>
                  <a:pt x="1675" y="17346"/>
                  <a:pt x="1988" y="18246"/>
                </a:cubicBezTo>
                <a:cubicBezTo>
                  <a:pt x="2072" y="18497"/>
                  <a:pt x="2072" y="18769"/>
                  <a:pt x="2072" y="19041"/>
                </a:cubicBezTo>
                <a:cubicBezTo>
                  <a:pt x="2093" y="21070"/>
                  <a:pt x="2114" y="23079"/>
                  <a:pt x="2177" y="25129"/>
                </a:cubicBezTo>
                <a:cubicBezTo>
                  <a:pt x="2177" y="25820"/>
                  <a:pt x="2156" y="26510"/>
                  <a:pt x="2302" y="27159"/>
                </a:cubicBezTo>
                <a:cubicBezTo>
                  <a:pt x="2470" y="27912"/>
                  <a:pt x="2532" y="28666"/>
                  <a:pt x="2532" y="29398"/>
                </a:cubicBezTo>
                <a:cubicBezTo>
                  <a:pt x="2532" y="29691"/>
                  <a:pt x="2574" y="30005"/>
                  <a:pt x="2679" y="30256"/>
                </a:cubicBezTo>
                <a:cubicBezTo>
                  <a:pt x="2825" y="30737"/>
                  <a:pt x="2888" y="31218"/>
                  <a:pt x="2888" y="31700"/>
                </a:cubicBezTo>
                <a:cubicBezTo>
                  <a:pt x="2888" y="32516"/>
                  <a:pt x="2888" y="33352"/>
                  <a:pt x="2909" y="34148"/>
                </a:cubicBezTo>
                <a:cubicBezTo>
                  <a:pt x="2909" y="34545"/>
                  <a:pt x="2888" y="34943"/>
                  <a:pt x="3035" y="35319"/>
                </a:cubicBezTo>
                <a:cubicBezTo>
                  <a:pt x="3160" y="35319"/>
                  <a:pt x="3307" y="35361"/>
                  <a:pt x="3432" y="35361"/>
                </a:cubicBezTo>
                <a:cubicBezTo>
                  <a:pt x="5001" y="35319"/>
                  <a:pt x="6571" y="35298"/>
                  <a:pt x="8140" y="35236"/>
                </a:cubicBezTo>
                <a:cubicBezTo>
                  <a:pt x="8579" y="35194"/>
                  <a:pt x="9019" y="35089"/>
                  <a:pt x="9479" y="35005"/>
                </a:cubicBezTo>
                <a:cubicBezTo>
                  <a:pt x="9730" y="34964"/>
                  <a:pt x="9960" y="34880"/>
                  <a:pt x="10232" y="34880"/>
                </a:cubicBezTo>
                <a:cubicBezTo>
                  <a:pt x="12053" y="34838"/>
                  <a:pt x="13894" y="34796"/>
                  <a:pt x="15693" y="34754"/>
                </a:cubicBezTo>
                <a:cubicBezTo>
                  <a:pt x="15924" y="34754"/>
                  <a:pt x="16175" y="34754"/>
                  <a:pt x="16342" y="34671"/>
                </a:cubicBezTo>
                <a:cubicBezTo>
                  <a:pt x="17012" y="34441"/>
                  <a:pt x="17681" y="34461"/>
                  <a:pt x="18330" y="34357"/>
                </a:cubicBezTo>
                <a:cubicBezTo>
                  <a:pt x="19355" y="34210"/>
                  <a:pt x="20380" y="34106"/>
                  <a:pt x="21364" y="33938"/>
                </a:cubicBezTo>
                <a:cubicBezTo>
                  <a:pt x="22138" y="33813"/>
                  <a:pt x="22891" y="33645"/>
                  <a:pt x="23644" y="33687"/>
                </a:cubicBezTo>
                <a:cubicBezTo>
                  <a:pt x="24084" y="33687"/>
                  <a:pt x="24544" y="33687"/>
                  <a:pt x="24984" y="33645"/>
                </a:cubicBezTo>
                <a:cubicBezTo>
                  <a:pt x="26113" y="33604"/>
                  <a:pt x="27243" y="33708"/>
                  <a:pt x="28331" y="33311"/>
                </a:cubicBezTo>
                <a:cubicBezTo>
                  <a:pt x="28499" y="33269"/>
                  <a:pt x="28645" y="33269"/>
                  <a:pt x="28813" y="33269"/>
                </a:cubicBezTo>
                <a:cubicBezTo>
                  <a:pt x="29712" y="33227"/>
                  <a:pt x="30654" y="33185"/>
                  <a:pt x="31595" y="33185"/>
                </a:cubicBezTo>
                <a:cubicBezTo>
                  <a:pt x="31909" y="33185"/>
                  <a:pt x="32223" y="33227"/>
                  <a:pt x="32537" y="33332"/>
                </a:cubicBezTo>
                <a:cubicBezTo>
                  <a:pt x="32997" y="33499"/>
                  <a:pt x="33416" y="33499"/>
                  <a:pt x="33876" y="33478"/>
                </a:cubicBezTo>
                <a:cubicBezTo>
                  <a:pt x="34587" y="33415"/>
                  <a:pt x="35299" y="33394"/>
                  <a:pt x="35989" y="33373"/>
                </a:cubicBezTo>
                <a:cubicBezTo>
                  <a:pt x="36157" y="33373"/>
                  <a:pt x="36345" y="33373"/>
                  <a:pt x="36471" y="33436"/>
                </a:cubicBezTo>
                <a:cubicBezTo>
                  <a:pt x="36889" y="33666"/>
                  <a:pt x="37328" y="33624"/>
                  <a:pt x="37768" y="33624"/>
                </a:cubicBezTo>
                <a:cubicBezTo>
                  <a:pt x="38019" y="33624"/>
                  <a:pt x="38249" y="33583"/>
                  <a:pt x="38437" y="33666"/>
                </a:cubicBezTo>
                <a:cubicBezTo>
                  <a:pt x="39086" y="33938"/>
                  <a:pt x="39818" y="33834"/>
                  <a:pt x="40488" y="34043"/>
                </a:cubicBezTo>
                <a:cubicBezTo>
                  <a:pt x="40739" y="34127"/>
                  <a:pt x="40990" y="34127"/>
                  <a:pt x="41262" y="34127"/>
                </a:cubicBezTo>
                <a:cubicBezTo>
                  <a:pt x="42099" y="34127"/>
                  <a:pt x="42957" y="34106"/>
                  <a:pt x="43794" y="34085"/>
                </a:cubicBezTo>
                <a:cubicBezTo>
                  <a:pt x="43731" y="33729"/>
                  <a:pt x="43689" y="33415"/>
                  <a:pt x="43689" y="33101"/>
                </a:cubicBezTo>
                <a:cubicBezTo>
                  <a:pt x="43668" y="32306"/>
                  <a:pt x="43689" y="31469"/>
                  <a:pt x="43689" y="30653"/>
                </a:cubicBezTo>
                <a:lnTo>
                  <a:pt x="43606" y="22891"/>
                </a:lnTo>
                <a:cubicBezTo>
                  <a:pt x="43585" y="20317"/>
                  <a:pt x="43564" y="17785"/>
                  <a:pt x="43564" y="15212"/>
                </a:cubicBezTo>
                <a:cubicBezTo>
                  <a:pt x="43564" y="14626"/>
                  <a:pt x="43501" y="14040"/>
                  <a:pt x="43375" y="13475"/>
                </a:cubicBezTo>
                <a:cubicBezTo>
                  <a:pt x="43292" y="13119"/>
                  <a:pt x="43208" y="12764"/>
                  <a:pt x="43208" y="12429"/>
                </a:cubicBezTo>
                <a:cubicBezTo>
                  <a:pt x="43187" y="11801"/>
                  <a:pt x="43250" y="11173"/>
                  <a:pt x="43208" y="10567"/>
                </a:cubicBezTo>
                <a:cubicBezTo>
                  <a:pt x="43208" y="10253"/>
                  <a:pt x="43208" y="9876"/>
                  <a:pt x="43103" y="9604"/>
                </a:cubicBezTo>
                <a:cubicBezTo>
                  <a:pt x="42894" y="8976"/>
                  <a:pt x="42831" y="8349"/>
                  <a:pt x="42873" y="7658"/>
                </a:cubicBezTo>
                <a:cubicBezTo>
                  <a:pt x="42894" y="7240"/>
                  <a:pt x="42894" y="6800"/>
                  <a:pt x="42894" y="6382"/>
                </a:cubicBezTo>
                <a:cubicBezTo>
                  <a:pt x="42894" y="5733"/>
                  <a:pt x="42894" y="5064"/>
                  <a:pt x="42852" y="4415"/>
                </a:cubicBezTo>
                <a:cubicBezTo>
                  <a:pt x="42748" y="3599"/>
                  <a:pt x="42622" y="2825"/>
                  <a:pt x="42476" y="1821"/>
                </a:cubicBezTo>
                <a:close/>
              </a:path>
            </a:pathLst>
          </a:custGeom>
          <a:solidFill>
            <a:schemeClr val="accent5"/>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11" name="Google Shape;11;p2"/>
          <p:cNvSpPr txBox="1">
            <a:spLocks noGrp="1"/>
          </p:cNvSpPr>
          <p:nvPr>
            <p:ph type="ctrTitle"/>
          </p:nvPr>
        </p:nvSpPr>
        <p:spPr>
          <a:xfrm>
            <a:off x="1650999" y="1344717"/>
            <a:ext cx="8890000" cy="2736800"/>
          </a:xfrm>
          <a:prstGeom prst="rect">
            <a:avLst/>
          </a:prstGeom>
        </p:spPr>
        <p:txBody>
          <a:bodyPr spcFirstLastPara="1" wrap="square" lIns="121705" tIns="121705" rIns="121705" bIns="121705" anchor="b" anchorCtr="0">
            <a:noAutofit/>
          </a:bodyPr>
          <a:lstStyle>
            <a:lvl1pPr lvl="0" algn="ctr">
              <a:lnSpc>
                <a:spcPct val="80000"/>
              </a:lnSpc>
              <a:spcBef>
                <a:spcPts val="0"/>
              </a:spcBef>
              <a:spcAft>
                <a:spcPts val="0"/>
              </a:spcAft>
              <a:buSzPts val="5200"/>
              <a:buNone/>
              <a:defRPr sz="10000"/>
            </a:lvl1pPr>
            <a:lvl2pPr lvl="1" algn="ctr">
              <a:spcBef>
                <a:spcPts val="0"/>
              </a:spcBef>
              <a:spcAft>
                <a:spcPts val="0"/>
              </a:spcAft>
              <a:buSzPts val="5200"/>
              <a:buNone/>
              <a:defRPr sz="6900"/>
            </a:lvl2pPr>
            <a:lvl3pPr lvl="2" algn="ctr">
              <a:spcBef>
                <a:spcPts val="0"/>
              </a:spcBef>
              <a:spcAft>
                <a:spcPts val="0"/>
              </a:spcAft>
              <a:buSzPts val="5200"/>
              <a:buNone/>
              <a:defRPr sz="6900"/>
            </a:lvl3pPr>
            <a:lvl4pPr lvl="3" algn="ctr">
              <a:spcBef>
                <a:spcPts val="0"/>
              </a:spcBef>
              <a:spcAft>
                <a:spcPts val="0"/>
              </a:spcAft>
              <a:buSzPts val="5200"/>
              <a:buNone/>
              <a:defRPr sz="6900"/>
            </a:lvl4pPr>
            <a:lvl5pPr lvl="4" algn="ctr">
              <a:spcBef>
                <a:spcPts val="0"/>
              </a:spcBef>
              <a:spcAft>
                <a:spcPts val="0"/>
              </a:spcAft>
              <a:buSzPts val="5200"/>
              <a:buNone/>
              <a:defRPr sz="6900"/>
            </a:lvl5pPr>
            <a:lvl6pPr lvl="5" algn="ctr">
              <a:spcBef>
                <a:spcPts val="0"/>
              </a:spcBef>
              <a:spcAft>
                <a:spcPts val="0"/>
              </a:spcAft>
              <a:buSzPts val="5200"/>
              <a:buNone/>
              <a:defRPr sz="6900"/>
            </a:lvl6pPr>
            <a:lvl7pPr lvl="6" algn="ctr">
              <a:spcBef>
                <a:spcPts val="0"/>
              </a:spcBef>
              <a:spcAft>
                <a:spcPts val="0"/>
              </a:spcAft>
              <a:buSzPts val="5200"/>
              <a:buNone/>
              <a:defRPr sz="6900"/>
            </a:lvl7pPr>
            <a:lvl8pPr lvl="7" algn="ctr">
              <a:spcBef>
                <a:spcPts val="0"/>
              </a:spcBef>
              <a:spcAft>
                <a:spcPts val="0"/>
              </a:spcAft>
              <a:buSzPts val="5200"/>
              <a:buNone/>
              <a:defRPr sz="6900"/>
            </a:lvl8pPr>
            <a:lvl9pPr lvl="8" algn="ctr">
              <a:spcBef>
                <a:spcPts val="0"/>
              </a:spcBef>
              <a:spcAft>
                <a:spcPts val="0"/>
              </a:spcAft>
              <a:buSzPts val="5200"/>
              <a:buNone/>
              <a:defRPr sz="6900"/>
            </a:lvl9pPr>
          </a:lstStyle>
          <a:p>
            <a:endParaRPr/>
          </a:p>
        </p:txBody>
      </p:sp>
      <p:sp>
        <p:nvSpPr>
          <p:cNvPr id="12" name="Google Shape;12;p2"/>
          <p:cNvSpPr txBox="1">
            <a:spLocks noGrp="1"/>
          </p:cNvSpPr>
          <p:nvPr>
            <p:ph type="subTitle" idx="1"/>
          </p:nvPr>
        </p:nvSpPr>
        <p:spPr>
          <a:xfrm>
            <a:off x="4267201" y="4319667"/>
            <a:ext cx="3657600" cy="1193600"/>
          </a:xfrm>
          <a:prstGeom prst="rect">
            <a:avLst/>
          </a:prstGeom>
        </p:spPr>
        <p:txBody>
          <a:bodyPr spcFirstLastPara="1" wrap="square" lIns="121705" tIns="121705" rIns="121705" bIns="121705" anchor="t" anchorCtr="0">
            <a:noAutofit/>
          </a:bodyPr>
          <a:lstStyle>
            <a:lvl1pPr lvl="0" algn="ctr">
              <a:lnSpc>
                <a:spcPct val="100000"/>
              </a:lnSpc>
              <a:spcBef>
                <a:spcPts val="0"/>
              </a:spcBef>
              <a:spcAft>
                <a:spcPts val="0"/>
              </a:spcAft>
              <a:buSzPts val="2800"/>
              <a:buNone/>
              <a:defRPr sz="2900"/>
            </a:lvl1pPr>
            <a:lvl2pPr lvl="1" algn="ctr">
              <a:lnSpc>
                <a:spcPct val="100000"/>
              </a:lnSpc>
              <a:spcBef>
                <a:spcPts val="0"/>
              </a:spcBef>
              <a:spcAft>
                <a:spcPts val="0"/>
              </a:spcAft>
              <a:buSzPts val="2800"/>
              <a:buNone/>
              <a:defRPr sz="3700"/>
            </a:lvl2pPr>
            <a:lvl3pPr lvl="2" algn="ctr">
              <a:lnSpc>
                <a:spcPct val="100000"/>
              </a:lnSpc>
              <a:spcBef>
                <a:spcPts val="0"/>
              </a:spcBef>
              <a:spcAft>
                <a:spcPts val="0"/>
              </a:spcAft>
              <a:buSzPts val="2800"/>
              <a:buNone/>
              <a:defRPr sz="3700"/>
            </a:lvl3pPr>
            <a:lvl4pPr lvl="3" algn="ctr">
              <a:lnSpc>
                <a:spcPct val="100000"/>
              </a:lnSpc>
              <a:spcBef>
                <a:spcPts val="0"/>
              </a:spcBef>
              <a:spcAft>
                <a:spcPts val="0"/>
              </a:spcAft>
              <a:buSzPts val="2800"/>
              <a:buNone/>
              <a:defRPr sz="3700"/>
            </a:lvl4pPr>
            <a:lvl5pPr lvl="4" algn="ctr">
              <a:lnSpc>
                <a:spcPct val="100000"/>
              </a:lnSpc>
              <a:spcBef>
                <a:spcPts val="0"/>
              </a:spcBef>
              <a:spcAft>
                <a:spcPts val="0"/>
              </a:spcAft>
              <a:buSzPts val="2800"/>
              <a:buNone/>
              <a:defRPr sz="3700"/>
            </a:lvl5pPr>
            <a:lvl6pPr lvl="5" algn="ctr">
              <a:lnSpc>
                <a:spcPct val="100000"/>
              </a:lnSpc>
              <a:spcBef>
                <a:spcPts val="0"/>
              </a:spcBef>
              <a:spcAft>
                <a:spcPts val="0"/>
              </a:spcAft>
              <a:buSzPts val="2800"/>
              <a:buNone/>
              <a:defRPr sz="3700"/>
            </a:lvl6pPr>
            <a:lvl7pPr lvl="6" algn="ctr">
              <a:lnSpc>
                <a:spcPct val="100000"/>
              </a:lnSpc>
              <a:spcBef>
                <a:spcPts val="0"/>
              </a:spcBef>
              <a:spcAft>
                <a:spcPts val="0"/>
              </a:spcAft>
              <a:buSzPts val="2800"/>
              <a:buNone/>
              <a:defRPr sz="3700"/>
            </a:lvl7pPr>
            <a:lvl8pPr lvl="7" algn="ctr">
              <a:lnSpc>
                <a:spcPct val="100000"/>
              </a:lnSpc>
              <a:spcBef>
                <a:spcPts val="0"/>
              </a:spcBef>
              <a:spcAft>
                <a:spcPts val="0"/>
              </a:spcAft>
              <a:buSzPts val="2800"/>
              <a:buNone/>
              <a:defRPr sz="3700"/>
            </a:lvl8pPr>
            <a:lvl9pPr lvl="8" algn="ctr">
              <a:lnSpc>
                <a:spcPct val="100000"/>
              </a:lnSpc>
              <a:spcBef>
                <a:spcPts val="0"/>
              </a:spcBef>
              <a:spcAft>
                <a:spcPts val="0"/>
              </a:spcAft>
              <a:buSzPts val="2800"/>
              <a:buNone/>
              <a:defRPr sz="3700"/>
            </a:lvl9pPr>
          </a:lstStyle>
          <a:p>
            <a:endParaRPr/>
          </a:p>
        </p:txBody>
      </p:sp>
    </p:spTree>
    <p:extLst>
      <p:ext uri="{BB962C8B-B14F-4D97-AF65-F5344CB8AC3E}">
        <p14:creationId xmlns:p14="http://schemas.microsoft.com/office/powerpoint/2010/main" val="36513961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2135201" y="3247533"/>
            <a:ext cx="7921600" cy="1122400"/>
          </a:xfrm>
          <a:prstGeom prst="rect">
            <a:avLst/>
          </a:prstGeom>
        </p:spPr>
        <p:txBody>
          <a:bodyPr spcFirstLastPara="1" wrap="square" lIns="121705" tIns="121705" rIns="121705" bIns="121705" anchor="ctr" anchorCtr="0">
            <a:noAutofit/>
          </a:bodyPr>
          <a:lstStyle>
            <a:lvl1pPr lvl="0" algn="ctr">
              <a:spcBef>
                <a:spcPts val="0"/>
              </a:spcBef>
              <a:spcAft>
                <a:spcPts val="0"/>
              </a:spcAft>
              <a:buClr>
                <a:schemeClr val="accent3"/>
              </a:buClr>
              <a:buSzPts val="3600"/>
              <a:buNone/>
              <a:defRPr sz="6000">
                <a:solidFill>
                  <a:schemeClr val="accent3"/>
                </a:solidFill>
              </a:defRPr>
            </a:lvl1pPr>
            <a:lvl2pPr lvl="1" algn="ctr">
              <a:spcBef>
                <a:spcPts val="0"/>
              </a:spcBef>
              <a:spcAft>
                <a:spcPts val="0"/>
              </a:spcAft>
              <a:buClr>
                <a:schemeClr val="accent3"/>
              </a:buClr>
              <a:buSzPts val="3600"/>
              <a:buNone/>
              <a:defRPr sz="4800">
                <a:solidFill>
                  <a:schemeClr val="accent3"/>
                </a:solidFill>
              </a:defRPr>
            </a:lvl2pPr>
            <a:lvl3pPr lvl="2" algn="ctr">
              <a:spcBef>
                <a:spcPts val="0"/>
              </a:spcBef>
              <a:spcAft>
                <a:spcPts val="0"/>
              </a:spcAft>
              <a:buClr>
                <a:schemeClr val="accent3"/>
              </a:buClr>
              <a:buSzPts val="3600"/>
              <a:buNone/>
              <a:defRPr sz="4800">
                <a:solidFill>
                  <a:schemeClr val="accent3"/>
                </a:solidFill>
              </a:defRPr>
            </a:lvl3pPr>
            <a:lvl4pPr lvl="3" algn="ctr">
              <a:spcBef>
                <a:spcPts val="0"/>
              </a:spcBef>
              <a:spcAft>
                <a:spcPts val="0"/>
              </a:spcAft>
              <a:buClr>
                <a:schemeClr val="accent3"/>
              </a:buClr>
              <a:buSzPts val="3600"/>
              <a:buNone/>
              <a:defRPr sz="4800">
                <a:solidFill>
                  <a:schemeClr val="accent3"/>
                </a:solidFill>
              </a:defRPr>
            </a:lvl4pPr>
            <a:lvl5pPr lvl="4" algn="ctr">
              <a:spcBef>
                <a:spcPts val="0"/>
              </a:spcBef>
              <a:spcAft>
                <a:spcPts val="0"/>
              </a:spcAft>
              <a:buClr>
                <a:schemeClr val="accent3"/>
              </a:buClr>
              <a:buSzPts val="3600"/>
              <a:buNone/>
              <a:defRPr sz="4800">
                <a:solidFill>
                  <a:schemeClr val="accent3"/>
                </a:solidFill>
              </a:defRPr>
            </a:lvl5pPr>
            <a:lvl6pPr lvl="5" algn="ctr">
              <a:spcBef>
                <a:spcPts val="0"/>
              </a:spcBef>
              <a:spcAft>
                <a:spcPts val="0"/>
              </a:spcAft>
              <a:buClr>
                <a:schemeClr val="accent3"/>
              </a:buClr>
              <a:buSzPts val="3600"/>
              <a:buNone/>
              <a:defRPr sz="4800">
                <a:solidFill>
                  <a:schemeClr val="accent3"/>
                </a:solidFill>
              </a:defRPr>
            </a:lvl6pPr>
            <a:lvl7pPr lvl="6" algn="ctr">
              <a:spcBef>
                <a:spcPts val="0"/>
              </a:spcBef>
              <a:spcAft>
                <a:spcPts val="0"/>
              </a:spcAft>
              <a:buClr>
                <a:schemeClr val="accent3"/>
              </a:buClr>
              <a:buSzPts val="3600"/>
              <a:buNone/>
              <a:defRPr sz="4800">
                <a:solidFill>
                  <a:schemeClr val="accent3"/>
                </a:solidFill>
              </a:defRPr>
            </a:lvl7pPr>
            <a:lvl8pPr lvl="7" algn="ctr">
              <a:spcBef>
                <a:spcPts val="0"/>
              </a:spcBef>
              <a:spcAft>
                <a:spcPts val="0"/>
              </a:spcAft>
              <a:buClr>
                <a:schemeClr val="accent3"/>
              </a:buClr>
              <a:buSzPts val="3600"/>
              <a:buNone/>
              <a:defRPr sz="4800">
                <a:solidFill>
                  <a:schemeClr val="accent3"/>
                </a:solidFill>
              </a:defRPr>
            </a:lvl8pPr>
            <a:lvl9pPr lvl="8" algn="ctr">
              <a:spcBef>
                <a:spcPts val="0"/>
              </a:spcBef>
              <a:spcAft>
                <a:spcPts val="0"/>
              </a:spcAft>
              <a:buClr>
                <a:schemeClr val="accent3"/>
              </a:buClr>
              <a:buSzPts val="3600"/>
              <a:buNone/>
              <a:defRPr sz="4800">
                <a:solidFill>
                  <a:schemeClr val="accent3"/>
                </a:solidFill>
              </a:defRPr>
            </a:lvl9pPr>
          </a:lstStyle>
          <a:p>
            <a:endParaRPr/>
          </a:p>
        </p:txBody>
      </p:sp>
      <p:sp>
        <p:nvSpPr>
          <p:cNvPr id="15" name="Google Shape;15;p3"/>
          <p:cNvSpPr txBox="1">
            <a:spLocks noGrp="1"/>
          </p:cNvSpPr>
          <p:nvPr>
            <p:ph type="subTitle" idx="1"/>
          </p:nvPr>
        </p:nvSpPr>
        <p:spPr>
          <a:xfrm>
            <a:off x="3175200" y="4211333"/>
            <a:ext cx="5841600" cy="579200"/>
          </a:xfrm>
          <a:prstGeom prst="rect">
            <a:avLst/>
          </a:prstGeom>
        </p:spPr>
        <p:txBody>
          <a:bodyPr spcFirstLastPara="1" wrap="square" lIns="121705" tIns="121705" rIns="121705" bIns="121705" anchor="t" anchorCtr="0">
            <a:noAutofit/>
          </a:bodyPr>
          <a:lstStyle>
            <a:lvl1pPr lvl="0" algn="ctr" rtl="0">
              <a:lnSpc>
                <a:spcPct val="100000"/>
              </a:lnSpc>
              <a:spcBef>
                <a:spcPts val="0"/>
              </a:spcBef>
              <a:spcAft>
                <a:spcPts val="0"/>
              </a:spcAft>
              <a:buSzPts val="1400"/>
              <a:buNone/>
              <a:defRPr sz="2100"/>
            </a:lvl1pPr>
            <a:lvl2pPr lvl="1" algn="ctr" rtl="0">
              <a:spcBef>
                <a:spcPts val="2130"/>
              </a:spcBef>
              <a:spcAft>
                <a:spcPts val="0"/>
              </a:spcAft>
              <a:buSzPts val="1400"/>
              <a:buNone/>
              <a:defRPr/>
            </a:lvl2pPr>
            <a:lvl3pPr lvl="2" algn="ctr" rtl="0">
              <a:spcBef>
                <a:spcPts val="2130"/>
              </a:spcBef>
              <a:spcAft>
                <a:spcPts val="0"/>
              </a:spcAft>
              <a:buSzPts val="1400"/>
              <a:buNone/>
              <a:defRPr/>
            </a:lvl3pPr>
            <a:lvl4pPr lvl="3" algn="ctr" rtl="0">
              <a:spcBef>
                <a:spcPts val="2130"/>
              </a:spcBef>
              <a:spcAft>
                <a:spcPts val="0"/>
              </a:spcAft>
              <a:buSzPts val="1400"/>
              <a:buNone/>
              <a:defRPr/>
            </a:lvl4pPr>
            <a:lvl5pPr lvl="4" algn="ctr" rtl="0">
              <a:spcBef>
                <a:spcPts val="2130"/>
              </a:spcBef>
              <a:spcAft>
                <a:spcPts val="0"/>
              </a:spcAft>
              <a:buSzPts val="1400"/>
              <a:buNone/>
              <a:defRPr/>
            </a:lvl5pPr>
            <a:lvl6pPr lvl="5" algn="ctr" rtl="0">
              <a:spcBef>
                <a:spcPts val="2130"/>
              </a:spcBef>
              <a:spcAft>
                <a:spcPts val="0"/>
              </a:spcAft>
              <a:buSzPts val="1400"/>
              <a:buNone/>
              <a:defRPr/>
            </a:lvl6pPr>
            <a:lvl7pPr lvl="6" algn="ctr" rtl="0">
              <a:spcBef>
                <a:spcPts val="2130"/>
              </a:spcBef>
              <a:spcAft>
                <a:spcPts val="0"/>
              </a:spcAft>
              <a:buSzPts val="1400"/>
              <a:buNone/>
              <a:defRPr/>
            </a:lvl7pPr>
            <a:lvl8pPr lvl="7" algn="ctr" rtl="0">
              <a:spcBef>
                <a:spcPts val="2130"/>
              </a:spcBef>
              <a:spcAft>
                <a:spcPts val="0"/>
              </a:spcAft>
              <a:buSzPts val="1400"/>
              <a:buNone/>
              <a:defRPr/>
            </a:lvl8pPr>
            <a:lvl9pPr lvl="8" algn="ctr" rtl="0">
              <a:spcBef>
                <a:spcPts val="2130"/>
              </a:spcBef>
              <a:spcAft>
                <a:spcPts val="2130"/>
              </a:spcAft>
              <a:buSzPts val="1400"/>
              <a:buNone/>
              <a:defRPr/>
            </a:lvl9pPr>
          </a:lstStyle>
          <a:p>
            <a:endParaRPr/>
          </a:p>
        </p:txBody>
      </p:sp>
      <p:sp>
        <p:nvSpPr>
          <p:cNvPr id="16" name="Google Shape;16;p3"/>
          <p:cNvSpPr txBox="1">
            <a:spLocks noGrp="1"/>
          </p:cNvSpPr>
          <p:nvPr>
            <p:ph type="title" idx="2" hasCustomPrompt="1"/>
          </p:nvPr>
        </p:nvSpPr>
        <p:spPr>
          <a:xfrm>
            <a:off x="5243600" y="2061033"/>
            <a:ext cx="1704800" cy="1024000"/>
          </a:xfrm>
          <a:prstGeom prst="rect">
            <a:avLst/>
          </a:prstGeom>
        </p:spPr>
        <p:txBody>
          <a:bodyPr spcFirstLastPara="1" wrap="square" lIns="121705" tIns="121705" rIns="121705" bIns="121705" anchor="ctr" anchorCtr="0">
            <a:noAutofit/>
          </a:bodyPr>
          <a:lstStyle>
            <a:lvl1pPr lvl="0" algn="ctr" rtl="0">
              <a:spcBef>
                <a:spcPts val="0"/>
              </a:spcBef>
              <a:spcAft>
                <a:spcPts val="0"/>
              </a:spcAft>
              <a:buClr>
                <a:schemeClr val="accent4"/>
              </a:buClr>
              <a:buSzPts val="5000"/>
              <a:buNone/>
              <a:defRPr sz="9300">
                <a:solidFill>
                  <a:schemeClr val="accent3"/>
                </a:solidFill>
              </a:defRPr>
            </a:lvl1pPr>
            <a:lvl2pPr lvl="1" algn="ctr" rtl="0">
              <a:spcBef>
                <a:spcPts val="0"/>
              </a:spcBef>
              <a:spcAft>
                <a:spcPts val="0"/>
              </a:spcAft>
              <a:buClr>
                <a:schemeClr val="accent4"/>
              </a:buClr>
              <a:buSzPts val="5000"/>
              <a:buNone/>
              <a:defRPr sz="6700">
                <a:solidFill>
                  <a:schemeClr val="accent4"/>
                </a:solidFill>
              </a:defRPr>
            </a:lvl2pPr>
            <a:lvl3pPr lvl="2" algn="ctr" rtl="0">
              <a:spcBef>
                <a:spcPts val="0"/>
              </a:spcBef>
              <a:spcAft>
                <a:spcPts val="0"/>
              </a:spcAft>
              <a:buClr>
                <a:schemeClr val="accent4"/>
              </a:buClr>
              <a:buSzPts val="5000"/>
              <a:buNone/>
              <a:defRPr sz="6700">
                <a:solidFill>
                  <a:schemeClr val="accent4"/>
                </a:solidFill>
              </a:defRPr>
            </a:lvl3pPr>
            <a:lvl4pPr lvl="3" algn="ctr" rtl="0">
              <a:spcBef>
                <a:spcPts val="0"/>
              </a:spcBef>
              <a:spcAft>
                <a:spcPts val="0"/>
              </a:spcAft>
              <a:buClr>
                <a:schemeClr val="accent4"/>
              </a:buClr>
              <a:buSzPts val="5000"/>
              <a:buNone/>
              <a:defRPr sz="6700">
                <a:solidFill>
                  <a:schemeClr val="accent4"/>
                </a:solidFill>
              </a:defRPr>
            </a:lvl4pPr>
            <a:lvl5pPr lvl="4" algn="ctr" rtl="0">
              <a:spcBef>
                <a:spcPts val="0"/>
              </a:spcBef>
              <a:spcAft>
                <a:spcPts val="0"/>
              </a:spcAft>
              <a:buClr>
                <a:schemeClr val="accent4"/>
              </a:buClr>
              <a:buSzPts val="5000"/>
              <a:buNone/>
              <a:defRPr sz="6700">
                <a:solidFill>
                  <a:schemeClr val="accent4"/>
                </a:solidFill>
              </a:defRPr>
            </a:lvl5pPr>
            <a:lvl6pPr lvl="5" algn="ctr" rtl="0">
              <a:spcBef>
                <a:spcPts val="0"/>
              </a:spcBef>
              <a:spcAft>
                <a:spcPts val="0"/>
              </a:spcAft>
              <a:buClr>
                <a:schemeClr val="accent4"/>
              </a:buClr>
              <a:buSzPts val="5000"/>
              <a:buNone/>
              <a:defRPr sz="6700">
                <a:solidFill>
                  <a:schemeClr val="accent4"/>
                </a:solidFill>
              </a:defRPr>
            </a:lvl6pPr>
            <a:lvl7pPr lvl="6" algn="ctr" rtl="0">
              <a:spcBef>
                <a:spcPts val="0"/>
              </a:spcBef>
              <a:spcAft>
                <a:spcPts val="0"/>
              </a:spcAft>
              <a:buClr>
                <a:schemeClr val="accent4"/>
              </a:buClr>
              <a:buSzPts val="5000"/>
              <a:buNone/>
              <a:defRPr sz="6700">
                <a:solidFill>
                  <a:schemeClr val="accent4"/>
                </a:solidFill>
              </a:defRPr>
            </a:lvl7pPr>
            <a:lvl8pPr lvl="7" algn="ctr" rtl="0">
              <a:spcBef>
                <a:spcPts val="0"/>
              </a:spcBef>
              <a:spcAft>
                <a:spcPts val="0"/>
              </a:spcAft>
              <a:buClr>
                <a:schemeClr val="accent4"/>
              </a:buClr>
              <a:buSzPts val="5000"/>
              <a:buNone/>
              <a:defRPr sz="6700">
                <a:solidFill>
                  <a:schemeClr val="accent4"/>
                </a:solidFill>
              </a:defRPr>
            </a:lvl8pPr>
            <a:lvl9pPr lvl="8" algn="ctr" rtl="0">
              <a:spcBef>
                <a:spcPts val="0"/>
              </a:spcBef>
              <a:spcAft>
                <a:spcPts val="0"/>
              </a:spcAft>
              <a:buClr>
                <a:schemeClr val="accent4"/>
              </a:buClr>
              <a:buSzPts val="5000"/>
              <a:buNone/>
              <a:defRPr sz="6700">
                <a:solidFill>
                  <a:schemeClr val="accent4"/>
                </a:solidFill>
              </a:defRPr>
            </a:lvl9pPr>
          </a:lstStyle>
          <a:p>
            <a:r>
              <a:t>xx%</a:t>
            </a:r>
          </a:p>
        </p:txBody>
      </p:sp>
    </p:spTree>
    <p:extLst>
      <p:ext uri="{BB962C8B-B14F-4D97-AF65-F5344CB8AC3E}">
        <p14:creationId xmlns:p14="http://schemas.microsoft.com/office/powerpoint/2010/main" val="39410604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41"/>
        <p:cNvGrpSpPr/>
        <p:nvPr/>
      </p:nvGrpSpPr>
      <p:grpSpPr>
        <a:xfrm>
          <a:off x="0" y="0"/>
          <a:ext cx="0" cy="0"/>
          <a:chOff x="0" y="0"/>
          <a:chExt cx="0" cy="0"/>
        </a:xfrm>
      </p:grpSpPr>
    </p:spTree>
    <p:extLst>
      <p:ext uri="{BB962C8B-B14F-4D97-AF65-F5344CB8AC3E}">
        <p14:creationId xmlns:p14="http://schemas.microsoft.com/office/powerpoint/2010/main" val="18616023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140"/>
        <p:cNvGrpSpPr/>
        <p:nvPr/>
      </p:nvGrpSpPr>
      <p:grpSpPr>
        <a:xfrm>
          <a:off x="0" y="0"/>
          <a:ext cx="0" cy="0"/>
          <a:chOff x="0" y="0"/>
          <a:chExt cx="0" cy="0"/>
        </a:xfrm>
      </p:grpSpPr>
    </p:spTree>
    <p:extLst>
      <p:ext uri="{BB962C8B-B14F-4D97-AF65-F5344CB8AC3E}">
        <p14:creationId xmlns:p14="http://schemas.microsoft.com/office/powerpoint/2010/main" val="27929195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193"/>
        <p:cNvGrpSpPr/>
        <p:nvPr/>
      </p:nvGrpSpPr>
      <p:grpSpPr>
        <a:xfrm>
          <a:off x="0" y="0"/>
          <a:ext cx="0" cy="0"/>
          <a:chOff x="0" y="0"/>
          <a:chExt cx="0" cy="0"/>
        </a:xfrm>
      </p:grpSpPr>
      <p:sp>
        <p:nvSpPr>
          <p:cNvPr id="194" name="Google Shape;194;p10"/>
          <p:cNvSpPr txBox="1">
            <a:spLocks noGrp="1"/>
          </p:cNvSpPr>
          <p:nvPr>
            <p:ph type="body" idx="1"/>
          </p:nvPr>
        </p:nvSpPr>
        <p:spPr>
          <a:xfrm>
            <a:off x="797067" y="500067"/>
            <a:ext cx="3838400" cy="1065200"/>
          </a:xfrm>
          <a:prstGeom prst="rect">
            <a:avLst/>
          </a:prstGeom>
        </p:spPr>
        <p:txBody>
          <a:bodyPr spcFirstLastPara="1" wrap="square" lIns="121705" tIns="121705" rIns="121705" bIns="121705" anchor="t" anchorCtr="0">
            <a:noAutofit/>
          </a:bodyPr>
          <a:lstStyle>
            <a:lvl1pPr marL="608625" lvl="0" indent="-304312">
              <a:lnSpc>
                <a:spcPct val="80000"/>
              </a:lnSpc>
              <a:spcBef>
                <a:spcPts val="0"/>
              </a:spcBef>
              <a:spcAft>
                <a:spcPts val="0"/>
              </a:spcAft>
              <a:buSzPts val="1400"/>
              <a:buNone/>
              <a:defRPr sz="3600">
                <a:solidFill>
                  <a:srgbClr val="FFFFFF"/>
                </a:solidFill>
                <a:latin typeface="Gochi Hand"/>
                <a:ea typeface="Gochi Hand"/>
                <a:cs typeface="Gochi Hand"/>
                <a:sym typeface="Gochi Hand"/>
              </a:defRPr>
            </a:lvl1pPr>
          </a:lstStyle>
          <a:p>
            <a:endParaRPr/>
          </a:p>
        </p:txBody>
      </p:sp>
      <p:grpSp>
        <p:nvGrpSpPr>
          <p:cNvPr id="195" name="Google Shape;195;p10"/>
          <p:cNvGrpSpPr/>
          <p:nvPr/>
        </p:nvGrpSpPr>
        <p:grpSpPr>
          <a:xfrm>
            <a:off x="-192316" y="-61401"/>
            <a:ext cx="12384302" cy="7147397"/>
            <a:chOff x="-114512" y="-46051"/>
            <a:chExt cx="9288226" cy="5360548"/>
          </a:xfrm>
        </p:grpSpPr>
        <p:sp>
          <p:nvSpPr>
            <p:cNvPr id="196" name="Google Shape;196;p10"/>
            <p:cNvSpPr/>
            <p:nvPr/>
          </p:nvSpPr>
          <p:spPr>
            <a:xfrm>
              <a:off x="8920250" y="2591674"/>
              <a:ext cx="253464" cy="247982"/>
            </a:xfrm>
            <a:custGeom>
              <a:avLst/>
              <a:gdLst/>
              <a:ahLst/>
              <a:cxnLst/>
              <a:rect l="l" t="t" r="r" b="b"/>
              <a:pathLst>
                <a:path w="9849" h="9636" extrusionOk="0">
                  <a:moveTo>
                    <a:pt x="7447" y="1"/>
                  </a:moveTo>
                  <a:lnTo>
                    <a:pt x="4529" y="1855"/>
                  </a:lnTo>
                  <a:lnTo>
                    <a:pt x="1368" y="548"/>
                  </a:lnTo>
                  <a:lnTo>
                    <a:pt x="1368" y="548"/>
                  </a:lnTo>
                  <a:lnTo>
                    <a:pt x="2250" y="3861"/>
                  </a:lnTo>
                  <a:lnTo>
                    <a:pt x="0" y="6475"/>
                  </a:lnTo>
                  <a:lnTo>
                    <a:pt x="3435" y="6688"/>
                  </a:lnTo>
                  <a:lnTo>
                    <a:pt x="5229" y="9636"/>
                  </a:lnTo>
                  <a:lnTo>
                    <a:pt x="6475" y="6414"/>
                  </a:lnTo>
                  <a:lnTo>
                    <a:pt x="9849" y="5624"/>
                  </a:lnTo>
                  <a:lnTo>
                    <a:pt x="7174" y="3435"/>
                  </a:lnTo>
                  <a:lnTo>
                    <a:pt x="744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97" name="Google Shape;197;p10"/>
            <p:cNvSpPr/>
            <p:nvPr/>
          </p:nvSpPr>
          <p:spPr>
            <a:xfrm>
              <a:off x="-114512" y="387470"/>
              <a:ext cx="431017" cy="411997"/>
            </a:xfrm>
            <a:custGeom>
              <a:avLst/>
              <a:gdLst/>
              <a:ahLst/>
              <a:cxnLst/>
              <a:rect l="l" t="t" r="r" b="b"/>
              <a:pathLst>
                <a:path w="15138" h="14470" extrusionOk="0">
                  <a:moveTo>
                    <a:pt x="7508" y="1"/>
                  </a:moveTo>
                  <a:lnTo>
                    <a:pt x="5228" y="4773"/>
                  </a:lnTo>
                  <a:lnTo>
                    <a:pt x="0" y="5594"/>
                  </a:lnTo>
                  <a:lnTo>
                    <a:pt x="3830" y="9241"/>
                  </a:lnTo>
                  <a:lnTo>
                    <a:pt x="3010" y="14469"/>
                  </a:lnTo>
                  <a:lnTo>
                    <a:pt x="3010" y="14469"/>
                  </a:lnTo>
                  <a:lnTo>
                    <a:pt x="7660" y="11946"/>
                  </a:lnTo>
                  <a:lnTo>
                    <a:pt x="12371" y="14347"/>
                  </a:lnTo>
                  <a:lnTo>
                    <a:pt x="11399" y="9150"/>
                  </a:lnTo>
                  <a:lnTo>
                    <a:pt x="15137" y="5411"/>
                  </a:lnTo>
                  <a:lnTo>
                    <a:pt x="9909" y="4712"/>
                  </a:lnTo>
                  <a:lnTo>
                    <a:pt x="750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98" name="Google Shape;198;p10"/>
            <p:cNvSpPr/>
            <p:nvPr/>
          </p:nvSpPr>
          <p:spPr>
            <a:xfrm>
              <a:off x="2846076" y="4899408"/>
              <a:ext cx="158289" cy="155310"/>
            </a:xfrm>
            <a:custGeom>
              <a:avLst/>
              <a:gdLst/>
              <a:ahLst/>
              <a:cxnLst/>
              <a:rect l="l" t="t" r="r" b="b"/>
              <a:pathLst>
                <a:path w="4834" h="4743" extrusionOk="0">
                  <a:moveTo>
                    <a:pt x="3648" y="1"/>
                  </a:moveTo>
                  <a:lnTo>
                    <a:pt x="2219" y="913"/>
                  </a:lnTo>
                  <a:lnTo>
                    <a:pt x="669" y="274"/>
                  </a:lnTo>
                  <a:lnTo>
                    <a:pt x="1095" y="1916"/>
                  </a:lnTo>
                  <a:lnTo>
                    <a:pt x="1" y="3192"/>
                  </a:lnTo>
                  <a:lnTo>
                    <a:pt x="1703" y="3283"/>
                  </a:lnTo>
                  <a:lnTo>
                    <a:pt x="2584" y="4742"/>
                  </a:lnTo>
                  <a:lnTo>
                    <a:pt x="3192" y="3162"/>
                  </a:lnTo>
                  <a:lnTo>
                    <a:pt x="4834" y="2767"/>
                  </a:lnTo>
                  <a:lnTo>
                    <a:pt x="3526" y="1703"/>
                  </a:lnTo>
                  <a:lnTo>
                    <a:pt x="364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99" name="Google Shape;199;p10"/>
            <p:cNvSpPr/>
            <p:nvPr/>
          </p:nvSpPr>
          <p:spPr>
            <a:xfrm>
              <a:off x="377226" y="2684341"/>
              <a:ext cx="159272" cy="155310"/>
            </a:xfrm>
            <a:custGeom>
              <a:avLst/>
              <a:gdLst/>
              <a:ahLst/>
              <a:cxnLst/>
              <a:rect l="l" t="t" r="r" b="b"/>
              <a:pathLst>
                <a:path w="4864" h="4743" extrusionOk="0">
                  <a:moveTo>
                    <a:pt x="3679" y="0"/>
                  </a:moveTo>
                  <a:lnTo>
                    <a:pt x="2250" y="912"/>
                  </a:lnTo>
                  <a:lnTo>
                    <a:pt x="700" y="274"/>
                  </a:lnTo>
                  <a:lnTo>
                    <a:pt x="1125" y="1915"/>
                  </a:lnTo>
                  <a:lnTo>
                    <a:pt x="1" y="3192"/>
                  </a:lnTo>
                  <a:lnTo>
                    <a:pt x="1703" y="3283"/>
                  </a:lnTo>
                  <a:lnTo>
                    <a:pt x="2584" y="4742"/>
                  </a:lnTo>
                  <a:lnTo>
                    <a:pt x="3192" y="3162"/>
                  </a:lnTo>
                  <a:lnTo>
                    <a:pt x="4864" y="2766"/>
                  </a:lnTo>
                  <a:lnTo>
                    <a:pt x="3527" y="1703"/>
                  </a:lnTo>
                  <a:lnTo>
                    <a:pt x="367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00" name="Google Shape;200;p10"/>
            <p:cNvSpPr/>
            <p:nvPr/>
          </p:nvSpPr>
          <p:spPr>
            <a:xfrm>
              <a:off x="1142978" y="4724524"/>
              <a:ext cx="242870" cy="237892"/>
            </a:xfrm>
            <a:custGeom>
              <a:avLst/>
              <a:gdLst/>
              <a:ahLst/>
              <a:cxnLst/>
              <a:rect l="l" t="t" r="r" b="b"/>
              <a:pathLst>
                <a:path w="7417" h="7265" extrusionOk="0">
                  <a:moveTo>
                    <a:pt x="5593" y="0"/>
                  </a:moveTo>
                  <a:lnTo>
                    <a:pt x="3405" y="1429"/>
                  </a:lnTo>
                  <a:lnTo>
                    <a:pt x="1003" y="426"/>
                  </a:lnTo>
                  <a:lnTo>
                    <a:pt x="1672" y="2948"/>
                  </a:lnTo>
                  <a:lnTo>
                    <a:pt x="0" y="4924"/>
                  </a:lnTo>
                  <a:lnTo>
                    <a:pt x="2584" y="5046"/>
                  </a:lnTo>
                  <a:lnTo>
                    <a:pt x="3952" y="7265"/>
                  </a:lnTo>
                  <a:lnTo>
                    <a:pt x="4864" y="4863"/>
                  </a:lnTo>
                  <a:lnTo>
                    <a:pt x="7417" y="4255"/>
                  </a:lnTo>
                  <a:lnTo>
                    <a:pt x="5380" y="2614"/>
                  </a:lnTo>
                  <a:lnTo>
                    <a:pt x="559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01" name="Google Shape;201;p10"/>
            <p:cNvSpPr/>
            <p:nvPr/>
          </p:nvSpPr>
          <p:spPr>
            <a:xfrm rot="1358489">
              <a:off x="148771" y="3901453"/>
              <a:ext cx="431020" cy="422801"/>
            </a:xfrm>
            <a:custGeom>
              <a:avLst/>
              <a:gdLst/>
              <a:ahLst/>
              <a:cxnLst/>
              <a:rect l="l" t="t" r="r" b="b"/>
              <a:pathLst>
                <a:path w="4834" h="4742" extrusionOk="0">
                  <a:moveTo>
                    <a:pt x="3648" y="0"/>
                  </a:moveTo>
                  <a:lnTo>
                    <a:pt x="2219" y="912"/>
                  </a:lnTo>
                  <a:lnTo>
                    <a:pt x="669" y="274"/>
                  </a:lnTo>
                  <a:lnTo>
                    <a:pt x="669" y="274"/>
                  </a:lnTo>
                  <a:lnTo>
                    <a:pt x="1094" y="1915"/>
                  </a:lnTo>
                  <a:lnTo>
                    <a:pt x="0" y="3192"/>
                  </a:lnTo>
                  <a:lnTo>
                    <a:pt x="1672" y="3283"/>
                  </a:lnTo>
                  <a:lnTo>
                    <a:pt x="2553" y="4742"/>
                  </a:lnTo>
                  <a:lnTo>
                    <a:pt x="3192" y="3161"/>
                  </a:lnTo>
                  <a:lnTo>
                    <a:pt x="4833" y="2766"/>
                  </a:lnTo>
                  <a:lnTo>
                    <a:pt x="3526" y="1702"/>
                  </a:lnTo>
                  <a:lnTo>
                    <a:pt x="364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02" name="Google Shape;202;p10"/>
            <p:cNvSpPr/>
            <p:nvPr/>
          </p:nvSpPr>
          <p:spPr>
            <a:xfrm>
              <a:off x="6291206" y="46733"/>
              <a:ext cx="158289" cy="154294"/>
            </a:xfrm>
            <a:custGeom>
              <a:avLst/>
              <a:gdLst/>
              <a:ahLst/>
              <a:cxnLst/>
              <a:rect l="l" t="t" r="r" b="b"/>
              <a:pathLst>
                <a:path w="4834" h="4712" extrusionOk="0">
                  <a:moveTo>
                    <a:pt x="3648" y="1"/>
                  </a:moveTo>
                  <a:lnTo>
                    <a:pt x="2219" y="912"/>
                  </a:lnTo>
                  <a:lnTo>
                    <a:pt x="669" y="244"/>
                  </a:lnTo>
                  <a:lnTo>
                    <a:pt x="669" y="244"/>
                  </a:lnTo>
                  <a:lnTo>
                    <a:pt x="1094" y="1885"/>
                  </a:lnTo>
                  <a:lnTo>
                    <a:pt x="0" y="3192"/>
                  </a:lnTo>
                  <a:lnTo>
                    <a:pt x="1672" y="3283"/>
                  </a:lnTo>
                  <a:lnTo>
                    <a:pt x="2553" y="4712"/>
                  </a:lnTo>
                  <a:lnTo>
                    <a:pt x="3161" y="3131"/>
                  </a:lnTo>
                  <a:lnTo>
                    <a:pt x="4833" y="2736"/>
                  </a:lnTo>
                  <a:lnTo>
                    <a:pt x="3496" y="1672"/>
                  </a:lnTo>
                  <a:lnTo>
                    <a:pt x="364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03" name="Google Shape;203;p10"/>
            <p:cNvSpPr/>
            <p:nvPr/>
          </p:nvSpPr>
          <p:spPr>
            <a:xfrm>
              <a:off x="7733077" y="4639623"/>
              <a:ext cx="689773" cy="674874"/>
            </a:xfrm>
            <a:custGeom>
              <a:avLst/>
              <a:gdLst/>
              <a:ahLst/>
              <a:cxnLst/>
              <a:rect l="l" t="t" r="r" b="b"/>
              <a:pathLst>
                <a:path w="21065" h="20610" extrusionOk="0">
                  <a:moveTo>
                    <a:pt x="15928" y="1"/>
                  </a:moveTo>
                  <a:lnTo>
                    <a:pt x="9727" y="4013"/>
                  </a:lnTo>
                  <a:lnTo>
                    <a:pt x="2918" y="1156"/>
                  </a:lnTo>
                  <a:lnTo>
                    <a:pt x="2918" y="1156"/>
                  </a:lnTo>
                  <a:lnTo>
                    <a:pt x="4803" y="8299"/>
                  </a:lnTo>
                  <a:lnTo>
                    <a:pt x="0" y="13892"/>
                  </a:lnTo>
                  <a:lnTo>
                    <a:pt x="7387" y="14287"/>
                  </a:lnTo>
                  <a:lnTo>
                    <a:pt x="11216" y="20609"/>
                  </a:lnTo>
                  <a:lnTo>
                    <a:pt x="13891" y="13709"/>
                  </a:lnTo>
                  <a:lnTo>
                    <a:pt x="21065" y="12007"/>
                  </a:lnTo>
                  <a:lnTo>
                    <a:pt x="15350" y="7357"/>
                  </a:lnTo>
                  <a:lnTo>
                    <a:pt x="1592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04" name="Google Shape;204;p10"/>
            <p:cNvSpPr/>
            <p:nvPr/>
          </p:nvSpPr>
          <p:spPr>
            <a:xfrm>
              <a:off x="8275209" y="435707"/>
              <a:ext cx="322506" cy="315531"/>
            </a:xfrm>
            <a:custGeom>
              <a:avLst/>
              <a:gdLst/>
              <a:ahLst/>
              <a:cxnLst/>
              <a:rect l="l" t="t" r="r" b="b"/>
              <a:pathLst>
                <a:path w="9849" h="9636" extrusionOk="0">
                  <a:moveTo>
                    <a:pt x="7447" y="0"/>
                  </a:moveTo>
                  <a:lnTo>
                    <a:pt x="4560" y="1854"/>
                  </a:lnTo>
                  <a:lnTo>
                    <a:pt x="1368" y="547"/>
                  </a:lnTo>
                  <a:lnTo>
                    <a:pt x="2250" y="3860"/>
                  </a:lnTo>
                  <a:lnTo>
                    <a:pt x="0" y="6505"/>
                  </a:lnTo>
                  <a:lnTo>
                    <a:pt x="3435" y="6687"/>
                  </a:lnTo>
                  <a:lnTo>
                    <a:pt x="5259" y="9636"/>
                  </a:lnTo>
                  <a:lnTo>
                    <a:pt x="6505" y="6414"/>
                  </a:lnTo>
                  <a:lnTo>
                    <a:pt x="9849" y="5623"/>
                  </a:lnTo>
                  <a:lnTo>
                    <a:pt x="7174" y="3435"/>
                  </a:lnTo>
                  <a:lnTo>
                    <a:pt x="744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05" name="Google Shape;205;p10"/>
            <p:cNvSpPr/>
            <p:nvPr/>
          </p:nvSpPr>
          <p:spPr>
            <a:xfrm>
              <a:off x="2540478" y="-46051"/>
              <a:ext cx="253471" cy="247074"/>
            </a:xfrm>
            <a:custGeom>
              <a:avLst/>
              <a:gdLst/>
              <a:ahLst/>
              <a:cxnLst/>
              <a:rect l="l" t="t" r="r" b="b"/>
              <a:pathLst>
                <a:path w="4834" h="4712" extrusionOk="0">
                  <a:moveTo>
                    <a:pt x="3648" y="1"/>
                  </a:moveTo>
                  <a:lnTo>
                    <a:pt x="2219" y="912"/>
                  </a:lnTo>
                  <a:lnTo>
                    <a:pt x="669" y="244"/>
                  </a:lnTo>
                  <a:lnTo>
                    <a:pt x="669" y="244"/>
                  </a:lnTo>
                  <a:lnTo>
                    <a:pt x="1094" y="1885"/>
                  </a:lnTo>
                  <a:lnTo>
                    <a:pt x="0" y="3192"/>
                  </a:lnTo>
                  <a:lnTo>
                    <a:pt x="1672" y="3283"/>
                  </a:lnTo>
                  <a:lnTo>
                    <a:pt x="2553" y="4712"/>
                  </a:lnTo>
                  <a:lnTo>
                    <a:pt x="3161" y="3131"/>
                  </a:lnTo>
                  <a:lnTo>
                    <a:pt x="4833" y="2736"/>
                  </a:lnTo>
                  <a:lnTo>
                    <a:pt x="3496" y="1672"/>
                  </a:lnTo>
                  <a:lnTo>
                    <a:pt x="364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206" name="Google Shape;206;p10"/>
          <p:cNvGrpSpPr/>
          <p:nvPr/>
        </p:nvGrpSpPr>
        <p:grpSpPr>
          <a:xfrm>
            <a:off x="-343465" y="4924992"/>
            <a:ext cx="8819439" cy="6271649"/>
            <a:chOff x="-253724" y="3704068"/>
            <a:chExt cx="6614579" cy="4703737"/>
          </a:xfrm>
        </p:grpSpPr>
        <p:sp>
          <p:nvSpPr>
            <p:cNvPr id="207" name="Google Shape;207;p10"/>
            <p:cNvSpPr/>
            <p:nvPr/>
          </p:nvSpPr>
          <p:spPr>
            <a:xfrm rot="10696051" flipH="1">
              <a:off x="-48939" y="4472719"/>
              <a:ext cx="6354965" cy="3723161"/>
            </a:xfrm>
            <a:custGeom>
              <a:avLst/>
              <a:gdLst/>
              <a:ahLst/>
              <a:cxnLst/>
              <a:rect l="l" t="t" r="r" b="b"/>
              <a:pathLst>
                <a:path w="45367" h="26579" extrusionOk="0">
                  <a:moveTo>
                    <a:pt x="45315" y="0"/>
                  </a:moveTo>
                  <a:cubicBezTo>
                    <a:pt x="32084" y="0"/>
                    <a:pt x="13418" y="25719"/>
                    <a:pt x="227" y="25719"/>
                  </a:cubicBezTo>
                  <a:cubicBezTo>
                    <a:pt x="218" y="25719"/>
                    <a:pt x="210" y="25719"/>
                    <a:pt x="201" y="25719"/>
                  </a:cubicBezTo>
                  <a:cubicBezTo>
                    <a:pt x="134" y="25986"/>
                    <a:pt x="68" y="26252"/>
                    <a:pt x="1" y="26553"/>
                  </a:cubicBezTo>
                  <a:cubicBezTo>
                    <a:pt x="241" y="26570"/>
                    <a:pt x="483" y="26578"/>
                    <a:pt x="727" y="26578"/>
                  </a:cubicBezTo>
                  <a:cubicBezTo>
                    <a:pt x="13512" y="26578"/>
                    <a:pt x="31155" y="3444"/>
                    <a:pt x="43908" y="3444"/>
                  </a:cubicBezTo>
                  <a:cubicBezTo>
                    <a:pt x="44151" y="3444"/>
                    <a:pt x="44393" y="3452"/>
                    <a:pt x="44633" y="3469"/>
                  </a:cubicBezTo>
                  <a:lnTo>
                    <a:pt x="45367" y="0"/>
                  </a:lnTo>
                  <a:cubicBezTo>
                    <a:pt x="45350" y="0"/>
                    <a:pt x="45332" y="0"/>
                    <a:pt x="453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08" name="Google Shape;208;p10"/>
            <p:cNvSpPr/>
            <p:nvPr/>
          </p:nvSpPr>
          <p:spPr>
            <a:xfrm rot="10696051" flipH="1">
              <a:off x="-85966" y="4350702"/>
              <a:ext cx="6275401" cy="3367500"/>
            </a:xfrm>
            <a:custGeom>
              <a:avLst/>
              <a:gdLst/>
              <a:ahLst/>
              <a:cxnLst/>
              <a:rect l="l" t="t" r="r" b="b"/>
              <a:pathLst>
                <a:path w="44799" h="24040" extrusionOk="0">
                  <a:moveTo>
                    <a:pt x="44074" y="1"/>
                  </a:moveTo>
                  <a:cubicBezTo>
                    <a:pt x="31320" y="1"/>
                    <a:pt x="13647" y="23135"/>
                    <a:pt x="923" y="23135"/>
                  </a:cubicBezTo>
                  <a:cubicBezTo>
                    <a:pt x="680" y="23135"/>
                    <a:pt x="439" y="23127"/>
                    <a:pt x="200" y="23110"/>
                  </a:cubicBezTo>
                  <a:cubicBezTo>
                    <a:pt x="134" y="23376"/>
                    <a:pt x="67" y="23643"/>
                    <a:pt x="0" y="23944"/>
                  </a:cubicBezTo>
                  <a:cubicBezTo>
                    <a:pt x="466" y="24009"/>
                    <a:pt x="938" y="24040"/>
                    <a:pt x="1417" y="24040"/>
                  </a:cubicBezTo>
                  <a:cubicBezTo>
                    <a:pt x="13716" y="24040"/>
                    <a:pt x="30381" y="3399"/>
                    <a:pt x="42651" y="3399"/>
                  </a:cubicBezTo>
                  <a:cubicBezTo>
                    <a:pt x="43129" y="3399"/>
                    <a:pt x="43601" y="3430"/>
                    <a:pt x="44065" y="3496"/>
                  </a:cubicBezTo>
                  <a:lnTo>
                    <a:pt x="44799" y="26"/>
                  </a:lnTo>
                  <a:cubicBezTo>
                    <a:pt x="44559" y="9"/>
                    <a:pt x="44317" y="1"/>
                    <a:pt x="4407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09" name="Google Shape;209;p10"/>
            <p:cNvSpPr/>
            <p:nvPr/>
          </p:nvSpPr>
          <p:spPr>
            <a:xfrm rot="10696051" flipH="1">
              <a:off x="-115990" y="4219988"/>
              <a:ext cx="6195976" cy="3021225"/>
            </a:xfrm>
            <a:custGeom>
              <a:avLst/>
              <a:gdLst/>
              <a:ahLst/>
              <a:cxnLst/>
              <a:rect l="l" t="t" r="r" b="b"/>
              <a:pathLst>
                <a:path w="44232" h="21568" extrusionOk="0">
                  <a:moveTo>
                    <a:pt x="42795" y="0"/>
                  </a:moveTo>
                  <a:cubicBezTo>
                    <a:pt x="30535" y="0"/>
                    <a:pt x="13896" y="20614"/>
                    <a:pt x="1608" y="20614"/>
                  </a:cubicBezTo>
                  <a:cubicBezTo>
                    <a:pt x="1121" y="20614"/>
                    <a:pt x="640" y="20582"/>
                    <a:pt x="167" y="20515"/>
                  </a:cubicBezTo>
                  <a:cubicBezTo>
                    <a:pt x="134" y="20781"/>
                    <a:pt x="67" y="21082"/>
                    <a:pt x="0" y="21348"/>
                  </a:cubicBezTo>
                  <a:cubicBezTo>
                    <a:pt x="701" y="21498"/>
                    <a:pt x="1417" y="21568"/>
                    <a:pt x="2149" y="21568"/>
                  </a:cubicBezTo>
                  <a:cubicBezTo>
                    <a:pt x="13941" y="21568"/>
                    <a:pt x="29589" y="3321"/>
                    <a:pt x="41375" y="3321"/>
                  </a:cubicBezTo>
                  <a:cubicBezTo>
                    <a:pt x="42098" y="3321"/>
                    <a:pt x="42806" y="3390"/>
                    <a:pt x="43498" y="3536"/>
                  </a:cubicBezTo>
                  <a:lnTo>
                    <a:pt x="44232" y="100"/>
                  </a:lnTo>
                  <a:cubicBezTo>
                    <a:pt x="43760" y="33"/>
                    <a:pt x="43281" y="0"/>
                    <a:pt x="4279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10" name="Google Shape;210;p10"/>
            <p:cNvSpPr/>
            <p:nvPr/>
          </p:nvSpPr>
          <p:spPr>
            <a:xfrm rot="10696051" flipH="1">
              <a:off x="-158362" y="4086845"/>
              <a:ext cx="6116551" cy="2692599"/>
            </a:xfrm>
            <a:custGeom>
              <a:avLst/>
              <a:gdLst/>
              <a:ahLst/>
              <a:cxnLst/>
              <a:rect l="l" t="t" r="r" b="b"/>
              <a:pathLst>
                <a:path w="43665" h="19222" extrusionOk="0">
                  <a:moveTo>
                    <a:pt x="41521" y="1"/>
                  </a:moveTo>
                  <a:cubicBezTo>
                    <a:pt x="29761" y="1"/>
                    <a:pt x="14102" y="18219"/>
                    <a:pt x="2316" y="18219"/>
                  </a:cubicBezTo>
                  <a:cubicBezTo>
                    <a:pt x="1584" y="18219"/>
                    <a:pt x="867" y="18149"/>
                    <a:pt x="167" y="17999"/>
                  </a:cubicBezTo>
                  <a:cubicBezTo>
                    <a:pt x="134" y="18266"/>
                    <a:pt x="67" y="18567"/>
                    <a:pt x="0" y="18833"/>
                  </a:cubicBezTo>
                  <a:cubicBezTo>
                    <a:pt x="932" y="19099"/>
                    <a:pt x="1894" y="19222"/>
                    <a:pt x="2882" y="19222"/>
                  </a:cubicBezTo>
                  <a:cubicBezTo>
                    <a:pt x="14169" y="19222"/>
                    <a:pt x="28826" y="3268"/>
                    <a:pt x="40089" y="3268"/>
                  </a:cubicBezTo>
                  <a:cubicBezTo>
                    <a:pt x="41075" y="3268"/>
                    <a:pt x="42035" y="3390"/>
                    <a:pt x="42964" y="3656"/>
                  </a:cubicBezTo>
                  <a:lnTo>
                    <a:pt x="43665" y="220"/>
                  </a:lnTo>
                  <a:cubicBezTo>
                    <a:pt x="42966" y="71"/>
                    <a:pt x="42251" y="1"/>
                    <a:pt x="4152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11" name="Google Shape;211;p10"/>
            <p:cNvSpPr/>
            <p:nvPr/>
          </p:nvSpPr>
          <p:spPr>
            <a:xfrm rot="10696051" flipH="1">
              <a:off x="-190964" y="3945201"/>
              <a:ext cx="6041889" cy="2378962"/>
            </a:xfrm>
            <a:custGeom>
              <a:avLst/>
              <a:gdLst/>
              <a:ahLst/>
              <a:cxnLst/>
              <a:rect l="l" t="t" r="r" b="b"/>
              <a:pathLst>
                <a:path w="43132" h="16983" extrusionOk="0">
                  <a:moveTo>
                    <a:pt x="40250" y="0"/>
                  </a:moveTo>
                  <a:cubicBezTo>
                    <a:pt x="28975" y="0"/>
                    <a:pt x="14356" y="15927"/>
                    <a:pt x="3101" y="15927"/>
                  </a:cubicBezTo>
                  <a:cubicBezTo>
                    <a:pt x="2106" y="15927"/>
                    <a:pt x="1138" y="15803"/>
                    <a:pt x="201" y="15532"/>
                  </a:cubicBezTo>
                  <a:lnTo>
                    <a:pt x="0" y="16366"/>
                  </a:lnTo>
                  <a:cubicBezTo>
                    <a:pt x="1174" y="16792"/>
                    <a:pt x="2396" y="16983"/>
                    <a:pt x="3660" y="16983"/>
                  </a:cubicBezTo>
                  <a:cubicBezTo>
                    <a:pt x="14385" y="16983"/>
                    <a:pt x="28010" y="3241"/>
                    <a:pt x="38713" y="3241"/>
                  </a:cubicBezTo>
                  <a:cubicBezTo>
                    <a:pt x="39974" y="3241"/>
                    <a:pt x="41194" y="3431"/>
                    <a:pt x="42364" y="3857"/>
                  </a:cubicBezTo>
                  <a:cubicBezTo>
                    <a:pt x="42631" y="2690"/>
                    <a:pt x="42864" y="1522"/>
                    <a:pt x="43131" y="388"/>
                  </a:cubicBezTo>
                  <a:cubicBezTo>
                    <a:pt x="42199" y="122"/>
                    <a:pt x="41237" y="0"/>
                    <a:pt x="4025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12" name="Google Shape;212;p10"/>
            <p:cNvSpPr/>
            <p:nvPr/>
          </p:nvSpPr>
          <p:spPr>
            <a:xfrm rot="10696055" flipH="1">
              <a:off x="-223602" y="3793647"/>
              <a:ext cx="5957695" cy="2082833"/>
            </a:xfrm>
            <a:custGeom>
              <a:avLst/>
              <a:gdLst/>
              <a:ahLst/>
              <a:cxnLst/>
              <a:rect l="l" t="t" r="r" b="b"/>
              <a:pathLst>
                <a:path w="42531" h="14869" extrusionOk="0">
                  <a:moveTo>
                    <a:pt x="38901" y="1"/>
                  </a:moveTo>
                  <a:cubicBezTo>
                    <a:pt x="28187" y="1"/>
                    <a:pt x="14542" y="13760"/>
                    <a:pt x="3806" y="13760"/>
                  </a:cubicBezTo>
                  <a:cubicBezTo>
                    <a:pt x="2550" y="13760"/>
                    <a:pt x="1334" y="13572"/>
                    <a:pt x="167" y="13152"/>
                  </a:cubicBezTo>
                  <a:cubicBezTo>
                    <a:pt x="134" y="13419"/>
                    <a:pt x="67" y="13685"/>
                    <a:pt x="1" y="13986"/>
                  </a:cubicBezTo>
                  <a:cubicBezTo>
                    <a:pt x="1406" y="14601"/>
                    <a:pt x="2885" y="14869"/>
                    <a:pt x="4422" y="14869"/>
                  </a:cubicBezTo>
                  <a:cubicBezTo>
                    <a:pt x="14578" y="14869"/>
                    <a:pt x="27220" y="3185"/>
                    <a:pt x="37361" y="3185"/>
                  </a:cubicBezTo>
                  <a:cubicBezTo>
                    <a:pt x="38903" y="3185"/>
                    <a:pt x="40388" y="3456"/>
                    <a:pt x="41797" y="4079"/>
                  </a:cubicBezTo>
                  <a:lnTo>
                    <a:pt x="42531" y="609"/>
                  </a:lnTo>
                  <a:cubicBezTo>
                    <a:pt x="41367" y="189"/>
                    <a:pt x="40154" y="1"/>
                    <a:pt x="3890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13" name="Google Shape;213;p10"/>
            <p:cNvSpPr/>
            <p:nvPr/>
          </p:nvSpPr>
          <p:spPr>
            <a:xfrm rot="10800000" flipH="1">
              <a:off x="-74089" y="4684619"/>
              <a:ext cx="6355009" cy="3723186"/>
            </a:xfrm>
            <a:custGeom>
              <a:avLst/>
              <a:gdLst/>
              <a:ahLst/>
              <a:cxnLst/>
              <a:rect l="l" t="t" r="r" b="b"/>
              <a:pathLst>
                <a:path w="45367" h="26579" extrusionOk="0">
                  <a:moveTo>
                    <a:pt x="45315" y="0"/>
                  </a:moveTo>
                  <a:cubicBezTo>
                    <a:pt x="32084" y="0"/>
                    <a:pt x="13418" y="25719"/>
                    <a:pt x="227" y="25719"/>
                  </a:cubicBezTo>
                  <a:cubicBezTo>
                    <a:pt x="218" y="25719"/>
                    <a:pt x="210" y="25719"/>
                    <a:pt x="201" y="25719"/>
                  </a:cubicBezTo>
                  <a:cubicBezTo>
                    <a:pt x="134" y="25986"/>
                    <a:pt x="68" y="26252"/>
                    <a:pt x="1" y="26553"/>
                  </a:cubicBezTo>
                  <a:cubicBezTo>
                    <a:pt x="241" y="26570"/>
                    <a:pt x="483" y="26578"/>
                    <a:pt x="727" y="26578"/>
                  </a:cubicBezTo>
                  <a:cubicBezTo>
                    <a:pt x="13512" y="26578"/>
                    <a:pt x="31155" y="3444"/>
                    <a:pt x="43908" y="3444"/>
                  </a:cubicBezTo>
                  <a:cubicBezTo>
                    <a:pt x="44151" y="3444"/>
                    <a:pt x="44393" y="3452"/>
                    <a:pt x="44633" y="3469"/>
                  </a:cubicBezTo>
                  <a:lnTo>
                    <a:pt x="45367" y="0"/>
                  </a:lnTo>
                  <a:cubicBezTo>
                    <a:pt x="45350" y="0"/>
                    <a:pt x="45332" y="0"/>
                    <a:pt x="4531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spTree>
    <p:extLst>
      <p:ext uri="{BB962C8B-B14F-4D97-AF65-F5344CB8AC3E}">
        <p14:creationId xmlns:p14="http://schemas.microsoft.com/office/powerpoint/2010/main" val="9985682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2">
  <p:cSld name="Title only  2">
    <p:spTree>
      <p:nvGrpSpPr>
        <p:cNvPr id="1" name="Shape 304"/>
        <p:cNvGrpSpPr/>
        <p:nvPr/>
      </p:nvGrpSpPr>
      <p:grpSpPr>
        <a:xfrm>
          <a:off x="0" y="0"/>
          <a:ext cx="0" cy="0"/>
          <a:chOff x="0" y="0"/>
          <a:chExt cx="0" cy="0"/>
        </a:xfrm>
      </p:grpSpPr>
      <p:sp>
        <p:nvSpPr>
          <p:cNvPr id="305" name="Google Shape;305;p15"/>
          <p:cNvSpPr txBox="1">
            <a:spLocks noGrp="1"/>
          </p:cNvSpPr>
          <p:nvPr>
            <p:ph type="title"/>
          </p:nvPr>
        </p:nvSpPr>
        <p:spPr>
          <a:xfrm>
            <a:off x="1297200" y="382900"/>
            <a:ext cx="9597600" cy="985200"/>
          </a:xfrm>
          <a:prstGeom prst="rect">
            <a:avLst/>
          </a:prstGeom>
        </p:spPr>
        <p:txBody>
          <a:bodyPr spcFirstLastPara="1" wrap="square" lIns="121705" tIns="121705" rIns="121705" bIns="121705" anchor="ctr" anchorCtr="0">
            <a:noAutofit/>
          </a:bodyPr>
          <a:lstStyle>
            <a:lvl1pPr lvl="0" rtl="0">
              <a:spcBef>
                <a:spcPts val="0"/>
              </a:spcBef>
              <a:spcAft>
                <a:spcPts val="0"/>
              </a:spcAft>
              <a:buSzPts val="3600"/>
              <a:buNone/>
              <a:defRPr b="0">
                <a:solidFill>
                  <a:schemeClr val="dk1"/>
                </a:solidFill>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grpSp>
        <p:nvGrpSpPr>
          <p:cNvPr id="306" name="Google Shape;306;p15"/>
          <p:cNvGrpSpPr/>
          <p:nvPr/>
        </p:nvGrpSpPr>
        <p:grpSpPr>
          <a:xfrm rot="5677241">
            <a:off x="4267054" y="684664"/>
            <a:ext cx="2976099" cy="12629098"/>
            <a:chOff x="-854468" y="-99568"/>
            <a:chExt cx="1827367" cy="5342630"/>
          </a:xfrm>
        </p:grpSpPr>
        <p:sp>
          <p:nvSpPr>
            <p:cNvPr id="307" name="Google Shape;307;p15"/>
            <p:cNvSpPr/>
            <p:nvPr/>
          </p:nvSpPr>
          <p:spPr>
            <a:xfrm rot="-5189231" flipH="1">
              <a:off x="-2968376" y="2191678"/>
              <a:ext cx="5260103" cy="711328"/>
            </a:xfrm>
            <a:custGeom>
              <a:avLst/>
              <a:gdLst/>
              <a:ahLst/>
              <a:cxnLst/>
              <a:rect l="l" t="t" r="r" b="b"/>
              <a:pathLst>
                <a:path w="48502" h="12299" extrusionOk="0">
                  <a:moveTo>
                    <a:pt x="10245" y="0"/>
                  </a:moveTo>
                  <a:cubicBezTo>
                    <a:pt x="6831" y="0"/>
                    <a:pt x="3417" y="1277"/>
                    <a:pt x="0" y="4763"/>
                  </a:cubicBezTo>
                  <a:lnTo>
                    <a:pt x="0" y="7532"/>
                  </a:lnTo>
                  <a:cubicBezTo>
                    <a:pt x="3419" y="4042"/>
                    <a:pt x="6837" y="2765"/>
                    <a:pt x="10253" y="2765"/>
                  </a:cubicBezTo>
                  <a:cubicBezTo>
                    <a:pt x="19587" y="2765"/>
                    <a:pt x="28915" y="12298"/>
                    <a:pt x="38249" y="12298"/>
                  </a:cubicBezTo>
                  <a:cubicBezTo>
                    <a:pt x="41666" y="12298"/>
                    <a:pt x="45083" y="11021"/>
                    <a:pt x="48502" y="7532"/>
                  </a:cubicBezTo>
                  <a:lnTo>
                    <a:pt x="48502" y="4763"/>
                  </a:lnTo>
                  <a:cubicBezTo>
                    <a:pt x="45080" y="8262"/>
                    <a:pt x="41660" y="9543"/>
                    <a:pt x="38241" y="9543"/>
                  </a:cubicBezTo>
                  <a:cubicBezTo>
                    <a:pt x="28907" y="9543"/>
                    <a:pt x="19579" y="0"/>
                    <a:pt x="102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08" name="Google Shape;308;p15"/>
            <p:cNvSpPr/>
            <p:nvPr/>
          </p:nvSpPr>
          <p:spPr>
            <a:xfrm rot="-5189231" flipH="1">
              <a:off x="-2808760" y="2201477"/>
              <a:ext cx="5260103" cy="711328"/>
            </a:xfrm>
            <a:custGeom>
              <a:avLst/>
              <a:gdLst/>
              <a:ahLst/>
              <a:cxnLst/>
              <a:rect l="l" t="t" r="r" b="b"/>
              <a:pathLst>
                <a:path w="48502" h="12299" extrusionOk="0">
                  <a:moveTo>
                    <a:pt x="10253" y="0"/>
                  </a:moveTo>
                  <a:cubicBezTo>
                    <a:pt x="6837" y="0"/>
                    <a:pt x="3419" y="1277"/>
                    <a:pt x="0" y="4767"/>
                  </a:cubicBezTo>
                  <a:lnTo>
                    <a:pt x="0" y="7535"/>
                  </a:lnTo>
                  <a:cubicBezTo>
                    <a:pt x="3422" y="4036"/>
                    <a:pt x="6842" y="2756"/>
                    <a:pt x="10261" y="2756"/>
                  </a:cubicBezTo>
                  <a:cubicBezTo>
                    <a:pt x="19595" y="2756"/>
                    <a:pt x="28923" y="12299"/>
                    <a:pt x="38257" y="12299"/>
                  </a:cubicBezTo>
                  <a:cubicBezTo>
                    <a:pt x="41671" y="12299"/>
                    <a:pt x="45086" y="11022"/>
                    <a:pt x="48502" y="7535"/>
                  </a:cubicBezTo>
                  <a:lnTo>
                    <a:pt x="48502" y="4767"/>
                  </a:lnTo>
                  <a:cubicBezTo>
                    <a:pt x="45083" y="8256"/>
                    <a:pt x="41666" y="9533"/>
                    <a:pt x="38249" y="9533"/>
                  </a:cubicBezTo>
                  <a:cubicBezTo>
                    <a:pt x="28915" y="9533"/>
                    <a:pt x="19587" y="0"/>
                    <a:pt x="1025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09" name="Google Shape;309;p15"/>
            <p:cNvSpPr/>
            <p:nvPr/>
          </p:nvSpPr>
          <p:spPr>
            <a:xfrm rot="-5189231" flipH="1">
              <a:off x="-2650269" y="2210831"/>
              <a:ext cx="5260103" cy="712080"/>
            </a:xfrm>
            <a:custGeom>
              <a:avLst/>
              <a:gdLst/>
              <a:ahLst/>
              <a:cxnLst/>
              <a:rect l="l" t="t" r="r" b="b"/>
              <a:pathLst>
                <a:path w="48502" h="12312" extrusionOk="0">
                  <a:moveTo>
                    <a:pt x="10245" y="0"/>
                  </a:moveTo>
                  <a:cubicBezTo>
                    <a:pt x="6831" y="0"/>
                    <a:pt x="3417" y="1277"/>
                    <a:pt x="0" y="4763"/>
                  </a:cubicBezTo>
                  <a:lnTo>
                    <a:pt x="0" y="7532"/>
                  </a:lnTo>
                  <a:cubicBezTo>
                    <a:pt x="3417" y="4045"/>
                    <a:pt x="6831" y="2769"/>
                    <a:pt x="10245" y="2769"/>
                  </a:cubicBezTo>
                  <a:cubicBezTo>
                    <a:pt x="19579" y="2769"/>
                    <a:pt x="28907" y="12311"/>
                    <a:pt x="38241" y="12311"/>
                  </a:cubicBezTo>
                  <a:cubicBezTo>
                    <a:pt x="41660" y="12311"/>
                    <a:pt x="45080" y="11031"/>
                    <a:pt x="48502" y="7532"/>
                  </a:cubicBezTo>
                  <a:lnTo>
                    <a:pt x="48502" y="4763"/>
                  </a:lnTo>
                  <a:cubicBezTo>
                    <a:pt x="45080" y="8262"/>
                    <a:pt x="41660" y="9543"/>
                    <a:pt x="38241" y="9543"/>
                  </a:cubicBezTo>
                  <a:cubicBezTo>
                    <a:pt x="28907" y="9543"/>
                    <a:pt x="19579" y="0"/>
                    <a:pt x="1024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10" name="Google Shape;310;p15"/>
            <p:cNvSpPr/>
            <p:nvPr/>
          </p:nvSpPr>
          <p:spPr>
            <a:xfrm rot="-5189231" flipH="1">
              <a:off x="-2490941" y="2221074"/>
              <a:ext cx="5260103" cy="711154"/>
            </a:xfrm>
            <a:custGeom>
              <a:avLst/>
              <a:gdLst/>
              <a:ahLst/>
              <a:cxnLst/>
              <a:rect l="l" t="t" r="r" b="b"/>
              <a:pathLst>
                <a:path w="48502" h="12296" extrusionOk="0">
                  <a:moveTo>
                    <a:pt x="10245" y="1"/>
                  </a:moveTo>
                  <a:cubicBezTo>
                    <a:pt x="6831" y="1"/>
                    <a:pt x="3417" y="1277"/>
                    <a:pt x="0" y="4764"/>
                  </a:cubicBezTo>
                  <a:lnTo>
                    <a:pt x="0" y="7532"/>
                  </a:lnTo>
                  <a:cubicBezTo>
                    <a:pt x="3422" y="4033"/>
                    <a:pt x="6842" y="2753"/>
                    <a:pt x="10261" y="2753"/>
                  </a:cubicBezTo>
                  <a:cubicBezTo>
                    <a:pt x="19595" y="2753"/>
                    <a:pt x="28923" y="12295"/>
                    <a:pt x="38257" y="12295"/>
                  </a:cubicBezTo>
                  <a:cubicBezTo>
                    <a:pt x="41671" y="12295"/>
                    <a:pt x="45086" y="11019"/>
                    <a:pt x="48502" y="7532"/>
                  </a:cubicBezTo>
                  <a:lnTo>
                    <a:pt x="48502" y="4764"/>
                  </a:lnTo>
                  <a:cubicBezTo>
                    <a:pt x="45080" y="8263"/>
                    <a:pt x="41660" y="9543"/>
                    <a:pt x="38241" y="9543"/>
                  </a:cubicBezTo>
                  <a:cubicBezTo>
                    <a:pt x="28907" y="9543"/>
                    <a:pt x="19579" y="1"/>
                    <a:pt x="1024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11" name="Google Shape;311;p15"/>
            <p:cNvSpPr/>
            <p:nvPr/>
          </p:nvSpPr>
          <p:spPr>
            <a:xfrm rot="-5189231" flipH="1">
              <a:off x="-2332075" y="2230827"/>
              <a:ext cx="5260103" cy="711154"/>
            </a:xfrm>
            <a:custGeom>
              <a:avLst/>
              <a:gdLst/>
              <a:ahLst/>
              <a:cxnLst/>
              <a:rect l="l" t="t" r="r" b="b"/>
              <a:pathLst>
                <a:path w="48502" h="12296" extrusionOk="0">
                  <a:moveTo>
                    <a:pt x="10261" y="1"/>
                  </a:moveTo>
                  <a:cubicBezTo>
                    <a:pt x="6842" y="1"/>
                    <a:pt x="3422" y="1281"/>
                    <a:pt x="0" y="4780"/>
                  </a:cubicBezTo>
                  <a:lnTo>
                    <a:pt x="0" y="7516"/>
                  </a:lnTo>
                  <a:cubicBezTo>
                    <a:pt x="3417" y="4029"/>
                    <a:pt x="6831" y="2753"/>
                    <a:pt x="10245" y="2753"/>
                  </a:cubicBezTo>
                  <a:cubicBezTo>
                    <a:pt x="19579" y="2753"/>
                    <a:pt x="28907" y="12295"/>
                    <a:pt x="38241" y="12295"/>
                  </a:cubicBezTo>
                  <a:cubicBezTo>
                    <a:pt x="41660" y="12295"/>
                    <a:pt x="45080" y="11015"/>
                    <a:pt x="48502" y="7516"/>
                  </a:cubicBezTo>
                  <a:lnTo>
                    <a:pt x="48502" y="4780"/>
                  </a:lnTo>
                  <a:cubicBezTo>
                    <a:pt x="45086" y="8267"/>
                    <a:pt x="41671" y="9543"/>
                    <a:pt x="38257" y="9543"/>
                  </a:cubicBezTo>
                  <a:cubicBezTo>
                    <a:pt x="28923" y="9543"/>
                    <a:pt x="19595" y="1"/>
                    <a:pt x="1026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12" name="Google Shape;312;p15"/>
            <p:cNvSpPr/>
            <p:nvPr/>
          </p:nvSpPr>
          <p:spPr>
            <a:xfrm rot="-5189231" flipH="1">
              <a:off x="-2173209" y="2240580"/>
              <a:ext cx="5260103" cy="711154"/>
            </a:xfrm>
            <a:custGeom>
              <a:avLst/>
              <a:gdLst/>
              <a:ahLst/>
              <a:cxnLst/>
              <a:rect l="l" t="t" r="r" b="b"/>
              <a:pathLst>
                <a:path w="48502" h="12296" extrusionOk="0">
                  <a:moveTo>
                    <a:pt x="10245" y="1"/>
                  </a:moveTo>
                  <a:cubicBezTo>
                    <a:pt x="6831" y="1"/>
                    <a:pt x="3417" y="1277"/>
                    <a:pt x="0" y="4764"/>
                  </a:cubicBezTo>
                  <a:lnTo>
                    <a:pt x="0" y="7532"/>
                  </a:lnTo>
                  <a:cubicBezTo>
                    <a:pt x="3422" y="4033"/>
                    <a:pt x="6842" y="2753"/>
                    <a:pt x="10261" y="2753"/>
                  </a:cubicBezTo>
                  <a:cubicBezTo>
                    <a:pt x="19595" y="2753"/>
                    <a:pt x="28923" y="12295"/>
                    <a:pt x="38257" y="12295"/>
                  </a:cubicBezTo>
                  <a:cubicBezTo>
                    <a:pt x="41671" y="12295"/>
                    <a:pt x="45086" y="11019"/>
                    <a:pt x="48502" y="7532"/>
                  </a:cubicBezTo>
                  <a:lnTo>
                    <a:pt x="48502" y="4764"/>
                  </a:lnTo>
                  <a:cubicBezTo>
                    <a:pt x="45080" y="8263"/>
                    <a:pt x="41660" y="9543"/>
                    <a:pt x="38241" y="9543"/>
                  </a:cubicBezTo>
                  <a:cubicBezTo>
                    <a:pt x="28907" y="9543"/>
                    <a:pt x="19579" y="1"/>
                    <a:pt x="1024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sp>
        <p:nvSpPr>
          <p:cNvPr id="313" name="Google Shape;313;p15"/>
          <p:cNvSpPr/>
          <p:nvPr/>
        </p:nvSpPr>
        <p:spPr>
          <a:xfrm rot="-5400000">
            <a:off x="10776623" y="365408"/>
            <a:ext cx="489715" cy="511220"/>
          </a:xfrm>
          <a:custGeom>
            <a:avLst/>
            <a:gdLst/>
            <a:ahLst/>
            <a:cxnLst/>
            <a:rect l="l" t="t" r="r" b="b"/>
            <a:pathLst>
              <a:path w="13162" h="13740" extrusionOk="0">
                <a:moveTo>
                  <a:pt x="4894" y="1"/>
                </a:moveTo>
                <a:lnTo>
                  <a:pt x="4286" y="4742"/>
                </a:lnTo>
                <a:lnTo>
                  <a:pt x="1" y="6931"/>
                </a:lnTo>
                <a:lnTo>
                  <a:pt x="4347" y="8998"/>
                </a:lnTo>
                <a:lnTo>
                  <a:pt x="5107" y="13739"/>
                </a:lnTo>
                <a:lnTo>
                  <a:pt x="8390" y="10244"/>
                </a:lnTo>
                <a:lnTo>
                  <a:pt x="13162" y="10973"/>
                </a:lnTo>
                <a:lnTo>
                  <a:pt x="13162" y="10973"/>
                </a:lnTo>
                <a:lnTo>
                  <a:pt x="10852" y="6779"/>
                </a:lnTo>
                <a:lnTo>
                  <a:pt x="13010" y="2493"/>
                </a:lnTo>
                <a:lnTo>
                  <a:pt x="8299" y="3375"/>
                </a:lnTo>
                <a:lnTo>
                  <a:pt x="4894" y="1"/>
                </a:ln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314" name="Google Shape;314;p15"/>
          <p:cNvSpPr/>
          <p:nvPr/>
        </p:nvSpPr>
        <p:spPr>
          <a:xfrm rot="-5400000">
            <a:off x="11812087" y="2946228"/>
            <a:ext cx="323827" cy="317190"/>
          </a:xfrm>
          <a:custGeom>
            <a:avLst/>
            <a:gdLst/>
            <a:ahLst/>
            <a:cxnLst/>
            <a:rect l="l" t="t" r="r" b="b"/>
            <a:pathLst>
              <a:path w="7417" h="7265" extrusionOk="0">
                <a:moveTo>
                  <a:pt x="5593" y="0"/>
                </a:moveTo>
                <a:lnTo>
                  <a:pt x="3405" y="1429"/>
                </a:lnTo>
                <a:lnTo>
                  <a:pt x="1003" y="426"/>
                </a:lnTo>
                <a:lnTo>
                  <a:pt x="1672" y="2948"/>
                </a:lnTo>
                <a:lnTo>
                  <a:pt x="0" y="4924"/>
                </a:lnTo>
                <a:lnTo>
                  <a:pt x="2584" y="5046"/>
                </a:lnTo>
                <a:lnTo>
                  <a:pt x="3952" y="7265"/>
                </a:lnTo>
                <a:lnTo>
                  <a:pt x="4864" y="4863"/>
                </a:lnTo>
                <a:lnTo>
                  <a:pt x="7417" y="4255"/>
                </a:lnTo>
                <a:lnTo>
                  <a:pt x="5380" y="2614"/>
                </a:lnTo>
                <a:lnTo>
                  <a:pt x="5593" y="0"/>
                </a:ln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315" name="Google Shape;315;p15"/>
          <p:cNvSpPr/>
          <p:nvPr/>
        </p:nvSpPr>
        <p:spPr>
          <a:xfrm rot="-5033737">
            <a:off x="121775" y="5973988"/>
            <a:ext cx="489727" cy="512387"/>
          </a:xfrm>
          <a:custGeom>
            <a:avLst/>
            <a:gdLst/>
            <a:ahLst/>
            <a:cxnLst/>
            <a:rect l="l" t="t" r="r" b="b"/>
            <a:pathLst>
              <a:path w="13162" h="13771" extrusionOk="0">
                <a:moveTo>
                  <a:pt x="4894" y="1"/>
                </a:moveTo>
                <a:lnTo>
                  <a:pt x="4286" y="4773"/>
                </a:lnTo>
                <a:lnTo>
                  <a:pt x="0" y="6962"/>
                </a:lnTo>
                <a:lnTo>
                  <a:pt x="4347" y="9028"/>
                </a:lnTo>
                <a:lnTo>
                  <a:pt x="5107" y="13770"/>
                </a:lnTo>
                <a:lnTo>
                  <a:pt x="8420" y="10275"/>
                </a:lnTo>
                <a:lnTo>
                  <a:pt x="13162" y="11004"/>
                </a:lnTo>
                <a:lnTo>
                  <a:pt x="10852" y="6779"/>
                </a:lnTo>
                <a:lnTo>
                  <a:pt x="13010" y="2493"/>
                </a:lnTo>
                <a:lnTo>
                  <a:pt x="8298" y="3405"/>
                </a:lnTo>
                <a:lnTo>
                  <a:pt x="4894" y="1"/>
                </a:ln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316" name="Google Shape;316;p15"/>
          <p:cNvSpPr/>
          <p:nvPr/>
        </p:nvSpPr>
        <p:spPr>
          <a:xfrm rot="-5400000">
            <a:off x="441716" y="282356"/>
            <a:ext cx="430008" cy="420708"/>
          </a:xfrm>
          <a:custGeom>
            <a:avLst/>
            <a:gdLst/>
            <a:ahLst/>
            <a:cxnLst/>
            <a:rect l="l" t="t" r="r" b="b"/>
            <a:pathLst>
              <a:path w="9849" h="9636" extrusionOk="0">
                <a:moveTo>
                  <a:pt x="7447" y="0"/>
                </a:moveTo>
                <a:lnTo>
                  <a:pt x="4560" y="1854"/>
                </a:lnTo>
                <a:lnTo>
                  <a:pt x="1368" y="547"/>
                </a:lnTo>
                <a:lnTo>
                  <a:pt x="2250" y="3860"/>
                </a:lnTo>
                <a:lnTo>
                  <a:pt x="0" y="6505"/>
                </a:lnTo>
                <a:lnTo>
                  <a:pt x="3435" y="6687"/>
                </a:lnTo>
                <a:lnTo>
                  <a:pt x="5259" y="9636"/>
                </a:lnTo>
                <a:lnTo>
                  <a:pt x="6505" y="6414"/>
                </a:lnTo>
                <a:lnTo>
                  <a:pt x="9849" y="5623"/>
                </a:lnTo>
                <a:lnTo>
                  <a:pt x="7174" y="3435"/>
                </a:lnTo>
                <a:lnTo>
                  <a:pt x="7447" y="0"/>
                </a:ln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317" name="Google Shape;317;p15"/>
          <p:cNvSpPr/>
          <p:nvPr/>
        </p:nvSpPr>
        <p:spPr>
          <a:xfrm rot="-5033965">
            <a:off x="7333631" y="6325774"/>
            <a:ext cx="430013" cy="419404"/>
          </a:xfrm>
          <a:custGeom>
            <a:avLst/>
            <a:gdLst/>
            <a:ahLst/>
            <a:cxnLst/>
            <a:rect l="l" t="t" r="r" b="b"/>
            <a:pathLst>
              <a:path w="9849" h="9606" extrusionOk="0">
                <a:moveTo>
                  <a:pt x="7448" y="1"/>
                </a:moveTo>
                <a:lnTo>
                  <a:pt x="4560" y="1855"/>
                </a:lnTo>
                <a:lnTo>
                  <a:pt x="1369" y="548"/>
                </a:lnTo>
                <a:lnTo>
                  <a:pt x="2250" y="3861"/>
                </a:lnTo>
                <a:lnTo>
                  <a:pt x="1" y="6475"/>
                </a:lnTo>
                <a:lnTo>
                  <a:pt x="3435" y="6688"/>
                </a:lnTo>
                <a:lnTo>
                  <a:pt x="5229" y="9606"/>
                </a:lnTo>
                <a:lnTo>
                  <a:pt x="6475" y="6414"/>
                </a:lnTo>
                <a:lnTo>
                  <a:pt x="9849" y="5593"/>
                </a:lnTo>
                <a:lnTo>
                  <a:pt x="7174" y="3435"/>
                </a:lnTo>
                <a:lnTo>
                  <a:pt x="7448" y="1"/>
                </a:ln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318" name="Google Shape;318;p15"/>
          <p:cNvSpPr/>
          <p:nvPr/>
        </p:nvSpPr>
        <p:spPr>
          <a:xfrm rot="-5033965">
            <a:off x="10988111" y="7471886"/>
            <a:ext cx="212365" cy="207082"/>
          </a:xfrm>
          <a:custGeom>
            <a:avLst/>
            <a:gdLst/>
            <a:ahLst/>
            <a:cxnLst/>
            <a:rect l="l" t="t" r="r" b="b"/>
            <a:pathLst>
              <a:path w="4864" h="4743" extrusionOk="0">
                <a:moveTo>
                  <a:pt x="3679" y="0"/>
                </a:moveTo>
                <a:lnTo>
                  <a:pt x="2250" y="912"/>
                </a:lnTo>
                <a:lnTo>
                  <a:pt x="700" y="274"/>
                </a:lnTo>
                <a:lnTo>
                  <a:pt x="1125" y="1915"/>
                </a:lnTo>
                <a:lnTo>
                  <a:pt x="1" y="3192"/>
                </a:lnTo>
                <a:lnTo>
                  <a:pt x="1703" y="3283"/>
                </a:lnTo>
                <a:lnTo>
                  <a:pt x="2584" y="4742"/>
                </a:lnTo>
                <a:lnTo>
                  <a:pt x="3192" y="3162"/>
                </a:lnTo>
                <a:lnTo>
                  <a:pt x="4864" y="2766"/>
                </a:lnTo>
                <a:lnTo>
                  <a:pt x="3527" y="1703"/>
                </a:lnTo>
                <a:lnTo>
                  <a:pt x="3679" y="0"/>
                </a:ln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319" name="Google Shape;319;p15"/>
          <p:cNvSpPr/>
          <p:nvPr/>
        </p:nvSpPr>
        <p:spPr>
          <a:xfrm rot="-5033965">
            <a:off x="3430365" y="6776920"/>
            <a:ext cx="212365" cy="207082"/>
          </a:xfrm>
          <a:custGeom>
            <a:avLst/>
            <a:gdLst/>
            <a:ahLst/>
            <a:cxnLst/>
            <a:rect l="l" t="t" r="r" b="b"/>
            <a:pathLst>
              <a:path w="4864" h="4743" extrusionOk="0">
                <a:moveTo>
                  <a:pt x="3679" y="0"/>
                </a:moveTo>
                <a:lnTo>
                  <a:pt x="2250" y="912"/>
                </a:lnTo>
                <a:lnTo>
                  <a:pt x="700" y="274"/>
                </a:lnTo>
                <a:lnTo>
                  <a:pt x="1125" y="1915"/>
                </a:lnTo>
                <a:lnTo>
                  <a:pt x="1" y="3192"/>
                </a:lnTo>
                <a:lnTo>
                  <a:pt x="1703" y="3283"/>
                </a:lnTo>
                <a:lnTo>
                  <a:pt x="2584" y="4742"/>
                </a:lnTo>
                <a:lnTo>
                  <a:pt x="3192" y="3162"/>
                </a:lnTo>
                <a:lnTo>
                  <a:pt x="4864" y="2766"/>
                </a:lnTo>
                <a:lnTo>
                  <a:pt x="3527" y="1703"/>
                </a:lnTo>
                <a:lnTo>
                  <a:pt x="3679" y="0"/>
                </a:ln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320" name="Google Shape;320;p15"/>
          <p:cNvSpPr/>
          <p:nvPr/>
        </p:nvSpPr>
        <p:spPr>
          <a:xfrm rot="-5400000">
            <a:off x="82553" y="3270395"/>
            <a:ext cx="323827" cy="317190"/>
          </a:xfrm>
          <a:custGeom>
            <a:avLst/>
            <a:gdLst/>
            <a:ahLst/>
            <a:cxnLst/>
            <a:rect l="l" t="t" r="r" b="b"/>
            <a:pathLst>
              <a:path w="7417" h="7265" extrusionOk="0">
                <a:moveTo>
                  <a:pt x="5593" y="0"/>
                </a:moveTo>
                <a:lnTo>
                  <a:pt x="3405" y="1429"/>
                </a:lnTo>
                <a:lnTo>
                  <a:pt x="1003" y="426"/>
                </a:lnTo>
                <a:lnTo>
                  <a:pt x="1672" y="2948"/>
                </a:lnTo>
                <a:lnTo>
                  <a:pt x="0" y="4924"/>
                </a:lnTo>
                <a:lnTo>
                  <a:pt x="2584" y="5046"/>
                </a:lnTo>
                <a:lnTo>
                  <a:pt x="3952" y="7265"/>
                </a:lnTo>
                <a:lnTo>
                  <a:pt x="4864" y="4863"/>
                </a:lnTo>
                <a:lnTo>
                  <a:pt x="7417" y="4255"/>
                </a:lnTo>
                <a:lnTo>
                  <a:pt x="5380" y="2614"/>
                </a:lnTo>
                <a:lnTo>
                  <a:pt x="5593" y="0"/>
                </a:ln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321" name="Google Shape;321;p15"/>
          <p:cNvSpPr/>
          <p:nvPr/>
        </p:nvSpPr>
        <p:spPr>
          <a:xfrm rot="-5033965">
            <a:off x="11285165" y="5882820"/>
            <a:ext cx="212365" cy="207082"/>
          </a:xfrm>
          <a:custGeom>
            <a:avLst/>
            <a:gdLst/>
            <a:ahLst/>
            <a:cxnLst/>
            <a:rect l="l" t="t" r="r" b="b"/>
            <a:pathLst>
              <a:path w="4864" h="4743" extrusionOk="0">
                <a:moveTo>
                  <a:pt x="3679" y="0"/>
                </a:moveTo>
                <a:lnTo>
                  <a:pt x="2250" y="912"/>
                </a:lnTo>
                <a:lnTo>
                  <a:pt x="700" y="274"/>
                </a:lnTo>
                <a:lnTo>
                  <a:pt x="1125" y="1915"/>
                </a:lnTo>
                <a:lnTo>
                  <a:pt x="1" y="3192"/>
                </a:lnTo>
                <a:lnTo>
                  <a:pt x="1703" y="3283"/>
                </a:lnTo>
                <a:lnTo>
                  <a:pt x="2584" y="4742"/>
                </a:lnTo>
                <a:lnTo>
                  <a:pt x="3192" y="3162"/>
                </a:lnTo>
                <a:lnTo>
                  <a:pt x="4864" y="2766"/>
                </a:lnTo>
                <a:lnTo>
                  <a:pt x="3527" y="1703"/>
                </a:lnTo>
                <a:lnTo>
                  <a:pt x="3679" y="0"/>
                </a:ln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Tree>
    <p:extLst>
      <p:ext uri="{BB962C8B-B14F-4D97-AF65-F5344CB8AC3E}">
        <p14:creationId xmlns:p14="http://schemas.microsoft.com/office/powerpoint/2010/main" val="15417198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1A5F441-BA27-4D1A-9A13-05155C41393D}"/>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073B6E29-430C-420B-9D34-8C89DDCCBE71}"/>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799E9B79-96D2-4483-AF4F-F41232FE2D62}"/>
              </a:ext>
            </a:extLst>
          </p:cNvPr>
          <p:cNvSpPr>
            <a:spLocks noGrp="1"/>
          </p:cNvSpPr>
          <p:nvPr>
            <p:ph type="dt" sz="half" idx="10"/>
          </p:nvPr>
        </p:nvSpPr>
        <p:spPr>
          <a:xfrm>
            <a:off x="838200" y="6356350"/>
            <a:ext cx="2743200" cy="365125"/>
          </a:xfrm>
          <a:prstGeom prst="rect">
            <a:avLst/>
          </a:prstGeom>
        </p:spPr>
        <p:txBody>
          <a:bodyPr/>
          <a:lstStyle/>
          <a:p>
            <a:fld id="{E0F9E88B-0C40-48DD-878B-E748EE8BC3AD}" type="datetimeFigureOut">
              <a:rPr lang="zh-CN" altLang="en-US" smtClean="0"/>
              <a:t>2025/11/12</a:t>
            </a:fld>
            <a:endParaRPr lang="zh-CN" altLang="en-US"/>
          </a:p>
        </p:txBody>
      </p:sp>
      <p:sp>
        <p:nvSpPr>
          <p:cNvPr id="5" name="页脚占位符 4">
            <a:extLst>
              <a:ext uri="{FF2B5EF4-FFF2-40B4-BE49-F238E27FC236}">
                <a16:creationId xmlns:a16="http://schemas.microsoft.com/office/drawing/2014/main" id="{D2032C75-8AFF-422F-B434-1A2597AB965F}"/>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868089CB-2DEA-4E65-AE74-4EA2262B3E87}"/>
              </a:ext>
            </a:extLst>
          </p:cNvPr>
          <p:cNvSpPr>
            <a:spLocks noGrp="1"/>
          </p:cNvSpPr>
          <p:nvPr>
            <p:ph type="sldNum" sz="quarter" idx="12"/>
          </p:nvPr>
        </p:nvSpPr>
        <p:spPr>
          <a:xfrm>
            <a:off x="8610600" y="6356350"/>
            <a:ext cx="2743200" cy="365125"/>
          </a:xfrm>
          <a:prstGeom prst="rect">
            <a:avLst/>
          </a:prstGeom>
        </p:spPr>
        <p:txBody>
          <a:bodyPr/>
          <a:lstStyle/>
          <a:p>
            <a:fld id="{DE02FC31-9DDB-4ACC-911E-F94260E26824}" type="slidenum">
              <a:rPr lang="zh-CN" altLang="en-US" smtClean="0"/>
              <a:t>‹#›</a:t>
            </a:fld>
            <a:endParaRPr lang="zh-CN" altLang="en-US"/>
          </a:p>
        </p:txBody>
      </p:sp>
    </p:spTree>
    <p:extLst>
      <p:ext uri="{BB962C8B-B14F-4D97-AF65-F5344CB8AC3E}">
        <p14:creationId xmlns:p14="http://schemas.microsoft.com/office/powerpoint/2010/main" val="325867105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17DDC72-9CAC-4679-A980-5B3D87863C5B}"/>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85A55264-4DA0-44D2-BF6D-54373F34D903}"/>
              </a:ext>
            </a:extLst>
          </p:cNvPr>
          <p:cNvSpPr>
            <a:spLocks noGrp="1"/>
          </p:cNvSpPr>
          <p:nvPr>
            <p:ph idx="1"/>
          </p:nvPr>
        </p:nvSpPr>
        <p:spPr>
          <a:xfrm>
            <a:off x="838200" y="1825625"/>
            <a:ext cx="10515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0ACC5FAD-AFAC-4529-A734-798E41F63E45}"/>
              </a:ext>
            </a:extLst>
          </p:cNvPr>
          <p:cNvSpPr>
            <a:spLocks noGrp="1"/>
          </p:cNvSpPr>
          <p:nvPr>
            <p:ph type="dt" sz="half" idx="10"/>
          </p:nvPr>
        </p:nvSpPr>
        <p:spPr>
          <a:xfrm>
            <a:off x="838200" y="6356350"/>
            <a:ext cx="2743200" cy="365125"/>
          </a:xfrm>
          <a:prstGeom prst="rect">
            <a:avLst/>
          </a:prstGeom>
        </p:spPr>
        <p:txBody>
          <a:bodyPr/>
          <a:lstStyle/>
          <a:p>
            <a:fld id="{E0F9E88B-0C40-48DD-878B-E748EE8BC3AD}" type="datetimeFigureOut">
              <a:rPr lang="zh-CN" altLang="en-US" smtClean="0"/>
              <a:t>2025/11/12</a:t>
            </a:fld>
            <a:endParaRPr lang="zh-CN" altLang="en-US"/>
          </a:p>
        </p:txBody>
      </p:sp>
      <p:sp>
        <p:nvSpPr>
          <p:cNvPr id="5" name="页脚占位符 4">
            <a:extLst>
              <a:ext uri="{FF2B5EF4-FFF2-40B4-BE49-F238E27FC236}">
                <a16:creationId xmlns:a16="http://schemas.microsoft.com/office/drawing/2014/main" id="{46C2238F-B81F-4444-AD47-4431DF0ABCC4}"/>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2488D67F-14DB-44B4-85A1-A89E2BFC5C05}"/>
              </a:ext>
            </a:extLst>
          </p:cNvPr>
          <p:cNvSpPr>
            <a:spLocks noGrp="1"/>
          </p:cNvSpPr>
          <p:nvPr>
            <p:ph type="sldNum" sz="quarter" idx="12"/>
          </p:nvPr>
        </p:nvSpPr>
        <p:spPr>
          <a:xfrm>
            <a:off x="8610600" y="6356350"/>
            <a:ext cx="2743200" cy="365125"/>
          </a:xfrm>
          <a:prstGeom prst="rect">
            <a:avLst/>
          </a:prstGeom>
        </p:spPr>
        <p:txBody>
          <a:bodyPr/>
          <a:lstStyle/>
          <a:p>
            <a:fld id="{DE02FC31-9DDB-4ACC-911E-F94260E26824}" type="slidenum">
              <a:rPr lang="zh-CN" altLang="en-US" smtClean="0"/>
              <a:t>‹#›</a:t>
            </a:fld>
            <a:endParaRPr lang="zh-CN" altLang="en-US"/>
          </a:p>
        </p:txBody>
      </p:sp>
    </p:spTree>
    <p:extLst>
      <p:ext uri="{BB962C8B-B14F-4D97-AF65-F5344CB8AC3E}">
        <p14:creationId xmlns:p14="http://schemas.microsoft.com/office/powerpoint/2010/main" val="39107721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356350"/>
            <a:ext cx="2743200" cy="365125"/>
          </a:xfrm>
          <a:prstGeom prst="rect">
            <a:avLst/>
          </a:prstGeom>
        </p:spPr>
        <p:txBody>
          <a:bodyPr/>
          <a:lstStyle/>
          <a:p>
            <a:pPr>
              <a:defRPr/>
            </a:pPr>
            <a:endParaRPr lang="en-US" alt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pPr>
              <a:defRPr/>
            </a:pPr>
            <a:endParaRPr lang="en-US" alt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762F810F-A1B2-4F71-8ADA-2DB2A4BF3B6A}" type="slidenum">
              <a:rPr lang="en-US" altLang="en-US" smtClean="0"/>
              <a:pPr/>
              <a:t>‹#›</a:t>
            </a:fld>
            <a:endParaRPr lang="en-US" altLang="en-US"/>
          </a:p>
        </p:txBody>
      </p:sp>
      <p:sp>
        <p:nvSpPr>
          <p:cNvPr id="8" name="Rectangle 7">
            <a:extLst>
              <a:ext uri="{FF2B5EF4-FFF2-40B4-BE49-F238E27FC236}">
                <a16:creationId xmlns:a16="http://schemas.microsoft.com/office/drawing/2014/main" id="{5879649D-9E1C-4EC6-9C12-A2ACC6FEECC1}"/>
              </a:ext>
            </a:extLst>
          </p:cNvPr>
          <p:cNvSpPr/>
          <p:nvPr/>
        </p:nvSpPr>
        <p:spPr>
          <a:xfrm>
            <a:off x="335360" y="332656"/>
            <a:ext cx="11521280" cy="6192688"/>
          </a:xfrm>
          <a:prstGeom prst="rect">
            <a:avLst/>
          </a:prstGeom>
          <a:solidFill>
            <a:schemeClr val="bg1">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Graphic 8" descr="Assorted circles and squares">
            <a:extLst>
              <a:ext uri="{FF2B5EF4-FFF2-40B4-BE49-F238E27FC236}">
                <a16:creationId xmlns:a16="http://schemas.microsoft.com/office/drawing/2014/main" id="{528D3581-FF3A-4714-8BE5-C7FE140C9F8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735149" y="0"/>
            <a:ext cx="2297642" cy="2297642"/>
          </a:xfrm>
          <a:prstGeom prst="rect">
            <a:avLst/>
          </a:prstGeom>
        </p:spPr>
      </p:pic>
    </p:spTree>
    <p:extLst>
      <p:ext uri="{BB962C8B-B14F-4D97-AF65-F5344CB8AC3E}">
        <p14:creationId xmlns:p14="http://schemas.microsoft.com/office/powerpoint/2010/main" val="2293878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250" fill="hold"/>
                                        <p:tgtEl>
                                          <p:spTgt spid="9"/>
                                        </p:tgtEl>
                                        <p:attrNameLst>
                                          <p:attrName>ppt_w</p:attrName>
                                        </p:attrNameLst>
                                      </p:cBhvr>
                                      <p:tavLst>
                                        <p:tav tm="0">
                                          <p:val>
                                            <p:fltVal val="0"/>
                                          </p:val>
                                        </p:tav>
                                        <p:tav tm="100000">
                                          <p:val>
                                            <p:strVal val="#ppt_w"/>
                                          </p:val>
                                        </p:tav>
                                      </p:tavLst>
                                    </p:anim>
                                    <p:anim calcmode="lin" valueType="num">
                                      <p:cBhvr>
                                        <p:cTn id="8" dur="250" fill="hold"/>
                                        <p:tgtEl>
                                          <p:spTgt spid="9"/>
                                        </p:tgtEl>
                                        <p:attrNameLst>
                                          <p:attrName>ppt_h</p:attrName>
                                        </p:attrNameLst>
                                      </p:cBhvr>
                                      <p:tavLst>
                                        <p:tav tm="0">
                                          <p:val>
                                            <p:fltVal val="0"/>
                                          </p:val>
                                        </p:tav>
                                        <p:tav tm="100000">
                                          <p:val>
                                            <p:strVal val="#ppt_h"/>
                                          </p:val>
                                        </p:tav>
                                      </p:tavLst>
                                    </p:anim>
                                    <p:animEffect transition="in" filter="fade">
                                      <p:cBhvr>
                                        <p:cTn id="9" dur="2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E045189-0D48-4D62-ACB8-363B8B4BA823}"/>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8554B7C4-26CC-4900-9FBC-112D5FD29190}"/>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a16="http://schemas.microsoft.com/office/drawing/2014/main" id="{D515BD0D-46F8-499D-9889-44E956D44BB7}"/>
              </a:ext>
            </a:extLst>
          </p:cNvPr>
          <p:cNvSpPr>
            <a:spLocks noGrp="1"/>
          </p:cNvSpPr>
          <p:nvPr>
            <p:ph type="dt" sz="half" idx="10"/>
          </p:nvPr>
        </p:nvSpPr>
        <p:spPr>
          <a:xfrm>
            <a:off x="838200" y="6356350"/>
            <a:ext cx="2743200" cy="365125"/>
          </a:xfrm>
          <a:prstGeom prst="rect">
            <a:avLst/>
          </a:prstGeom>
        </p:spPr>
        <p:txBody>
          <a:bodyPr/>
          <a:lstStyle/>
          <a:p>
            <a:fld id="{E0F9E88B-0C40-48DD-878B-E748EE8BC3AD}" type="datetimeFigureOut">
              <a:rPr lang="zh-CN" altLang="en-US" smtClean="0"/>
              <a:t>2025/11/12</a:t>
            </a:fld>
            <a:endParaRPr lang="zh-CN" altLang="en-US"/>
          </a:p>
        </p:txBody>
      </p:sp>
      <p:sp>
        <p:nvSpPr>
          <p:cNvPr id="5" name="页脚占位符 4">
            <a:extLst>
              <a:ext uri="{FF2B5EF4-FFF2-40B4-BE49-F238E27FC236}">
                <a16:creationId xmlns:a16="http://schemas.microsoft.com/office/drawing/2014/main" id="{0533EECB-1B46-4AAF-82FA-8341E6E0EADF}"/>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09734F59-D5C9-45C0-95BB-255303990499}"/>
              </a:ext>
            </a:extLst>
          </p:cNvPr>
          <p:cNvSpPr>
            <a:spLocks noGrp="1"/>
          </p:cNvSpPr>
          <p:nvPr>
            <p:ph type="sldNum" sz="quarter" idx="12"/>
          </p:nvPr>
        </p:nvSpPr>
        <p:spPr>
          <a:xfrm>
            <a:off x="8610600" y="6356350"/>
            <a:ext cx="2743200" cy="365125"/>
          </a:xfrm>
          <a:prstGeom prst="rect">
            <a:avLst/>
          </a:prstGeom>
        </p:spPr>
        <p:txBody>
          <a:bodyPr/>
          <a:lstStyle/>
          <a:p>
            <a:fld id="{DE02FC31-9DDB-4ACC-911E-F94260E26824}" type="slidenum">
              <a:rPr lang="zh-CN" altLang="en-US" smtClean="0"/>
              <a:t>‹#›</a:t>
            </a:fld>
            <a:endParaRPr lang="zh-CN" altLang="en-US"/>
          </a:p>
        </p:txBody>
      </p:sp>
    </p:spTree>
    <p:extLst>
      <p:ext uri="{BB962C8B-B14F-4D97-AF65-F5344CB8AC3E}">
        <p14:creationId xmlns:p14="http://schemas.microsoft.com/office/powerpoint/2010/main" val="10031022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8402147-91C0-4202-A049-8C26C3614276}"/>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44F78434-07FA-4018-98AF-2DFF55D695F0}"/>
              </a:ext>
            </a:extLst>
          </p:cNvPr>
          <p:cNvSpPr>
            <a:spLocks noGrp="1"/>
          </p:cNvSpPr>
          <p:nvPr>
            <p:ph sz="half" idx="1"/>
          </p:nvPr>
        </p:nvSpPr>
        <p:spPr>
          <a:xfrm>
            <a:off x="838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a16="http://schemas.microsoft.com/office/drawing/2014/main" id="{22259499-0952-4C06-9230-F1BC6AB2BB5B}"/>
              </a:ext>
            </a:extLst>
          </p:cNvPr>
          <p:cNvSpPr>
            <a:spLocks noGrp="1"/>
          </p:cNvSpPr>
          <p:nvPr>
            <p:ph sz="half" idx="2"/>
          </p:nvPr>
        </p:nvSpPr>
        <p:spPr>
          <a:xfrm>
            <a:off x="6172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id="{DF4CBE8A-F31A-4FC1-B01E-5B40266B33AF}"/>
              </a:ext>
            </a:extLst>
          </p:cNvPr>
          <p:cNvSpPr>
            <a:spLocks noGrp="1"/>
          </p:cNvSpPr>
          <p:nvPr>
            <p:ph type="dt" sz="half" idx="10"/>
          </p:nvPr>
        </p:nvSpPr>
        <p:spPr>
          <a:xfrm>
            <a:off x="838200" y="6356350"/>
            <a:ext cx="2743200" cy="365125"/>
          </a:xfrm>
          <a:prstGeom prst="rect">
            <a:avLst/>
          </a:prstGeom>
        </p:spPr>
        <p:txBody>
          <a:bodyPr/>
          <a:lstStyle/>
          <a:p>
            <a:fld id="{E0F9E88B-0C40-48DD-878B-E748EE8BC3AD}" type="datetimeFigureOut">
              <a:rPr lang="zh-CN" altLang="en-US" smtClean="0"/>
              <a:t>2025/11/12</a:t>
            </a:fld>
            <a:endParaRPr lang="zh-CN" altLang="en-US"/>
          </a:p>
        </p:txBody>
      </p:sp>
      <p:sp>
        <p:nvSpPr>
          <p:cNvPr id="6" name="页脚占位符 5">
            <a:extLst>
              <a:ext uri="{FF2B5EF4-FFF2-40B4-BE49-F238E27FC236}">
                <a16:creationId xmlns:a16="http://schemas.microsoft.com/office/drawing/2014/main" id="{A69E9106-A51D-41B8-A6DD-3B370CB9EB57}"/>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277E40EC-35A1-4918-88F4-ED2B2A941F01}"/>
              </a:ext>
            </a:extLst>
          </p:cNvPr>
          <p:cNvSpPr>
            <a:spLocks noGrp="1"/>
          </p:cNvSpPr>
          <p:nvPr>
            <p:ph type="sldNum" sz="quarter" idx="12"/>
          </p:nvPr>
        </p:nvSpPr>
        <p:spPr>
          <a:xfrm>
            <a:off x="8610600" y="6356350"/>
            <a:ext cx="2743200" cy="365125"/>
          </a:xfrm>
          <a:prstGeom prst="rect">
            <a:avLst/>
          </a:prstGeom>
        </p:spPr>
        <p:txBody>
          <a:bodyPr/>
          <a:lstStyle/>
          <a:p>
            <a:fld id="{DE02FC31-9DDB-4ACC-911E-F94260E26824}" type="slidenum">
              <a:rPr lang="zh-CN" altLang="en-US" smtClean="0"/>
              <a:t>‹#›</a:t>
            </a:fld>
            <a:endParaRPr lang="zh-CN" altLang="en-US"/>
          </a:p>
        </p:txBody>
      </p:sp>
    </p:spTree>
    <p:extLst>
      <p:ext uri="{BB962C8B-B14F-4D97-AF65-F5344CB8AC3E}">
        <p14:creationId xmlns:p14="http://schemas.microsoft.com/office/powerpoint/2010/main" val="356092565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4EFEC4A-A03A-40EF-91D3-06CEC80986CF}"/>
              </a:ext>
            </a:extLst>
          </p:cNvPr>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9F2FD8B1-E238-45FA-AE19-BCA2CFC7F73F}"/>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a16="http://schemas.microsoft.com/office/drawing/2014/main" id="{E251CD6C-C740-47E9-BB94-1AB87710DCFF}"/>
              </a:ext>
            </a:extLst>
          </p:cNvPr>
          <p:cNvSpPr>
            <a:spLocks noGrp="1"/>
          </p:cNvSpPr>
          <p:nvPr>
            <p:ph sz="half" idx="2"/>
          </p:nvPr>
        </p:nvSpPr>
        <p:spPr>
          <a:xfrm>
            <a:off x="839788" y="2505075"/>
            <a:ext cx="5157787"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id="{030E742E-9501-4526-8000-C57F5B2BB4EE}"/>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a16="http://schemas.microsoft.com/office/drawing/2014/main" id="{92F3933A-FA1B-4BA6-BECD-B9F4FDF61BE1}"/>
              </a:ext>
            </a:extLst>
          </p:cNvPr>
          <p:cNvSpPr>
            <a:spLocks noGrp="1"/>
          </p:cNvSpPr>
          <p:nvPr>
            <p:ph sz="quarter" idx="4"/>
          </p:nvPr>
        </p:nvSpPr>
        <p:spPr>
          <a:xfrm>
            <a:off x="6172200" y="2505075"/>
            <a:ext cx="5183188"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id="{3AEB09E3-F9BF-4169-93BD-31EE046D2A5B}"/>
              </a:ext>
            </a:extLst>
          </p:cNvPr>
          <p:cNvSpPr>
            <a:spLocks noGrp="1"/>
          </p:cNvSpPr>
          <p:nvPr>
            <p:ph type="dt" sz="half" idx="10"/>
          </p:nvPr>
        </p:nvSpPr>
        <p:spPr>
          <a:xfrm>
            <a:off x="838200" y="6356350"/>
            <a:ext cx="2743200" cy="365125"/>
          </a:xfrm>
          <a:prstGeom prst="rect">
            <a:avLst/>
          </a:prstGeom>
        </p:spPr>
        <p:txBody>
          <a:bodyPr/>
          <a:lstStyle/>
          <a:p>
            <a:fld id="{E0F9E88B-0C40-48DD-878B-E748EE8BC3AD}" type="datetimeFigureOut">
              <a:rPr lang="zh-CN" altLang="en-US" smtClean="0"/>
              <a:t>2025/11/12</a:t>
            </a:fld>
            <a:endParaRPr lang="zh-CN" altLang="en-US"/>
          </a:p>
        </p:txBody>
      </p:sp>
      <p:sp>
        <p:nvSpPr>
          <p:cNvPr id="8" name="页脚占位符 7">
            <a:extLst>
              <a:ext uri="{FF2B5EF4-FFF2-40B4-BE49-F238E27FC236}">
                <a16:creationId xmlns:a16="http://schemas.microsoft.com/office/drawing/2014/main" id="{F88F773C-4C5F-477F-81A2-ECD9A18A4EAF}"/>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a:extLst>
              <a:ext uri="{FF2B5EF4-FFF2-40B4-BE49-F238E27FC236}">
                <a16:creationId xmlns:a16="http://schemas.microsoft.com/office/drawing/2014/main" id="{0DD10B08-662E-457B-9666-06AB86C5B323}"/>
              </a:ext>
            </a:extLst>
          </p:cNvPr>
          <p:cNvSpPr>
            <a:spLocks noGrp="1"/>
          </p:cNvSpPr>
          <p:nvPr>
            <p:ph type="sldNum" sz="quarter" idx="12"/>
          </p:nvPr>
        </p:nvSpPr>
        <p:spPr>
          <a:xfrm>
            <a:off x="8610600" y="6356350"/>
            <a:ext cx="2743200" cy="365125"/>
          </a:xfrm>
          <a:prstGeom prst="rect">
            <a:avLst/>
          </a:prstGeom>
        </p:spPr>
        <p:txBody>
          <a:bodyPr/>
          <a:lstStyle/>
          <a:p>
            <a:fld id="{DE02FC31-9DDB-4ACC-911E-F94260E26824}" type="slidenum">
              <a:rPr lang="zh-CN" altLang="en-US" smtClean="0"/>
              <a:t>‹#›</a:t>
            </a:fld>
            <a:endParaRPr lang="zh-CN" altLang="en-US"/>
          </a:p>
        </p:txBody>
      </p:sp>
    </p:spTree>
    <p:extLst>
      <p:ext uri="{BB962C8B-B14F-4D97-AF65-F5344CB8AC3E}">
        <p14:creationId xmlns:p14="http://schemas.microsoft.com/office/powerpoint/2010/main" val="216357297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0410382-258C-4B34-8FDC-BBA005AAEA87}"/>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AA7A26AA-0F94-450C-8A35-C6E1CB6254D0}"/>
              </a:ext>
            </a:extLst>
          </p:cNvPr>
          <p:cNvSpPr>
            <a:spLocks noGrp="1"/>
          </p:cNvSpPr>
          <p:nvPr>
            <p:ph type="dt" sz="half" idx="10"/>
          </p:nvPr>
        </p:nvSpPr>
        <p:spPr>
          <a:xfrm>
            <a:off x="838200" y="6356350"/>
            <a:ext cx="2743200" cy="365125"/>
          </a:xfrm>
          <a:prstGeom prst="rect">
            <a:avLst/>
          </a:prstGeom>
        </p:spPr>
        <p:txBody>
          <a:bodyPr/>
          <a:lstStyle/>
          <a:p>
            <a:fld id="{E0F9E88B-0C40-48DD-878B-E748EE8BC3AD}" type="datetimeFigureOut">
              <a:rPr lang="zh-CN" altLang="en-US" smtClean="0"/>
              <a:t>2025/11/12</a:t>
            </a:fld>
            <a:endParaRPr lang="zh-CN" altLang="en-US"/>
          </a:p>
        </p:txBody>
      </p:sp>
      <p:sp>
        <p:nvSpPr>
          <p:cNvPr id="4" name="页脚占位符 3">
            <a:extLst>
              <a:ext uri="{FF2B5EF4-FFF2-40B4-BE49-F238E27FC236}">
                <a16:creationId xmlns:a16="http://schemas.microsoft.com/office/drawing/2014/main" id="{93FBC98B-80C2-4E12-B989-13E5C19A690D}"/>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a:extLst>
              <a:ext uri="{FF2B5EF4-FFF2-40B4-BE49-F238E27FC236}">
                <a16:creationId xmlns:a16="http://schemas.microsoft.com/office/drawing/2014/main" id="{DBB137B8-05FB-4C5B-84AD-D15BD2E71B73}"/>
              </a:ext>
            </a:extLst>
          </p:cNvPr>
          <p:cNvSpPr>
            <a:spLocks noGrp="1"/>
          </p:cNvSpPr>
          <p:nvPr>
            <p:ph type="sldNum" sz="quarter" idx="12"/>
          </p:nvPr>
        </p:nvSpPr>
        <p:spPr>
          <a:xfrm>
            <a:off x="8610600" y="6356350"/>
            <a:ext cx="2743200" cy="365125"/>
          </a:xfrm>
          <a:prstGeom prst="rect">
            <a:avLst/>
          </a:prstGeom>
        </p:spPr>
        <p:txBody>
          <a:bodyPr/>
          <a:lstStyle/>
          <a:p>
            <a:fld id="{DE02FC31-9DDB-4ACC-911E-F94260E26824}" type="slidenum">
              <a:rPr lang="zh-CN" altLang="en-US" smtClean="0"/>
              <a:t>‹#›</a:t>
            </a:fld>
            <a:endParaRPr lang="zh-CN" altLang="en-US"/>
          </a:p>
        </p:txBody>
      </p:sp>
    </p:spTree>
    <p:extLst>
      <p:ext uri="{BB962C8B-B14F-4D97-AF65-F5344CB8AC3E}">
        <p14:creationId xmlns:p14="http://schemas.microsoft.com/office/powerpoint/2010/main" val="412700250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B62629FF-121F-4B3B-AE37-DDB8B1A1A2FC}"/>
              </a:ext>
            </a:extLst>
          </p:cNvPr>
          <p:cNvSpPr>
            <a:spLocks noGrp="1"/>
          </p:cNvSpPr>
          <p:nvPr>
            <p:ph type="dt" sz="half" idx="10"/>
          </p:nvPr>
        </p:nvSpPr>
        <p:spPr>
          <a:xfrm>
            <a:off x="838200" y="6356350"/>
            <a:ext cx="2743200" cy="365125"/>
          </a:xfrm>
          <a:prstGeom prst="rect">
            <a:avLst/>
          </a:prstGeom>
        </p:spPr>
        <p:txBody>
          <a:bodyPr/>
          <a:lstStyle/>
          <a:p>
            <a:fld id="{E0F9E88B-0C40-48DD-878B-E748EE8BC3AD}" type="datetimeFigureOut">
              <a:rPr lang="zh-CN" altLang="en-US" smtClean="0"/>
              <a:t>2025/11/12</a:t>
            </a:fld>
            <a:endParaRPr lang="zh-CN" altLang="en-US"/>
          </a:p>
        </p:txBody>
      </p:sp>
      <p:sp>
        <p:nvSpPr>
          <p:cNvPr id="3" name="页脚占位符 2">
            <a:extLst>
              <a:ext uri="{FF2B5EF4-FFF2-40B4-BE49-F238E27FC236}">
                <a16:creationId xmlns:a16="http://schemas.microsoft.com/office/drawing/2014/main" id="{077F2E3A-CE2D-486A-8880-48C9675BE09F}"/>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a:extLst>
              <a:ext uri="{FF2B5EF4-FFF2-40B4-BE49-F238E27FC236}">
                <a16:creationId xmlns:a16="http://schemas.microsoft.com/office/drawing/2014/main" id="{83CEEAFE-4653-4CA8-A59F-04A60C6BAD56}"/>
              </a:ext>
            </a:extLst>
          </p:cNvPr>
          <p:cNvSpPr>
            <a:spLocks noGrp="1"/>
          </p:cNvSpPr>
          <p:nvPr>
            <p:ph type="sldNum" sz="quarter" idx="12"/>
          </p:nvPr>
        </p:nvSpPr>
        <p:spPr>
          <a:xfrm>
            <a:off x="8610600" y="6356350"/>
            <a:ext cx="2743200" cy="365125"/>
          </a:xfrm>
          <a:prstGeom prst="rect">
            <a:avLst/>
          </a:prstGeom>
        </p:spPr>
        <p:txBody>
          <a:bodyPr/>
          <a:lstStyle/>
          <a:p>
            <a:fld id="{DE02FC31-9DDB-4ACC-911E-F94260E26824}" type="slidenum">
              <a:rPr lang="zh-CN" altLang="en-US" smtClean="0"/>
              <a:t>‹#›</a:t>
            </a:fld>
            <a:endParaRPr lang="zh-CN" altLang="en-US"/>
          </a:p>
        </p:txBody>
      </p:sp>
    </p:spTree>
    <p:extLst>
      <p:ext uri="{BB962C8B-B14F-4D97-AF65-F5344CB8AC3E}">
        <p14:creationId xmlns:p14="http://schemas.microsoft.com/office/powerpoint/2010/main" val="142341146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AF9F4FE-882A-47C0-8C46-B8DBF609CC5A}"/>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D9A2394E-D218-48FB-8A2F-2DD5FD6BCD83}"/>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id="{4842CA12-A78A-441C-8B00-B8B51A8F635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CDEDE3BB-C843-419D-AEC9-3A166B9F3BF0}"/>
              </a:ext>
            </a:extLst>
          </p:cNvPr>
          <p:cNvSpPr>
            <a:spLocks noGrp="1"/>
          </p:cNvSpPr>
          <p:nvPr>
            <p:ph type="dt" sz="half" idx="10"/>
          </p:nvPr>
        </p:nvSpPr>
        <p:spPr>
          <a:xfrm>
            <a:off x="838200" y="6356350"/>
            <a:ext cx="2743200" cy="365125"/>
          </a:xfrm>
          <a:prstGeom prst="rect">
            <a:avLst/>
          </a:prstGeom>
        </p:spPr>
        <p:txBody>
          <a:bodyPr/>
          <a:lstStyle/>
          <a:p>
            <a:fld id="{E0F9E88B-0C40-48DD-878B-E748EE8BC3AD}" type="datetimeFigureOut">
              <a:rPr lang="zh-CN" altLang="en-US" smtClean="0"/>
              <a:t>2025/11/12</a:t>
            </a:fld>
            <a:endParaRPr lang="zh-CN" altLang="en-US"/>
          </a:p>
        </p:txBody>
      </p:sp>
      <p:sp>
        <p:nvSpPr>
          <p:cNvPr id="6" name="页脚占位符 5">
            <a:extLst>
              <a:ext uri="{FF2B5EF4-FFF2-40B4-BE49-F238E27FC236}">
                <a16:creationId xmlns:a16="http://schemas.microsoft.com/office/drawing/2014/main" id="{94B33323-637A-4CE1-BE8F-B869193AE43A}"/>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06A6DCC8-E8F0-4C7F-9328-D5006B31A77A}"/>
              </a:ext>
            </a:extLst>
          </p:cNvPr>
          <p:cNvSpPr>
            <a:spLocks noGrp="1"/>
          </p:cNvSpPr>
          <p:nvPr>
            <p:ph type="sldNum" sz="quarter" idx="12"/>
          </p:nvPr>
        </p:nvSpPr>
        <p:spPr>
          <a:xfrm>
            <a:off x="8610600" y="6356350"/>
            <a:ext cx="2743200" cy="365125"/>
          </a:xfrm>
          <a:prstGeom prst="rect">
            <a:avLst/>
          </a:prstGeom>
        </p:spPr>
        <p:txBody>
          <a:bodyPr/>
          <a:lstStyle/>
          <a:p>
            <a:fld id="{DE02FC31-9DDB-4ACC-911E-F94260E26824}" type="slidenum">
              <a:rPr lang="zh-CN" altLang="en-US" smtClean="0"/>
              <a:t>‹#›</a:t>
            </a:fld>
            <a:endParaRPr lang="zh-CN" altLang="en-US"/>
          </a:p>
        </p:txBody>
      </p:sp>
    </p:spTree>
    <p:extLst>
      <p:ext uri="{BB962C8B-B14F-4D97-AF65-F5344CB8AC3E}">
        <p14:creationId xmlns:p14="http://schemas.microsoft.com/office/powerpoint/2010/main" val="51378089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14A90F6-AECE-47D2-A701-44DD7B6DAFD4}"/>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E277105F-0226-480E-89D0-588888F22DB5}"/>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C1A2B967-DE5D-4006-83C9-662C87D29ECB}"/>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016B451C-C81B-4840-B0CE-EBAF69C7A6E7}"/>
              </a:ext>
            </a:extLst>
          </p:cNvPr>
          <p:cNvSpPr>
            <a:spLocks noGrp="1"/>
          </p:cNvSpPr>
          <p:nvPr>
            <p:ph type="dt" sz="half" idx="10"/>
          </p:nvPr>
        </p:nvSpPr>
        <p:spPr>
          <a:xfrm>
            <a:off x="838200" y="6356350"/>
            <a:ext cx="2743200" cy="365125"/>
          </a:xfrm>
          <a:prstGeom prst="rect">
            <a:avLst/>
          </a:prstGeom>
        </p:spPr>
        <p:txBody>
          <a:bodyPr/>
          <a:lstStyle/>
          <a:p>
            <a:fld id="{E0F9E88B-0C40-48DD-878B-E748EE8BC3AD}" type="datetimeFigureOut">
              <a:rPr lang="zh-CN" altLang="en-US" smtClean="0"/>
              <a:t>2025/11/12</a:t>
            </a:fld>
            <a:endParaRPr lang="zh-CN" altLang="en-US"/>
          </a:p>
        </p:txBody>
      </p:sp>
      <p:sp>
        <p:nvSpPr>
          <p:cNvPr id="6" name="页脚占位符 5">
            <a:extLst>
              <a:ext uri="{FF2B5EF4-FFF2-40B4-BE49-F238E27FC236}">
                <a16:creationId xmlns:a16="http://schemas.microsoft.com/office/drawing/2014/main" id="{E8474BE2-6579-4145-B26D-A7595577B07D}"/>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EE186C81-6EDF-4C18-8059-858242EE64E7}"/>
              </a:ext>
            </a:extLst>
          </p:cNvPr>
          <p:cNvSpPr>
            <a:spLocks noGrp="1"/>
          </p:cNvSpPr>
          <p:nvPr>
            <p:ph type="sldNum" sz="quarter" idx="12"/>
          </p:nvPr>
        </p:nvSpPr>
        <p:spPr>
          <a:xfrm>
            <a:off x="8610600" y="6356350"/>
            <a:ext cx="2743200" cy="365125"/>
          </a:xfrm>
          <a:prstGeom prst="rect">
            <a:avLst/>
          </a:prstGeom>
        </p:spPr>
        <p:txBody>
          <a:bodyPr/>
          <a:lstStyle/>
          <a:p>
            <a:fld id="{DE02FC31-9DDB-4ACC-911E-F94260E26824}" type="slidenum">
              <a:rPr lang="zh-CN" altLang="en-US" smtClean="0"/>
              <a:t>‹#›</a:t>
            </a:fld>
            <a:endParaRPr lang="zh-CN" altLang="en-US"/>
          </a:p>
        </p:txBody>
      </p:sp>
    </p:spTree>
    <p:extLst>
      <p:ext uri="{BB962C8B-B14F-4D97-AF65-F5344CB8AC3E}">
        <p14:creationId xmlns:p14="http://schemas.microsoft.com/office/powerpoint/2010/main" val="375865596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A528CE7-CF14-4940-A95B-FBE580F44E2F}"/>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96248680-868D-405D-8570-DE469DFE8FBE}"/>
              </a:ext>
            </a:extLst>
          </p:cNvPr>
          <p:cNvSpPr>
            <a:spLocks noGrp="1"/>
          </p:cNvSpPr>
          <p:nvPr>
            <p:ph type="body" orient="vert" idx="1"/>
          </p:nvPr>
        </p:nvSpPr>
        <p:spPr>
          <a:xfrm>
            <a:off x="838200" y="1825625"/>
            <a:ext cx="10515600" cy="43513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2ED56F11-8CDA-4DAB-9925-1BC78111DE04}"/>
              </a:ext>
            </a:extLst>
          </p:cNvPr>
          <p:cNvSpPr>
            <a:spLocks noGrp="1"/>
          </p:cNvSpPr>
          <p:nvPr>
            <p:ph type="dt" sz="half" idx="10"/>
          </p:nvPr>
        </p:nvSpPr>
        <p:spPr>
          <a:xfrm>
            <a:off x="838200" y="6356350"/>
            <a:ext cx="2743200" cy="365125"/>
          </a:xfrm>
          <a:prstGeom prst="rect">
            <a:avLst/>
          </a:prstGeom>
        </p:spPr>
        <p:txBody>
          <a:bodyPr/>
          <a:lstStyle/>
          <a:p>
            <a:fld id="{E0F9E88B-0C40-48DD-878B-E748EE8BC3AD}" type="datetimeFigureOut">
              <a:rPr lang="zh-CN" altLang="en-US" smtClean="0"/>
              <a:t>2025/11/12</a:t>
            </a:fld>
            <a:endParaRPr lang="zh-CN" altLang="en-US"/>
          </a:p>
        </p:txBody>
      </p:sp>
      <p:sp>
        <p:nvSpPr>
          <p:cNvPr id="5" name="页脚占位符 4">
            <a:extLst>
              <a:ext uri="{FF2B5EF4-FFF2-40B4-BE49-F238E27FC236}">
                <a16:creationId xmlns:a16="http://schemas.microsoft.com/office/drawing/2014/main" id="{72B991C3-CB7C-4BF7-9EA8-1E5D7C793366}"/>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438BD3AC-7018-477F-817F-322423E143AF}"/>
              </a:ext>
            </a:extLst>
          </p:cNvPr>
          <p:cNvSpPr>
            <a:spLocks noGrp="1"/>
          </p:cNvSpPr>
          <p:nvPr>
            <p:ph type="sldNum" sz="quarter" idx="12"/>
          </p:nvPr>
        </p:nvSpPr>
        <p:spPr>
          <a:xfrm>
            <a:off x="8610600" y="6356350"/>
            <a:ext cx="2743200" cy="365125"/>
          </a:xfrm>
          <a:prstGeom prst="rect">
            <a:avLst/>
          </a:prstGeom>
        </p:spPr>
        <p:txBody>
          <a:bodyPr/>
          <a:lstStyle/>
          <a:p>
            <a:fld id="{DE02FC31-9DDB-4ACC-911E-F94260E26824}" type="slidenum">
              <a:rPr lang="zh-CN" altLang="en-US" smtClean="0"/>
              <a:t>‹#›</a:t>
            </a:fld>
            <a:endParaRPr lang="zh-CN" altLang="en-US"/>
          </a:p>
        </p:txBody>
      </p:sp>
    </p:spTree>
    <p:extLst>
      <p:ext uri="{BB962C8B-B14F-4D97-AF65-F5344CB8AC3E}">
        <p14:creationId xmlns:p14="http://schemas.microsoft.com/office/powerpoint/2010/main" val="37492025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65E7EA4D-A3CF-4FAB-A0FB-230320904B10}"/>
              </a:ext>
            </a:extLst>
          </p:cNvPr>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56787D43-B3B2-419A-9F39-1275EFF48A0C}"/>
              </a:ext>
            </a:extLst>
          </p:cNvPr>
          <p:cNvSpPr>
            <a:spLocks noGrp="1"/>
          </p:cNvSpPr>
          <p:nvPr>
            <p:ph type="body" orient="vert" idx="1"/>
          </p:nvPr>
        </p:nvSpPr>
        <p:spPr>
          <a:xfrm>
            <a:off x="838200" y="365125"/>
            <a:ext cx="7734300" cy="58118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60DEECBA-ABA0-47FA-8FAA-50C93086C4B8}"/>
              </a:ext>
            </a:extLst>
          </p:cNvPr>
          <p:cNvSpPr>
            <a:spLocks noGrp="1"/>
          </p:cNvSpPr>
          <p:nvPr>
            <p:ph type="dt" sz="half" idx="10"/>
          </p:nvPr>
        </p:nvSpPr>
        <p:spPr>
          <a:xfrm>
            <a:off x="838200" y="6356350"/>
            <a:ext cx="2743200" cy="365125"/>
          </a:xfrm>
          <a:prstGeom prst="rect">
            <a:avLst/>
          </a:prstGeom>
        </p:spPr>
        <p:txBody>
          <a:bodyPr/>
          <a:lstStyle/>
          <a:p>
            <a:fld id="{E0F9E88B-0C40-48DD-878B-E748EE8BC3AD}" type="datetimeFigureOut">
              <a:rPr lang="zh-CN" altLang="en-US" smtClean="0"/>
              <a:t>2025/11/12</a:t>
            </a:fld>
            <a:endParaRPr lang="zh-CN" altLang="en-US"/>
          </a:p>
        </p:txBody>
      </p:sp>
      <p:sp>
        <p:nvSpPr>
          <p:cNvPr id="5" name="页脚占位符 4">
            <a:extLst>
              <a:ext uri="{FF2B5EF4-FFF2-40B4-BE49-F238E27FC236}">
                <a16:creationId xmlns:a16="http://schemas.microsoft.com/office/drawing/2014/main" id="{F2A66ADA-9B95-438A-B5D1-869693DAB31C}"/>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28A0A3A1-5A3C-48BC-8D41-9362B8DA038A}"/>
              </a:ext>
            </a:extLst>
          </p:cNvPr>
          <p:cNvSpPr>
            <a:spLocks noGrp="1"/>
          </p:cNvSpPr>
          <p:nvPr>
            <p:ph type="sldNum" sz="quarter" idx="12"/>
          </p:nvPr>
        </p:nvSpPr>
        <p:spPr>
          <a:xfrm>
            <a:off x="8610600" y="6356350"/>
            <a:ext cx="2743200" cy="365125"/>
          </a:xfrm>
          <a:prstGeom prst="rect">
            <a:avLst/>
          </a:prstGeom>
        </p:spPr>
        <p:txBody>
          <a:bodyPr/>
          <a:lstStyle/>
          <a:p>
            <a:fld id="{DE02FC31-9DDB-4ACC-911E-F94260E26824}" type="slidenum">
              <a:rPr lang="zh-CN" altLang="en-US" smtClean="0"/>
              <a:t>‹#›</a:t>
            </a:fld>
            <a:endParaRPr lang="zh-CN" altLang="en-US"/>
          </a:p>
        </p:txBody>
      </p:sp>
    </p:spTree>
    <p:extLst>
      <p:ext uri="{BB962C8B-B14F-4D97-AF65-F5344CB8AC3E}">
        <p14:creationId xmlns:p14="http://schemas.microsoft.com/office/powerpoint/2010/main" val="70025627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pPr>
              <a:defRPr/>
            </a:pPr>
            <a:endParaRPr lang="en-US" alt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pPr>
              <a:defRPr/>
            </a:pPr>
            <a:endParaRPr lang="en-US" alt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BC913111-08A0-4429-8EB6-FA2D50B3D80D}" type="slidenum">
              <a:rPr lang="en-US" altLang="en-US" smtClean="0"/>
              <a:pPr/>
              <a:t>‹#›</a:t>
            </a:fld>
            <a:endParaRPr lang="en-US" altLang="en-US"/>
          </a:p>
        </p:txBody>
      </p:sp>
    </p:spTree>
    <p:extLst>
      <p:ext uri="{BB962C8B-B14F-4D97-AF65-F5344CB8AC3E}">
        <p14:creationId xmlns:p14="http://schemas.microsoft.com/office/powerpoint/2010/main" val="32947964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838200" y="6356350"/>
            <a:ext cx="2743200" cy="365125"/>
          </a:xfrm>
          <a:prstGeom prst="rect">
            <a:avLst/>
          </a:prstGeom>
        </p:spPr>
        <p:txBody>
          <a:bodyPr/>
          <a:lstStyle/>
          <a:p>
            <a:pPr>
              <a:defRPr/>
            </a:pPr>
            <a:endParaRPr lang="en-US" alt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pPr>
              <a:defRPr/>
            </a:pPr>
            <a:endParaRPr lang="en-US" alt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C3A31D7B-F39D-4D0F-AAC4-F23F02FE2060}" type="slidenum">
              <a:rPr lang="en-US" altLang="en-US" smtClean="0"/>
              <a:pPr/>
              <a:t>‹#›</a:t>
            </a:fld>
            <a:endParaRPr lang="en-US" altLang="en-US"/>
          </a:p>
        </p:txBody>
      </p:sp>
    </p:spTree>
    <p:extLst>
      <p:ext uri="{BB962C8B-B14F-4D97-AF65-F5344CB8AC3E}">
        <p14:creationId xmlns:p14="http://schemas.microsoft.com/office/powerpoint/2010/main" val="28945274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838200" y="6356350"/>
            <a:ext cx="2743200" cy="365125"/>
          </a:xfrm>
          <a:prstGeom prst="rect">
            <a:avLst/>
          </a:prstGeom>
        </p:spPr>
        <p:txBody>
          <a:bodyPr/>
          <a:lstStyle/>
          <a:p>
            <a:pPr>
              <a:defRPr/>
            </a:pPr>
            <a:endParaRPr lang="en-US" altLang="en-US"/>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pPr>
              <a:defRPr/>
            </a:pPr>
            <a:endParaRPr lang="en-US" altLang="en-US"/>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4538FBF9-1A65-4F25-81EB-A284C44218B0}" type="slidenum">
              <a:rPr lang="en-US" altLang="en-US" smtClean="0"/>
              <a:pPr/>
              <a:t>‹#›</a:t>
            </a:fld>
            <a:endParaRPr lang="en-US" altLang="en-US"/>
          </a:p>
        </p:txBody>
      </p:sp>
    </p:spTree>
    <p:extLst>
      <p:ext uri="{BB962C8B-B14F-4D97-AF65-F5344CB8AC3E}">
        <p14:creationId xmlns:p14="http://schemas.microsoft.com/office/powerpoint/2010/main" val="37435606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a:xfrm>
            <a:off x="838200" y="6356350"/>
            <a:ext cx="2743200" cy="365125"/>
          </a:xfrm>
          <a:prstGeom prst="rect">
            <a:avLst/>
          </a:prstGeom>
        </p:spPr>
        <p:txBody>
          <a:bodyPr/>
          <a:lstStyle/>
          <a:p>
            <a:pPr>
              <a:defRPr/>
            </a:pPr>
            <a:endParaRPr lang="en-US" alt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pPr>
              <a:defRPr/>
            </a:pPr>
            <a:endParaRPr lang="en-US" altLang="en-US"/>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C74ACC67-013A-431F-9A0F-AC55D1EA5D72}" type="slidenum">
              <a:rPr lang="en-US" altLang="en-US" smtClean="0"/>
              <a:pPr/>
              <a:t>‹#›</a:t>
            </a:fld>
            <a:endParaRPr lang="en-US" altLang="en-US"/>
          </a:p>
        </p:txBody>
      </p:sp>
    </p:spTree>
    <p:extLst>
      <p:ext uri="{BB962C8B-B14F-4D97-AF65-F5344CB8AC3E}">
        <p14:creationId xmlns:p14="http://schemas.microsoft.com/office/powerpoint/2010/main" val="22202608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pPr>
              <a:defRPr/>
            </a:pPr>
            <a:endParaRPr lang="en-US" altLang="en-US"/>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pPr>
              <a:defRPr/>
            </a:pPr>
            <a:endParaRPr lang="en-US" altLang="en-US"/>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253F3672-D54A-4B37-9AC7-CC4B520712E6}" type="slidenum">
              <a:rPr lang="en-US" altLang="en-US" smtClean="0"/>
              <a:pPr/>
              <a:t>‹#›</a:t>
            </a:fld>
            <a:endParaRPr lang="en-US" altLang="en-US"/>
          </a:p>
        </p:txBody>
      </p:sp>
    </p:spTree>
    <p:extLst>
      <p:ext uri="{BB962C8B-B14F-4D97-AF65-F5344CB8AC3E}">
        <p14:creationId xmlns:p14="http://schemas.microsoft.com/office/powerpoint/2010/main" val="5085041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pPr>
              <a:defRPr/>
            </a:pPr>
            <a:endParaRPr lang="en-US" alt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pPr>
              <a:defRPr/>
            </a:pPr>
            <a:endParaRPr lang="en-US" alt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9BEF696E-CCAD-4644-A12F-8956DB12CDA2}" type="slidenum">
              <a:rPr lang="en-US" altLang="en-US" smtClean="0"/>
              <a:pPr/>
              <a:t>‹#›</a:t>
            </a:fld>
            <a:endParaRPr lang="en-US" altLang="en-US"/>
          </a:p>
        </p:txBody>
      </p:sp>
    </p:spTree>
    <p:extLst>
      <p:ext uri="{BB962C8B-B14F-4D97-AF65-F5344CB8AC3E}">
        <p14:creationId xmlns:p14="http://schemas.microsoft.com/office/powerpoint/2010/main" val="36942473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pPr>
              <a:defRPr/>
            </a:pPr>
            <a:endParaRPr lang="en-US" alt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pPr>
              <a:defRPr/>
            </a:pPr>
            <a:endParaRPr lang="en-US" alt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278DAC45-21E0-40FB-A9D1-EE9C6417FCD8}" type="slidenum">
              <a:rPr lang="en-US" altLang="en-US" smtClean="0"/>
              <a:pPr/>
              <a:t>‹#›</a:t>
            </a:fld>
            <a:endParaRPr lang="en-US" altLang="en-US"/>
          </a:p>
        </p:txBody>
      </p:sp>
    </p:spTree>
    <p:extLst>
      <p:ext uri="{BB962C8B-B14F-4D97-AF65-F5344CB8AC3E}">
        <p14:creationId xmlns:p14="http://schemas.microsoft.com/office/powerpoint/2010/main" val="21048698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2.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7"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3.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4" name="Group 3">
            <a:extLst>
              <a:ext uri="{FF2B5EF4-FFF2-40B4-BE49-F238E27FC236}">
                <a16:creationId xmlns:a16="http://schemas.microsoft.com/office/drawing/2014/main" id="{799DFF03-7955-4399-8B1B-8FDE3AC46766}"/>
              </a:ext>
            </a:extLst>
          </p:cNvPr>
          <p:cNvGrpSpPr/>
          <p:nvPr userDrawn="1"/>
        </p:nvGrpSpPr>
        <p:grpSpPr>
          <a:xfrm>
            <a:off x="-2568661" y="0"/>
            <a:ext cx="17941948" cy="8517861"/>
            <a:chOff x="-2568661" y="0"/>
            <a:chExt cx="17941948" cy="8517861"/>
          </a:xfrm>
        </p:grpSpPr>
        <p:sp>
          <p:nvSpPr>
            <p:cNvPr id="5" name="Oval 4">
              <a:extLst>
                <a:ext uri="{FF2B5EF4-FFF2-40B4-BE49-F238E27FC236}">
                  <a16:creationId xmlns:a16="http://schemas.microsoft.com/office/drawing/2014/main" id="{EBEE559A-4AB4-4586-A8E3-A8850013A582}"/>
                </a:ext>
              </a:extLst>
            </p:cNvPr>
            <p:cNvSpPr>
              <a:spLocks noChangeAspect="1"/>
            </p:cNvSpPr>
            <p:nvPr userDrawn="1">
              <p:custDataLst>
                <p:tags r:id="rId13"/>
              </p:custDataLst>
            </p:nvPr>
          </p:nvSpPr>
          <p:spPr>
            <a:xfrm>
              <a:off x="-2568661" y="7710616"/>
              <a:ext cx="807245" cy="807245"/>
            </a:xfrm>
            <a:prstGeom prst="ellipse">
              <a:avLst/>
            </a:prstGeom>
            <a:blipFill dpi="0" rotWithShape="0">
              <a:blip r:embed="rId15" cstate="print">
                <a:alphaModFix/>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6" name="Oval 5">
              <a:extLst>
                <a:ext uri="{FF2B5EF4-FFF2-40B4-BE49-F238E27FC236}">
                  <a16:creationId xmlns:a16="http://schemas.microsoft.com/office/drawing/2014/main" id="{D08CDD2E-97B5-43D4-9166-5BC5D3B8F28B}"/>
                </a:ext>
              </a:extLst>
            </p:cNvPr>
            <p:cNvSpPr>
              <a:spLocks noChangeAspect="1"/>
            </p:cNvSpPr>
            <p:nvPr userDrawn="1">
              <p:custDataLst>
                <p:tags r:id="rId14"/>
              </p:custDataLst>
            </p:nvPr>
          </p:nvSpPr>
          <p:spPr>
            <a:xfrm>
              <a:off x="14566042" y="0"/>
              <a:ext cx="807245" cy="807245"/>
            </a:xfrm>
            <a:prstGeom prst="ellipse">
              <a:avLst/>
            </a:prstGeom>
            <a:blipFill dpi="0" rotWithShape="0">
              <a:blip r:embed="rId15" cstate="print">
                <a:alphaModFix/>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grpSp>
    </p:spTree>
    <p:extLst>
      <p:ext uri="{BB962C8B-B14F-4D97-AF65-F5344CB8AC3E}">
        <p14:creationId xmlns:p14="http://schemas.microsoft.com/office/powerpoint/2010/main" val="415740978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18" name="9Slide.vn - 2019">
            <a:extLst>
              <a:ext uri="{FF2B5EF4-FFF2-40B4-BE49-F238E27FC236}">
                <a16:creationId xmlns:a16="http://schemas.microsoft.com/office/drawing/2014/main" id="{332B7858-1FED-48E1-AB24-E60AF68DE605}"/>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6" name="Google Shape;6;p1"/>
          <p:cNvSpPr txBox="1">
            <a:spLocks noGrp="1"/>
          </p:cNvSpPr>
          <p:nvPr>
            <p:ph type="title"/>
          </p:nvPr>
        </p:nvSpPr>
        <p:spPr>
          <a:xfrm>
            <a:off x="960000" y="593367"/>
            <a:ext cx="10272000" cy="763600"/>
          </a:xfrm>
          <a:prstGeom prst="rect">
            <a:avLst/>
          </a:prstGeom>
          <a:noFill/>
          <a:ln>
            <a:noFill/>
          </a:ln>
        </p:spPr>
        <p:txBody>
          <a:bodyPr spcFirstLastPara="1" wrap="square" lIns="121705" tIns="121705" rIns="121705" bIns="121705" anchor="ctr" anchorCtr="0">
            <a:noAutofit/>
          </a:bodyPr>
          <a:lstStyle>
            <a:lvl1pPr lvl="0">
              <a:lnSpc>
                <a:spcPct val="100000"/>
              </a:lnSpc>
              <a:spcBef>
                <a:spcPts val="0"/>
              </a:spcBef>
              <a:spcAft>
                <a:spcPts val="0"/>
              </a:spcAft>
              <a:buClr>
                <a:schemeClr val="dk1"/>
              </a:buClr>
              <a:buSzPts val="3500"/>
              <a:buFont typeface="Patrick Hand SC"/>
              <a:buNone/>
              <a:defRPr sz="3500" b="1">
                <a:solidFill>
                  <a:schemeClr val="dk1"/>
                </a:solidFill>
                <a:latin typeface="Patrick Hand SC"/>
                <a:ea typeface="Patrick Hand SC"/>
                <a:cs typeface="Patrick Hand SC"/>
                <a:sym typeface="Patrick Hand SC"/>
              </a:defRPr>
            </a:lvl1pPr>
            <a:lvl2pPr lvl="1">
              <a:lnSpc>
                <a:spcPct val="100000"/>
              </a:lnSpc>
              <a:spcBef>
                <a:spcPts val="0"/>
              </a:spcBef>
              <a:spcAft>
                <a:spcPts val="0"/>
              </a:spcAft>
              <a:buClr>
                <a:schemeClr val="dk1"/>
              </a:buClr>
              <a:buSzPts val="3500"/>
              <a:buFont typeface="Patrick Hand SC"/>
              <a:buNone/>
              <a:defRPr sz="3500" b="1">
                <a:solidFill>
                  <a:schemeClr val="dk1"/>
                </a:solidFill>
                <a:latin typeface="Patrick Hand SC"/>
                <a:ea typeface="Patrick Hand SC"/>
                <a:cs typeface="Patrick Hand SC"/>
                <a:sym typeface="Patrick Hand SC"/>
              </a:defRPr>
            </a:lvl2pPr>
            <a:lvl3pPr lvl="2">
              <a:lnSpc>
                <a:spcPct val="100000"/>
              </a:lnSpc>
              <a:spcBef>
                <a:spcPts val="0"/>
              </a:spcBef>
              <a:spcAft>
                <a:spcPts val="0"/>
              </a:spcAft>
              <a:buClr>
                <a:schemeClr val="dk1"/>
              </a:buClr>
              <a:buSzPts val="3500"/>
              <a:buFont typeface="Patrick Hand SC"/>
              <a:buNone/>
              <a:defRPr sz="3500" b="1">
                <a:solidFill>
                  <a:schemeClr val="dk1"/>
                </a:solidFill>
                <a:latin typeface="Patrick Hand SC"/>
                <a:ea typeface="Patrick Hand SC"/>
                <a:cs typeface="Patrick Hand SC"/>
                <a:sym typeface="Patrick Hand SC"/>
              </a:defRPr>
            </a:lvl3pPr>
            <a:lvl4pPr lvl="3">
              <a:lnSpc>
                <a:spcPct val="100000"/>
              </a:lnSpc>
              <a:spcBef>
                <a:spcPts val="0"/>
              </a:spcBef>
              <a:spcAft>
                <a:spcPts val="0"/>
              </a:spcAft>
              <a:buClr>
                <a:schemeClr val="dk1"/>
              </a:buClr>
              <a:buSzPts val="3500"/>
              <a:buFont typeface="Patrick Hand SC"/>
              <a:buNone/>
              <a:defRPr sz="3500" b="1">
                <a:solidFill>
                  <a:schemeClr val="dk1"/>
                </a:solidFill>
                <a:latin typeface="Patrick Hand SC"/>
                <a:ea typeface="Patrick Hand SC"/>
                <a:cs typeface="Patrick Hand SC"/>
                <a:sym typeface="Patrick Hand SC"/>
              </a:defRPr>
            </a:lvl4pPr>
            <a:lvl5pPr lvl="4">
              <a:lnSpc>
                <a:spcPct val="100000"/>
              </a:lnSpc>
              <a:spcBef>
                <a:spcPts val="0"/>
              </a:spcBef>
              <a:spcAft>
                <a:spcPts val="0"/>
              </a:spcAft>
              <a:buClr>
                <a:schemeClr val="dk1"/>
              </a:buClr>
              <a:buSzPts val="3500"/>
              <a:buFont typeface="Patrick Hand SC"/>
              <a:buNone/>
              <a:defRPr sz="3500" b="1">
                <a:solidFill>
                  <a:schemeClr val="dk1"/>
                </a:solidFill>
                <a:latin typeface="Patrick Hand SC"/>
                <a:ea typeface="Patrick Hand SC"/>
                <a:cs typeface="Patrick Hand SC"/>
                <a:sym typeface="Patrick Hand SC"/>
              </a:defRPr>
            </a:lvl5pPr>
            <a:lvl6pPr lvl="5">
              <a:lnSpc>
                <a:spcPct val="100000"/>
              </a:lnSpc>
              <a:spcBef>
                <a:spcPts val="0"/>
              </a:spcBef>
              <a:spcAft>
                <a:spcPts val="0"/>
              </a:spcAft>
              <a:buClr>
                <a:schemeClr val="dk1"/>
              </a:buClr>
              <a:buSzPts val="3500"/>
              <a:buFont typeface="Patrick Hand SC"/>
              <a:buNone/>
              <a:defRPr sz="3500" b="1">
                <a:solidFill>
                  <a:schemeClr val="dk1"/>
                </a:solidFill>
                <a:latin typeface="Patrick Hand SC"/>
                <a:ea typeface="Patrick Hand SC"/>
                <a:cs typeface="Patrick Hand SC"/>
                <a:sym typeface="Patrick Hand SC"/>
              </a:defRPr>
            </a:lvl6pPr>
            <a:lvl7pPr lvl="6">
              <a:lnSpc>
                <a:spcPct val="100000"/>
              </a:lnSpc>
              <a:spcBef>
                <a:spcPts val="0"/>
              </a:spcBef>
              <a:spcAft>
                <a:spcPts val="0"/>
              </a:spcAft>
              <a:buClr>
                <a:schemeClr val="dk1"/>
              </a:buClr>
              <a:buSzPts val="3500"/>
              <a:buFont typeface="Patrick Hand SC"/>
              <a:buNone/>
              <a:defRPr sz="3500" b="1">
                <a:solidFill>
                  <a:schemeClr val="dk1"/>
                </a:solidFill>
                <a:latin typeface="Patrick Hand SC"/>
                <a:ea typeface="Patrick Hand SC"/>
                <a:cs typeface="Patrick Hand SC"/>
                <a:sym typeface="Patrick Hand SC"/>
              </a:defRPr>
            </a:lvl7pPr>
            <a:lvl8pPr lvl="7">
              <a:lnSpc>
                <a:spcPct val="100000"/>
              </a:lnSpc>
              <a:spcBef>
                <a:spcPts val="0"/>
              </a:spcBef>
              <a:spcAft>
                <a:spcPts val="0"/>
              </a:spcAft>
              <a:buClr>
                <a:schemeClr val="dk1"/>
              </a:buClr>
              <a:buSzPts val="3500"/>
              <a:buFont typeface="Patrick Hand SC"/>
              <a:buNone/>
              <a:defRPr sz="3500" b="1">
                <a:solidFill>
                  <a:schemeClr val="dk1"/>
                </a:solidFill>
                <a:latin typeface="Patrick Hand SC"/>
                <a:ea typeface="Patrick Hand SC"/>
                <a:cs typeface="Patrick Hand SC"/>
                <a:sym typeface="Patrick Hand SC"/>
              </a:defRPr>
            </a:lvl8pPr>
            <a:lvl9pPr lvl="8">
              <a:lnSpc>
                <a:spcPct val="100000"/>
              </a:lnSpc>
              <a:spcBef>
                <a:spcPts val="0"/>
              </a:spcBef>
              <a:spcAft>
                <a:spcPts val="0"/>
              </a:spcAft>
              <a:buClr>
                <a:schemeClr val="dk1"/>
              </a:buClr>
              <a:buSzPts val="3500"/>
              <a:buFont typeface="Patrick Hand SC"/>
              <a:buNone/>
              <a:defRPr sz="3500" b="1">
                <a:solidFill>
                  <a:schemeClr val="dk1"/>
                </a:solidFill>
                <a:latin typeface="Patrick Hand SC"/>
                <a:ea typeface="Patrick Hand SC"/>
                <a:cs typeface="Patrick Hand SC"/>
                <a:sym typeface="Patrick Hand SC"/>
              </a:defRPr>
            </a:lvl9pPr>
          </a:lstStyle>
          <a:p>
            <a:endParaRPr/>
          </a:p>
        </p:txBody>
      </p:sp>
      <p:sp>
        <p:nvSpPr>
          <p:cNvPr id="7" name="Google Shape;7;p1"/>
          <p:cNvSpPr txBox="1">
            <a:spLocks noGrp="1"/>
          </p:cNvSpPr>
          <p:nvPr>
            <p:ph type="body" idx="1"/>
          </p:nvPr>
        </p:nvSpPr>
        <p:spPr>
          <a:xfrm>
            <a:off x="960000" y="1536633"/>
            <a:ext cx="10272000" cy="4555200"/>
          </a:xfrm>
          <a:prstGeom prst="rect">
            <a:avLst/>
          </a:prstGeom>
          <a:noFill/>
          <a:ln>
            <a:noFill/>
          </a:ln>
        </p:spPr>
        <p:txBody>
          <a:bodyPr spcFirstLastPara="1" wrap="square" lIns="121705" tIns="121705" rIns="121705" bIns="121705" anchor="t" anchorCtr="0">
            <a:noAutofit/>
          </a:bodyPr>
          <a:lstStyle>
            <a:lvl1pPr marL="457200" lvl="0" indent="-317500">
              <a:lnSpc>
                <a:spcPct val="100000"/>
              </a:lnSpc>
              <a:spcBef>
                <a:spcPts val="0"/>
              </a:spcBef>
              <a:spcAft>
                <a:spcPts val="0"/>
              </a:spcAft>
              <a:buClr>
                <a:schemeClr val="dk2"/>
              </a:buClr>
              <a:buSzPts val="1400"/>
              <a:buFont typeface="Patrick Hand"/>
              <a:buChar char="●"/>
              <a:defRPr>
                <a:solidFill>
                  <a:schemeClr val="dk2"/>
                </a:solidFill>
                <a:latin typeface="Patrick Hand"/>
                <a:ea typeface="Patrick Hand"/>
                <a:cs typeface="Patrick Hand"/>
                <a:sym typeface="Patrick Hand"/>
              </a:defRPr>
            </a:lvl1pPr>
            <a:lvl2pPr marL="914400" lvl="1" indent="-317500">
              <a:lnSpc>
                <a:spcPct val="100000"/>
              </a:lnSpc>
              <a:spcBef>
                <a:spcPts val="1600"/>
              </a:spcBef>
              <a:spcAft>
                <a:spcPts val="0"/>
              </a:spcAft>
              <a:buClr>
                <a:schemeClr val="dk2"/>
              </a:buClr>
              <a:buSzPts val="1400"/>
              <a:buFont typeface="Patrick Hand"/>
              <a:buChar char="○"/>
              <a:defRPr>
                <a:solidFill>
                  <a:schemeClr val="dk2"/>
                </a:solidFill>
                <a:latin typeface="Patrick Hand"/>
                <a:ea typeface="Patrick Hand"/>
                <a:cs typeface="Patrick Hand"/>
                <a:sym typeface="Patrick Hand"/>
              </a:defRPr>
            </a:lvl2pPr>
            <a:lvl3pPr marL="1371600" lvl="2" indent="-317500">
              <a:lnSpc>
                <a:spcPct val="100000"/>
              </a:lnSpc>
              <a:spcBef>
                <a:spcPts val="1600"/>
              </a:spcBef>
              <a:spcAft>
                <a:spcPts val="0"/>
              </a:spcAft>
              <a:buClr>
                <a:schemeClr val="dk2"/>
              </a:buClr>
              <a:buSzPts val="1400"/>
              <a:buFont typeface="Patrick Hand"/>
              <a:buChar char="■"/>
              <a:defRPr>
                <a:solidFill>
                  <a:schemeClr val="dk2"/>
                </a:solidFill>
                <a:latin typeface="Patrick Hand"/>
                <a:ea typeface="Patrick Hand"/>
                <a:cs typeface="Patrick Hand"/>
                <a:sym typeface="Patrick Hand"/>
              </a:defRPr>
            </a:lvl3pPr>
            <a:lvl4pPr marL="1828800" lvl="3" indent="-317500">
              <a:lnSpc>
                <a:spcPct val="100000"/>
              </a:lnSpc>
              <a:spcBef>
                <a:spcPts val="1600"/>
              </a:spcBef>
              <a:spcAft>
                <a:spcPts val="0"/>
              </a:spcAft>
              <a:buClr>
                <a:schemeClr val="dk2"/>
              </a:buClr>
              <a:buSzPts val="1400"/>
              <a:buFont typeface="Patrick Hand"/>
              <a:buChar char="●"/>
              <a:defRPr>
                <a:solidFill>
                  <a:schemeClr val="dk2"/>
                </a:solidFill>
                <a:latin typeface="Patrick Hand"/>
                <a:ea typeface="Patrick Hand"/>
                <a:cs typeface="Patrick Hand"/>
                <a:sym typeface="Patrick Hand"/>
              </a:defRPr>
            </a:lvl4pPr>
            <a:lvl5pPr marL="2286000" lvl="4" indent="-317500">
              <a:lnSpc>
                <a:spcPct val="100000"/>
              </a:lnSpc>
              <a:spcBef>
                <a:spcPts val="1600"/>
              </a:spcBef>
              <a:spcAft>
                <a:spcPts val="0"/>
              </a:spcAft>
              <a:buClr>
                <a:schemeClr val="dk2"/>
              </a:buClr>
              <a:buSzPts val="1400"/>
              <a:buFont typeface="Patrick Hand"/>
              <a:buChar char="○"/>
              <a:defRPr>
                <a:solidFill>
                  <a:schemeClr val="dk2"/>
                </a:solidFill>
                <a:latin typeface="Patrick Hand"/>
                <a:ea typeface="Patrick Hand"/>
                <a:cs typeface="Patrick Hand"/>
                <a:sym typeface="Patrick Hand"/>
              </a:defRPr>
            </a:lvl5pPr>
            <a:lvl6pPr marL="2743200" lvl="5" indent="-317500">
              <a:lnSpc>
                <a:spcPct val="100000"/>
              </a:lnSpc>
              <a:spcBef>
                <a:spcPts val="1600"/>
              </a:spcBef>
              <a:spcAft>
                <a:spcPts val="0"/>
              </a:spcAft>
              <a:buClr>
                <a:schemeClr val="dk2"/>
              </a:buClr>
              <a:buSzPts val="1400"/>
              <a:buFont typeface="Patrick Hand"/>
              <a:buChar char="■"/>
              <a:defRPr>
                <a:solidFill>
                  <a:schemeClr val="dk2"/>
                </a:solidFill>
                <a:latin typeface="Patrick Hand"/>
                <a:ea typeface="Patrick Hand"/>
                <a:cs typeface="Patrick Hand"/>
                <a:sym typeface="Patrick Hand"/>
              </a:defRPr>
            </a:lvl6pPr>
            <a:lvl7pPr marL="3200400" lvl="6" indent="-317500">
              <a:lnSpc>
                <a:spcPct val="100000"/>
              </a:lnSpc>
              <a:spcBef>
                <a:spcPts val="1600"/>
              </a:spcBef>
              <a:spcAft>
                <a:spcPts val="0"/>
              </a:spcAft>
              <a:buClr>
                <a:schemeClr val="dk2"/>
              </a:buClr>
              <a:buSzPts val="1400"/>
              <a:buFont typeface="Patrick Hand"/>
              <a:buChar char="●"/>
              <a:defRPr>
                <a:solidFill>
                  <a:schemeClr val="dk2"/>
                </a:solidFill>
                <a:latin typeface="Patrick Hand"/>
                <a:ea typeface="Patrick Hand"/>
                <a:cs typeface="Patrick Hand"/>
                <a:sym typeface="Patrick Hand"/>
              </a:defRPr>
            </a:lvl7pPr>
            <a:lvl8pPr marL="3657600" lvl="7" indent="-317500">
              <a:lnSpc>
                <a:spcPct val="100000"/>
              </a:lnSpc>
              <a:spcBef>
                <a:spcPts val="1600"/>
              </a:spcBef>
              <a:spcAft>
                <a:spcPts val="0"/>
              </a:spcAft>
              <a:buClr>
                <a:schemeClr val="dk2"/>
              </a:buClr>
              <a:buSzPts val="1400"/>
              <a:buFont typeface="Patrick Hand"/>
              <a:buChar char="○"/>
              <a:defRPr>
                <a:solidFill>
                  <a:schemeClr val="dk2"/>
                </a:solidFill>
                <a:latin typeface="Patrick Hand"/>
                <a:ea typeface="Patrick Hand"/>
                <a:cs typeface="Patrick Hand"/>
                <a:sym typeface="Patrick Hand"/>
              </a:defRPr>
            </a:lvl8pPr>
            <a:lvl9pPr marL="4114800" lvl="8" indent="-317500">
              <a:lnSpc>
                <a:spcPct val="100000"/>
              </a:lnSpc>
              <a:spcBef>
                <a:spcPts val="1600"/>
              </a:spcBef>
              <a:spcAft>
                <a:spcPts val="1600"/>
              </a:spcAft>
              <a:buClr>
                <a:schemeClr val="dk2"/>
              </a:buClr>
              <a:buSzPts val="1400"/>
              <a:buFont typeface="Patrick Hand"/>
              <a:buChar char="■"/>
              <a:defRPr>
                <a:solidFill>
                  <a:schemeClr val="dk2"/>
                </a:solidFill>
                <a:latin typeface="Patrick Hand"/>
                <a:ea typeface="Patrick Hand"/>
                <a:cs typeface="Patrick Hand"/>
                <a:sym typeface="Patrick Hand"/>
              </a:defRPr>
            </a:lvl9pPr>
          </a:lstStyle>
          <a:p>
            <a:endParaRPr/>
          </a:p>
        </p:txBody>
      </p:sp>
      <p:sp>
        <p:nvSpPr>
          <p:cNvPr id="8" name="Google Shape;8;p1"/>
          <p:cNvSpPr/>
          <p:nvPr/>
        </p:nvSpPr>
        <p:spPr>
          <a:xfrm rot="-10664892">
            <a:off x="-256112" y="-219003"/>
            <a:ext cx="12740318" cy="7148876"/>
          </a:xfrm>
          <a:custGeom>
            <a:avLst/>
            <a:gdLst/>
            <a:ahLst/>
            <a:cxnLst/>
            <a:rect l="l" t="t" r="r" b="b"/>
            <a:pathLst>
              <a:path w="44882" h="36450" extrusionOk="0">
                <a:moveTo>
                  <a:pt x="42957" y="712"/>
                </a:moveTo>
                <a:cubicBezTo>
                  <a:pt x="42999" y="816"/>
                  <a:pt x="43041" y="858"/>
                  <a:pt x="43062" y="942"/>
                </a:cubicBezTo>
                <a:cubicBezTo>
                  <a:pt x="43271" y="2323"/>
                  <a:pt x="43522" y="3704"/>
                  <a:pt x="43689" y="5106"/>
                </a:cubicBezTo>
                <a:cubicBezTo>
                  <a:pt x="43794" y="6047"/>
                  <a:pt x="43752" y="6989"/>
                  <a:pt x="43794" y="7951"/>
                </a:cubicBezTo>
                <a:cubicBezTo>
                  <a:pt x="43815" y="8265"/>
                  <a:pt x="43815" y="8600"/>
                  <a:pt x="43919" y="8914"/>
                </a:cubicBezTo>
                <a:cubicBezTo>
                  <a:pt x="44170" y="9646"/>
                  <a:pt x="44233" y="10378"/>
                  <a:pt x="44212" y="11132"/>
                </a:cubicBezTo>
                <a:cubicBezTo>
                  <a:pt x="44170" y="12052"/>
                  <a:pt x="44233" y="12973"/>
                  <a:pt x="44526" y="13852"/>
                </a:cubicBezTo>
                <a:cubicBezTo>
                  <a:pt x="44589" y="14124"/>
                  <a:pt x="44631" y="14438"/>
                  <a:pt x="44631" y="14730"/>
                </a:cubicBezTo>
                <a:lnTo>
                  <a:pt x="44777" y="24837"/>
                </a:lnTo>
                <a:cubicBezTo>
                  <a:pt x="44798" y="27285"/>
                  <a:pt x="44861" y="29691"/>
                  <a:pt x="44882" y="32118"/>
                </a:cubicBezTo>
                <a:cubicBezTo>
                  <a:pt x="44882" y="32432"/>
                  <a:pt x="44840" y="32767"/>
                  <a:pt x="44798" y="33080"/>
                </a:cubicBezTo>
                <a:cubicBezTo>
                  <a:pt x="44756" y="33624"/>
                  <a:pt x="44694" y="34189"/>
                  <a:pt x="44652" y="34859"/>
                </a:cubicBezTo>
                <a:cubicBezTo>
                  <a:pt x="44694" y="34775"/>
                  <a:pt x="44652" y="34838"/>
                  <a:pt x="44631" y="34880"/>
                </a:cubicBezTo>
                <a:cubicBezTo>
                  <a:pt x="44380" y="35382"/>
                  <a:pt x="43940" y="35508"/>
                  <a:pt x="43501" y="35340"/>
                </a:cubicBezTo>
                <a:cubicBezTo>
                  <a:pt x="43020" y="35152"/>
                  <a:pt x="42559" y="35131"/>
                  <a:pt x="42078" y="35173"/>
                </a:cubicBezTo>
                <a:cubicBezTo>
                  <a:pt x="40760" y="35257"/>
                  <a:pt x="39463" y="35047"/>
                  <a:pt x="38207" y="34733"/>
                </a:cubicBezTo>
                <a:cubicBezTo>
                  <a:pt x="37161" y="34817"/>
                  <a:pt x="36157" y="34461"/>
                  <a:pt x="35111" y="34461"/>
                </a:cubicBezTo>
                <a:cubicBezTo>
                  <a:pt x="34190" y="34461"/>
                  <a:pt x="33248" y="34524"/>
                  <a:pt x="32328" y="34420"/>
                </a:cubicBezTo>
                <a:cubicBezTo>
                  <a:pt x="31700" y="34336"/>
                  <a:pt x="31072" y="34294"/>
                  <a:pt x="30424" y="34294"/>
                </a:cubicBezTo>
                <a:cubicBezTo>
                  <a:pt x="29398" y="34315"/>
                  <a:pt x="28373" y="34357"/>
                  <a:pt x="27369" y="34608"/>
                </a:cubicBezTo>
                <a:cubicBezTo>
                  <a:pt x="26888" y="34713"/>
                  <a:pt x="26385" y="34671"/>
                  <a:pt x="25925" y="34713"/>
                </a:cubicBezTo>
                <a:cubicBezTo>
                  <a:pt x="25109" y="34733"/>
                  <a:pt x="24335" y="34733"/>
                  <a:pt x="23519" y="34754"/>
                </a:cubicBezTo>
                <a:cubicBezTo>
                  <a:pt x="23289" y="34754"/>
                  <a:pt x="23079" y="34754"/>
                  <a:pt x="22828" y="34775"/>
                </a:cubicBezTo>
                <a:cubicBezTo>
                  <a:pt x="21615" y="34964"/>
                  <a:pt x="20359" y="35152"/>
                  <a:pt x="19125" y="35340"/>
                </a:cubicBezTo>
                <a:cubicBezTo>
                  <a:pt x="18790" y="35382"/>
                  <a:pt x="18414" y="35445"/>
                  <a:pt x="18079" y="35466"/>
                </a:cubicBezTo>
                <a:cubicBezTo>
                  <a:pt x="17765" y="35508"/>
                  <a:pt x="17430" y="35508"/>
                  <a:pt x="17137" y="35591"/>
                </a:cubicBezTo>
                <a:cubicBezTo>
                  <a:pt x="16237" y="35863"/>
                  <a:pt x="15359" y="35821"/>
                  <a:pt x="14459" y="35863"/>
                </a:cubicBezTo>
                <a:cubicBezTo>
                  <a:pt x="13141" y="35884"/>
                  <a:pt x="11781" y="35905"/>
                  <a:pt x="10442" y="35968"/>
                </a:cubicBezTo>
                <a:cubicBezTo>
                  <a:pt x="10253" y="35968"/>
                  <a:pt x="10044" y="35968"/>
                  <a:pt x="9856" y="36031"/>
                </a:cubicBezTo>
                <a:cubicBezTo>
                  <a:pt x="9270" y="36324"/>
                  <a:pt x="8600" y="36303"/>
                  <a:pt x="7973" y="36324"/>
                </a:cubicBezTo>
                <a:cubicBezTo>
                  <a:pt x="6278" y="36345"/>
                  <a:pt x="4583" y="36407"/>
                  <a:pt x="2888" y="36449"/>
                </a:cubicBezTo>
                <a:lnTo>
                  <a:pt x="2784" y="36449"/>
                </a:lnTo>
                <a:cubicBezTo>
                  <a:pt x="2072" y="36449"/>
                  <a:pt x="1884" y="36324"/>
                  <a:pt x="1863" y="35654"/>
                </a:cubicBezTo>
                <a:cubicBezTo>
                  <a:pt x="1800" y="34713"/>
                  <a:pt x="1800" y="33729"/>
                  <a:pt x="1800" y="32788"/>
                </a:cubicBezTo>
                <a:cubicBezTo>
                  <a:pt x="1800" y="31930"/>
                  <a:pt x="1800" y="31093"/>
                  <a:pt x="1570" y="30256"/>
                </a:cubicBezTo>
                <a:cubicBezTo>
                  <a:pt x="1486" y="29942"/>
                  <a:pt x="1486" y="29607"/>
                  <a:pt x="1486" y="29293"/>
                </a:cubicBezTo>
                <a:cubicBezTo>
                  <a:pt x="1465" y="28645"/>
                  <a:pt x="1465" y="27975"/>
                  <a:pt x="1256" y="27347"/>
                </a:cubicBezTo>
                <a:cubicBezTo>
                  <a:pt x="1152" y="27034"/>
                  <a:pt x="1152" y="26657"/>
                  <a:pt x="1152" y="26280"/>
                </a:cubicBezTo>
                <a:cubicBezTo>
                  <a:pt x="1131" y="23937"/>
                  <a:pt x="1131" y="21572"/>
                  <a:pt x="1110" y="19229"/>
                </a:cubicBezTo>
                <a:cubicBezTo>
                  <a:pt x="1110" y="18915"/>
                  <a:pt x="1089" y="18559"/>
                  <a:pt x="1005" y="18246"/>
                </a:cubicBezTo>
                <a:cubicBezTo>
                  <a:pt x="838" y="17702"/>
                  <a:pt x="817" y="17158"/>
                  <a:pt x="817" y="16614"/>
                </a:cubicBezTo>
                <a:cubicBezTo>
                  <a:pt x="817" y="15484"/>
                  <a:pt x="796" y="14375"/>
                  <a:pt x="775" y="13266"/>
                </a:cubicBezTo>
                <a:cubicBezTo>
                  <a:pt x="775" y="13015"/>
                  <a:pt x="733" y="12805"/>
                  <a:pt x="691" y="12575"/>
                </a:cubicBezTo>
                <a:cubicBezTo>
                  <a:pt x="524" y="11822"/>
                  <a:pt x="398" y="11027"/>
                  <a:pt x="461" y="10253"/>
                </a:cubicBezTo>
                <a:cubicBezTo>
                  <a:pt x="482" y="10064"/>
                  <a:pt x="461" y="9855"/>
                  <a:pt x="398" y="9667"/>
                </a:cubicBezTo>
                <a:cubicBezTo>
                  <a:pt x="1" y="8265"/>
                  <a:pt x="147" y="6821"/>
                  <a:pt x="105" y="5378"/>
                </a:cubicBezTo>
                <a:cubicBezTo>
                  <a:pt x="84" y="4373"/>
                  <a:pt x="84" y="3348"/>
                  <a:pt x="84" y="2344"/>
                </a:cubicBezTo>
                <a:cubicBezTo>
                  <a:pt x="84" y="1549"/>
                  <a:pt x="356" y="1193"/>
                  <a:pt x="1152" y="1151"/>
                </a:cubicBezTo>
                <a:cubicBezTo>
                  <a:pt x="1947" y="1088"/>
                  <a:pt x="2721" y="963"/>
                  <a:pt x="3537" y="1256"/>
                </a:cubicBezTo>
                <a:cubicBezTo>
                  <a:pt x="3934" y="1381"/>
                  <a:pt x="4437" y="1277"/>
                  <a:pt x="4876" y="1277"/>
                </a:cubicBezTo>
                <a:cubicBezTo>
                  <a:pt x="7052" y="1235"/>
                  <a:pt x="9249" y="1151"/>
                  <a:pt x="11404" y="1088"/>
                </a:cubicBezTo>
                <a:cubicBezTo>
                  <a:pt x="13580" y="1025"/>
                  <a:pt x="15777" y="963"/>
                  <a:pt x="17953" y="879"/>
                </a:cubicBezTo>
                <a:cubicBezTo>
                  <a:pt x="18204" y="879"/>
                  <a:pt x="18455" y="816"/>
                  <a:pt x="18706" y="774"/>
                </a:cubicBezTo>
                <a:cubicBezTo>
                  <a:pt x="19209" y="712"/>
                  <a:pt x="19732" y="628"/>
                  <a:pt x="20234" y="544"/>
                </a:cubicBezTo>
                <a:cubicBezTo>
                  <a:pt x="20380" y="523"/>
                  <a:pt x="20548" y="544"/>
                  <a:pt x="20694" y="502"/>
                </a:cubicBezTo>
                <a:cubicBezTo>
                  <a:pt x="22138" y="84"/>
                  <a:pt x="23623" y="189"/>
                  <a:pt x="25088" y="126"/>
                </a:cubicBezTo>
                <a:cubicBezTo>
                  <a:pt x="26406" y="84"/>
                  <a:pt x="27704" y="42"/>
                  <a:pt x="29043" y="21"/>
                </a:cubicBezTo>
                <a:cubicBezTo>
                  <a:pt x="29231" y="21"/>
                  <a:pt x="29440" y="0"/>
                  <a:pt x="29608" y="21"/>
                </a:cubicBezTo>
                <a:cubicBezTo>
                  <a:pt x="31554" y="419"/>
                  <a:pt x="33520" y="105"/>
                  <a:pt x="35445" y="126"/>
                </a:cubicBezTo>
                <a:cubicBezTo>
                  <a:pt x="35927" y="126"/>
                  <a:pt x="36408" y="105"/>
                  <a:pt x="36889" y="105"/>
                </a:cubicBezTo>
                <a:cubicBezTo>
                  <a:pt x="37015" y="105"/>
                  <a:pt x="37182" y="84"/>
                  <a:pt x="37245" y="126"/>
                </a:cubicBezTo>
                <a:cubicBezTo>
                  <a:pt x="37726" y="440"/>
                  <a:pt x="38249" y="314"/>
                  <a:pt x="38751" y="314"/>
                </a:cubicBezTo>
                <a:cubicBezTo>
                  <a:pt x="39191" y="335"/>
                  <a:pt x="39651" y="251"/>
                  <a:pt x="40049" y="523"/>
                </a:cubicBezTo>
                <a:cubicBezTo>
                  <a:pt x="40885" y="523"/>
                  <a:pt x="41701" y="565"/>
                  <a:pt x="42518" y="816"/>
                </a:cubicBezTo>
                <a:cubicBezTo>
                  <a:pt x="42664" y="837"/>
                  <a:pt x="42831" y="753"/>
                  <a:pt x="42957" y="712"/>
                </a:cubicBezTo>
                <a:close/>
                <a:moveTo>
                  <a:pt x="42476" y="1821"/>
                </a:moveTo>
                <a:cubicBezTo>
                  <a:pt x="41618" y="2009"/>
                  <a:pt x="40844" y="1402"/>
                  <a:pt x="39965" y="1590"/>
                </a:cubicBezTo>
                <a:cubicBezTo>
                  <a:pt x="39881" y="1611"/>
                  <a:pt x="39756" y="1590"/>
                  <a:pt x="39672" y="1549"/>
                </a:cubicBezTo>
                <a:cubicBezTo>
                  <a:pt x="39128" y="1256"/>
                  <a:pt x="38563" y="1360"/>
                  <a:pt x="37977" y="1339"/>
                </a:cubicBezTo>
                <a:cubicBezTo>
                  <a:pt x="37726" y="1339"/>
                  <a:pt x="37454" y="1360"/>
                  <a:pt x="37224" y="1256"/>
                </a:cubicBezTo>
                <a:cubicBezTo>
                  <a:pt x="36889" y="1088"/>
                  <a:pt x="36533" y="1088"/>
                  <a:pt x="36199" y="1088"/>
                </a:cubicBezTo>
                <a:cubicBezTo>
                  <a:pt x="35341" y="1130"/>
                  <a:pt x="34483" y="1130"/>
                  <a:pt x="33625" y="1151"/>
                </a:cubicBezTo>
                <a:cubicBezTo>
                  <a:pt x="32286" y="1193"/>
                  <a:pt x="30926" y="1297"/>
                  <a:pt x="29587" y="1005"/>
                </a:cubicBezTo>
                <a:cubicBezTo>
                  <a:pt x="29377" y="963"/>
                  <a:pt x="29147" y="984"/>
                  <a:pt x="28917" y="984"/>
                </a:cubicBezTo>
                <a:cubicBezTo>
                  <a:pt x="27473" y="1005"/>
                  <a:pt x="26030" y="1005"/>
                  <a:pt x="24586" y="1088"/>
                </a:cubicBezTo>
                <a:cubicBezTo>
                  <a:pt x="23310" y="1151"/>
                  <a:pt x="22033" y="1046"/>
                  <a:pt x="20778" y="1444"/>
                </a:cubicBezTo>
                <a:cubicBezTo>
                  <a:pt x="20569" y="1507"/>
                  <a:pt x="20338" y="1465"/>
                  <a:pt x="20087" y="1486"/>
                </a:cubicBezTo>
                <a:cubicBezTo>
                  <a:pt x="19794" y="1507"/>
                  <a:pt x="19522" y="1507"/>
                  <a:pt x="19230" y="1611"/>
                </a:cubicBezTo>
                <a:cubicBezTo>
                  <a:pt x="18434" y="1883"/>
                  <a:pt x="17660" y="1862"/>
                  <a:pt x="16844" y="1883"/>
                </a:cubicBezTo>
                <a:cubicBezTo>
                  <a:pt x="16007" y="1904"/>
                  <a:pt x="15170" y="1904"/>
                  <a:pt x="14354" y="1925"/>
                </a:cubicBezTo>
                <a:cubicBezTo>
                  <a:pt x="10881" y="2009"/>
                  <a:pt x="7387" y="2114"/>
                  <a:pt x="3893" y="2176"/>
                </a:cubicBezTo>
                <a:cubicBezTo>
                  <a:pt x="3579" y="2176"/>
                  <a:pt x="3265" y="2114"/>
                  <a:pt x="2951" y="2009"/>
                </a:cubicBezTo>
                <a:cubicBezTo>
                  <a:pt x="2302" y="1800"/>
                  <a:pt x="1654" y="1862"/>
                  <a:pt x="1005" y="1988"/>
                </a:cubicBezTo>
                <a:cubicBezTo>
                  <a:pt x="963" y="2176"/>
                  <a:pt x="942" y="2302"/>
                  <a:pt x="942" y="2427"/>
                </a:cubicBezTo>
                <a:cubicBezTo>
                  <a:pt x="963" y="4290"/>
                  <a:pt x="1026" y="6173"/>
                  <a:pt x="1047" y="8035"/>
                </a:cubicBezTo>
                <a:cubicBezTo>
                  <a:pt x="1340" y="9207"/>
                  <a:pt x="1319" y="10420"/>
                  <a:pt x="1465" y="11613"/>
                </a:cubicBezTo>
                <a:cubicBezTo>
                  <a:pt x="1570" y="12450"/>
                  <a:pt x="1737" y="13287"/>
                  <a:pt x="1696" y="14145"/>
                </a:cubicBezTo>
                <a:cubicBezTo>
                  <a:pt x="1696" y="14563"/>
                  <a:pt x="1696" y="15002"/>
                  <a:pt x="1737" y="15421"/>
                </a:cubicBezTo>
                <a:cubicBezTo>
                  <a:pt x="1779" y="16363"/>
                  <a:pt x="1675" y="17346"/>
                  <a:pt x="1988" y="18246"/>
                </a:cubicBezTo>
                <a:cubicBezTo>
                  <a:pt x="2072" y="18497"/>
                  <a:pt x="2072" y="18769"/>
                  <a:pt x="2072" y="19041"/>
                </a:cubicBezTo>
                <a:cubicBezTo>
                  <a:pt x="2093" y="21070"/>
                  <a:pt x="2114" y="23079"/>
                  <a:pt x="2177" y="25129"/>
                </a:cubicBezTo>
                <a:cubicBezTo>
                  <a:pt x="2177" y="25820"/>
                  <a:pt x="2156" y="26510"/>
                  <a:pt x="2302" y="27159"/>
                </a:cubicBezTo>
                <a:cubicBezTo>
                  <a:pt x="2470" y="27912"/>
                  <a:pt x="2532" y="28666"/>
                  <a:pt x="2532" y="29398"/>
                </a:cubicBezTo>
                <a:cubicBezTo>
                  <a:pt x="2532" y="29691"/>
                  <a:pt x="2574" y="30005"/>
                  <a:pt x="2679" y="30256"/>
                </a:cubicBezTo>
                <a:cubicBezTo>
                  <a:pt x="2825" y="30737"/>
                  <a:pt x="2888" y="31218"/>
                  <a:pt x="2888" y="31700"/>
                </a:cubicBezTo>
                <a:cubicBezTo>
                  <a:pt x="2888" y="32516"/>
                  <a:pt x="2888" y="33352"/>
                  <a:pt x="2909" y="34148"/>
                </a:cubicBezTo>
                <a:cubicBezTo>
                  <a:pt x="2909" y="34545"/>
                  <a:pt x="2888" y="34943"/>
                  <a:pt x="3035" y="35319"/>
                </a:cubicBezTo>
                <a:cubicBezTo>
                  <a:pt x="3160" y="35319"/>
                  <a:pt x="3307" y="35361"/>
                  <a:pt x="3432" y="35361"/>
                </a:cubicBezTo>
                <a:cubicBezTo>
                  <a:pt x="5001" y="35319"/>
                  <a:pt x="6571" y="35298"/>
                  <a:pt x="8140" y="35236"/>
                </a:cubicBezTo>
                <a:cubicBezTo>
                  <a:pt x="8579" y="35194"/>
                  <a:pt x="9019" y="35089"/>
                  <a:pt x="9479" y="35005"/>
                </a:cubicBezTo>
                <a:cubicBezTo>
                  <a:pt x="9730" y="34964"/>
                  <a:pt x="9960" y="34880"/>
                  <a:pt x="10232" y="34880"/>
                </a:cubicBezTo>
                <a:cubicBezTo>
                  <a:pt x="12053" y="34838"/>
                  <a:pt x="13894" y="34796"/>
                  <a:pt x="15693" y="34754"/>
                </a:cubicBezTo>
                <a:cubicBezTo>
                  <a:pt x="15924" y="34754"/>
                  <a:pt x="16175" y="34754"/>
                  <a:pt x="16342" y="34671"/>
                </a:cubicBezTo>
                <a:cubicBezTo>
                  <a:pt x="17012" y="34441"/>
                  <a:pt x="17681" y="34461"/>
                  <a:pt x="18330" y="34357"/>
                </a:cubicBezTo>
                <a:cubicBezTo>
                  <a:pt x="19355" y="34210"/>
                  <a:pt x="20380" y="34106"/>
                  <a:pt x="21364" y="33938"/>
                </a:cubicBezTo>
                <a:cubicBezTo>
                  <a:pt x="22138" y="33813"/>
                  <a:pt x="22891" y="33645"/>
                  <a:pt x="23644" y="33687"/>
                </a:cubicBezTo>
                <a:cubicBezTo>
                  <a:pt x="24084" y="33687"/>
                  <a:pt x="24544" y="33687"/>
                  <a:pt x="24984" y="33645"/>
                </a:cubicBezTo>
                <a:cubicBezTo>
                  <a:pt x="26113" y="33604"/>
                  <a:pt x="27243" y="33708"/>
                  <a:pt x="28331" y="33311"/>
                </a:cubicBezTo>
                <a:cubicBezTo>
                  <a:pt x="28499" y="33269"/>
                  <a:pt x="28645" y="33269"/>
                  <a:pt x="28813" y="33269"/>
                </a:cubicBezTo>
                <a:cubicBezTo>
                  <a:pt x="29712" y="33227"/>
                  <a:pt x="30654" y="33185"/>
                  <a:pt x="31595" y="33185"/>
                </a:cubicBezTo>
                <a:cubicBezTo>
                  <a:pt x="31909" y="33185"/>
                  <a:pt x="32223" y="33227"/>
                  <a:pt x="32537" y="33332"/>
                </a:cubicBezTo>
                <a:cubicBezTo>
                  <a:pt x="32997" y="33499"/>
                  <a:pt x="33416" y="33499"/>
                  <a:pt x="33876" y="33478"/>
                </a:cubicBezTo>
                <a:cubicBezTo>
                  <a:pt x="34587" y="33415"/>
                  <a:pt x="35299" y="33394"/>
                  <a:pt x="35989" y="33373"/>
                </a:cubicBezTo>
                <a:cubicBezTo>
                  <a:pt x="36157" y="33373"/>
                  <a:pt x="36345" y="33373"/>
                  <a:pt x="36471" y="33436"/>
                </a:cubicBezTo>
                <a:cubicBezTo>
                  <a:pt x="36889" y="33666"/>
                  <a:pt x="37328" y="33624"/>
                  <a:pt x="37768" y="33624"/>
                </a:cubicBezTo>
                <a:cubicBezTo>
                  <a:pt x="38019" y="33624"/>
                  <a:pt x="38249" y="33583"/>
                  <a:pt x="38437" y="33666"/>
                </a:cubicBezTo>
                <a:cubicBezTo>
                  <a:pt x="39086" y="33938"/>
                  <a:pt x="39818" y="33834"/>
                  <a:pt x="40488" y="34043"/>
                </a:cubicBezTo>
                <a:cubicBezTo>
                  <a:pt x="40739" y="34127"/>
                  <a:pt x="40990" y="34127"/>
                  <a:pt x="41262" y="34127"/>
                </a:cubicBezTo>
                <a:cubicBezTo>
                  <a:pt x="42099" y="34127"/>
                  <a:pt x="42957" y="34106"/>
                  <a:pt x="43794" y="34085"/>
                </a:cubicBezTo>
                <a:cubicBezTo>
                  <a:pt x="43731" y="33729"/>
                  <a:pt x="43689" y="33415"/>
                  <a:pt x="43689" y="33101"/>
                </a:cubicBezTo>
                <a:cubicBezTo>
                  <a:pt x="43668" y="32306"/>
                  <a:pt x="43689" y="31469"/>
                  <a:pt x="43689" y="30653"/>
                </a:cubicBezTo>
                <a:lnTo>
                  <a:pt x="43606" y="22891"/>
                </a:lnTo>
                <a:cubicBezTo>
                  <a:pt x="43585" y="20317"/>
                  <a:pt x="43564" y="17785"/>
                  <a:pt x="43564" y="15212"/>
                </a:cubicBezTo>
                <a:cubicBezTo>
                  <a:pt x="43564" y="14626"/>
                  <a:pt x="43501" y="14040"/>
                  <a:pt x="43375" y="13475"/>
                </a:cubicBezTo>
                <a:cubicBezTo>
                  <a:pt x="43292" y="13119"/>
                  <a:pt x="43208" y="12764"/>
                  <a:pt x="43208" y="12429"/>
                </a:cubicBezTo>
                <a:cubicBezTo>
                  <a:pt x="43187" y="11801"/>
                  <a:pt x="43250" y="11173"/>
                  <a:pt x="43208" y="10567"/>
                </a:cubicBezTo>
                <a:cubicBezTo>
                  <a:pt x="43208" y="10253"/>
                  <a:pt x="43208" y="9876"/>
                  <a:pt x="43103" y="9604"/>
                </a:cubicBezTo>
                <a:cubicBezTo>
                  <a:pt x="42894" y="8976"/>
                  <a:pt x="42831" y="8349"/>
                  <a:pt x="42873" y="7658"/>
                </a:cubicBezTo>
                <a:cubicBezTo>
                  <a:pt x="42894" y="7240"/>
                  <a:pt x="42894" y="6800"/>
                  <a:pt x="42894" y="6382"/>
                </a:cubicBezTo>
                <a:cubicBezTo>
                  <a:pt x="42894" y="5733"/>
                  <a:pt x="42894" y="5064"/>
                  <a:pt x="42852" y="4415"/>
                </a:cubicBezTo>
                <a:cubicBezTo>
                  <a:pt x="42748" y="3599"/>
                  <a:pt x="42622" y="2825"/>
                  <a:pt x="42476" y="1821"/>
                </a:cubicBezTo>
                <a:close/>
              </a:path>
            </a:pathLst>
          </a:custGeom>
          <a:solidFill>
            <a:schemeClr val="accent5"/>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Tree>
    <p:extLst>
      <p:ext uri="{BB962C8B-B14F-4D97-AF65-F5344CB8AC3E}">
        <p14:creationId xmlns:p14="http://schemas.microsoft.com/office/powerpoint/2010/main" val="4079818091"/>
      </p:ext>
    </p:extLst>
  </p:cSld>
  <p:clrMap bg1="lt1" tx1="dk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0475528"/>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s>
</file>

<file path=ppt/slides/_rels/slide1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image" Target="../media/image29.png"/></Relationships>
</file>

<file path=ppt/slides/_rels/slide1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4.svg"/><Relationship Id="rId7" Type="http://schemas.openxmlformats.org/officeDocument/2006/relationships/image" Target="../media/image18.svg"/><Relationship Id="rId2" Type="http://schemas.openxmlformats.org/officeDocument/2006/relationships/image" Target="../media/image33.png"/><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22.svg"/><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6.xml"/><Relationship Id="rId1" Type="http://schemas.openxmlformats.org/officeDocument/2006/relationships/slideLayout" Target="../slideLayouts/slideLayout14.xml"/><Relationship Id="rId4" Type="http://schemas.openxmlformats.org/officeDocument/2006/relationships/image" Target="../media/image36.png"/></Relationships>
</file>

<file path=ppt/slides/_rels/slide15.xml.rels><?xml version="1.0" encoding="UTF-8" standalone="yes"?>
<Relationships xmlns="http://schemas.openxmlformats.org/package/2006/relationships"><Relationship Id="rId8" Type="http://schemas.microsoft.com/office/2007/relationships/hdphoto" Target="../media/hdphoto3.wdp"/><Relationship Id="rId13" Type="http://schemas.openxmlformats.org/officeDocument/2006/relationships/image" Target="../media/image45.jpeg"/><Relationship Id="rId18" Type="http://schemas.openxmlformats.org/officeDocument/2006/relationships/image" Target="../media/image50.png"/><Relationship Id="rId3" Type="http://schemas.openxmlformats.org/officeDocument/2006/relationships/notesSlide" Target="../notesSlides/notesSlide7.xml"/><Relationship Id="rId7" Type="http://schemas.openxmlformats.org/officeDocument/2006/relationships/image" Target="../media/image40.png"/><Relationship Id="rId12" Type="http://schemas.openxmlformats.org/officeDocument/2006/relationships/image" Target="../media/image44.jpeg"/><Relationship Id="rId17" Type="http://schemas.openxmlformats.org/officeDocument/2006/relationships/image" Target="../media/image49.png"/><Relationship Id="rId2" Type="http://schemas.openxmlformats.org/officeDocument/2006/relationships/slideLayout" Target="../slideLayouts/slideLayout24.xml"/><Relationship Id="rId16" Type="http://schemas.openxmlformats.org/officeDocument/2006/relationships/image" Target="../media/image48.jpeg"/><Relationship Id="rId1" Type="http://schemas.openxmlformats.org/officeDocument/2006/relationships/audio" Target="file:///C:\Users\Acer%20LaP\Downloads\nhacchuong.net_you-know-ill-go-get.mp3" TargetMode="External"/><Relationship Id="rId6" Type="http://schemas.openxmlformats.org/officeDocument/2006/relationships/image" Target="../media/image39.png"/><Relationship Id="rId11" Type="http://schemas.openxmlformats.org/officeDocument/2006/relationships/image" Target="../media/image43.jpeg"/><Relationship Id="rId5" Type="http://schemas.openxmlformats.org/officeDocument/2006/relationships/image" Target="../media/image38.png"/><Relationship Id="rId15" Type="http://schemas.openxmlformats.org/officeDocument/2006/relationships/image" Target="../media/image47.jpeg"/><Relationship Id="rId10" Type="http://schemas.openxmlformats.org/officeDocument/2006/relationships/image" Target="../media/image42.jpeg"/><Relationship Id="rId4" Type="http://schemas.openxmlformats.org/officeDocument/2006/relationships/image" Target="../media/image37.emf"/><Relationship Id="rId9" Type="http://schemas.openxmlformats.org/officeDocument/2006/relationships/image" Target="../media/image41.png"/><Relationship Id="rId14" Type="http://schemas.openxmlformats.org/officeDocument/2006/relationships/image" Target="../media/image46.jpeg"/></Relationships>
</file>

<file path=ppt/slides/_rels/slide16.xml.rels><?xml version="1.0" encoding="UTF-8" standalone="yes"?>
<Relationships xmlns="http://schemas.openxmlformats.org/package/2006/relationships"><Relationship Id="rId8" Type="http://schemas.openxmlformats.org/officeDocument/2006/relationships/image" Target="../media/image41.png"/><Relationship Id="rId13" Type="http://schemas.openxmlformats.org/officeDocument/2006/relationships/image" Target="../media/image48.jpeg"/><Relationship Id="rId3" Type="http://schemas.openxmlformats.org/officeDocument/2006/relationships/image" Target="../media/image37.emf"/><Relationship Id="rId7" Type="http://schemas.microsoft.com/office/2007/relationships/hdphoto" Target="../media/hdphoto3.wdp"/><Relationship Id="rId12" Type="http://schemas.openxmlformats.org/officeDocument/2006/relationships/image" Target="../media/image45.jpeg"/><Relationship Id="rId2" Type="http://schemas.openxmlformats.org/officeDocument/2006/relationships/notesSlide" Target="../notesSlides/notesSlide8.xml"/><Relationship Id="rId16" Type="http://schemas.openxmlformats.org/officeDocument/2006/relationships/image" Target="../media/image53.png"/><Relationship Id="rId1" Type="http://schemas.openxmlformats.org/officeDocument/2006/relationships/slideLayout" Target="../slideLayouts/slideLayout24.xml"/><Relationship Id="rId6" Type="http://schemas.openxmlformats.org/officeDocument/2006/relationships/image" Target="../media/image40.png"/><Relationship Id="rId11" Type="http://schemas.openxmlformats.org/officeDocument/2006/relationships/image" Target="../media/image44.jpeg"/><Relationship Id="rId5" Type="http://schemas.openxmlformats.org/officeDocument/2006/relationships/image" Target="../media/image39.png"/><Relationship Id="rId15" Type="http://schemas.openxmlformats.org/officeDocument/2006/relationships/image" Target="../media/image52.png"/><Relationship Id="rId10" Type="http://schemas.openxmlformats.org/officeDocument/2006/relationships/image" Target="../media/image43.jpeg"/><Relationship Id="rId4" Type="http://schemas.openxmlformats.org/officeDocument/2006/relationships/image" Target="../media/image38.png"/><Relationship Id="rId9" Type="http://schemas.openxmlformats.org/officeDocument/2006/relationships/image" Target="../media/image42.jpeg"/><Relationship Id="rId14" Type="http://schemas.openxmlformats.org/officeDocument/2006/relationships/image" Target="../media/image51.jpeg"/></Relationships>
</file>

<file path=ppt/slides/_rels/slide17.xml.rels><?xml version="1.0" encoding="UTF-8" standalone="yes"?>
<Relationships xmlns="http://schemas.openxmlformats.org/package/2006/relationships"><Relationship Id="rId8" Type="http://schemas.openxmlformats.org/officeDocument/2006/relationships/image" Target="../media/image40.png"/><Relationship Id="rId13" Type="http://schemas.openxmlformats.org/officeDocument/2006/relationships/image" Target="../media/image44.jpeg"/><Relationship Id="rId3" Type="http://schemas.openxmlformats.org/officeDocument/2006/relationships/notesSlide" Target="../notesSlides/notesSlide9.xml"/><Relationship Id="rId7" Type="http://schemas.openxmlformats.org/officeDocument/2006/relationships/image" Target="../media/image39.png"/><Relationship Id="rId12" Type="http://schemas.openxmlformats.org/officeDocument/2006/relationships/image" Target="../media/image43.jpeg"/><Relationship Id="rId17" Type="http://schemas.openxmlformats.org/officeDocument/2006/relationships/image" Target="../media/image54.png"/><Relationship Id="rId2" Type="http://schemas.openxmlformats.org/officeDocument/2006/relationships/slideLayout" Target="../slideLayouts/slideLayout24.xml"/><Relationship Id="rId16" Type="http://schemas.openxmlformats.org/officeDocument/2006/relationships/image" Target="../media/image49.png"/><Relationship Id="rId1" Type="http://schemas.openxmlformats.org/officeDocument/2006/relationships/audio" Target="file:///C:\Users\Acer%20LaP\Downloads\nhacchuong.net_you-know-ill-go-get.mp3" TargetMode="External"/><Relationship Id="rId6" Type="http://schemas.openxmlformats.org/officeDocument/2006/relationships/image" Target="../media/image38.png"/><Relationship Id="rId11" Type="http://schemas.openxmlformats.org/officeDocument/2006/relationships/image" Target="../media/image42.jpeg"/><Relationship Id="rId5" Type="http://schemas.openxmlformats.org/officeDocument/2006/relationships/image" Target="../media/image37.emf"/><Relationship Id="rId15" Type="http://schemas.openxmlformats.org/officeDocument/2006/relationships/image" Target="../media/image48.jpeg"/><Relationship Id="rId10" Type="http://schemas.openxmlformats.org/officeDocument/2006/relationships/image" Target="../media/image41.png"/><Relationship Id="rId4" Type="http://schemas.openxmlformats.org/officeDocument/2006/relationships/audio" Target="../media/audio1.wav"/><Relationship Id="rId9" Type="http://schemas.microsoft.com/office/2007/relationships/hdphoto" Target="../media/hdphoto3.wdp"/><Relationship Id="rId14" Type="http://schemas.openxmlformats.org/officeDocument/2006/relationships/image" Target="../media/image45.jpeg"/></Relationships>
</file>

<file path=ppt/slides/_rels/slide18.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56.png"/></Relationships>
</file>

<file path=ppt/slides/_rels/slide2.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13.png"/><Relationship Id="rId7"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3.svg"/><Relationship Id="rId11" Type="http://schemas.openxmlformats.org/officeDocument/2006/relationships/image" Target="../media/image19.png"/><Relationship Id="rId5" Type="http://schemas.openxmlformats.org/officeDocument/2006/relationships/image" Target="../media/image2.png"/><Relationship Id="rId10" Type="http://schemas.openxmlformats.org/officeDocument/2006/relationships/image" Target="../media/image18.svg"/><Relationship Id="rId4" Type="http://schemas.openxmlformats.org/officeDocument/2006/relationships/image" Target="../media/image14.svg"/><Relationship Id="rId9" Type="http://schemas.openxmlformats.org/officeDocument/2006/relationships/image" Target="../media/image17.png"/></Relationships>
</file>

<file path=ppt/slides/_rels/slide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22.svg"/></Relationships>
</file>

<file path=ppt/slides/_rels/slide4.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13.png"/><Relationship Id="rId7" Type="http://schemas.openxmlformats.org/officeDocument/2006/relationships/image" Target="../media/image21.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3.svg"/><Relationship Id="rId5" Type="http://schemas.openxmlformats.org/officeDocument/2006/relationships/image" Target="../media/image2.png"/><Relationship Id="rId4" Type="http://schemas.openxmlformats.org/officeDocument/2006/relationships/image" Target="../media/image14.svg"/><Relationship Id="rId9" Type="http://schemas.openxmlformats.org/officeDocument/2006/relationships/image" Target="../media/image23.png"/></Relationships>
</file>

<file path=ppt/slides/_rels/slide5.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13.png"/><Relationship Id="rId7"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3.svg"/><Relationship Id="rId11" Type="http://schemas.openxmlformats.org/officeDocument/2006/relationships/image" Target="../media/image24.png"/><Relationship Id="rId5" Type="http://schemas.openxmlformats.org/officeDocument/2006/relationships/image" Target="../media/image2.png"/><Relationship Id="rId10" Type="http://schemas.openxmlformats.org/officeDocument/2006/relationships/image" Target="../media/image18.svg"/><Relationship Id="rId4" Type="http://schemas.openxmlformats.org/officeDocument/2006/relationships/image" Target="../media/image14.svg"/><Relationship Id="rId9" Type="http://schemas.openxmlformats.org/officeDocument/2006/relationships/image" Target="../media/image17.png"/></Relationships>
</file>

<file path=ppt/slides/_rels/slide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audio" Target="../media/audio1.wav"/><Relationship Id="rId1" Type="http://schemas.openxmlformats.org/officeDocument/2006/relationships/slideLayout" Target="../slideLayouts/slideLayout2.xml"/><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342FE9-57D1-533B-CA69-6A7336AB3B24}"/>
            </a:ext>
          </a:extLst>
        </p:cNvPr>
        <p:cNvGrpSpPr/>
        <p:nvPr/>
      </p:nvGrpSpPr>
      <p:grpSpPr>
        <a:xfrm>
          <a:off x="0" y="0"/>
          <a:ext cx="0" cy="0"/>
          <a:chOff x="0" y="0"/>
          <a:chExt cx="0" cy="0"/>
        </a:xfrm>
      </p:grpSpPr>
      <p:pic>
        <p:nvPicPr>
          <p:cNvPr id="50" name="图片 4">
            <a:extLst>
              <a:ext uri="{FF2B5EF4-FFF2-40B4-BE49-F238E27FC236}">
                <a16:creationId xmlns:a16="http://schemas.microsoft.com/office/drawing/2014/main" id="{90C5667A-4824-DDAC-B3AB-0645B3A8012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82" y="2825557"/>
            <a:ext cx="9268607" cy="4056577"/>
          </a:xfrm>
          <a:prstGeom prst="rect">
            <a:avLst/>
          </a:prstGeom>
        </p:spPr>
      </p:pic>
      <p:pic>
        <p:nvPicPr>
          <p:cNvPr id="44" name="Picture 43">
            <a:extLst>
              <a:ext uri="{FF2B5EF4-FFF2-40B4-BE49-F238E27FC236}">
                <a16:creationId xmlns:a16="http://schemas.microsoft.com/office/drawing/2014/main" id="{9980E1A8-1FB2-047D-1AB3-F2B871595EC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350329" y="797208"/>
            <a:ext cx="1681686" cy="896602"/>
          </a:xfrm>
          <a:prstGeom prst="rect">
            <a:avLst/>
          </a:prstGeom>
        </p:spPr>
      </p:pic>
      <p:pic>
        <p:nvPicPr>
          <p:cNvPr id="45" name="Picture 44">
            <a:extLst>
              <a:ext uri="{FF2B5EF4-FFF2-40B4-BE49-F238E27FC236}">
                <a16:creationId xmlns:a16="http://schemas.microsoft.com/office/drawing/2014/main" id="{1CE6E6C5-C6DA-026B-4F9C-D49E60C22B9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057107" y="214324"/>
            <a:ext cx="1196321" cy="637827"/>
          </a:xfrm>
          <a:prstGeom prst="rect">
            <a:avLst/>
          </a:prstGeom>
        </p:spPr>
      </p:pic>
      <p:pic>
        <p:nvPicPr>
          <p:cNvPr id="46" name="Picture 45">
            <a:extLst>
              <a:ext uri="{FF2B5EF4-FFF2-40B4-BE49-F238E27FC236}">
                <a16:creationId xmlns:a16="http://schemas.microsoft.com/office/drawing/2014/main" id="{CA3435C6-9AAC-7E31-2171-BA6D7CF3C8D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766026" y="390722"/>
            <a:ext cx="1318214" cy="751383"/>
          </a:xfrm>
          <a:prstGeom prst="rect">
            <a:avLst/>
          </a:prstGeom>
        </p:spPr>
      </p:pic>
      <p:pic>
        <p:nvPicPr>
          <p:cNvPr id="48" name="Picture 47">
            <a:extLst>
              <a:ext uri="{FF2B5EF4-FFF2-40B4-BE49-F238E27FC236}">
                <a16:creationId xmlns:a16="http://schemas.microsoft.com/office/drawing/2014/main" id="{4A4B5CBF-8F78-B12A-F221-C22CC1CEA057}"/>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93894" y="558654"/>
            <a:ext cx="2047195" cy="1166901"/>
          </a:xfrm>
          <a:prstGeom prst="rect">
            <a:avLst/>
          </a:prstGeom>
        </p:spPr>
      </p:pic>
      <p:pic>
        <p:nvPicPr>
          <p:cNvPr id="5" name="Picture 4">
            <a:extLst>
              <a:ext uri="{FF2B5EF4-FFF2-40B4-BE49-F238E27FC236}">
                <a16:creationId xmlns:a16="http://schemas.microsoft.com/office/drawing/2014/main" id="{D9DA6641-9614-B60E-FC19-A5C387CC4465}"/>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906658" y="0"/>
            <a:ext cx="2283461" cy="2389101"/>
          </a:xfrm>
          <a:prstGeom prst="rect">
            <a:avLst/>
          </a:prstGeom>
        </p:spPr>
      </p:pic>
      <p:pic>
        <p:nvPicPr>
          <p:cNvPr id="42" name="Picture 41">
            <a:extLst>
              <a:ext uri="{FF2B5EF4-FFF2-40B4-BE49-F238E27FC236}">
                <a16:creationId xmlns:a16="http://schemas.microsoft.com/office/drawing/2014/main" id="{6ABD4BE3-F3D2-B397-1F9A-A3593CE86A5D}"/>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164233" y="875487"/>
            <a:ext cx="1169166" cy="1057374"/>
          </a:xfrm>
          <a:prstGeom prst="rect">
            <a:avLst/>
          </a:prstGeom>
        </p:spPr>
      </p:pic>
      <p:pic>
        <p:nvPicPr>
          <p:cNvPr id="43" name="Picture 42">
            <a:extLst>
              <a:ext uri="{FF2B5EF4-FFF2-40B4-BE49-F238E27FC236}">
                <a16:creationId xmlns:a16="http://schemas.microsoft.com/office/drawing/2014/main" id="{F15EA9E9-5CB7-B41B-FE6D-59047BB61030}"/>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rot="20776342">
            <a:off x="1316974" y="3047601"/>
            <a:ext cx="1418032" cy="1104077"/>
          </a:xfrm>
          <a:prstGeom prst="rect">
            <a:avLst/>
          </a:prstGeom>
        </p:spPr>
      </p:pic>
      <p:sp>
        <p:nvSpPr>
          <p:cNvPr id="49" name="!!文本框 6">
            <a:extLst>
              <a:ext uri="{FF2B5EF4-FFF2-40B4-BE49-F238E27FC236}">
                <a16:creationId xmlns:a16="http://schemas.microsoft.com/office/drawing/2014/main" id="{01EA8E74-9059-C766-E303-F336DE87F2F1}"/>
              </a:ext>
            </a:extLst>
          </p:cNvPr>
          <p:cNvSpPr txBox="1"/>
          <p:nvPr/>
        </p:nvSpPr>
        <p:spPr>
          <a:xfrm>
            <a:off x="1714393" y="1373057"/>
            <a:ext cx="8473104" cy="2299412"/>
          </a:xfrm>
          <a:prstGeom prst="rect">
            <a:avLst/>
          </a:prstGeom>
          <a:noFill/>
          <a:ln w="19050">
            <a:noFill/>
            <a:prstDash val="dash"/>
          </a:ln>
        </p:spPr>
        <p:txBody>
          <a:bodyPr wrap="square" rtlCol="0">
            <a:spAutoFit/>
          </a:bodyPr>
          <a:lstStyle/>
          <a:p>
            <a:pPr algn="ctr" defTabSz="913256">
              <a:lnSpc>
                <a:spcPct val="150000"/>
              </a:lnSpc>
            </a:pPr>
            <a:r>
              <a:rPr lang="en-US" altLang="zh-CN" sz="10663" b="1" dirty="0">
                <a:solidFill>
                  <a:srgbClr val="E24172"/>
                </a:solidFill>
                <a:effectLst>
                  <a:outerShdw blurRad="38100" dist="38100" dir="2700000" algn="tl">
                    <a:srgbClr val="000000">
                      <a:alpha val="43137"/>
                    </a:srgbClr>
                  </a:outerShdw>
                </a:effectLst>
                <a:ea typeface="Tahoma" panose="020B0604030504040204" pitchFamily="34" charset="0"/>
                <a:cs typeface="+mn-ea"/>
                <a:sym typeface="+mn-lt"/>
              </a:rPr>
              <a:t>MÔN: TOÁN</a:t>
            </a:r>
            <a:endParaRPr lang="zh-CN" altLang="en-US" sz="10663" b="1" dirty="0">
              <a:solidFill>
                <a:srgbClr val="E24172"/>
              </a:solidFill>
              <a:effectLst>
                <a:outerShdw blurRad="38100" dist="38100" dir="2700000" algn="tl">
                  <a:srgbClr val="000000">
                    <a:alpha val="43137"/>
                  </a:srgbClr>
                </a:outerShdw>
              </a:effectLst>
              <a:ea typeface="方正稚艺简体" panose="03000509000000000000" pitchFamily="65" charset="-122"/>
              <a:cs typeface="+mn-ea"/>
              <a:sym typeface="+mn-lt"/>
            </a:endParaRPr>
          </a:p>
        </p:txBody>
      </p:sp>
      <p:pic>
        <p:nvPicPr>
          <p:cNvPr id="15" name="图片 62">
            <a:extLst>
              <a:ext uri="{FF2B5EF4-FFF2-40B4-BE49-F238E27FC236}">
                <a16:creationId xmlns:a16="http://schemas.microsoft.com/office/drawing/2014/main" id="{E7491263-FC78-BFAF-63C9-5C1B14689B7F}"/>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925553" y="5225692"/>
            <a:ext cx="4959861" cy="1560702"/>
          </a:xfrm>
          <a:prstGeom prst="rect">
            <a:avLst/>
          </a:prstGeom>
        </p:spPr>
      </p:pic>
      <p:sp>
        <p:nvSpPr>
          <p:cNvPr id="3" name="!!文本框 6">
            <a:extLst>
              <a:ext uri="{FF2B5EF4-FFF2-40B4-BE49-F238E27FC236}">
                <a16:creationId xmlns:a16="http://schemas.microsoft.com/office/drawing/2014/main" id="{560945ED-27E1-B1E8-BC3F-83BF6486B3F5}"/>
              </a:ext>
            </a:extLst>
          </p:cNvPr>
          <p:cNvSpPr txBox="1"/>
          <p:nvPr/>
        </p:nvSpPr>
        <p:spPr>
          <a:xfrm>
            <a:off x="1433554" y="4049156"/>
            <a:ext cx="8473104" cy="671851"/>
          </a:xfrm>
          <a:prstGeom prst="rect">
            <a:avLst/>
          </a:prstGeom>
          <a:noFill/>
          <a:ln w="19050">
            <a:noFill/>
            <a:prstDash val="dash"/>
          </a:ln>
        </p:spPr>
        <p:txBody>
          <a:bodyPr wrap="square" rtlCol="0">
            <a:spAutoFit/>
          </a:bodyPr>
          <a:lstStyle/>
          <a:p>
            <a:pPr algn="ctr" defTabSz="913256">
              <a:lnSpc>
                <a:spcPct val="150000"/>
              </a:lnSpc>
            </a:pPr>
            <a:r>
              <a:rPr lang="en-US" altLang="zh-CN" sz="2800" b="1" dirty="0" err="1">
                <a:solidFill>
                  <a:srgbClr val="E24172"/>
                </a:solidFill>
                <a:effectLst>
                  <a:outerShdw blurRad="38100" dist="38100" dir="2700000" algn="tl">
                    <a:srgbClr val="000000">
                      <a:alpha val="43137"/>
                    </a:srgbClr>
                  </a:outerShdw>
                </a:effectLst>
                <a:latin typeface="Times New Roman" panose="02020603050405020304" pitchFamily="18" charset="0"/>
                <a:ea typeface="Tahoma" panose="020B0604030504040204" pitchFamily="34" charset="0"/>
                <a:cs typeface="Times New Roman" panose="02020603050405020304" pitchFamily="18" charset="0"/>
                <a:sym typeface="+mn-lt"/>
              </a:rPr>
              <a:t>Giáo</a:t>
            </a:r>
            <a:r>
              <a:rPr lang="en-US" altLang="zh-CN" sz="2800" b="1" dirty="0">
                <a:solidFill>
                  <a:srgbClr val="E24172"/>
                </a:solidFill>
                <a:effectLst>
                  <a:outerShdw blurRad="38100" dist="38100" dir="2700000" algn="tl">
                    <a:srgbClr val="000000">
                      <a:alpha val="43137"/>
                    </a:srgbClr>
                  </a:outerShdw>
                </a:effectLst>
                <a:latin typeface="Times New Roman" panose="02020603050405020304" pitchFamily="18" charset="0"/>
                <a:ea typeface="Tahoma" panose="020B0604030504040204" pitchFamily="34" charset="0"/>
                <a:cs typeface="Times New Roman" panose="02020603050405020304" pitchFamily="18" charset="0"/>
                <a:sym typeface="+mn-lt"/>
              </a:rPr>
              <a:t> </a:t>
            </a:r>
            <a:r>
              <a:rPr lang="en-US" altLang="zh-CN" sz="2800" b="1" dirty="0" err="1">
                <a:solidFill>
                  <a:srgbClr val="E24172"/>
                </a:solidFill>
                <a:effectLst>
                  <a:outerShdw blurRad="38100" dist="38100" dir="2700000" algn="tl">
                    <a:srgbClr val="000000">
                      <a:alpha val="43137"/>
                    </a:srgbClr>
                  </a:outerShdw>
                </a:effectLst>
                <a:latin typeface="Times New Roman" panose="02020603050405020304" pitchFamily="18" charset="0"/>
                <a:ea typeface="Tahoma" panose="020B0604030504040204" pitchFamily="34" charset="0"/>
                <a:cs typeface="Times New Roman" panose="02020603050405020304" pitchFamily="18" charset="0"/>
                <a:sym typeface="+mn-lt"/>
              </a:rPr>
              <a:t>viên</a:t>
            </a:r>
            <a:r>
              <a:rPr lang="en-US" altLang="zh-CN" sz="2800" b="1" dirty="0">
                <a:solidFill>
                  <a:srgbClr val="E24172"/>
                </a:solidFill>
                <a:effectLst>
                  <a:outerShdw blurRad="38100" dist="38100" dir="2700000" algn="tl">
                    <a:srgbClr val="000000">
                      <a:alpha val="43137"/>
                    </a:srgbClr>
                  </a:outerShdw>
                </a:effectLst>
                <a:latin typeface="Times New Roman" panose="02020603050405020304" pitchFamily="18" charset="0"/>
                <a:ea typeface="Tahoma" panose="020B0604030504040204" pitchFamily="34" charset="0"/>
                <a:cs typeface="Times New Roman" panose="02020603050405020304" pitchFamily="18" charset="0"/>
                <a:sym typeface="+mn-lt"/>
              </a:rPr>
              <a:t>: Lê Thị Ngọc </a:t>
            </a:r>
            <a:r>
              <a:rPr lang="en-US" altLang="zh-CN" sz="2800" b="1" dirty="0" err="1">
                <a:solidFill>
                  <a:srgbClr val="E24172"/>
                </a:solidFill>
                <a:effectLst>
                  <a:outerShdw blurRad="38100" dist="38100" dir="2700000" algn="tl">
                    <a:srgbClr val="000000">
                      <a:alpha val="43137"/>
                    </a:srgbClr>
                  </a:outerShdw>
                </a:effectLst>
                <a:latin typeface="Times New Roman" panose="02020603050405020304" pitchFamily="18" charset="0"/>
                <a:ea typeface="Tahoma" panose="020B0604030504040204" pitchFamily="34" charset="0"/>
                <a:cs typeface="Times New Roman" panose="02020603050405020304" pitchFamily="18" charset="0"/>
                <a:sym typeface="+mn-lt"/>
              </a:rPr>
              <a:t>Trâm</a:t>
            </a:r>
            <a:endParaRPr lang="zh-CN" altLang="en-US" sz="2800" b="1" dirty="0">
              <a:solidFill>
                <a:srgbClr val="E24172"/>
              </a:solidFill>
              <a:effectLst>
                <a:outerShdw blurRad="38100" dist="38100" dir="2700000" algn="tl">
                  <a:srgbClr val="000000">
                    <a:alpha val="43137"/>
                  </a:srgbClr>
                </a:outerShdw>
              </a:effectLst>
              <a:latin typeface="Times New Roman" panose="02020603050405020304" pitchFamily="18" charset="0"/>
              <a:ea typeface="方正稚艺简体" panose="03000509000000000000" pitchFamily="65" charset="-122"/>
              <a:cs typeface="Times New Roman" panose="02020603050405020304" pitchFamily="18" charset="0"/>
              <a:sym typeface="+mn-lt"/>
            </a:endParaRPr>
          </a:p>
        </p:txBody>
      </p:sp>
    </p:spTree>
    <p:extLst>
      <p:ext uri="{BB962C8B-B14F-4D97-AF65-F5344CB8AC3E}">
        <p14:creationId xmlns:p14="http://schemas.microsoft.com/office/powerpoint/2010/main" val="367253499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48"/>
                                        </p:tgtEl>
                                        <p:attrNameLst>
                                          <p:attrName>style.visibility</p:attrName>
                                        </p:attrNameLst>
                                      </p:cBhvr>
                                      <p:to>
                                        <p:strVal val="visible"/>
                                      </p:to>
                                    </p:set>
                                    <p:anim calcmode="lin" valueType="num">
                                      <p:cBhvr>
                                        <p:cTn id="7" dur="1000" fill="hold"/>
                                        <p:tgtEl>
                                          <p:spTgt spid="48"/>
                                        </p:tgtEl>
                                        <p:attrNameLst>
                                          <p:attrName>ppt_w</p:attrName>
                                        </p:attrNameLst>
                                      </p:cBhvr>
                                      <p:tavLst>
                                        <p:tav tm="0">
                                          <p:val>
                                            <p:fltVal val="0"/>
                                          </p:val>
                                        </p:tav>
                                        <p:tav tm="100000">
                                          <p:val>
                                            <p:strVal val="#ppt_w"/>
                                          </p:val>
                                        </p:tav>
                                      </p:tavLst>
                                    </p:anim>
                                    <p:anim calcmode="lin" valueType="num">
                                      <p:cBhvr>
                                        <p:cTn id="8" dur="1000" fill="hold"/>
                                        <p:tgtEl>
                                          <p:spTgt spid="48"/>
                                        </p:tgtEl>
                                        <p:attrNameLst>
                                          <p:attrName>ppt_h</p:attrName>
                                        </p:attrNameLst>
                                      </p:cBhvr>
                                      <p:tavLst>
                                        <p:tav tm="0">
                                          <p:val>
                                            <p:fltVal val="0"/>
                                          </p:val>
                                        </p:tav>
                                        <p:tav tm="100000">
                                          <p:val>
                                            <p:strVal val="#ppt_h"/>
                                          </p:val>
                                        </p:tav>
                                      </p:tavLst>
                                    </p:anim>
                                    <p:anim calcmode="lin" valueType="num">
                                      <p:cBhvr>
                                        <p:cTn id="9" dur="1000" fill="hold"/>
                                        <p:tgtEl>
                                          <p:spTgt spid="48"/>
                                        </p:tgtEl>
                                        <p:attrNameLst>
                                          <p:attrName>style.rotation</p:attrName>
                                        </p:attrNameLst>
                                      </p:cBhvr>
                                      <p:tavLst>
                                        <p:tav tm="0">
                                          <p:val>
                                            <p:fltVal val="90"/>
                                          </p:val>
                                        </p:tav>
                                        <p:tav tm="100000">
                                          <p:val>
                                            <p:fltVal val="0"/>
                                          </p:val>
                                        </p:tav>
                                      </p:tavLst>
                                    </p:anim>
                                    <p:animEffect transition="in" filter="fade">
                                      <p:cBhvr>
                                        <p:cTn id="10" dur="1000"/>
                                        <p:tgtEl>
                                          <p:spTgt spid="48"/>
                                        </p:tgtEl>
                                      </p:cBhvr>
                                    </p:animEffect>
                                  </p:childTnLst>
                                </p:cTn>
                              </p:par>
                              <p:par>
                                <p:cTn id="11" presetID="31" presetClass="entr" presetSubtype="0" fill="hold" nodeType="withEffect">
                                  <p:stCondLst>
                                    <p:cond delay="0"/>
                                  </p:stCondLst>
                                  <p:childTnLst>
                                    <p:set>
                                      <p:cBhvr>
                                        <p:cTn id="12" dur="1" fill="hold">
                                          <p:stCondLst>
                                            <p:cond delay="0"/>
                                          </p:stCondLst>
                                        </p:cTn>
                                        <p:tgtEl>
                                          <p:spTgt spid="46"/>
                                        </p:tgtEl>
                                        <p:attrNameLst>
                                          <p:attrName>style.visibility</p:attrName>
                                        </p:attrNameLst>
                                      </p:cBhvr>
                                      <p:to>
                                        <p:strVal val="visible"/>
                                      </p:to>
                                    </p:set>
                                    <p:anim calcmode="lin" valueType="num">
                                      <p:cBhvr>
                                        <p:cTn id="13" dur="1000" fill="hold"/>
                                        <p:tgtEl>
                                          <p:spTgt spid="46"/>
                                        </p:tgtEl>
                                        <p:attrNameLst>
                                          <p:attrName>ppt_w</p:attrName>
                                        </p:attrNameLst>
                                      </p:cBhvr>
                                      <p:tavLst>
                                        <p:tav tm="0">
                                          <p:val>
                                            <p:fltVal val="0"/>
                                          </p:val>
                                        </p:tav>
                                        <p:tav tm="100000">
                                          <p:val>
                                            <p:strVal val="#ppt_w"/>
                                          </p:val>
                                        </p:tav>
                                      </p:tavLst>
                                    </p:anim>
                                    <p:anim calcmode="lin" valueType="num">
                                      <p:cBhvr>
                                        <p:cTn id="14" dur="1000" fill="hold"/>
                                        <p:tgtEl>
                                          <p:spTgt spid="46"/>
                                        </p:tgtEl>
                                        <p:attrNameLst>
                                          <p:attrName>ppt_h</p:attrName>
                                        </p:attrNameLst>
                                      </p:cBhvr>
                                      <p:tavLst>
                                        <p:tav tm="0">
                                          <p:val>
                                            <p:fltVal val="0"/>
                                          </p:val>
                                        </p:tav>
                                        <p:tav tm="100000">
                                          <p:val>
                                            <p:strVal val="#ppt_h"/>
                                          </p:val>
                                        </p:tav>
                                      </p:tavLst>
                                    </p:anim>
                                    <p:anim calcmode="lin" valueType="num">
                                      <p:cBhvr>
                                        <p:cTn id="15" dur="1000" fill="hold"/>
                                        <p:tgtEl>
                                          <p:spTgt spid="46"/>
                                        </p:tgtEl>
                                        <p:attrNameLst>
                                          <p:attrName>style.rotation</p:attrName>
                                        </p:attrNameLst>
                                      </p:cBhvr>
                                      <p:tavLst>
                                        <p:tav tm="0">
                                          <p:val>
                                            <p:fltVal val="90"/>
                                          </p:val>
                                        </p:tav>
                                        <p:tav tm="100000">
                                          <p:val>
                                            <p:fltVal val="0"/>
                                          </p:val>
                                        </p:tav>
                                      </p:tavLst>
                                    </p:anim>
                                    <p:animEffect transition="in" filter="fade">
                                      <p:cBhvr>
                                        <p:cTn id="16" dur="1000"/>
                                        <p:tgtEl>
                                          <p:spTgt spid="46"/>
                                        </p:tgtEl>
                                      </p:cBhvr>
                                    </p:animEffect>
                                  </p:childTnLst>
                                </p:cTn>
                              </p:par>
                              <p:par>
                                <p:cTn id="17" presetID="31" presetClass="entr" presetSubtype="0" fill="hold" nodeType="withEffect">
                                  <p:stCondLst>
                                    <p:cond delay="0"/>
                                  </p:stCondLst>
                                  <p:childTnLst>
                                    <p:set>
                                      <p:cBhvr>
                                        <p:cTn id="18" dur="1" fill="hold">
                                          <p:stCondLst>
                                            <p:cond delay="0"/>
                                          </p:stCondLst>
                                        </p:cTn>
                                        <p:tgtEl>
                                          <p:spTgt spid="45"/>
                                        </p:tgtEl>
                                        <p:attrNameLst>
                                          <p:attrName>style.visibility</p:attrName>
                                        </p:attrNameLst>
                                      </p:cBhvr>
                                      <p:to>
                                        <p:strVal val="visible"/>
                                      </p:to>
                                    </p:set>
                                    <p:anim calcmode="lin" valueType="num">
                                      <p:cBhvr>
                                        <p:cTn id="19" dur="1000" fill="hold"/>
                                        <p:tgtEl>
                                          <p:spTgt spid="45"/>
                                        </p:tgtEl>
                                        <p:attrNameLst>
                                          <p:attrName>ppt_w</p:attrName>
                                        </p:attrNameLst>
                                      </p:cBhvr>
                                      <p:tavLst>
                                        <p:tav tm="0">
                                          <p:val>
                                            <p:fltVal val="0"/>
                                          </p:val>
                                        </p:tav>
                                        <p:tav tm="100000">
                                          <p:val>
                                            <p:strVal val="#ppt_w"/>
                                          </p:val>
                                        </p:tav>
                                      </p:tavLst>
                                    </p:anim>
                                    <p:anim calcmode="lin" valueType="num">
                                      <p:cBhvr>
                                        <p:cTn id="20" dur="1000" fill="hold"/>
                                        <p:tgtEl>
                                          <p:spTgt spid="45"/>
                                        </p:tgtEl>
                                        <p:attrNameLst>
                                          <p:attrName>ppt_h</p:attrName>
                                        </p:attrNameLst>
                                      </p:cBhvr>
                                      <p:tavLst>
                                        <p:tav tm="0">
                                          <p:val>
                                            <p:fltVal val="0"/>
                                          </p:val>
                                        </p:tav>
                                        <p:tav tm="100000">
                                          <p:val>
                                            <p:strVal val="#ppt_h"/>
                                          </p:val>
                                        </p:tav>
                                      </p:tavLst>
                                    </p:anim>
                                    <p:anim calcmode="lin" valueType="num">
                                      <p:cBhvr>
                                        <p:cTn id="21" dur="1000" fill="hold"/>
                                        <p:tgtEl>
                                          <p:spTgt spid="45"/>
                                        </p:tgtEl>
                                        <p:attrNameLst>
                                          <p:attrName>style.rotation</p:attrName>
                                        </p:attrNameLst>
                                      </p:cBhvr>
                                      <p:tavLst>
                                        <p:tav tm="0">
                                          <p:val>
                                            <p:fltVal val="90"/>
                                          </p:val>
                                        </p:tav>
                                        <p:tav tm="100000">
                                          <p:val>
                                            <p:fltVal val="0"/>
                                          </p:val>
                                        </p:tav>
                                      </p:tavLst>
                                    </p:anim>
                                    <p:animEffect transition="in" filter="fade">
                                      <p:cBhvr>
                                        <p:cTn id="22" dur="1000"/>
                                        <p:tgtEl>
                                          <p:spTgt spid="45"/>
                                        </p:tgtEl>
                                      </p:cBhvr>
                                    </p:animEffect>
                                  </p:childTnLst>
                                </p:cTn>
                              </p:par>
                              <p:par>
                                <p:cTn id="23" presetID="31" presetClass="entr" presetSubtype="0" fill="hold" nodeType="withEffect">
                                  <p:stCondLst>
                                    <p:cond delay="0"/>
                                  </p:stCondLst>
                                  <p:childTnLst>
                                    <p:set>
                                      <p:cBhvr>
                                        <p:cTn id="24" dur="1" fill="hold">
                                          <p:stCondLst>
                                            <p:cond delay="0"/>
                                          </p:stCondLst>
                                        </p:cTn>
                                        <p:tgtEl>
                                          <p:spTgt spid="44"/>
                                        </p:tgtEl>
                                        <p:attrNameLst>
                                          <p:attrName>style.visibility</p:attrName>
                                        </p:attrNameLst>
                                      </p:cBhvr>
                                      <p:to>
                                        <p:strVal val="visible"/>
                                      </p:to>
                                    </p:set>
                                    <p:anim calcmode="lin" valueType="num">
                                      <p:cBhvr>
                                        <p:cTn id="25" dur="1000" fill="hold"/>
                                        <p:tgtEl>
                                          <p:spTgt spid="44"/>
                                        </p:tgtEl>
                                        <p:attrNameLst>
                                          <p:attrName>ppt_w</p:attrName>
                                        </p:attrNameLst>
                                      </p:cBhvr>
                                      <p:tavLst>
                                        <p:tav tm="0">
                                          <p:val>
                                            <p:fltVal val="0"/>
                                          </p:val>
                                        </p:tav>
                                        <p:tav tm="100000">
                                          <p:val>
                                            <p:strVal val="#ppt_w"/>
                                          </p:val>
                                        </p:tav>
                                      </p:tavLst>
                                    </p:anim>
                                    <p:anim calcmode="lin" valueType="num">
                                      <p:cBhvr>
                                        <p:cTn id="26" dur="1000" fill="hold"/>
                                        <p:tgtEl>
                                          <p:spTgt spid="44"/>
                                        </p:tgtEl>
                                        <p:attrNameLst>
                                          <p:attrName>ppt_h</p:attrName>
                                        </p:attrNameLst>
                                      </p:cBhvr>
                                      <p:tavLst>
                                        <p:tav tm="0">
                                          <p:val>
                                            <p:fltVal val="0"/>
                                          </p:val>
                                        </p:tav>
                                        <p:tav tm="100000">
                                          <p:val>
                                            <p:strVal val="#ppt_h"/>
                                          </p:val>
                                        </p:tav>
                                      </p:tavLst>
                                    </p:anim>
                                    <p:anim calcmode="lin" valueType="num">
                                      <p:cBhvr>
                                        <p:cTn id="27" dur="1000" fill="hold"/>
                                        <p:tgtEl>
                                          <p:spTgt spid="44"/>
                                        </p:tgtEl>
                                        <p:attrNameLst>
                                          <p:attrName>style.rotation</p:attrName>
                                        </p:attrNameLst>
                                      </p:cBhvr>
                                      <p:tavLst>
                                        <p:tav tm="0">
                                          <p:val>
                                            <p:fltVal val="90"/>
                                          </p:val>
                                        </p:tav>
                                        <p:tav tm="100000">
                                          <p:val>
                                            <p:fltVal val="0"/>
                                          </p:val>
                                        </p:tav>
                                      </p:tavLst>
                                    </p:anim>
                                    <p:animEffect transition="in" filter="fade">
                                      <p:cBhvr>
                                        <p:cTn id="28" dur="1000"/>
                                        <p:tgtEl>
                                          <p:spTgt spid="44"/>
                                        </p:tgtEl>
                                      </p:cBhvr>
                                    </p:animEffect>
                                  </p:childTnLst>
                                </p:cTn>
                              </p:par>
                              <p:par>
                                <p:cTn id="29" presetID="31" presetClass="entr" presetSubtype="0" fill="hold" nodeType="withEffect">
                                  <p:stCondLst>
                                    <p:cond delay="1000"/>
                                  </p:stCondLst>
                                  <p:childTnLst>
                                    <p:set>
                                      <p:cBhvr>
                                        <p:cTn id="30" dur="1" fill="hold">
                                          <p:stCondLst>
                                            <p:cond delay="0"/>
                                          </p:stCondLst>
                                        </p:cTn>
                                        <p:tgtEl>
                                          <p:spTgt spid="42"/>
                                        </p:tgtEl>
                                        <p:attrNameLst>
                                          <p:attrName>style.visibility</p:attrName>
                                        </p:attrNameLst>
                                      </p:cBhvr>
                                      <p:to>
                                        <p:strVal val="visible"/>
                                      </p:to>
                                    </p:set>
                                    <p:anim calcmode="lin" valueType="num">
                                      <p:cBhvr>
                                        <p:cTn id="31" dur="1000" fill="hold"/>
                                        <p:tgtEl>
                                          <p:spTgt spid="42"/>
                                        </p:tgtEl>
                                        <p:attrNameLst>
                                          <p:attrName>ppt_w</p:attrName>
                                        </p:attrNameLst>
                                      </p:cBhvr>
                                      <p:tavLst>
                                        <p:tav tm="0">
                                          <p:val>
                                            <p:fltVal val="0"/>
                                          </p:val>
                                        </p:tav>
                                        <p:tav tm="100000">
                                          <p:val>
                                            <p:strVal val="#ppt_w"/>
                                          </p:val>
                                        </p:tav>
                                      </p:tavLst>
                                    </p:anim>
                                    <p:anim calcmode="lin" valueType="num">
                                      <p:cBhvr>
                                        <p:cTn id="32" dur="1000" fill="hold"/>
                                        <p:tgtEl>
                                          <p:spTgt spid="42"/>
                                        </p:tgtEl>
                                        <p:attrNameLst>
                                          <p:attrName>ppt_h</p:attrName>
                                        </p:attrNameLst>
                                      </p:cBhvr>
                                      <p:tavLst>
                                        <p:tav tm="0">
                                          <p:val>
                                            <p:fltVal val="0"/>
                                          </p:val>
                                        </p:tav>
                                        <p:tav tm="100000">
                                          <p:val>
                                            <p:strVal val="#ppt_h"/>
                                          </p:val>
                                        </p:tav>
                                      </p:tavLst>
                                    </p:anim>
                                    <p:anim calcmode="lin" valueType="num">
                                      <p:cBhvr>
                                        <p:cTn id="33" dur="1000" fill="hold"/>
                                        <p:tgtEl>
                                          <p:spTgt spid="42"/>
                                        </p:tgtEl>
                                        <p:attrNameLst>
                                          <p:attrName>style.rotation</p:attrName>
                                        </p:attrNameLst>
                                      </p:cBhvr>
                                      <p:tavLst>
                                        <p:tav tm="0">
                                          <p:val>
                                            <p:fltVal val="90"/>
                                          </p:val>
                                        </p:tav>
                                        <p:tav tm="100000">
                                          <p:val>
                                            <p:fltVal val="0"/>
                                          </p:val>
                                        </p:tav>
                                      </p:tavLst>
                                    </p:anim>
                                    <p:animEffect transition="in" filter="fade">
                                      <p:cBhvr>
                                        <p:cTn id="34" dur="1000"/>
                                        <p:tgtEl>
                                          <p:spTgt spid="42"/>
                                        </p:tgtEl>
                                      </p:cBhvr>
                                    </p:animEffect>
                                  </p:childTnLst>
                                </p:cTn>
                              </p:par>
                              <p:par>
                                <p:cTn id="35" presetID="31" presetClass="entr" presetSubtype="0" fill="hold" nodeType="withEffect">
                                  <p:stCondLst>
                                    <p:cond delay="2000"/>
                                  </p:stCondLst>
                                  <p:childTnLst>
                                    <p:set>
                                      <p:cBhvr>
                                        <p:cTn id="36" dur="1" fill="hold">
                                          <p:stCondLst>
                                            <p:cond delay="0"/>
                                          </p:stCondLst>
                                        </p:cTn>
                                        <p:tgtEl>
                                          <p:spTgt spid="43"/>
                                        </p:tgtEl>
                                        <p:attrNameLst>
                                          <p:attrName>style.visibility</p:attrName>
                                        </p:attrNameLst>
                                      </p:cBhvr>
                                      <p:to>
                                        <p:strVal val="visible"/>
                                      </p:to>
                                    </p:set>
                                    <p:anim calcmode="lin" valueType="num">
                                      <p:cBhvr>
                                        <p:cTn id="37" dur="1000" fill="hold"/>
                                        <p:tgtEl>
                                          <p:spTgt spid="43"/>
                                        </p:tgtEl>
                                        <p:attrNameLst>
                                          <p:attrName>ppt_w</p:attrName>
                                        </p:attrNameLst>
                                      </p:cBhvr>
                                      <p:tavLst>
                                        <p:tav tm="0">
                                          <p:val>
                                            <p:fltVal val="0"/>
                                          </p:val>
                                        </p:tav>
                                        <p:tav tm="100000">
                                          <p:val>
                                            <p:strVal val="#ppt_w"/>
                                          </p:val>
                                        </p:tav>
                                      </p:tavLst>
                                    </p:anim>
                                    <p:anim calcmode="lin" valueType="num">
                                      <p:cBhvr>
                                        <p:cTn id="38" dur="1000" fill="hold"/>
                                        <p:tgtEl>
                                          <p:spTgt spid="43"/>
                                        </p:tgtEl>
                                        <p:attrNameLst>
                                          <p:attrName>ppt_h</p:attrName>
                                        </p:attrNameLst>
                                      </p:cBhvr>
                                      <p:tavLst>
                                        <p:tav tm="0">
                                          <p:val>
                                            <p:fltVal val="0"/>
                                          </p:val>
                                        </p:tav>
                                        <p:tav tm="100000">
                                          <p:val>
                                            <p:strVal val="#ppt_h"/>
                                          </p:val>
                                        </p:tav>
                                      </p:tavLst>
                                    </p:anim>
                                    <p:anim calcmode="lin" valueType="num">
                                      <p:cBhvr>
                                        <p:cTn id="39" dur="1000" fill="hold"/>
                                        <p:tgtEl>
                                          <p:spTgt spid="43"/>
                                        </p:tgtEl>
                                        <p:attrNameLst>
                                          <p:attrName>style.rotation</p:attrName>
                                        </p:attrNameLst>
                                      </p:cBhvr>
                                      <p:tavLst>
                                        <p:tav tm="0">
                                          <p:val>
                                            <p:fltVal val="90"/>
                                          </p:val>
                                        </p:tav>
                                        <p:tav tm="100000">
                                          <p:val>
                                            <p:fltVal val="0"/>
                                          </p:val>
                                        </p:tav>
                                      </p:tavLst>
                                    </p:anim>
                                    <p:animEffect transition="in" filter="fade">
                                      <p:cBhvr>
                                        <p:cTn id="40" dur="1000"/>
                                        <p:tgtEl>
                                          <p:spTgt spid="43"/>
                                        </p:tgtEl>
                                      </p:cBhvr>
                                    </p:animEffect>
                                  </p:childTnLst>
                                </p:cTn>
                              </p:par>
                              <p:par>
                                <p:cTn id="41" presetID="22" presetClass="entr" presetSubtype="8" fill="hold" nodeType="withEffect">
                                  <p:stCondLst>
                                    <p:cond delay="3000"/>
                                  </p:stCondLst>
                                  <p:childTnLst>
                                    <p:set>
                                      <p:cBhvr>
                                        <p:cTn id="42" dur="1" fill="hold">
                                          <p:stCondLst>
                                            <p:cond delay="0"/>
                                          </p:stCondLst>
                                        </p:cTn>
                                        <p:tgtEl>
                                          <p:spTgt spid="50"/>
                                        </p:tgtEl>
                                        <p:attrNameLst>
                                          <p:attrName>style.visibility</p:attrName>
                                        </p:attrNameLst>
                                      </p:cBhvr>
                                      <p:to>
                                        <p:strVal val="visible"/>
                                      </p:to>
                                    </p:set>
                                    <p:animEffect transition="in" filter="wipe(left)">
                                      <p:cBhvr>
                                        <p:cTn id="43" dur="500"/>
                                        <p:tgtEl>
                                          <p:spTgt spid="50"/>
                                        </p:tgtEl>
                                      </p:cBhvr>
                                    </p:animEffect>
                                  </p:childTnLst>
                                </p:cTn>
                              </p:par>
                              <p:par>
                                <p:cTn id="44" presetID="12" presetClass="entr" presetSubtype="2" fill="hold" nodeType="withEffect">
                                  <p:stCondLst>
                                    <p:cond delay="3500"/>
                                  </p:stCondLst>
                                  <p:childTnLst>
                                    <p:set>
                                      <p:cBhvr>
                                        <p:cTn id="45" dur="1" fill="hold">
                                          <p:stCondLst>
                                            <p:cond delay="0"/>
                                          </p:stCondLst>
                                        </p:cTn>
                                        <p:tgtEl>
                                          <p:spTgt spid="15"/>
                                        </p:tgtEl>
                                        <p:attrNameLst>
                                          <p:attrName>style.visibility</p:attrName>
                                        </p:attrNameLst>
                                      </p:cBhvr>
                                      <p:to>
                                        <p:strVal val="visible"/>
                                      </p:to>
                                    </p:set>
                                    <p:anim calcmode="lin" valueType="num">
                                      <p:cBhvr additive="base">
                                        <p:cTn id="46" dur="3000"/>
                                        <p:tgtEl>
                                          <p:spTgt spid="15"/>
                                        </p:tgtEl>
                                        <p:attrNameLst>
                                          <p:attrName>ppt_x</p:attrName>
                                        </p:attrNameLst>
                                      </p:cBhvr>
                                      <p:tavLst>
                                        <p:tav tm="0">
                                          <p:val>
                                            <p:strVal val="#ppt_x+#ppt_w*1.125000"/>
                                          </p:val>
                                        </p:tav>
                                        <p:tav tm="100000">
                                          <p:val>
                                            <p:strVal val="#ppt_x"/>
                                          </p:val>
                                        </p:tav>
                                      </p:tavLst>
                                    </p:anim>
                                    <p:animEffect transition="in" filter="wipe(left)">
                                      <p:cBhvr>
                                        <p:cTn id="47" dur="3000"/>
                                        <p:tgtEl>
                                          <p:spTgt spid="15"/>
                                        </p:tgtEl>
                                      </p:cBhvr>
                                    </p:animEffect>
                                  </p:childTnLst>
                                </p:cTn>
                              </p:par>
                              <p:par>
                                <p:cTn id="48" presetID="16" presetClass="entr" presetSubtype="21" fill="hold" grpId="0" nodeType="withEffect">
                                  <p:stCondLst>
                                    <p:cond delay="5000"/>
                                  </p:stCondLst>
                                  <p:childTnLst>
                                    <p:set>
                                      <p:cBhvr>
                                        <p:cTn id="49" dur="1" fill="hold">
                                          <p:stCondLst>
                                            <p:cond delay="0"/>
                                          </p:stCondLst>
                                        </p:cTn>
                                        <p:tgtEl>
                                          <p:spTgt spid="49"/>
                                        </p:tgtEl>
                                        <p:attrNameLst>
                                          <p:attrName>style.visibility</p:attrName>
                                        </p:attrNameLst>
                                      </p:cBhvr>
                                      <p:to>
                                        <p:strVal val="visible"/>
                                      </p:to>
                                    </p:set>
                                    <p:animEffect transition="in" filter="barn(inVertical)">
                                      <p:cBhvr>
                                        <p:cTn id="50" dur="1000"/>
                                        <p:tgtEl>
                                          <p:spTgt spid="49"/>
                                        </p:tgtEl>
                                      </p:cBhvr>
                                    </p:animEffect>
                                  </p:childTnLst>
                                </p:cTn>
                              </p:par>
                              <p:par>
                                <p:cTn id="51" presetID="16" presetClass="entr" presetSubtype="21" fill="hold" grpId="0" nodeType="withEffect">
                                  <p:stCondLst>
                                    <p:cond delay="5000"/>
                                  </p:stCondLst>
                                  <p:childTnLst>
                                    <p:set>
                                      <p:cBhvr>
                                        <p:cTn id="52" dur="1" fill="hold">
                                          <p:stCondLst>
                                            <p:cond delay="0"/>
                                          </p:stCondLst>
                                        </p:cTn>
                                        <p:tgtEl>
                                          <p:spTgt spid="3"/>
                                        </p:tgtEl>
                                        <p:attrNameLst>
                                          <p:attrName>style.visibility</p:attrName>
                                        </p:attrNameLst>
                                      </p:cBhvr>
                                      <p:to>
                                        <p:strVal val="visible"/>
                                      </p:to>
                                    </p:set>
                                    <p:animEffect transition="in" filter="barn(inVertical)">
                                      <p:cBhvr>
                                        <p:cTn id="53"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P spid="3"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 name="Hộp Văn bản 12">
            <a:extLst>
              <a:ext uri="{FF2B5EF4-FFF2-40B4-BE49-F238E27FC236}">
                <a16:creationId xmlns:a16="http://schemas.microsoft.com/office/drawing/2014/main" id="{149370EC-3A58-F698-E798-B1BB6D19DA23}"/>
              </a:ext>
            </a:extLst>
          </p:cNvPr>
          <p:cNvSpPr txBox="1"/>
          <p:nvPr/>
        </p:nvSpPr>
        <p:spPr>
          <a:xfrm>
            <a:off x="1774285" y="514309"/>
            <a:ext cx="3822522" cy="578882"/>
          </a:xfrm>
          <a:prstGeom prst="roundRect">
            <a:avLst/>
          </a:prstGeom>
          <a:noFill/>
          <a:ln w="19050">
            <a:solidFill>
              <a:srgbClr val="35AA6E"/>
            </a:solidFill>
            <a:prstDash val="sysDash"/>
          </a:ln>
        </p:spPr>
        <p:txBody>
          <a:bodyPr wrap="none" rtlCol="0">
            <a:spAutoFit/>
          </a:bodyPr>
          <a:lstStyle/>
          <a:p>
            <a:pPr lvl="0">
              <a:defRPr/>
            </a:pPr>
            <a:r>
              <a:rPr lang="en-US" sz="2800" b="1">
                <a:solidFill>
                  <a:prstClr val="black"/>
                </a:solidFill>
                <a:latin typeface="Cambria" panose="02040503050406030204" pitchFamily="18" charset="0"/>
                <a:ea typeface="Cambria" panose="02040503050406030204" pitchFamily="18" charset="0"/>
              </a:rPr>
              <a:t>Chọn câu trả lời đúng.</a:t>
            </a:r>
            <a:endParaRPr kumimoji="0" lang="en-US" sz="2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pic>
        <p:nvPicPr>
          <p:cNvPr id="4" name="Hình ảnh 4">
            <a:extLst>
              <a:ext uri="{FF2B5EF4-FFF2-40B4-BE49-F238E27FC236}">
                <a16:creationId xmlns:a16="http://schemas.microsoft.com/office/drawing/2014/main" id="{4E646B76-1CCE-E4D4-C175-EDB7D91ED99F}"/>
              </a:ext>
            </a:extLst>
          </p:cNvPr>
          <p:cNvPicPr>
            <a:picLocks noChangeAspect="1"/>
          </p:cNvPicPr>
          <p:nvPr/>
        </p:nvPicPr>
        <p:blipFill>
          <a:blip r:embed="rId3"/>
          <a:stretch>
            <a:fillRect/>
          </a:stretch>
        </p:blipFill>
        <p:spPr>
          <a:xfrm>
            <a:off x="615771" y="227517"/>
            <a:ext cx="1030313" cy="1286367"/>
          </a:xfrm>
          <a:prstGeom prst="rect">
            <a:avLst/>
          </a:prstGeom>
        </p:spPr>
      </p:pic>
      <p:sp>
        <p:nvSpPr>
          <p:cNvPr id="5" name="TextBox 4">
            <a:extLst>
              <a:ext uri="{FF2B5EF4-FFF2-40B4-BE49-F238E27FC236}">
                <a16:creationId xmlns:a16="http://schemas.microsoft.com/office/drawing/2014/main" id="{3D653919-39FC-3BE7-F045-628EF73CD05A}"/>
              </a:ext>
            </a:extLst>
          </p:cNvPr>
          <p:cNvSpPr txBox="1"/>
          <p:nvPr/>
        </p:nvSpPr>
        <p:spPr>
          <a:xfrm>
            <a:off x="934278" y="1333914"/>
            <a:ext cx="9869557" cy="1077218"/>
          </a:xfrm>
          <a:prstGeom prst="rect">
            <a:avLst/>
          </a:prstGeom>
          <a:noFill/>
        </p:spPr>
        <p:txBody>
          <a:bodyPr wrap="square" rtlCol="0">
            <a:spAutoFit/>
          </a:bodyPr>
          <a:lstStyle/>
          <a:p>
            <a:pPr algn="just"/>
            <a:r>
              <a:rPr lang="vi-VN" sz="3200" dirty="0">
                <a:solidFill>
                  <a:srgbClr val="000000"/>
                </a:solidFill>
                <a:latin typeface="Cambria" panose="02040503050406030204" pitchFamily="18" charset="0"/>
                <a:ea typeface="Cambria" panose="02040503050406030204" pitchFamily="18" charset="0"/>
              </a:rPr>
              <a:t>Em mua 3 bộ dây </a:t>
            </a:r>
            <a:r>
              <a:rPr lang="en-US" sz="3200" dirty="0" err="1">
                <a:solidFill>
                  <a:srgbClr val="000000"/>
                </a:solidFill>
                <a:latin typeface="Cambria" panose="02040503050406030204" pitchFamily="18" charset="0"/>
                <a:ea typeface="Cambria" panose="02040503050406030204" pitchFamily="18" charset="0"/>
              </a:rPr>
              <a:t>đè</a:t>
            </a:r>
            <a:r>
              <a:rPr lang="vi-VN" sz="3200" dirty="0">
                <a:solidFill>
                  <a:srgbClr val="000000"/>
                </a:solidFill>
                <a:latin typeface="Cambria" panose="02040503050406030204" pitchFamily="18" charset="0"/>
                <a:ea typeface="Cambria" panose="02040503050406030204" pitchFamily="18" charset="0"/>
              </a:rPr>
              <a:t>n có giá như hình dưới đây để trang trí trại của lớp.</a:t>
            </a:r>
            <a:endParaRPr lang="vi-VN" sz="3200" b="0" i="0" dirty="0">
              <a:solidFill>
                <a:srgbClr val="000000"/>
              </a:solidFill>
              <a:effectLst/>
              <a:latin typeface="Cambria" panose="02040503050406030204" pitchFamily="18" charset="0"/>
              <a:ea typeface="Cambria" panose="02040503050406030204" pitchFamily="18" charset="0"/>
            </a:endParaRPr>
          </a:p>
        </p:txBody>
      </p:sp>
      <p:pic>
        <p:nvPicPr>
          <p:cNvPr id="12" name="Picture 11">
            <a:extLst>
              <a:ext uri="{FF2B5EF4-FFF2-40B4-BE49-F238E27FC236}">
                <a16:creationId xmlns:a16="http://schemas.microsoft.com/office/drawing/2014/main" id="{08D531CA-62F8-705B-71FC-5ED6421C5E72}"/>
              </a:ext>
            </a:extLst>
          </p:cNvPr>
          <p:cNvPicPr>
            <a:picLocks noChangeAspect="1"/>
          </p:cNvPicPr>
          <p:nvPr/>
        </p:nvPicPr>
        <p:blipFill>
          <a:blip r:embed="rId4"/>
          <a:stretch>
            <a:fillRect/>
          </a:stretch>
        </p:blipFill>
        <p:spPr>
          <a:xfrm>
            <a:off x="6218788" y="1858618"/>
            <a:ext cx="5598217" cy="1763574"/>
          </a:xfrm>
          <a:prstGeom prst="rect">
            <a:avLst/>
          </a:prstGeom>
        </p:spPr>
      </p:pic>
      <p:sp>
        <p:nvSpPr>
          <p:cNvPr id="13" name="TextBox 12">
            <a:extLst>
              <a:ext uri="{FF2B5EF4-FFF2-40B4-BE49-F238E27FC236}">
                <a16:creationId xmlns:a16="http://schemas.microsoft.com/office/drawing/2014/main" id="{0F9E6DD5-012F-622D-A5CD-383F721A5B75}"/>
              </a:ext>
            </a:extLst>
          </p:cNvPr>
          <p:cNvSpPr txBox="1"/>
          <p:nvPr/>
        </p:nvSpPr>
        <p:spPr>
          <a:xfrm>
            <a:off x="1222513" y="4534313"/>
            <a:ext cx="9869557" cy="584775"/>
          </a:xfrm>
          <a:prstGeom prst="rect">
            <a:avLst/>
          </a:prstGeom>
          <a:noFill/>
        </p:spPr>
        <p:txBody>
          <a:bodyPr wrap="square" rtlCol="0">
            <a:spAutoFit/>
          </a:bodyPr>
          <a:lstStyle/>
          <a:p>
            <a:pPr algn="just"/>
            <a:r>
              <a:rPr lang="vi-VN" sz="3200" dirty="0">
                <a:solidFill>
                  <a:srgbClr val="000000"/>
                </a:solidFill>
                <a:latin typeface="Cambria" panose="02040503050406030204" pitchFamily="18" charset="0"/>
                <a:ea typeface="Cambria" panose="02040503050406030204" pitchFamily="18" charset="0"/>
              </a:rPr>
              <a:t>Em dùng tờ tiền nào để vừa đủ trả cho người bán hàng?</a:t>
            </a:r>
            <a:endParaRPr lang="vi-VN" sz="3200" b="0" i="0" dirty="0">
              <a:solidFill>
                <a:srgbClr val="000000"/>
              </a:solidFill>
              <a:effectLst/>
              <a:latin typeface="Cambria" panose="02040503050406030204" pitchFamily="18" charset="0"/>
              <a:ea typeface="Cambria" panose="02040503050406030204" pitchFamily="18" charset="0"/>
            </a:endParaRPr>
          </a:p>
        </p:txBody>
      </p:sp>
      <p:pic>
        <p:nvPicPr>
          <p:cNvPr id="15" name="Picture 14">
            <a:extLst>
              <a:ext uri="{FF2B5EF4-FFF2-40B4-BE49-F238E27FC236}">
                <a16:creationId xmlns:a16="http://schemas.microsoft.com/office/drawing/2014/main" id="{3FFC9456-AC78-D7DC-6C55-FD5C62453230}"/>
              </a:ext>
            </a:extLst>
          </p:cNvPr>
          <p:cNvPicPr>
            <a:picLocks noChangeAspect="1"/>
          </p:cNvPicPr>
          <p:nvPr/>
        </p:nvPicPr>
        <p:blipFill>
          <a:blip r:embed="rId5"/>
          <a:stretch>
            <a:fillRect/>
          </a:stretch>
        </p:blipFill>
        <p:spPr>
          <a:xfrm>
            <a:off x="2293246" y="5337312"/>
            <a:ext cx="7665247" cy="1103244"/>
          </a:xfrm>
          <a:prstGeom prst="rect">
            <a:avLst/>
          </a:prstGeom>
        </p:spPr>
      </p:pic>
      <p:sp>
        <p:nvSpPr>
          <p:cNvPr id="16" name="TextBox 15">
            <a:extLst>
              <a:ext uri="{FF2B5EF4-FFF2-40B4-BE49-F238E27FC236}">
                <a16:creationId xmlns:a16="http://schemas.microsoft.com/office/drawing/2014/main" id="{DF60FD7B-CFD2-D473-F6E4-C9BFAC644BB9}"/>
              </a:ext>
            </a:extLst>
          </p:cNvPr>
          <p:cNvSpPr txBox="1"/>
          <p:nvPr/>
        </p:nvSpPr>
        <p:spPr>
          <a:xfrm>
            <a:off x="387625" y="3468756"/>
            <a:ext cx="8080513" cy="954107"/>
          </a:xfrm>
          <a:prstGeom prst="rect">
            <a:avLst/>
          </a:prstGeom>
          <a:noFill/>
        </p:spPr>
        <p:txBody>
          <a:bodyPr wrap="square" rtlCol="0">
            <a:spAutoFit/>
          </a:bodyPr>
          <a:lstStyle/>
          <a:p>
            <a:pPr algn="ctr"/>
            <a:r>
              <a:rPr lang="en-US" sz="2800" b="1" i="0" dirty="0" err="1">
                <a:solidFill>
                  <a:srgbClr val="FF0000"/>
                </a:solidFill>
                <a:effectLst/>
                <a:latin typeface="Cambria" panose="02040503050406030204" pitchFamily="18" charset="0"/>
                <a:ea typeface="Cambria" panose="02040503050406030204" pitchFamily="18" charset="0"/>
              </a:rPr>
              <a:t>Tổng</a:t>
            </a:r>
            <a:r>
              <a:rPr lang="en-US" sz="2800" b="1" i="0" dirty="0">
                <a:solidFill>
                  <a:srgbClr val="FF0000"/>
                </a:solidFill>
                <a:effectLst/>
                <a:latin typeface="Cambria" panose="02040503050406030204" pitchFamily="18" charset="0"/>
                <a:ea typeface="Cambria" panose="02040503050406030204" pitchFamily="18" charset="0"/>
              </a:rPr>
              <a:t> </a:t>
            </a:r>
            <a:r>
              <a:rPr lang="en-US" sz="2800" b="1" i="0" dirty="0" err="1">
                <a:solidFill>
                  <a:srgbClr val="FF0000"/>
                </a:solidFill>
                <a:effectLst/>
                <a:latin typeface="Cambria" panose="02040503050406030204" pitchFamily="18" charset="0"/>
                <a:ea typeface="Cambria" panose="02040503050406030204" pitchFamily="18" charset="0"/>
              </a:rPr>
              <a:t>giá</a:t>
            </a:r>
            <a:r>
              <a:rPr lang="en-US" sz="2800" b="1" i="0" dirty="0">
                <a:solidFill>
                  <a:srgbClr val="FF0000"/>
                </a:solidFill>
                <a:effectLst/>
                <a:latin typeface="Cambria" panose="02040503050406030204" pitchFamily="18" charset="0"/>
                <a:ea typeface="Cambria" panose="02040503050406030204" pitchFamily="18" charset="0"/>
              </a:rPr>
              <a:t> </a:t>
            </a:r>
            <a:r>
              <a:rPr lang="en-US" sz="2800" b="1" i="0" dirty="0" err="1">
                <a:solidFill>
                  <a:srgbClr val="FF0000"/>
                </a:solidFill>
                <a:effectLst/>
                <a:latin typeface="Cambria" panose="02040503050406030204" pitchFamily="18" charset="0"/>
                <a:ea typeface="Cambria" panose="02040503050406030204" pitchFamily="18" charset="0"/>
              </a:rPr>
              <a:t>tiền</a:t>
            </a:r>
            <a:r>
              <a:rPr lang="en-US" sz="2800" b="1" i="0" dirty="0">
                <a:solidFill>
                  <a:srgbClr val="FF0000"/>
                </a:solidFill>
                <a:effectLst/>
                <a:latin typeface="Cambria" panose="02040503050406030204" pitchFamily="18" charset="0"/>
                <a:ea typeface="Cambria" panose="02040503050406030204" pitchFamily="18" charset="0"/>
              </a:rPr>
              <a:t> </a:t>
            </a:r>
            <a:r>
              <a:rPr lang="en-US" sz="2800" b="1" i="0" dirty="0" err="1">
                <a:solidFill>
                  <a:srgbClr val="FF0000"/>
                </a:solidFill>
                <a:effectLst/>
                <a:latin typeface="Cambria" panose="02040503050406030204" pitchFamily="18" charset="0"/>
                <a:ea typeface="Cambria" panose="02040503050406030204" pitchFamily="18" charset="0"/>
              </a:rPr>
              <a:t>của</a:t>
            </a:r>
            <a:r>
              <a:rPr lang="en-US" sz="2800" b="1" i="0" dirty="0">
                <a:solidFill>
                  <a:srgbClr val="FF0000"/>
                </a:solidFill>
                <a:effectLst/>
                <a:latin typeface="Cambria" panose="02040503050406030204" pitchFamily="18" charset="0"/>
                <a:ea typeface="Cambria" panose="02040503050406030204" pitchFamily="18" charset="0"/>
              </a:rPr>
              <a:t> </a:t>
            </a:r>
            <a:r>
              <a:rPr lang="en-US" sz="2800" b="1" i="0" dirty="0" err="1">
                <a:solidFill>
                  <a:srgbClr val="FF0000"/>
                </a:solidFill>
                <a:effectLst/>
                <a:latin typeface="Cambria" panose="02040503050406030204" pitchFamily="18" charset="0"/>
                <a:ea typeface="Cambria" panose="02040503050406030204" pitchFamily="18" charset="0"/>
              </a:rPr>
              <a:t>ba</a:t>
            </a:r>
            <a:r>
              <a:rPr lang="en-US" sz="2800" b="1" i="0" dirty="0">
                <a:solidFill>
                  <a:srgbClr val="FF0000"/>
                </a:solidFill>
                <a:effectLst/>
                <a:latin typeface="Cambria" panose="02040503050406030204" pitchFamily="18" charset="0"/>
                <a:ea typeface="Cambria" panose="02040503050406030204" pitchFamily="18" charset="0"/>
              </a:rPr>
              <a:t> </a:t>
            </a:r>
            <a:r>
              <a:rPr lang="en-US" sz="2800" b="1" i="0" dirty="0" err="1">
                <a:solidFill>
                  <a:srgbClr val="FF0000"/>
                </a:solidFill>
                <a:effectLst/>
                <a:latin typeface="Cambria" panose="02040503050406030204" pitchFamily="18" charset="0"/>
                <a:ea typeface="Cambria" panose="02040503050406030204" pitchFamily="18" charset="0"/>
              </a:rPr>
              <a:t>bộ</a:t>
            </a:r>
            <a:r>
              <a:rPr lang="en-US" sz="2800" b="1" i="0" dirty="0">
                <a:solidFill>
                  <a:srgbClr val="FF0000"/>
                </a:solidFill>
                <a:effectLst/>
                <a:latin typeface="Cambria" panose="02040503050406030204" pitchFamily="18" charset="0"/>
                <a:ea typeface="Cambria" panose="02040503050406030204" pitchFamily="18" charset="0"/>
              </a:rPr>
              <a:t> </a:t>
            </a:r>
            <a:r>
              <a:rPr lang="en-US" sz="2800" b="1" i="0" dirty="0" err="1">
                <a:solidFill>
                  <a:srgbClr val="FF0000"/>
                </a:solidFill>
                <a:effectLst/>
                <a:latin typeface="Cambria" panose="02040503050406030204" pitchFamily="18" charset="0"/>
                <a:ea typeface="Cambria" panose="02040503050406030204" pitchFamily="18" charset="0"/>
              </a:rPr>
              <a:t>dây</a:t>
            </a:r>
            <a:r>
              <a:rPr lang="en-US" sz="2800" b="1" i="0" dirty="0">
                <a:solidFill>
                  <a:srgbClr val="FF0000"/>
                </a:solidFill>
                <a:effectLst/>
                <a:latin typeface="Cambria" panose="02040503050406030204" pitchFamily="18" charset="0"/>
                <a:ea typeface="Cambria" panose="02040503050406030204" pitchFamily="18" charset="0"/>
              </a:rPr>
              <a:t> </a:t>
            </a:r>
            <a:r>
              <a:rPr lang="en-US" sz="2800" b="1" i="0" dirty="0" err="1">
                <a:solidFill>
                  <a:srgbClr val="FF0000"/>
                </a:solidFill>
                <a:effectLst/>
                <a:latin typeface="Cambria" panose="02040503050406030204" pitchFamily="18" charset="0"/>
                <a:ea typeface="Cambria" panose="02040503050406030204" pitchFamily="18" charset="0"/>
              </a:rPr>
              <a:t>đèn</a:t>
            </a:r>
            <a:r>
              <a:rPr lang="en-US" sz="2800" b="1" i="0" dirty="0">
                <a:solidFill>
                  <a:srgbClr val="FF0000"/>
                </a:solidFill>
                <a:effectLst/>
                <a:latin typeface="Cambria" panose="02040503050406030204" pitchFamily="18" charset="0"/>
                <a:ea typeface="Cambria" panose="02040503050406030204" pitchFamily="18" charset="0"/>
              </a:rPr>
              <a:t> </a:t>
            </a:r>
            <a:r>
              <a:rPr lang="en-US" sz="2800" b="1" i="0" dirty="0" err="1">
                <a:solidFill>
                  <a:srgbClr val="FF0000"/>
                </a:solidFill>
                <a:effectLst/>
                <a:latin typeface="Cambria" panose="02040503050406030204" pitchFamily="18" charset="0"/>
                <a:ea typeface="Cambria" panose="02040503050406030204" pitchFamily="18" charset="0"/>
              </a:rPr>
              <a:t>là</a:t>
            </a:r>
            <a:r>
              <a:rPr lang="en-US" sz="2800" b="1" i="0" dirty="0">
                <a:solidFill>
                  <a:srgbClr val="FF0000"/>
                </a:solidFill>
                <a:effectLst/>
                <a:latin typeface="Cambria" panose="02040503050406030204" pitchFamily="18" charset="0"/>
                <a:ea typeface="Cambria" panose="02040503050406030204" pitchFamily="18" charset="0"/>
              </a:rPr>
              <a:t>:</a:t>
            </a:r>
          </a:p>
          <a:p>
            <a:pPr algn="ctr"/>
            <a:r>
              <a:rPr lang="en-US" sz="2800" b="1" i="0" dirty="0">
                <a:solidFill>
                  <a:srgbClr val="FF0000"/>
                </a:solidFill>
                <a:effectLst/>
                <a:latin typeface="Cambria" panose="02040503050406030204" pitchFamily="18" charset="0"/>
                <a:ea typeface="Cambria" panose="02040503050406030204" pitchFamily="18" charset="0"/>
              </a:rPr>
              <a:t>30 000 + 34 000 + 36 000 = 100 000 (</a:t>
            </a:r>
            <a:r>
              <a:rPr lang="en-US" sz="2800" b="1" i="0" dirty="0" err="1">
                <a:solidFill>
                  <a:srgbClr val="FF0000"/>
                </a:solidFill>
                <a:effectLst/>
                <a:latin typeface="Cambria" panose="02040503050406030204" pitchFamily="18" charset="0"/>
                <a:ea typeface="Cambria" panose="02040503050406030204" pitchFamily="18" charset="0"/>
              </a:rPr>
              <a:t>đồng</a:t>
            </a:r>
            <a:r>
              <a:rPr lang="en-US" sz="2800" b="1" i="0" dirty="0">
                <a:solidFill>
                  <a:srgbClr val="FF0000"/>
                </a:solidFill>
                <a:effectLst/>
                <a:latin typeface="Cambria" panose="02040503050406030204" pitchFamily="18" charset="0"/>
                <a:ea typeface="Cambria" panose="02040503050406030204" pitchFamily="18" charset="0"/>
              </a:rPr>
              <a:t>)</a:t>
            </a:r>
          </a:p>
        </p:txBody>
      </p:sp>
      <p:sp>
        <p:nvSpPr>
          <p:cNvPr id="17" name="Oval 16">
            <a:extLst>
              <a:ext uri="{FF2B5EF4-FFF2-40B4-BE49-F238E27FC236}">
                <a16:creationId xmlns:a16="http://schemas.microsoft.com/office/drawing/2014/main" id="{D3169C5E-359D-CDF9-01CD-5D7D57AC9492}"/>
              </a:ext>
            </a:extLst>
          </p:cNvPr>
          <p:cNvSpPr/>
          <p:nvPr/>
        </p:nvSpPr>
        <p:spPr>
          <a:xfrm>
            <a:off x="2295940" y="5874026"/>
            <a:ext cx="576470" cy="646044"/>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4613675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barn(inVertical)">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down)">
                                      <p:cBhvr>
                                        <p:cTn id="15" dur="500"/>
                                        <p:tgtEl>
                                          <p:spTgt spid="13"/>
                                        </p:tgtEl>
                                      </p:cBhvr>
                                    </p:animEffect>
                                  </p:childTnLst>
                                </p:cTn>
                              </p:par>
                              <p:par>
                                <p:cTn id="16" presetID="22" presetClass="entr" presetSubtype="4" fill="hold"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wipe(down)">
                                      <p:cBhvr>
                                        <p:cTn id="18" dur="500"/>
                                        <p:tgtEl>
                                          <p:spTgt spid="15"/>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barn(inVertical)">
                                      <p:cBhvr>
                                        <p:cTn id="23" dur="500"/>
                                        <p:tgtEl>
                                          <p:spTgt spid="16">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16">
                                            <p:txEl>
                                              <p:pRg st="1" end="1"/>
                                            </p:txEl>
                                          </p:spTgt>
                                        </p:tgtEl>
                                        <p:attrNameLst>
                                          <p:attrName>style.visibility</p:attrName>
                                        </p:attrNameLst>
                                      </p:cBhvr>
                                      <p:to>
                                        <p:strVal val="visible"/>
                                      </p:to>
                                    </p:set>
                                    <p:animEffect transition="in" filter="barn(inVertical)">
                                      <p:cBhvr>
                                        <p:cTn id="28" dur="500"/>
                                        <p:tgtEl>
                                          <p:spTgt spid="16">
                                            <p:txEl>
                                              <p:pRg st="1" end="1"/>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17"/>
                                        </p:tgtEl>
                                        <p:attrNameLst>
                                          <p:attrName>style.visibility</p:attrName>
                                        </p:attrNameLst>
                                      </p:cBhvr>
                                      <p:to>
                                        <p:strVal val="visible"/>
                                      </p:to>
                                    </p:set>
                                    <p:animEffect transition="in" filter="wipe(down)">
                                      <p:cBhvr>
                                        <p:cTn id="33" dur="500"/>
                                        <p:tgtEl>
                                          <p:spTgt spid="17"/>
                                        </p:tgtEl>
                                      </p:cBhvr>
                                    </p:animEffect>
                                  </p:childTnLst>
                                  <p:subTnLst>
                                    <p:audio>
                                      <p:cMediaNode>
                                        <p:cTn display="0" masterRel="sameClick">
                                          <p:stCondLst>
                                            <p:cond evt="begin" delay="0">
                                              <p:tn val="31"/>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3" grpId="0"/>
      <p:bldP spid="16" grpId="0" build="p"/>
      <p:bldP spid="1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3" name="Hộp Văn bản 12">
            <a:extLst>
              <a:ext uri="{FF2B5EF4-FFF2-40B4-BE49-F238E27FC236}">
                <a16:creationId xmlns:a16="http://schemas.microsoft.com/office/drawing/2014/main" id="{7950CBF3-CDD5-5582-4BE2-D94789108601}"/>
              </a:ext>
            </a:extLst>
          </p:cNvPr>
          <p:cNvSpPr txBox="1"/>
          <p:nvPr/>
        </p:nvSpPr>
        <p:spPr>
          <a:xfrm>
            <a:off x="934278" y="432100"/>
            <a:ext cx="10128660" cy="5346144"/>
          </a:xfrm>
          <a:prstGeom prst="roundRect">
            <a:avLst/>
          </a:prstGeom>
          <a:noFill/>
          <a:ln w="19050">
            <a:solidFill>
              <a:srgbClr val="FCC963"/>
            </a:solidFill>
            <a:prstDash val="sysDash"/>
          </a:ln>
        </p:spPr>
        <p:txBody>
          <a:bodyPr wrap="square" rtlCol="0">
            <a:spAutoFit/>
          </a:bodyPr>
          <a:lstStyle/>
          <a:p>
            <a:pPr lvl="0" algn="just">
              <a:defRPr/>
            </a:pPr>
            <a:r>
              <a:rPr lang="vi-VN" sz="2800" b="1" dirty="0">
                <a:solidFill>
                  <a:srgbClr val="000000"/>
                </a:solidFill>
                <a:latin typeface="Cambria" panose="02040503050406030204" pitchFamily="18" charset="0"/>
                <a:ea typeface="Cambria" panose="02040503050406030204" pitchFamily="18" charset="0"/>
              </a:rPr>
              <a:t>Hoạt động theo nhóm.</a:t>
            </a:r>
          </a:p>
          <a:p>
            <a:pPr marL="457200" lvl="0" indent="-457200" algn="just">
              <a:buFont typeface="Wingdings" panose="05000000000000000000" pitchFamily="2" charset="2"/>
              <a:buChar char="q"/>
              <a:defRPr/>
            </a:pPr>
            <a:r>
              <a:rPr lang="vi-VN" sz="2800" b="1" dirty="0">
                <a:solidFill>
                  <a:srgbClr val="000000"/>
                </a:solidFill>
                <a:latin typeface="Cambria" panose="02040503050406030204" pitchFamily="18" charset="0"/>
                <a:ea typeface="Cambria" panose="02040503050406030204" pitchFamily="18" charset="0"/>
              </a:rPr>
              <a:t>Một em đóng vai người bán hàng, các em còn lại đóng vai người mua hàng.</a:t>
            </a:r>
          </a:p>
          <a:p>
            <a:pPr marL="457200" lvl="0" indent="-457200" algn="just">
              <a:buFont typeface="Wingdings" panose="05000000000000000000" pitchFamily="2" charset="2"/>
              <a:buChar char="q"/>
              <a:defRPr/>
            </a:pPr>
            <a:r>
              <a:rPr lang="vi-VN" sz="2800" b="1" dirty="0">
                <a:solidFill>
                  <a:srgbClr val="000000"/>
                </a:solidFill>
                <a:latin typeface="Cambria" panose="02040503050406030204" pitchFamily="18" charset="0"/>
                <a:ea typeface="Cambria" panose="02040503050406030204" pitchFamily="18" charset="0"/>
              </a:rPr>
              <a:t>Các em dùng các tấm bìa, tờ giấy in mặt đồng tiền để mua bán.</a:t>
            </a:r>
          </a:p>
          <a:p>
            <a:pPr marL="457200" lvl="0" indent="-457200" algn="just">
              <a:buFont typeface="Wingdings" panose="05000000000000000000" pitchFamily="2" charset="2"/>
              <a:buChar char="q"/>
              <a:defRPr/>
            </a:pPr>
            <a:r>
              <a:rPr lang="vi-VN" sz="2800" b="1" dirty="0">
                <a:solidFill>
                  <a:srgbClr val="000000"/>
                </a:solidFill>
                <a:latin typeface="Cambria" panose="02040503050406030204" pitchFamily="18" charset="0"/>
                <a:ea typeface="Cambria" panose="02040503050406030204" pitchFamily="18" charset="0"/>
              </a:rPr>
              <a:t>Lần lượt, mỗi người mua chọn từ một đến ba đồ vật khác nhau có trong cửa hàng. Người mua đưa cho người bán số tiền bằng hoặc hơn số tiền cần trả cho các đồ vật chọn mua. Nếu số tiền người mua đưa nhiều hơn số tiền cần trả, người bán phải đưa lại tiền thừa (nếu cần).</a:t>
            </a:r>
            <a:endParaRPr kumimoji="0" lang="en-US" sz="2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pic>
        <p:nvPicPr>
          <p:cNvPr id="6" name="Hình ảnh 14">
            <a:extLst>
              <a:ext uri="{FF2B5EF4-FFF2-40B4-BE49-F238E27FC236}">
                <a16:creationId xmlns:a16="http://schemas.microsoft.com/office/drawing/2014/main" id="{108D3ED6-3263-93CE-3235-BB093BCEF0A0}"/>
              </a:ext>
            </a:extLst>
          </p:cNvPr>
          <p:cNvPicPr>
            <a:picLocks noChangeAspect="1"/>
          </p:cNvPicPr>
          <p:nvPr/>
        </p:nvPicPr>
        <p:blipFill>
          <a:blip r:embed="rId2"/>
          <a:stretch>
            <a:fillRect/>
          </a:stretch>
        </p:blipFill>
        <p:spPr>
          <a:xfrm>
            <a:off x="102833" y="166756"/>
            <a:ext cx="1030313" cy="1286367"/>
          </a:xfrm>
          <a:prstGeom prst="rect">
            <a:avLst/>
          </a:prstGeom>
        </p:spPr>
      </p:pic>
    </p:spTree>
    <p:extLst>
      <p:ext uri="{BB962C8B-B14F-4D97-AF65-F5344CB8AC3E}">
        <p14:creationId xmlns:p14="http://schemas.microsoft.com/office/powerpoint/2010/main" val="355186589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2" presetClass="entr" presetSubtype="4"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down)">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5F55C32-78FE-184F-3AA4-1C9A69CEE08B}"/>
              </a:ext>
            </a:extLst>
          </p:cNvPr>
          <p:cNvPicPr>
            <a:picLocks noChangeAspect="1"/>
          </p:cNvPicPr>
          <p:nvPr/>
        </p:nvPicPr>
        <p:blipFill>
          <a:blip r:embed="rId2">
            <a:extLst>
              <a:ext uri="{BEBA8EAE-BF5A-486C-A8C5-ECC9F3942E4B}">
                <a14:imgProps xmlns:a14="http://schemas.microsoft.com/office/drawing/2010/main">
                  <a14:imgLayer r:embed="rId3">
                    <a14:imgEffect>
                      <a14:saturation sat="200000"/>
                    </a14:imgEffect>
                  </a14:imgLayer>
                </a14:imgProps>
              </a:ext>
            </a:extLst>
          </a:blip>
          <a:stretch>
            <a:fillRect/>
          </a:stretch>
        </p:blipFill>
        <p:spPr>
          <a:xfrm>
            <a:off x="3237258" y="412060"/>
            <a:ext cx="5519116" cy="6044746"/>
          </a:xfrm>
          <a:prstGeom prst="rect">
            <a:avLst/>
          </a:prstGeom>
        </p:spPr>
      </p:pic>
    </p:spTree>
    <p:extLst>
      <p:ext uri="{BB962C8B-B14F-4D97-AF65-F5344CB8AC3E}">
        <p14:creationId xmlns:p14="http://schemas.microsoft.com/office/powerpoint/2010/main" val="256811273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8F7B39A-D20B-44A5-805E-EA69C12B08F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775520" y="613860"/>
            <a:ext cx="8640960" cy="4975380"/>
          </a:xfrm>
          <a:prstGeom prst="rect">
            <a:avLst/>
          </a:prstGeom>
        </p:spPr>
      </p:pic>
      <p:pic>
        <p:nvPicPr>
          <p:cNvPr id="6" name="Picture 5">
            <a:extLst>
              <a:ext uri="{FF2B5EF4-FFF2-40B4-BE49-F238E27FC236}">
                <a16:creationId xmlns:a16="http://schemas.microsoft.com/office/drawing/2014/main" id="{BF5168D2-288F-4480-9AD2-2386556332A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8974191" y="2486886"/>
            <a:ext cx="3251723" cy="4149530"/>
          </a:xfrm>
          <a:prstGeom prst="rect">
            <a:avLst/>
          </a:prstGeom>
        </p:spPr>
      </p:pic>
      <p:pic>
        <p:nvPicPr>
          <p:cNvPr id="7" name="Picture 6">
            <a:extLst>
              <a:ext uri="{FF2B5EF4-FFF2-40B4-BE49-F238E27FC236}">
                <a16:creationId xmlns:a16="http://schemas.microsoft.com/office/drawing/2014/main" id="{17A2FF2D-11BA-4AF8-B477-0F53733D7560}"/>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263352" y="3071668"/>
            <a:ext cx="3447150" cy="3447150"/>
          </a:xfrm>
          <a:prstGeom prst="rect">
            <a:avLst/>
          </a:prstGeom>
        </p:spPr>
      </p:pic>
      <p:sp>
        <p:nvSpPr>
          <p:cNvPr id="3" name="TextBox 2">
            <a:extLst>
              <a:ext uri="{FF2B5EF4-FFF2-40B4-BE49-F238E27FC236}">
                <a16:creationId xmlns:a16="http://schemas.microsoft.com/office/drawing/2014/main" id="{B72E8B54-4BD6-3C42-A8CD-13800DD0EB20}"/>
              </a:ext>
            </a:extLst>
          </p:cNvPr>
          <p:cNvSpPr txBox="1"/>
          <p:nvPr/>
        </p:nvSpPr>
        <p:spPr>
          <a:xfrm>
            <a:off x="3399183" y="2156791"/>
            <a:ext cx="6331226" cy="1446550"/>
          </a:xfrm>
          <a:prstGeom prst="rect">
            <a:avLst/>
          </a:prstGeom>
          <a:noFill/>
        </p:spPr>
        <p:txBody>
          <a:bodyPr wrap="square" rtlCol="0">
            <a:spAutoFit/>
          </a:bodyPr>
          <a:lstStyle/>
          <a:p>
            <a:r>
              <a:rPr lang="en-US" sz="8800" b="1" dirty="0">
                <a:solidFill>
                  <a:srgbClr val="FF0000"/>
                </a:solidFill>
                <a:latin typeface="Cambria" panose="02040503050406030204" pitchFamily="18" charset="0"/>
                <a:ea typeface="Cambria" panose="02040503050406030204" pitchFamily="18" charset="0"/>
              </a:rPr>
              <a:t>VẬN DỤNG</a:t>
            </a:r>
          </a:p>
        </p:txBody>
      </p:sp>
    </p:spTree>
    <p:extLst>
      <p:ext uri="{BB962C8B-B14F-4D97-AF65-F5344CB8AC3E}">
        <p14:creationId xmlns:p14="http://schemas.microsoft.com/office/powerpoint/2010/main" val="247629067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withEffect">
                                  <p:stCondLst>
                                    <p:cond delay="0"/>
                                  </p:stCondLst>
                                  <p:childTnLst>
                                    <p:animRot by="120000">
                                      <p:cBhvr>
                                        <p:cTn id="6" dur="100" fill="hold">
                                          <p:stCondLst>
                                            <p:cond delay="0"/>
                                          </p:stCondLst>
                                        </p:cTn>
                                        <p:tgtEl>
                                          <p:spTgt spid="7"/>
                                        </p:tgtEl>
                                        <p:attrNameLst>
                                          <p:attrName>r</p:attrName>
                                        </p:attrNameLst>
                                      </p:cBhvr>
                                    </p:animRot>
                                    <p:animRot by="-240000">
                                      <p:cBhvr>
                                        <p:cTn id="7" dur="200" fill="hold">
                                          <p:stCondLst>
                                            <p:cond delay="200"/>
                                          </p:stCondLst>
                                        </p:cTn>
                                        <p:tgtEl>
                                          <p:spTgt spid="7"/>
                                        </p:tgtEl>
                                        <p:attrNameLst>
                                          <p:attrName>r</p:attrName>
                                        </p:attrNameLst>
                                      </p:cBhvr>
                                    </p:animRot>
                                    <p:animRot by="240000">
                                      <p:cBhvr>
                                        <p:cTn id="8" dur="200" fill="hold">
                                          <p:stCondLst>
                                            <p:cond delay="400"/>
                                          </p:stCondLst>
                                        </p:cTn>
                                        <p:tgtEl>
                                          <p:spTgt spid="7"/>
                                        </p:tgtEl>
                                        <p:attrNameLst>
                                          <p:attrName>r</p:attrName>
                                        </p:attrNameLst>
                                      </p:cBhvr>
                                    </p:animRot>
                                    <p:animRot by="-240000">
                                      <p:cBhvr>
                                        <p:cTn id="9" dur="200" fill="hold">
                                          <p:stCondLst>
                                            <p:cond delay="600"/>
                                          </p:stCondLst>
                                        </p:cTn>
                                        <p:tgtEl>
                                          <p:spTgt spid="7"/>
                                        </p:tgtEl>
                                        <p:attrNameLst>
                                          <p:attrName>r</p:attrName>
                                        </p:attrNameLst>
                                      </p:cBhvr>
                                    </p:animRot>
                                    <p:animRot by="120000">
                                      <p:cBhvr>
                                        <p:cTn id="10" dur="200" fill="hold">
                                          <p:stCondLst>
                                            <p:cond delay="800"/>
                                          </p:stCondLst>
                                        </p:cTn>
                                        <p:tgtEl>
                                          <p:spTgt spid="7"/>
                                        </p:tgtEl>
                                        <p:attrNameLst>
                                          <p:attrName>r</p:attrName>
                                        </p:attrNameLst>
                                      </p:cBhvr>
                                    </p:animRot>
                                  </p:childTnLst>
                                </p:cTn>
                              </p:par>
                              <p:par>
                                <p:cTn id="11" presetID="32" presetClass="emph" presetSubtype="0" fill="hold" nodeType="withEffect">
                                  <p:stCondLst>
                                    <p:cond delay="0"/>
                                  </p:stCondLst>
                                  <p:childTnLst>
                                    <p:animRot by="120000">
                                      <p:cBhvr>
                                        <p:cTn id="12" dur="100" fill="hold">
                                          <p:stCondLst>
                                            <p:cond delay="0"/>
                                          </p:stCondLst>
                                        </p:cTn>
                                        <p:tgtEl>
                                          <p:spTgt spid="6"/>
                                        </p:tgtEl>
                                        <p:attrNameLst>
                                          <p:attrName>r</p:attrName>
                                        </p:attrNameLst>
                                      </p:cBhvr>
                                    </p:animRot>
                                    <p:animRot by="-240000">
                                      <p:cBhvr>
                                        <p:cTn id="13" dur="200" fill="hold">
                                          <p:stCondLst>
                                            <p:cond delay="200"/>
                                          </p:stCondLst>
                                        </p:cTn>
                                        <p:tgtEl>
                                          <p:spTgt spid="6"/>
                                        </p:tgtEl>
                                        <p:attrNameLst>
                                          <p:attrName>r</p:attrName>
                                        </p:attrNameLst>
                                      </p:cBhvr>
                                    </p:animRot>
                                    <p:animRot by="240000">
                                      <p:cBhvr>
                                        <p:cTn id="14" dur="200" fill="hold">
                                          <p:stCondLst>
                                            <p:cond delay="400"/>
                                          </p:stCondLst>
                                        </p:cTn>
                                        <p:tgtEl>
                                          <p:spTgt spid="6"/>
                                        </p:tgtEl>
                                        <p:attrNameLst>
                                          <p:attrName>r</p:attrName>
                                        </p:attrNameLst>
                                      </p:cBhvr>
                                    </p:animRot>
                                    <p:animRot by="-240000">
                                      <p:cBhvr>
                                        <p:cTn id="15" dur="200" fill="hold">
                                          <p:stCondLst>
                                            <p:cond delay="600"/>
                                          </p:stCondLst>
                                        </p:cTn>
                                        <p:tgtEl>
                                          <p:spTgt spid="6"/>
                                        </p:tgtEl>
                                        <p:attrNameLst>
                                          <p:attrName>r</p:attrName>
                                        </p:attrNameLst>
                                      </p:cBhvr>
                                    </p:animRot>
                                    <p:animRot by="120000">
                                      <p:cBhvr>
                                        <p:cTn id="16" dur="200" fill="hold">
                                          <p:stCondLst>
                                            <p:cond delay="800"/>
                                          </p:stCondLst>
                                        </p:cTn>
                                        <p:tgtEl>
                                          <p:spTgt spid="6"/>
                                        </p:tgtEl>
                                        <p:attrNameLst>
                                          <p:attrName>r</p:attrName>
                                        </p:attrNameLst>
                                      </p:cBhvr>
                                    </p:animRo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barn(inVertical)">
                                      <p:cBhvr>
                                        <p:cTn id="2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t="2889" b="13556"/>
          <a:stretch/>
        </p:blipFill>
        <p:spPr>
          <a:xfrm>
            <a:off x="15081" y="47440"/>
            <a:ext cx="12161838" cy="6648080"/>
          </a:xfrm>
          <a:prstGeom prst="rect">
            <a:avLst/>
          </a:prstGeom>
        </p:spPr>
      </p:pic>
      <p:sp>
        <p:nvSpPr>
          <p:cNvPr id="3" name="Rounded Rectangular Callout 2"/>
          <p:cNvSpPr/>
          <p:nvPr/>
        </p:nvSpPr>
        <p:spPr>
          <a:xfrm>
            <a:off x="759387" y="845716"/>
            <a:ext cx="3595878" cy="1390360"/>
          </a:xfrm>
          <a:prstGeom prst="wedgeRoundRectCallout">
            <a:avLst>
              <a:gd name="adj1" fmla="val 49497"/>
              <a:gd name="adj2" fmla="val 77241"/>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Tx/>
              <a:buNone/>
              <a:tabLst/>
              <a:defRPr/>
            </a:pPr>
            <a:r>
              <a:rPr kumimoji="0" lang="en-US" sz="3200" b="0" i="0" u="none" strike="noStrike" kern="0" cap="none" spc="0" normalizeH="0" baseline="0" noProof="0" dirty="0">
                <a:ln>
                  <a:noFill/>
                </a:ln>
                <a:solidFill>
                  <a:srgbClr val="000000"/>
                </a:solidFill>
                <a:effectLst/>
                <a:uLnTx/>
                <a:uFillTx/>
                <a:latin typeface="Arial-Rounded" pitchFamily="34" charset="0"/>
                <a:ea typeface="Arial-Rounded" pitchFamily="34" charset="0"/>
                <a:cs typeface="Arial-Rounded" pitchFamily="34" charset="0"/>
                <a:sym typeface="Arial"/>
              </a:rPr>
              <a:t>CÙNG CHÚNG TỚ ĐI SIÊU THỊ NÀO!</a:t>
            </a:r>
            <a:endParaRPr kumimoji="0" lang="vi-VN" sz="3200" b="0" i="0" u="none" strike="noStrike" kern="0" cap="none" spc="0" normalizeH="0" baseline="0" noProof="0" dirty="0">
              <a:ln>
                <a:noFill/>
              </a:ln>
              <a:solidFill>
                <a:srgbClr val="000000"/>
              </a:solidFill>
              <a:effectLst/>
              <a:uLnTx/>
              <a:uFillTx/>
              <a:latin typeface="Arial-Rounded" pitchFamily="34" charset="0"/>
              <a:ea typeface="Arial-Rounded" pitchFamily="34" charset="0"/>
              <a:cs typeface="Arial-Rounded" pitchFamily="34" charset="0"/>
              <a:sym typeface="Arial"/>
            </a:endParaRPr>
          </a:p>
        </p:txBody>
      </p:sp>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11703" y="2590800"/>
            <a:ext cx="4124325" cy="2374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838089"/>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867E"/>
        </a:solidFill>
        <a:effectLst/>
      </p:bgPr>
    </p:bg>
    <p:spTree>
      <p:nvGrpSpPr>
        <p:cNvPr id="1" name=""/>
        <p:cNvGrpSpPr/>
        <p:nvPr/>
      </p:nvGrpSpPr>
      <p:grpSpPr>
        <a:xfrm>
          <a:off x="0" y="0"/>
          <a:ext cx="0" cy="0"/>
          <a:chOff x="0" y="0"/>
          <a:chExt cx="0" cy="0"/>
        </a:xfrm>
      </p:grpSpPr>
      <p:pic>
        <p:nvPicPr>
          <p:cNvPr id="10" name="图片 9"/>
          <p:cNvPicPr>
            <a:picLocks noChangeAspect="1"/>
          </p:cNvPicPr>
          <p:nvPr/>
        </p:nvPicPr>
        <p:blipFill>
          <a:blip r:embed="rId4"/>
          <a:stretch>
            <a:fillRect/>
          </a:stretch>
        </p:blipFill>
        <p:spPr>
          <a:xfrm>
            <a:off x="1" y="1"/>
            <a:ext cx="12192000" cy="500912"/>
          </a:xfrm>
          <a:prstGeom prst="rect">
            <a:avLst/>
          </a:prstGeom>
        </p:spPr>
      </p:pic>
      <p:pic>
        <p:nvPicPr>
          <p:cNvPr id="18" name="Picture 17">
            <a:extLst>
              <a:ext uri="{FF2B5EF4-FFF2-40B4-BE49-F238E27FC236}">
                <a16:creationId xmlns:a16="http://schemas.microsoft.com/office/drawing/2014/main" id="{A6A576F8-B614-45ED-9316-491CD134667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677400" y="937846"/>
            <a:ext cx="2267110" cy="2498193"/>
          </a:xfrm>
          <a:prstGeom prst="rect">
            <a:avLst/>
          </a:prstGeom>
        </p:spPr>
      </p:pic>
      <p:pic>
        <p:nvPicPr>
          <p:cNvPr id="19" name="Picture 18">
            <a:extLst>
              <a:ext uri="{FF2B5EF4-FFF2-40B4-BE49-F238E27FC236}">
                <a16:creationId xmlns:a16="http://schemas.microsoft.com/office/drawing/2014/main" id="{246775F3-745C-426E-BF2D-FBD6A07D758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92997" y="937846"/>
            <a:ext cx="2282723" cy="2498193"/>
          </a:xfrm>
          <a:prstGeom prst="rect">
            <a:avLst/>
          </a:prstGeom>
        </p:spPr>
      </p:pic>
      <p:pic>
        <p:nvPicPr>
          <p:cNvPr id="20" name="Picture 19">
            <a:extLst>
              <a:ext uri="{FF2B5EF4-FFF2-40B4-BE49-F238E27FC236}">
                <a16:creationId xmlns:a16="http://schemas.microsoft.com/office/drawing/2014/main" id="{D3AC8F95-05B9-4BC7-A3CC-8BB5C87F6E6D}"/>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5897" b="82436" l="5600" r="92000">
                        <a14:foregroundMark x1="26700" y1="17564" x2="72300" y2="17564"/>
                        <a14:foregroundMark x1="78400" y1="15897" x2="78400" y2="15897"/>
                        <a14:foregroundMark x1="18800" y1="15256" x2="21900" y2="18974"/>
                        <a14:foregroundMark x1="80900" y1="15256" x2="82400" y2="18333"/>
                        <a14:foregroundMark x1="84500" y1="24744" x2="84500" y2="38077"/>
                        <a14:foregroundMark x1="16000" y1="14744" x2="16300" y2="32821"/>
                        <a14:foregroundMark x1="15500" y1="17051" x2="15500" y2="35897"/>
                      </a14:backgroundRemoval>
                    </a14:imgEffect>
                  </a14:imgLayer>
                </a14:imgProps>
              </a:ext>
              <a:ext uri="{28A0092B-C50C-407E-A947-70E740481C1C}">
                <a14:useLocalDpi xmlns:a14="http://schemas.microsoft.com/office/drawing/2010/main" val="0"/>
              </a:ext>
            </a:extLst>
          </a:blip>
          <a:srcRect l="6838" r="7882" b="19333"/>
          <a:stretch/>
        </p:blipFill>
        <p:spPr>
          <a:xfrm>
            <a:off x="2918791" y="-393649"/>
            <a:ext cx="7173276" cy="7251649"/>
          </a:xfrm>
          <a:prstGeom prst="rect">
            <a:avLst/>
          </a:prstGeom>
        </p:spPr>
      </p:pic>
      <p:pic>
        <p:nvPicPr>
          <p:cNvPr id="42" name="Picture 41">
            <a:extLst>
              <a:ext uri="{FF2B5EF4-FFF2-40B4-BE49-F238E27FC236}">
                <a16:creationId xmlns:a16="http://schemas.microsoft.com/office/drawing/2014/main" id="{80428355-48BE-498B-B227-18A3DD64762F}"/>
              </a:ext>
            </a:extLst>
          </p:cNvPr>
          <p:cNvPicPr>
            <a:picLocks noChangeAspect="1"/>
          </p:cNvPicPr>
          <p:nvPr/>
        </p:nvPicPr>
        <p:blipFill rotWithShape="1">
          <a:blip r:embed="rId9">
            <a:extLst>
              <a:ext uri="{28A0092B-C50C-407E-A947-70E740481C1C}">
                <a14:useLocalDpi xmlns:a14="http://schemas.microsoft.com/office/drawing/2010/main" val="0"/>
              </a:ext>
            </a:extLst>
          </a:blip>
          <a:srcRect b="18528"/>
          <a:stretch/>
        </p:blipFill>
        <p:spPr>
          <a:xfrm>
            <a:off x="0" y="4433116"/>
            <a:ext cx="2758440" cy="2424884"/>
          </a:xfrm>
          <a:prstGeom prst="rect">
            <a:avLst/>
          </a:prstGeom>
        </p:spPr>
      </p:pic>
      <p:pic>
        <p:nvPicPr>
          <p:cNvPr id="3" name="Picture 3" descr="8934673576390 1 (1).jpg">
            <a:extLst>
              <a:ext uri="{FF2B5EF4-FFF2-40B4-BE49-F238E27FC236}">
                <a16:creationId xmlns:a16="http://schemas.microsoft.com/office/drawing/2014/main" id="{7494534E-2D14-3E13-B447-9300FD97408D}"/>
              </a:ext>
            </a:extLst>
          </p:cNvPr>
          <p:cNvPicPr>
            <a:picLocks noChangeAspect="1"/>
          </p:cNvPicPr>
          <p:nvPr/>
        </p:nvPicPr>
        <p:blipFill>
          <a:blip r:embed="rId10">
            <a:extLst>
              <a:ext uri="{28A0092B-C50C-407E-A947-70E740481C1C}">
                <a14:useLocalDpi xmlns:a14="http://schemas.microsoft.com/office/drawing/2010/main" val="0"/>
              </a:ext>
            </a:extLst>
          </a:blip>
          <a:srcRect l="27499" t="10001" r="27499" b="10001"/>
          <a:stretch>
            <a:fillRect/>
          </a:stretch>
        </p:blipFill>
        <p:spPr bwMode="auto">
          <a:xfrm>
            <a:off x="3638550" y="152400"/>
            <a:ext cx="571500" cy="1354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4" descr="banh-choco-pie-396g-12-cai-201903151505091563.jpg">
            <a:extLst>
              <a:ext uri="{FF2B5EF4-FFF2-40B4-BE49-F238E27FC236}">
                <a16:creationId xmlns:a16="http://schemas.microsoft.com/office/drawing/2014/main" id="{26A891D4-092B-778C-7D97-705C6F4F303A}"/>
              </a:ext>
            </a:extLst>
          </p:cNvPr>
          <p:cNvPicPr>
            <a:picLocks noChangeAspect="1"/>
          </p:cNvPicPr>
          <p:nvPr/>
        </p:nvPicPr>
        <p:blipFill>
          <a:blip r:embed="rId11">
            <a:extLst>
              <a:ext uri="{28A0092B-C50C-407E-A947-70E740481C1C}">
                <a14:useLocalDpi xmlns:a14="http://schemas.microsoft.com/office/drawing/2010/main" val="0"/>
              </a:ext>
            </a:extLst>
          </a:blip>
          <a:srcRect l="8333" t="2222" r="7500"/>
          <a:stretch>
            <a:fillRect/>
          </a:stretch>
        </p:blipFill>
        <p:spPr bwMode="auto">
          <a:xfrm>
            <a:off x="5753100" y="228600"/>
            <a:ext cx="1028700" cy="1195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5" descr="hongha_05804_e2e77ef654554394858151595d01ffd4.jpg">
            <a:extLst>
              <a:ext uri="{FF2B5EF4-FFF2-40B4-BE49-F238E27FC236}">
                <a16:creationId xmlns:a16="http://schemas.microsoft.com/office/drawing/2014/main" id="{1D9398DC-651B-667D-089C-A8F93BA20502}"/>
              </a:ext>
            </a:extLst>
          </p:cNvPr>
          <p:cNvPicPr>
            <a:picLocks noChangeAspect="1"/>
          </p:cNvPicPr>
          <p:nvPr/>
        </p:nvPicPr>
        <p:blipFill>
          <a:blip r:embed="rId12">
            <a:extLst>
              <a:ext uri="{28A0092B-C50C-407E-A947-70E740481C1C}">
                <a14:useLocalDpi xmlns:a14="http://schemas.microsoft.com/office/drawing/2010/main" val="0"/>
              </a:ext>
            </a:extLst>
          </a:blip>
          <a:srcRect l="6799" t="10400" r="10400" b="9200"/>
          <a:stretch>
            <a:fillRect/>
          </a:stretch>
        </p:blipFill>
        <p:spPr bwMode="auto">
          <a:xfrm>
            <a:off x="8096250" y="304801"/>
            <a:ext cx="1028700" cy="1331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6" descr="thung-30-goi-mi-tom-chua-cay-hao-hao-t2.jpg">
            <a:extLst>
              <a:ext uri="{FF2B5EF4-FFF2-40B4-BE49-F238E27FC236}">
                <a16:creationId xmlns:a16="http://schemas.microsoft.com/office/drawing/2014/main" id="{36062F47-70B8-F977-BC40-ABA1BC888CFA}"/>
              </a:ext>
            </a:extLst>
          </p:cNvPr>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4495800" y="1600200"/>
            <a:ext cx="1085850" cy="108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7" descr="tải xuống (2).jpg">
            <a:extLst>
              <a:ext uri="{FF2B5EF4-FFF2-40B4-BE49-F238E27FC236}">
                <a16:creationId xmlns:a16="http://schemas.microsoft.com/office/drawing/2014/main" id="{6D7691C1-6A3C-2A00-895A-CA2E34050D3D}"/>
              </a:ext>
            </a:extLst>
          </p:cNvPr>
          <p:cNvPicPr>
            <a:picLocks noChangeAspect="1"/>
          </p:cNvPicPr>
          <p:nvPr/>
        </p:nvPicPr>
        <p:blipFill>
          <a:blip r:embed="rId14">
            <a:extLst>
              <a:ext uri="{28A0092B-C50C-407E-A947-70E740481C1C}">
                <a14:useLocalDpi xmlns:a14="http://schemas.microsoft.com/office/drawing/2010/main" val="0"/>
              </a:ext>
            </a:extLst>
          </a:blip>
          <a:srcRect l="12962" t="7419" r="12962"/>
          <a:stretch>
            <a:fillRect/>
          </a:stretch>
        </p:blipFill>
        <p:spPr bwMode="auto">
          <a:xfrm>
            <a:off x="7353300" y="1600201"/>
            <a:ext cx="457200" cy="145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khẩu-trang-y-tế.jpg">
            <a:extLst>
              <a:ext uri="{FF2B5EF4-FFF2-40B4-BE49-F238E27FC236}">
                <a16:creationId xmlns:a16="http://schemas.microsoft.com/office/drawing/2014/main" id="{669B0D77-F3B7-EEA3-BD4D-78455520C63B}"/>
              </a:ext>
            </a:extLst>
          </p:cNvPr>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3467100" y="2971801"/>
            <a:ext cx="971550" cy="1254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9" descr="HTB1vH1kQFXXXXanaXXXq6xXFXXXX.jpg">
            <a:extLst>
              <a:ext uri="{FF2B5EF4-FFF2-40B4-BE49-F238E27FC236}">
                <a16:creationId xmlns:a16="http://schemas.microsoft.com/office/drawing/2014/main" id="{0BD84092-BB02-2A76-8F47-B88ECDD89246}"/>
              </a:ext>
            </a:extLst>
          </p:cNvPr>
          <p:cNvPicPr>
            <a:picLocks noChangeAspect="1"/>
          </p:cNvPicPr>
          <p:nvPr/>
        </p:nvPicPr>
        <p:blipFill>
          <a:blip r:embed="rId16">
            <a:extLst>
              <a:ext uri="{28A0092B-C50C-407E-A947-70E740481C1C}">
                <a14:useLocalDpi xmlns:a14="http://schemas.microsoft.com/office/drawing/2010/main" val="0"/>
              </a:ext>
            </a:extLst>
          </a:blip>
          <a:srcRect t="14444" r="2222" b="14445"/>
          <a:stretch>
            <a:fillRect/>
          </a:stretch>
        </p:blipFill>
        <p:spPr bwMode="auto">
          <a:xfrm>
            <a:off x="5775326" y="3048000"/>
            <a:ext cx="11779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Box 11">
            <a:extLst>
              <a:ext uri="{FF2B5EF4-FFF2-40B4-BE49-F238E27FC236}">
                <a16:creationId xmlns:a16="http://schemas.microsoft.com/office/drawing/2014/main" id="{18E1D685-06C2-B45F-3918-1881C001A8D8}"/>
              </a:ext>
            </a:extLst>
          </p:cNvPr>
          <p:cNvSpPr txBox="1"/>
          <p:nvPr/>
        </p:nvSpPr>
        <p:spPr>
          <a:xfrm>
            <a:off x="3433764" y="1600201"/>
            <a:ext cx="981359" cy="461665"/>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a:ea typeface="+mn-ea"/>
                <a:cs typeface="+mn-cs"/>
              </a:rPr>
              <a:t>8000đ</a:t>
            </a:r>
          </a:p>
        </p:txBody>
      </p:sp>
      <p:sp>
        <p:nvSpPr>
          <p:cNvPr id="13" name="TextBox 12">
            <a:extLst>
              <a:ext uri="{FF2B5EF4-FFF2-40B4-BE49-F238E27FC236}">
                <a16:creationId xmlns:a16="http://schemas.microsoft.com/office/drawing/2014/main" id="{D52874DE-5A52-9BF9-03AD-D72228638952}"/>
              </a:ext>
            </a:extLst>
          </p:cNvPr>
          <p:cNvSpPr txBox="1"/>
          <p:nvPr/>
        </p:nvSpPr>
        <p:spPr>
          <a:xfrm>
            <a:off x="5751513" y="1495426"/>
            <a:ext cx="1136850" cy="461665"/>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a:ea typeface="+mn-ea"/>
                <a:cs typeface="+mn-cs"/>
              </a:rPr>
              <a:t>20000đ</a:t>
            </a:r>
          </a:p>
        </p:txBody>
      </p:sp>
      <p:sp>
        <p:nvSpPr>
          <p:cNvPr id="14" name="TextBox 13">
            <a:extLst>
              <a:ext uri="{FF2B5EF4-FFF2-40B4-BE49-F238E27FC236}">
                <a16:creationId xmlns:a16="http://schemas.microsoft.com/office/drawing/2014/main" id="{C28DBF8F-B791-9E59-424F-E1C046568954}"/>
              </a:ext>
            </a:extLst>
          </p:cNvPr>
          <p:cNvSpPr txBox="1"/>
          <p:nvPr/>
        </p:nvSpPr>
        <p:spPr>
          <a:xfrm>
            <a:off x="8143876" y="1676401"/>
            <a:ext cx="981359" cy="461665"/>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a:ea typeface="+mn-ea"/>
                <a:cs typeface="+mn-cs"/>
              </a:rPr>
              <a:t>5000đ</a:t>
            </a:r>
          </a:p>
        </p:txBody>
      </p:sp>
      <p:sp>
        <p:nvSpPr>
          <p:cNvPr id="15" name="TextBox 14">
            <a:extLst>
              <a:ext uri="{FF2B5EF4-FFF2-40B4-BE49-F238E27FC236}">
                <a16:creationId xmlns:a16="http://schemas.microsoft.com/office/drawing/2014/main" id="{0AB2D135-139C-2AA7-4288-F83576C87ED6}"/>
              </a:ext>
            </a:extLst>
          </p:cNvPr>
          <p:cNvSpPr txBox="1"/>
          <p:nvPr/>
        </p:nvSpPr>
        <p:spPr>
          <a:xfrm>
            <a:off x="4581526" y="2743201"/>
            <a:ext cx="981359" cy="461665"/>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a:ea typeface="+mn-ea"/>
                <a:cs typeface="+mn-cs"/>
              </a:rPr>
              <a:t>4000đ</a:t>
            </a:r>
          </a:p>
        </p:txBody>
      </p:sp>
      <p:sp>
        <p:nvSpPr>
          <p:cNvPr id="16" name="TextBox 15">
            <a:extLst>
              <a:ext uri="{FF2B5EF4-FFF2-40B4-BE49-F238E27FC236}">
                <a16:creationId xmlns:a16="http://schemas.microsoft.com/office/drawing/2014/main" id="{A80C0747-8341-091A-9228-BAB76B752B18}"/>
              </a:ext>
            </a:extLst>
          </p:cNvPr>
          <p:cNvSpPr txBox="1"/>
          <p:nvPr/>
        </p:nvSpPr>
        <p:spPr>
          <a:xfrm>
            <a:off x="3433764" y="4267201"/>
            <a:ext cx="1050288" cy="461665"/>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a:ea typeface="+mn-ea"/>
                <a:cs typeface="+mn-cs"/>
              </a:rPr>
              <a:t>2 000đ</a:t>
            </a:r>
          </a:p>
        </p:txBody>
      </p:sp>
      <p:sp>
        <p:nvSpPr>
          <p:cNvPr id="17" name="TextBox 16">
            <a:extLst>
              <a:ext uri="{FF2B5EF4-FFF2-40B4-BE49-F238E27FC236}">
                <a16:creationId xmlns:a16="http://schemas.microsoft.com/office/drawing/2014/main" id="{733B096B-70AA-EC91-0F92-C6F82FBA393D}"/>
              </a:ext>
            </a:extLst>
          </p:cNvPr>
          <p:cNvSpPr txBox="1"/>
          <p:nvPr/>
        </p:nvSpPr>
        <p:spPr>
          <a:xfrm>
            <a:off x="5772149" y="4191001"/>
            <a:ext cx="1362075" cy="461665"/>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a:ea typeface="+mn-ea"/>
                <a:cs typeface="+mn-cs"/>
              </a:rPr>
              <a:t>17000đ</a:t>
            </a:r>
          </a:p>
        </p:txBody>
      </p:sp>
      <p:sp>
        <p:nvSpPr>
          <p:cNvPr id="26" name="TextBox 25">
            <a:extLst>
              <a:ext uri="{FF2B5EF4-FFF2-40B4-BE49-F238E27FC236}">
                <a16:creationId xmlns:a16="http://schemas.microsoft.com/office/drawing/2014/main" id="{6E068AFD-4C94-4B3D-8B0C-80333EE9FA44}"/>
              </a:ext>
            </a:extLst>
          </p:cNvPr>
          <p:cNvSpPr txBox="1"/>
          <p:nvPr/>
        </p:nvSpPr>
        <p:spPr>
          <a:xfrm>
            <a:off x="7172326" y="3122613"/>
            <a:ext cx="981075" cy="461962"/>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a:ea typeface="+mn-ea"/>
                <a:cs typeface="+mn-cs"/>
              </a:rPr>
              <a:t>7000đ</a:t>
            </a:r>
          </a:p>
        </p:txBody>
      </p:sp>
      <p:sp>
        <p:nvSpPr>
          <p:cNvPr id="27" name="Title 1">
            <a:extLst>
              <a:ext uri="{FF2B5EF4-FFF2-40B4-BE49-F238E27FC236}">
                <a16:creationId xmlns:a16="http://schemas.microsoft.com/office/drawing/2014/main" id="{DA7CC624-5FC2-1327-6FFB-B0A67EF4A91C}"/>
              </a:ext>
            </a:extLst>
          </p:cNvPr>
          <p:cNvSpPr txBox="1">
            <a:spLocks/>
          </p:cNvSpPr>
          <p:nvPr/>
        </p:nvSpPr>
        <p:spPr>
          <a:xfrm>
            <a:off x="3172862" y="5155856"/>
            <a:ext cx="7462837" cy="1046162"/>
          </a:xfrm>
          <a:prstGeom prst="rect">
            <a:avLst/>
          </a:prstGeom>
          <a:solidFill>
            <a:schemeClr val="accent4">
              <a:lumMod val="20000"/>
              <a:lumOff val="80000"/>
            </a:schemeClr>
          </a:solidFill>
        </p:spPr>
        <p:style>
          <a:lnRef idx="1">
            <a:schemeClr val="accent1"/>
          </a:lnRef>
          <a:fillRef idx="2">
            <a:schemeClr val="accent1"/>
          </a:fillRef>
          <a:effectRef idx="1">
            <a:schemeClr val="accent1"/>
          </a:effectRef>
          <a:fontRef idx="minor">
            <a:schemeClr val="dk1"/>
          </a:fontRef>
        </p:style>
        <p:txBody>
          <a:bodyPr lIns="91433" tIns="45717" rIns="91433" bIns="45717" anchor="ctr">
            <a:normAutofit lnSpcReduction="10000"/>
          </a:bodyPr>
          <a:lstStyle>
            <a:lvl1pPr algn="ctr" defTabSz="1219072" rtl="0" eaLnBrk="1" latinLnBrk="0" hangingPunct="1">
              <a:spcBef>
                <a:spcPct val="0"/>
              </a:spcBef>
              <a:buNone/>
              <a:defRPr sz="5867" kern="1200">
                <a:solidFill>
                  <a:schemeClr val="tx1"/>
                </a:solidFill>
                <a:latin typeface="+mj-lt"/>
                <a:ea typeface="+mj-ea"/>
                <a:cs typeface="+mj-cs"/>
              </a:defRPr>
            </a:lvl1pPr>
          </a:lstStyle>
          <a:p>
            <a:pPr marL="0" marR="0" lvl="0" indent="0" algn="l" defTabSz="1219072" rtl="0" eaLnBrk="1" fontAlgn="auto" latinLnBrk="0" hangingPunct="1">
              <a:lnSpc>
                <a:spcPct val="100000"/>
              </a:lnSpc>
              <a:spcBef>
                <a:spcPct val="50000"/>
              </a:spcBef>
              <a:spcAft>
                <a:spcPts val="0"/>
              </a:spcAft>
              <a:buClrTx/>
              <a:buSzTx/>
              <a:buFontTx/>
              <a:buNone/>
              <a:tabLst/>
              <a:defRPr/>
            </a:pPr>
            <a:r>
              <a:rPr kumimoji="0" lang="en-US" altLang="en-US" sz="3200" b="1" i="0" u="none" strike="noStrike" kern="1200" cap="none" spc="0" normalizeH="0" baseline="0" noProof="0" dirty="0">
                <a:ln>
                  <a:noFill/>
                </a:ln>
                <a:solidFill>
                  <a:prstClr val="black"/>
                </a:solidFill>
                <a:effectLst/>
                <a:uLnTx/>
                <a:uFillTx/>
                <a:latin typeface="Calibri" panose="020F0502020204030204" pitchFamily="34" charset="0"/>
                <a:ea typeface="+mj-ea"/>
                <a:cs typeface="Calibri" panose="020F0502020204030204" pitchFamily="34" charset="0"/>
              </a:rPr>
              <a:t> </a:t>
            </a:r>
            <a:r>
              <a:rPr kumimoji="0" lang="vi-VN" altLang="en-US" sz="3200" b="1" i="0" u="none" strike="noStrike" kern="1200" cap="none" spc="0" normalizeH="0" baseline="0" noProof="0" dirty="0">
                <a:ln>
                  <a:noFill/>
                </a:ln>
                <a:solidFill>
                  <a:srgbClr val="002060"/>
                </a:solidFill>
                <a:effectLst/>
                <a:uLnTx/>
                <a:uFillTx/>
                <a:latin typeface="Calibri" panose="020F0502020204030204" pitchFamily="34" charset="0"/>
                <a:ea typeface="+mj-ea"/>
                <a:cs typeface="Calibri" panose="020F0502020204030204" pitchFamily="34" charset="0"/>
              </a:rPr>
              <a:t>Mai có </a:t>
            </a:r>
            <a:r>
              <a:rPr kumimoji="0" lang="en-US" altLang="en-US" sz="3200" b="1" i="0" u="none" strike="noStrike" kern="1200" cap="none" spc="0" normalizeH="0" baseline="0" noProof="0" dirty="0">
                <a:ln>
                  <a:noFill/>
                </a:ln>
                <a:solidFill>
                  <a:srgbClr val="002060"/>
                </a:solidFill>
                <a:effectLst/>
                <a:uLnTx/>
                <a:uFillTx/>
                <a:latin typeface="Calibri" panose="020F0502020204030204" pitchFamily="34" charset="0"/>
                <a:ea typeface="+mj-ea"/>
                <a:cs typeface="Calibri" panose="020F0502020204030204" pitchFamily="34" charset="0"/>
              </a:rPr>
              <a:t>20 </a:t>
            </a:r>
            <a:r>
              <a:rPr kumimoji="0" lang="vi-VN" altLang="en-US" sz="3200" b="1" i="0" u="none" strike="noStrike" kern="1200" cap="none" spc="0" normalizeH="0" baseline="0" noProof="0" dirty="0">
                <a:ln>
                  <a:noFill/>
                </a:ln>
                <a:solidFill>
                  <a:srgbClr val="002060"/>
                </a:solidFill>
                <a:effectLst/>
                <a:uLnTx/>
                <a:uFillTx/>
                <a:latin typeface="Calibri" panose="020F0502020204030204" pitchFamily="34" charset="0"/>
                <a:ea typeface="+mj-ea"/>
                <a:cs typeface="Calibri" panose="020F0502020204030204" pitchFamily="34" charset="0"/>
              </a:rPr>
              <a:t>000 đồng, Mai có vừa đủ tiền để mua được</a:t>
            </a:r>
            <a:r>
              <a:rPr kumimoji="0" lang="en-US" altLang="en-US" sz="3200" b="1" i="0" u="none" strike="noStrike" kern="1200" cap="none" spc="0" normalizeH="0" baseline="0" noProof="0" dirty="0">
                <a:ln>
                  <a:noFill/>
                </a:ln>
                <a:solidFill>
                  <a:srgbClr val="002060"/>
                </a:solidFill>
                <a:effectLst/>
                <a:uLnTx/>
                <a:uFillTx/>
                <a:latin typeface="Calibri" panose="020F0502020204030204" pitchFamily="34" charset="0"/>
                <a:ea typeface="+mj-ea"/>
                <a:cs typeface="Calibri" panose="020F0502020204030204" pitchFamily="34" charset="0"/>
              </a:rPr>
              <a:t>  </a:t>
            </a:r>
            <a:r>
              <a:rPr kumimoji="0" lang="en-US" altLang="en-US" sz="3200" b="1" i="0" u="none" strike="noStrike" kern="1200" cap="none" spc="0" normalizeH="0" baseline="0" noProof="0" dirty="0" err="1">
                <a:ln>
                  <a:noFill/>
                </a:ln>
                <a:solidFill>
                  <a:srgbClr val="002060"/>
                </a:solidFill>
                <a:effectLst/>
                <a:uLnTx/>
                <a:uFillTx/>
                <a:latin typeface="Calibri" panose="020F0502020204030204" pitchFamily="34" charset="0"/>
                <a:ea typeface="+mj-ea"/>
                <a:cs typeface="Calibri" panose="020F0502020204030204" pitchFamily="34" charset="0"/>
              </a:rPr>
              <a:t>gì</a:t>
            </a:r>
            <a:r>
              <a:rPr kumimoji="0" lang="en-US" altLang="en-US" sz="3200" b="1" i="0" u="none" strike="noStrike" kern="1200" cap="none" spc="0" normalizeH="0" baseline="0" noProof="0" dirty="0">
                <a:ln>
                  <a:noFill/>
                </a:ln>
                <a:solidFill>
                  <a:srgbClr val="002060"/>
                </a:solidFill>
                <a:effectLst/>
                <a:uLnTx/>
                <a:uFillTx/>
                <a:latin typeface="Calibri" panose="020F0502020204030204" pitchFamily="34" charset="0"/>
                <a:ea typeface="+mj-ea"/>
                <a:cs typeface="Calibri" panose="020F0502020204030204" pitchFamily="34" charset="0"/>
              </a:rPr>
              <a:t>? </a:t>
            </a:r>
          </a:p>
        </p:txBody>
      </p:sp>
      <p:pic>
        <p:nvPicPr>
          <p:cNvPr id="28" name="nhacchuong.net_you-know-ill-go-get.mp3">
            <a:hlinkClick r:id="" action="ppaction://media"/>
            <a:extLst>
              <a:ext uri="{FF2B5EF4-FFF2-40B4-BE49-F238E27FC236}">
                <a16:creationId xmlns:a16="http://schemas.microsoft.com/office/drawing/2014/main" id="{44CB3B1C-FA36-5110-2796-B671E4C12A76}"/>
              </a:ext>
            </a:extLst>
          </p:cNvPr>
          <p:cNvPicPr>
            <a:picLocks noRot="1" noChangeAspect="1"/>
          </p:cNvPicPr>
          <p:nvPr>
            <a:audioFile r:link="rId1"/>
          </p:nvPr>
        </p:nvPicPr>
        <p:blipFill>
          <a:blip r:embed="rId17">
            <a:extLst>
              <a:ext uri="{28A0092B-C50C-407E-A947-70E740481C1C}">
                <a14:useLocalDpi xmlns:a14="http://schemas.microsoft.com/office/drawing/2010/main" val="0"/>
              </a:ext>
            </a:extLst>
          </a:blip>
          <a:srcRect/>
          <a:stretch>
            <a:fillRect/>
          </a:stretch>
        </p:blipFill>
        <p:spPr bwMode="auto">
          <a:xfrm>
            <a:off x="6019800" y="3327400"/>
            <a:ext cx="152400" cy="20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29">
            <a:extLst>
              <a:ext uri="{FF2B5EF4-FFF2-40B4-BE49-F238E27FC236}">
                <a16:creationId xmlns:a16="http://schemas.microsoft.com/office/drawing/2014/main" id="{8D3AC0B3-1B0E-31A0-A808-753076E52164}"/>
              </a:ext>
            </a:extLst>
          </p:cNvPr>
          <p:cNvPicPr>
            <a:picLocks noChangeAspect="1"/>
          </p:cNvPicPr>
          <p:nvPr/>
        </p:nvPicPr>
        <p:blipFill>
          <a:blip r:embed="rId18">
            <a:extLst>
              <a:ext uri="{28A0092B-C50C-407E-A947-70E740481C1C}">
                <a14:useLocalDpi xmlns:a14="http://schemas.microsoft.com/office/drawing/2010/main" val="0"/>
              </a:ext>
            </a:extLst>
          </a:blip>
          <a:srcRect l="7877" r="2191"/>
          <a:stretch>
            <a:fillRect/>
          </a:stretch>
        </p:blipFill>
        <p:spPr bwMode="auto">
          <a:xfrm>
            <a:off x="10652815" y="3616187"/>
            <a:ext cx="1327150" cy="310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7793115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2.5E-6 -3.7037E-7 L 0.33985 0.51296 " pathEditMode="relative" rAng="0" ptsTypes="AA">
                                      <p:cBhvr>
                                        <p:cTn id="6" dur="2000" fill="hold"/>
                                        <p:tgtEl>
                                          <p:spTgt spid="4"/>
                                        </p:tgtEl>
                                        <p:attrNameLst>
                                          <p:attrName>ppt_x</p:attrName>
                                          <p:attrName>ppt_y</p:attrName>
                                        </p:attrNameLst>
                                      </p:cBhvr>
                                      <p:rCtr x="16992" y="25648"/>
                                    </p:animMotion>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28"/>
                </p:tgtEl>
              </p:cMediaNode>
            </p:audi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867E"/>
        </a:solidFill>
        <a:effectLst/>
      </p:bgPr>
    </p:bg>
    <p:spTree>
      <p:nvGrpSpPr>
        <p:cNvPr id="1" name=""/>
        <p:cNvGrpSpPr/>
        <p:nvPr/>
      </p:nvGrpSpPr>
      <p:grpSpPr>
        <a:xfrm>
          <a:off x="0" y="0"/>
          <a:ext cx="0" cy="0"/>
          <a:chOff x="0" y="0"/>
          <a:chExt cx="0" cy="0"/>
        </a:xfrm>
      </p:grpSpPr>
      <p:pic>
        <p:nvPicPr>
          <p:cNvPr id="10" name="图片 9"/>
          <p:cNvPicPr>
            <a:picLocks noChangeAspect="1"/>
          </p:cNvPicPr>
          <p:nvPr/>
        </p:nvPicPr>
        <p:blipFill>
          <a:blip r:embed="rId3"/>
          <a:stretch>
            <a:fillRect/>
          </a:stretch>
        </p:blipFill>
        <p:spPr>
          <a:xfrm>
            <a:off x="1" y="1"/>
            <a:ext cx="12192000" cy="500912"/>
          </a:xfrm>
          <a:prstGeom prst="rect">
            <a:avLst/>
          </a:prstGeom>
        </p:spPr>
      </p:pic>
      <p:pic>
        <p:nvPicPr>
          <p:cNvPr id="18" name="Picture 17">
            <a:extLst>
              <a:ext uri="{FF2B5EF4-FFF2-40B4-BE49-F238E27FC236}">
                <a16:creationId xmlns:a16="http://schemas.microsoft.com/office/drawing/2014/main" id="{A6A576F8-B614-45ED-9316-491CD134667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677400" y="937846"/>
            <a:ext cx="2267110" cy="2498193"/>
          </a:xfrm>
          <a:prstGeom prst="rect">
            <a:avLst/>
          </a:prstGeom>
        </p:spPr>
      </p:pic>
      <p:pic>
        <p:nvPicPr>
          <p:cNvPr id="19" name="Picture 18">
            <a:extLst>
              <a:ext uri="{FF2B5EF4-FFF2-40B4-BE49-F238E27FC236}">
                <a16:creationId xmlns:a16="http://schemas.microsoft.com/office/drawing/2014/main" id="{246775F3-745C-426E-BF2D-FBD6A07D758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2997" y="937846"/>
            <a:ext cx="2282723" cy="2498193"/>
          </a:xfrm>
          <a:prstGeom prst="rect">
            <a:avLst/>
          </a:prstGeom>
        </p:spPr>
      </p:pic>
      <p:pic>
        <p:nvPicPr>
          <p:cNvPr id="20" name="Picture 19">
            <a:extLst>
              <a:ext uri="{FF2B5EF4-FFF2-40B4-BE49-F238E27FC236}">
                <a16:creationId xmlns:a16="http://schemas.microsoft.com/office/drawing/2014/main" id="{D3AC8F95-05B9-4BC7-A3CC-8BB5C87F6E6D}"/>
              </a:ext>
            </a:extLst>
          </p:cNvPr>
          <p:cNvPicPr>
            <a:picLocks noChangeAspect="1"/>
          </p:cNvPicPr>
          <p:nvPr/>
        </p:nvPicPr>
        <p:blipFill rotWithShape="1">
          <a:blip r:embed="rId6">
            <a:extLst>
              <a:ext uri="{BEBA8EAE-BF5A-486C-A8C5-ECC9F3942E4B}">
                <a14:imgProps xmlns:a14="http://schemas.microsoft.com/office/drawing/2010/main">
                  <a14:imgLayer r:embed="rId7">
                    <a14:imgEffect>
                      <a14:backgroundRemoval t="5897" b="82436" l="5600" r="92000">
                        <a14:foregroundMark x1="26700" y1="17564" x2="72300" y2="17564"/>
                        <a14:foregroundMark x1="78400" y1="15897" x2="78400" y2="15897"/>
                        <a14:foregroundMark x1="18800" y1="15256" x2="21900" y2="18974"/>
                        <a14:foregroundMark x1="80900" y1="15256" x2="82400" y2="18333"/>
                        <a14:foregroundMark x1="84500" y1="24744" x2="84500" y2="38077"/>
                        <a14:foregroundMark x1="16000" y1="14744" x2="16300" y2="32821"/>
                        <a14:foregroundMark x1="15500" y1="17051" x2="15500" y2="35897"/>
                      </a14:backgroundRemoval>
                    </a14:imgEffect>
                  </a14:imgLayer>
                </a14:imgProps>
              </a:ext>
              <a:ext uri="{28A0092B-C50C-407E-A947-70E740481C1C}">
                <a14:useLocalDpi xmlns:a14="http://schemas.microsoft.com/office/drawing/2010/main" val="0"/>
              </a:ext>
            </a:extLst>
          </a:blip>
          <a:srcRect l="6838" r="7882" b="19333"/>
          <a:stretch/>
        </p:blipFill>
        <p:spPr>
          <a:xfrm>
            <a:off x="2918791" y="-393649"/>
            <a:ext cx="7173276" cy="7251649"/>
          </a:xfrm>
          <a:prstGeom prst="rect">
            <a:avLst/>
          </a:prstGeom>
        </p:spPr>
      </p:pic>
      <p:pic>
        <p:nvPicPr>
          <p:cNvPr id="42" name="Picture 41">
            <a:extLst>
              <a:ext uri="{FF2B5EF4-FFF2-40B4-BE49-F238E27FC236}">
                <a16:creationId xmlns:a16="http://schemas.microsoft.com/office/drawing/2014/main" id="{80428355-48BE-498B-B227-18A3DD64762F}"/>
              </a:ext>
            </a:extLst>
          </p:cNvPr>
          <p:cNvPicPr>
            <a:picLocks noChangeAspect="1"/>
          </p:cNvPicPr>
          <p:nvPr/>
        </p:nvPicPr>
        <p:blipFill rotWithShape="1">
          <a:blip r:embed="rId8">
            <a:extLst>
              <a:ext uri="{28A0092B-C50C-407E-A947-70E740481C1C}">
                <a14:useLocalDpi xmlns:a14="http://schemas.microsoft.com/office/drawing/2010/main" val="0"/>
              </a:ext>
            </a:extLst>
          </a:blip>
          <a:srcRect b="18528"/>
          <a:stretch/>
        </p:blipFill>
        <p:spPr>
          <a:xfrm>
            <a:off x="0" y="4433116"/>
            <a:ext cx="2758440" cy="2424884"/>
          </a:xfrm>
          <a:prstGeom prst="rect">
            <a:avLst/>
          </a:prstGeom>
        </p:spPr>
      </p:pic>
      <p:pic>
        <p:nvPicPr>
          <p:cNvPr id="2" name="Picture 3" descr="8934673576390 1 (1).jpg">
            <a:extLst>
              <a:ext uri="{FF2B5EF4-FFF2-40B4-BE49-F238E27FC236}">
                <a16:creationId xmlns:a16="http://schemas.microsoft.com/office/drawing/2014/main" id="{2081EAAE-431B-FB61-8CD3-0CD626291300}"/>
              </a:ext>
            </a:extLst>
          </p:cNvPr>
          <p:cNvPicPr>
            <a:picLocks noChangeAspect="1"/>
          </p:cNvPicPr>
          <p:nvPr/>
        </p:nvPicPr>
        <p:blipFill>
          <a:blip r:embed="rId9">
            <a:extLst>
              <a:ext uri="{28A0092B-C50C-407E-A947-70E740481C1C}">
                <a14:useLocalDpi xmlns:a14="http://schemas.microsoft.com/office/drawing/2010/main" val="0"/>
              </a:ext>
            </a:extLst>
          </a:blip>
          <a:srcRect l="27499" t="10001" r="27499" b="10001"/>
          <a:stretch>
            <a:fillRect/>
          </a:stretch>
        </p:blipFill>
        <p:spPr bwMode="auto">
          <a:xfrm>
            <a:off x="3638550" y="152400"/>
            <a:ext cx="571500" cy="1354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4" descr="banh-choco-pie-396g-12-cai-201903151505091563.jpg">
            <a:extLst>
              <a:ext uri="{FF2B5EF4-FFF2-40B4-BE49-F238E27FC236}">
                <a16:creationId xmlns:a16="http://schemas.microsoft.com/office/drawing/2014/main" id="{89A367D4-3048-EB48-1BA6-4035C7A2F6D8}"/>
              </a:ext>
            </a:extLst>
          </p:cNvPr>
          <p:cNvPicPr>
            <a:picLocks noChangeAspect="1"/>
          </p:cNvPicPr>
          <p:nvPr/>
        </p:nvPicPr>
        <p:blipFill>
          <a:blip r:embed="rId10">
            <a:extLst>
              <a:ext uri="{28A0092B-C50C-407E-A947-70E740481C1C}">
                <a14:useLocalDpi xmlns:a14="http://schemas.microsoft.com/office/drawing/2010/main" val="0"/>
              </a:ext>
            </a:extLst>
          </a:blip>
          <a:srcRect l="8333" t="2222" r="7500"/>
          <a:stretch>
            <a:fillRect/>
          </a:stretch>
        </p:blipFill>
        <p:spPr bwMode="auto">
          <a:xfrm>
            <a:off x="5753100" y="228600"/>
            <a:ext cx="1028700" cy="1195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5" descr="hongha_05804_e2e77ef654554394858151595d01ffd4.jpg">
            <a:extLst>
              <a:ext uri="{FF2B5EF4-FFF2-40B4-BE49-F238E27FC236}">
                <a16:creationId xmlns:a16="http://schemas.microsoft.com/office/drawing/2014/main" id="{E299EAA0-84EF-5B24-D7DF-A7968A066058}"/>
              </a:ext>
            </a:extLst>
          </p:cNvPr>
          <p:cNvPicPr>
            <a:picLocks noChangeAspect="1"/>
          </p:cNvPicPr>
          <p:nvPr/>
        </p:nvPicPr>
        <p:blipFill>
          <a:blip r:embed="rId11">
            <a:extLst>
              <a:ext uri="{28A0092B-C50C-407E-A947-70E740481C1C}">
                <a14:useLocalDpi xmlns:a14="http://schemas.microsoft.com/office/drawing/2010/main" val="0"/>
              </a:ext>
            </a:extLst>
          </a:blip>
          <a:srcRect l="6799" t="10400" r="10400" b="9200"/>
          <a:stretch>
            <a:fillRect/>
          </a:stretch>
        </p:blipFill>
        <p:spPr bwMode="auto">
          <a:xfrm>
            <a:off x="8096250" y="304801"/>
            <a:ext cx="1028700" cy="1331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6" descr="thung-30-goi-mi-tom-chua-cay-hao-hao-t2.jpg">
            <a:extLst>
              <a:ext uri="{FF2B5EF4-FFF2-40B4-BE49-F238E27FC236}">
                <a16:creationId xmlns:a16="http://schemas.microsoft.com/office/drawing/2014/main" id="{187A9636-BAD3-1363-C9D1-3D01ECCC5368}"/>
              </a:ext>
            </a:extLst>
          </p:cNvPr>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4495800" y="1600200"/>
            <a:ext cx="1085850" cy="108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9" descr="HTB1vH1kQFXXXXanaXXXq6xXFXXXX.jpg">
            <a:extLst>
              <a:ext uri="{FF2B5EF4-FFF2-40B4-BE49-F238E27FC236}">
                <a16:creationId xmlns:a16="http://schemas.microsoft.com/office/drawing/2014/main" id="{FD00D63B-ECEF-C6E1-1938-008C1D4F4C8D}"/>
              </a:ext>
            </a:extLst>
          </p:cNvPr>
          <p:cNvPicPr>
            <a:picLocks noChangeAspect="1"/>
          </p:cNvPicPr>
          <p:nvPr/>
        </p:nvPicPr>
        <p:blipFill>
          <a:blip r:embed="rId13">
            <a:extLst>
              <a:ext uri="{28A0092B-C50C-407E-A947-70E740481C1C}">
                <a14:useLocalDpi xmlns:a14="http://schemas.microsoft.com/office/drawing/2010/main" val="0"/>
              </a:ext>
            </a:extLst>
          </a:blip>
          <a:srcRect t="14444" r="2222" b="14445"/>
          <a:stretch>
            <a:fillRect/>
          </a:stretch>
        </p:blipFill>
        <p:spPr bwMode="auto">
          <a:xfrm>
            <a:off x="5775326" y="3048000"/>
            <a:ext cx="11779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10" descr="sach-giao-khoa-toan-lop-3.jpg">
            <a:extLst>
              <a:ext uri="{FF2B5EF4-FFF2-40B4-BE49-F238E27FC236}">
                <a16:creationId xmlns:a16="http://schemas.microsoft.com/office/drawing/2014/main" id="{B4DB792D-4DCF-A124-A71F-371EC7DE8871}"/>
              </a:ext>
            </a:extLst>
          </p:cNvPr>
          <p:cNvPicPr>
            <a:picLocks noChangeAspect="1"/>
          </p:cNvPicPr>
          <p:nvPr/>
        </p:nvPicPr>
        <p:blipFill>
          <a:blip r:embed="rId14">
            <a:extLst>
              <a:ext uri="{28A0092B-C50C-407E-A947-70E740481C1C}">
                <a14:useLocalDpi xmlns:a14="http://schemas.microsoft.com/office/drawing/2010/main" val="0"/>
              </a:ext>
            </a:extLst>
          </a:blip>
          <a:srcRect l="7777" r="7777"/>
          <a:stretch>
            <a:fillRect/>
          </a:stretch>
        </p:blipFill>
        <p:spPr bwMode="auto">
          <a:xfrm>
            <a:off x="8267700" y="2438401"/>
            <a:ext cx="971550" cy="153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 name="TextBox 30">
            <a:extLst>
              <a:ext uri="{FF2B5EF4-FFF2-40B4-BE49-F238E27FC236}">
                <a16:creationId xmlns:a16="http://schemas.microsoft.com/office/drawing/2014/main" id="{CAFE3841-50C4-1CEA-7A92-5F53B1D23280}"/>
              </a:ext>
            </a:extLst>
          </p:cNvPr>
          <p:cNvSpPr txBox="1"/>
          <p:nvPr/>
        </p:nvSpPr>
        <p:spPr>
          <a:xfrm>
            <a:off x="3662363" y="1600201"/>
            <a:ext cx="806450" cy="461963"/>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a:ea typeface="+mn-ea"/>
                <a:cs typeface="+mn-cs"/>
              </a:rPr>
              <a:t>8000</a:t>
            </a:r>
          </a:p>
        </p:txBody>
      </p:sp>
      <p:sp>
        <p:nvSpPr>
          <p:cNvPr id="32" name="TextBox 31">
            <a:extLst>
              <a:ext uri="{FF2B5EF4-FFF2-40B4-BE49-F238E27FC236}">
                <a16:creationId xmlns:a16="http://schemas.microsoft.com/office/drawing/2014/main" id="{CC7A152D-CE17-1E55-5EAA-E21652131A19}"/>
              </a:ext>
            </a:extLst>
          </p:cNvPr>
          <p:cNvSpPr txBox="1"/>
          <p:nvPr/>
        </p:nvSpPr>
        <p:spPr>
          <a:xfrm>
            <a:off x="5981701" y="1524001"/>
            <a:ext cx="962025" cy="461963"/>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a:ea typeface="+mn-ea"/>
                <a:cs typeface="+mn-cs"/>
              </a:rPr>
              <a:t>20000</a:t>
            </a:r>
          </a:p>
        </p:txBody>
      </p:sp>
      <p:sp>
        <p:nvSpPr>
          <p:cNvPr id="33" name="TextBox 32">
            <a:extLst>
              <a:ext uri="{FF2B5EF4-FFF2-40B4-BE49-F238E27FC236}">
                <a16:creationId xmlns:a16="http://schemas.microsoft.com/office/drawing/2014/main" id="{8B029F1B-10E0-63CA-ADB1-AF17A8FD293B}"/>
              </a:ext>
            </a:extLst>
          </p:cNvPr>
          <p:cNvSpPr txBox="1"/>
          <p:nvPr/>
        </p:nvSpPr>
        <p:spPr>
          <a:xfrm>
            <a:off x="8382000" y="1676401"/>
            <a:ext cx="806450" cy="461963"/>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a:ea typeface="+mn-ea"/>
                <a:cs typeface="+mn-cs"/>
              </a:rPr>
              <a:t>5000</a:t>
            </a:r>
          </a:p>
        </p:txBody>
      </p:sp>
      <p:sp>
        <p:nvSpPr>
          <p:cNvPr id="34" name="TextBox 33">
            <a:extLst>
              <a:ext uri="{FF2B5EF4-FFF2-40B4-BE49-F238E27FC236}">
                <a16:creationId xmlns:a16="http://schemas.microsoft.com/office/drawing/2014/main" id="{EC07F5EE-69A5-02D4-2BFF-631644EB560E}"/>
              </a:ext>
            </a:extLst>
          </p:cNvPr>
          <p:cNvSpPr txBox="1"/>
          <p:nvPr/>
        </p:nvSpPr>
        <p:spPr>
          <a:xfrm>
            <a:off x="4781550" y="2743201"/>
            <a:ext cx="806450" cy="461963"/>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a:ea typeface="+mn-ea"/>
                <a:cs typeface="+mn-cs"/>
              </a:rPr>
              <a:t>4000</a:t>
            </a:r>
          </a:p>
        </p:txBody>
      </p:sp>
      <p:sp>
        <p:nvSpPr>
          <p:cNvPr id="35" name="TextBox 34">
            <a:extLst>
              <a:ext uri="{FF2B5EF4-FFF2-40B4-BE49-F238E27FC236}">
                <a16:creationId xmlns:a16="http://schemas.microsoft.com/office/drawing/2014/main" id="{00F70EED-D2E0-96AE-B9E6-9707F6714179}"/>
              </a:ext>
            </a:extLst>
          </p:cNvPr>
          <p:cNvSpPr txBox="1"/>
          <p:nvPr/>
        </p:nvSpPr>
        <p:spPr>
          <a:xfrm>
            <a:off x="6038851" y="4267201"/>
            <a:ext cx="962025" cy="461963"/>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a:ea typeface="+mn-ea"/>
                <a:cs typeface="+mn-cs"/>
              </a:rPr>
              <a:t>17000</a:t>
            </a:r>
          </a:p>
        </p:txBody>
      </p:sp>
      <p:sp>
        <p:nvSpPr>
          <p:cNvPr id="36" name="TextBox 35">
            <a:extLst>
              <a:ext uri="{FF2B5EF4-FFF2-40B4-BE49-F238E27FC236}">
                <a16:creationId xmlns:a16="http://schemas.microsoft.com/office/drawing/2014/main" id="{A097D23B-7166-EE27-273B-DA8AB2E3A70E}"/>
              </a:ext>
            </a:extLst>
          </p:cNvPr>
          <p:cNvSpPr txBox="1"/>
          <p:nvPr/>
        </p:nvSpPr>
        <p:spPr>
          <a:xfrm>
            <a:off x="8496301" y="4038601"/>
            <a:ext cx="962025" cy="461963"/>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a:ea typeface="+mn-ea"/>
                <a:cs typeface="+mn-cs"/>
              </a:rPr>
              <a:t>25000</a:t>
            </a:r>
          </a:p>
        </p:txBody>
      </p:sp>
      <p:sp>
        <p:nvSpPr>
          <p:cNvPr id="37" name="TextBox 36">
            <a:extLst>
              <a:ext uri="{FF2B5EF4-FFF2-40B4-BE49-F238E27FC236}">
                <a16:creationId xmlns:a16="http://schemas.microsoft.com/office/drawing/2014/main" id="{94570183-48A2-F7F4-0760-AA6E07947A62}"/>
              </a:ext>
            </a:extLst>
          </p:cNvPr>
          <p:cNvSpPr txBox="1"/>
          <p:nvPr/>
        </p:nvSpPr>
        <p:spPr>
          <a:xfrm>
            <a:off x="7239000" y="3124201"/>
            <a:ext cx="962123" cy="461665"/>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a:ea typeface="+mn-ea"/>
                <a:cs typeface="+mn-cs"/>
              </a:rPr>
              <a:t>70000</a:t>
            </a:r>
          </a:p>
        </p:txBody>
      </p:sp>
      <p:pic>
        <p:nvPicPr>
          <p:cNvPr id="38" name="Picture 37">
            <a:extLst>
              <a:ext uri="{FF2B5EF4-FFF2-40B4-BE49-F238E27FC236}">
                <a16:creationId xmlns:a16="http://schemas.microsoft.com/office/drawing/2014/main" id="{27DBE5DB-D1C3-068E-100D-A799C23DD65F}"/>
              </a:ext>
            </a:extLst>
          </p:cNvPr>
          <p:cNvPicPr>
            <a:picLocks noChangeAspect="1"/>
          </p:cNvPicPr>
          <p:nvPr/>
        </p:nvPicPr>
        <p:blipFill>
          <a:blip r:embed="rId15">
            <a:extLst>
              <a:ext uri="{28A0092B-C50C-407E-A947-70E740481C1C}">
                <a14:useLocalDpi xmlns:a14="http://schemas.microsoft.com/office/drawing/2010/main" val="0"/>
              </a:ext>
            </a:extLst>
          </a:blip>
          <a:srcRect l="20410" r="22896"/>
          <a:stretch>
            <a:fillRect/>
          </a:stretch>
        </p:blipFill>
        <p:spPr bwMode="auto">
          <a:xfrm>
            <a:off x="1676400" y="3354389"/>
            <a:ext cx="1485900" cy="349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 name="Title 1">
            <a:extLst>
              <a:ext uri="{FF2B5EF4-FFF2-40B4-BE49-F238E27FC236}">
                <a16:creationId xmlns:a16="http://schemas.microsoft.com/office/drawing/2014/main" id="{86F2A6F3-3B1D-9433-0EB2-544D0ACF06D1}"/>
              </a:ext>
            </a:extLst>
          </p:cNvPr>
          <p:cNvSpPr txBox="1">
            <a:spLocks/>
          </p:cNvSpPr>
          <p:nvPr/>
        </p:nvSpPr>
        <p:spPr>
          <a:xfrm>
            <a:off x="2801178" y="5247862"/>
            <a:ext cx="7658100" cy="1046163"/>
          </a:xfrm>
          <a:prstGeom prst="rect">
            <a:avLst/>
          </a:prstGeom>
          <a:solidFill>
            <a:schemeClr val="accent4">
              <a:lumMod val="20000"/>
              <a:lumOff val="80000"/>
            </a:schemeClr>
          </a:solidFill>
        </p:spPr>
        <p:style>
          <a:lnRef idx="1">
            <a:schemeClr val="accent1"/>
          </a:lnRef>
          <a:fillRef idx="2">
            <a:schemeClr val="accent1"/>
          </a:fillRef>
          <a:effectRef idx="1">
            <a:schemeClr val="accent1"/>
          </a:effectRef>
          <a:fontRef idx="minor">
            <a:schemeClr val="dk1"/>
          </a:fontRef>
        </p:style>
        <p:txBody>
          <a:bodyPr lIns="91433" tIns="45717" rIns="91433" bIns="45717" anchor="ctr">
            <a:normAutofit lnSpcReduction="10000"/>
          </a:bodyPr>
          <a:lstStyle>
            <a:lvl1pPr algn="ctr" defTabSz="1219072" rtl="0" eaLnBrk="1" latinLnBrk="0" hangingPunct="1">
              <a:spcBef>
                <a:spcPct val="0"/>
              </a:spcBef>
              <a:buNone/>
              <a:defRPr sz="5867" kern="1200">
                <a:solidFill>
                  <a:schemeClr val="tx1"/>
                </a:solidFill>
                <a:latin typeface="+mj-lt"/>
                <a:ea typeface="+mj-ea"/>
                <a:cs typeface="+mj-cs"/>
              </a:defRPr>
            </a:lvl1pPr>
          </a:lstStyle>
          <a:p>
            <a:pPr marL="0" marR="0" lvl="0" indent="0" algn="l" defTabSz="1219072" rtl="0" eaLnBrk="1" fontAlgn="auto" latinLnBrk="0" hangingPunct="1">
              <a:lnSpc>
                <a:spcPct val="100000"/>
              </a:lnSpc>
              <a:spcBef>
                <a:spcPct val="50000"/>
              </a:spcBef>
              <a:spcAft>
                <a:spcPts val="0"/>
              </a:spcAft>
              <a:buClrTx/>
              <a:buSzTx/>
              <a:buFontTx/>
              <a:buNone/>
              <a:tabLst/>
              <a:defRPr/>
            </a:pPr>
            <a:r>
              <a:rPr kumimoji="0" lang="en-US" altLang="en-US" sz="3200" b="1" i="0" u="none" strike="noStrike" kern="1200" cap="none" spc="0" normalizeH="0" baseline="0" noProof="0" dirty="0" err="1">
                <a:ln>
                  <a:noFill/>
                </a:ln>
                <a:solidFill>
                  <a:srgbClr val="002060"/>
                </a:solidFill>
                <a:effectLst/>
                <a:uLnTx/>
                <a:uFillTx/>
                <a:latin typeface="Calibri" panose="020F0502020204030204" pitchFamily="34" charset="0"/>
                <a:ea typeface="+mj-ea"/>
                <a:cs typeface="Calibri" panose="020F0502020204030204" pitchFamily="34" charset="0"/>
              </a:rPr>
              <a:t>Tuấn</a:t>
            </a:r>
            <a:r>
              <a:rPr kumimoji="0" lang="en-US" altLang="en-US" sz="3200" b="1" i="0" u="none" strike="noStrike" kern="1200" cap="none" spc="0" normalizeH="0" baseline="0" noProof="0" dirty="0">
                <a:ln>
                  <a:noFill/>
                </a:ln>
                <a:solidFill>
                  <a:srgbClr val="002060"/>
                </a:solidFill>
                <a:effectLst/>
                <a:uLnTx/>
                <a:uFillTx/>
                <a:latin typeface="Calibri" panose="020F0502020204030204" pitchFamily="34" charset="0"/>
                <a:ea typeface="+mj-ea"/>
                <a:cs typeface="Calibri" panose="020F0502020204030204" pitchFamily="34" charset="0"/>
              </a:rPr>
              <a:t> </a:t>
            </a:r>
            <a:r>
              <a:rPr kumimoji="0" lang="vi-VN" altLang="en-US" sz="3200" b="1" i="0" u="none" strike="noStrike" kern="1200" cap="none" spc="0" normalizeH="0" baseline="0" noProof="0" dirty="0">
                <a:ln>
                  <a:noFill/>
                </a:ln>
                <a:solidFill>
                  <a:srgbClr val="002060"/>
                </a:solidFill>
                <a:effectLst/>
                <a:uLnTx/>
                <a:uFillTx/>
                <a:latin typeface="Calibri" panose="020F0502020204030204" pitchFamily="34" charset="0"/>
                <a:ea typeface="+mj-ea"/>
                <a:cs typeface="Calibri" panose="020F0502020204030204" pitchFamily="34" charset="0"/>
              </a:rPr>
              <a:t>có </a:t>
            </a:r>
            <a:r>
              <a:rPr kumimoji="0" lang="en-US" altLang="en-US" sz="3200" b="1" i="0" u="none" strike="noStrike" kern="1200" cap="none" spc="0" normalizeH="0" baseline="0" noProof="0" dirty="0">
                <a:ln>
                  <a:noFill/>
                </a:ln>
                <a:solidFill>
                  <a:srgbClr val="002060"/>
                </a:solidFill>
                <a:effectLst/>
                <a:uLnTx/>
                <a:uFillTx/>
                <a:latin typeface="Calibri" panose="020F0502020204030204" pitchFamily="34" charset="0"/>
                <a:ea typeface="+mj-ea"/>
                <a:cs typeface="Calibri" panose="020F0502020204030204" pitchFamily="34" charset="0"/>
              </a:rPr>
              <a:t>20</a:t>
            </a:r>
            <a:r>
              <a:rPr kumimoji="0" lang="en-US" altLang="en-US" sz="3200" b="1" i="0" u="none" strike="noStrike" kern="1200" cap="none" spc="0" normalizeH="0" noProof="0" dirty="0">
                <a:ln>
                  <a:noFill/>
                </a:ln>
                <a:solidFill>
                  <a:srgbClr val="002060"/>
                </a:solidFill>
                <a:effectLst/>
                <a:uLnTx/>
                <a:uFillTx/>
                <a:latin typeface="Calibri" panose="020F0502020204030204" pitchFamily="34" charset="0"/>
                <a:ea typeface="+mj-ea"/>
                <a:cs typeface="Calibri" panose="020F0502020204030204" pitchFamily="34" charset="0"/>
              </a:rPr>
              <a:t> </a:t>
            </a:r>
            <a:r>
              <a:rPr kumimoji="0" lang="vi-VN" altLang="en-US" sz="3200" b="1" i="0" u="none" strike="noStrike" kern="1200" cap="none" spc="0" normalizeH="0" baseline="0" noProof="0" dirty="0">
                <a:ln>
                  <a:noFill/>
                </a:ln>
                <a:solidFill>
                  <a:srgbClr val="002060"/>
                </a:solidFill>
                <a:effectLst/>
                <a:uLnTx/>
                <a:uFillTx/>
                <a:latin typeface="Calibri" panose="020F0502020204030204" pitchFamily="34" charset="0"/>
                <a:ea typeface="+mj-ea"/>
                <a:cs typeface="Calibri" panose="020F0502020204030204" pitchFamily="34" charset="0"/>
              </a:rPr>
              <a:t>000 đồng</a:t>
            </a:r>
            <a:r>
              <a:rPr kumimoji="0" lang="en-US" altLang="en-US" sz="3200" b="1" i="0" u="none" strike="noStrike" kern="1200" cap="none" spc="0" normalizeH="0" baseline="0" noProof="0" dirty="0">
                <a:ln>
                  <a:noFill/>
                </a:ln>
                <a:solidFill>
                  <a:srgbClr val="002060"/>
                </a:solidFill>
                <a:effectLst/>
                <a:uLnTx/>
                <a:uFillTx/>
                <a:latin typeface="Calibri" panose="020F0502020204030204" pitchFamily="34" charset="0"/>
                <a:ea typeface="+mj-ea"/>
                <a:cs typeface="Calibri" panose="020F0502020204030204" pitchFamily="34" charset="0"/>
              </a:rPr>
              <a:t> </a:t>
            </a:r>
            <a:r>
              <a:rPr kumimoji="0" lang="en-US" altLang="en-US" sz="3200" b="1" i="0" u="none" strike="noStrike" kern="1200" cap="none" spc="0" normalizeH="0" baseline="0" noProof="0" dirty="0" err="1">
                <a:ln>
                  <a:noFill/>
                </a:ln>
                <a:solidFill>
                  <a:srgbClr val="002060"/>
                </a:solidFill>
                <a:effectLst/>
                <a:uLnTx/>
                <a:uFillTx/>
                <a:latin typeface="Calibri" panose="020F0502020204030204" pitchFamily="34" charset="0"/>
                <a:ea typeface="+mj-ea"/>
                <a:cs typeface="Calibri" panose="020F0502020204030204" pitchFamily="34" charset="0"/>
              </a:rPr>
              <a:t>và</a:t>
            </a:r>
            <a:r>
              <a:rPr kumimoji="0" lang="en-US" altLang="en-US" sz="3200" b="1" i="0" u="none" strike="noStrike" kern="1200" cap="none" spc="0" normalizeH="0" baseline="0" noProof="0" dirty="0">
                <a:ln>
                  <a:noFill/>
                </a:ln>
                <a:solidFill>
                  <a:srgbClr val="002060"/>
                </a:solidFill>
                <a:effectLst/>
                <a:uLnTx/>
                <a:uFillTx/>
                <a:latin typeface="Calibri" panose="020F0502020204030204" pitchFamily="34" charset="0"/>
                <a:ea typeface="+mj-ea"/>
                <a:cs typeface="Calibri" panose="020F0502020204030204" pitchFamily="34" charset="0"/>
              </a:rPr>
              <a:t> 50 000 </a:t>
            </a:r>
            <a:r>
              <a:rPr kumimoji="0" lang="en-US" altLang="en-US" sz="3200" b="1" i="0" u="none" strike="noStrike" kern="1200" cap="none" spc="0" normalizeH="0" baseline="0" noProof="0" dirty="0" err="1">
                <a:ln>
                  <a:noFill/>
                </a:ln>
                <a:solidFill>
                  <a:srgbClr val="002060"/>
                </a:solidFill>
                <a:effectLst/>
                <a:uLnTx/>
                <a:uFillTx/>
                <a:latin typeface="Calibri" panose="020F0502020204030204" pitchFamily="34" charset="0"/>
                <a:ea typeface="+mj-ea"/>
                <a:cs typeface="Calibri" panose="020F0502020204030204" pitchFamily="34" charset="0"/>
              </a:rPr>
              <a:t>đồng</a:t>
            </a:r>
            <a:r>
              <a:rPr kumimoji="0" lang="vi-VN" altLang="en-US" sz="3200" b="1" i="0" u="none" strike="noStrike" kern="1200" cap="none" spc="0" normalizeH="0" baseline="0" noProof="0" dirty="0">
                <a:ln>
                  <a:noFill/>
                </a:ln>
                <a:solidFill>
                  <a:srgbClr val="002060"/>
                </a:solidFill>
                <a:effectLst/>
                <a:uLnTx/>
                <a:uFillTx/>
                <a:latin typeface="Calibri" panose="020F0502020204030204" pitchFamily="34" charset="0"/>
                <a:ea typeface="+mj-ea"/>
                <a:cs typeface="Calibri" panose="020F0502020204030204" pitchFamily="34" charset="0"/>
              </a:rPr>
              <a:t>, </a:t>
            </a:r>
            <a:r>
              <a:rPr kumimoji="0" lang="en-US" altLang="en-US" sz="3200" b="1" i="0" u="none" strike="noStrike" kern="1200" cap="none" spc="0" normalizeH="0" baseline="0" noProof="0" dirty="0" err="1">
                <a:ln>
                  <a:noFill/>
                </a:ln>
                <a:solidFill>
                  <a:srgbClr val="002060"/>
                </a:solidFill>
                <a:effectLst/>
                <a:uLnTx/>
                <a:uFillTx/>
                <a:latin typeface="Calibri" panose="020F0502020204030204" pitchFamily="34" charset="0"/>
                <a:ea typeface="+mj-ea"/>
                <a:cs typeface="Calibri" panose="020F0502020204030204" pitchFamily="34" charset="0"/>
              </a:rPr>
              <a:t>Tuấn</a:t>
            </a:r>
            <a:r>
              <a:rPr kumimoji="0" lang="en-US" altLang="en-US" sz="3200" b="1" i="0" u="none" strike="noStrike" kern="1200" cap="none" spc="0" normalizeH="0" baseline="0" noProof="0" dirty="0">
                <a:ln>
                  <a:noFill/>
                </a:ln>
                <a:solidFill>
                  <a:srgbClr val="002060"/>
                </a:solidFill>
                <a:effectLst/>
                <a:uLnTx/>
                <a:uFillTx/>
                <a:latin typeface="Calibri" panose="020F0502020204030204" pitchFamily="34" charset="0"/>
                <a:ea typeface="+mj-ea"/>
                <a:cs typeface="Calibri" panose="020F0502020204030204" pitchFamily="34" charset="0"/>
              </a:rPr>
              <a:t> </a:t>
            </a:r>
            <a:r>
              <a:rPr kumimoji="0" lang="vi-VN" altLang="en-US" sz="3200" b="1" i="0" u="none" strike="noStrike" kern="1200" cap="none" spc="0" normalizeH="0" baseline="0" noProof="0" dirty="0">
                <a:ln>
                  <a:noFill/>
                </a:ln>
                <a:solidFill>
                  <a:srgbClr val="002060"/>
                </a:solidFill>
                <a:effectLst/>
                <a:uLnTx/>
                <a:uFillTx/>
                <a:latin typeface="Calibri" panose="020F0502020204030204" pitchFamily="34" charset="0"/>
                <a:ea typeface="+mj-ea"/>
                <a:cs typeface="Calibri" panose="020F0502020204030204" pitchFamily="34" charset="0"/>
              </a:rPr>
              <a:t>có vừa đủ tiền để mua được</a:t>
            </a:r>
            <a:r>
              <a:rPr kumimoji="0" lang="en-US" altLang="en-US" sz="3200" b="1" i="0" u="none" strike="noStrike" kern="1200" cap="none" spc="0" normalizeH="0" baseline="0" noProof="0" dirty="0">
                <a:ln>
                  <a:noFill/>
                </a:ln>
                <a:solidFill>
                  <a:srgbClr val="002060"/>
                </a:solidFill>
                <a:effectLst/>
                <a:uLnTx/>
                <a:uFillTx/>
                <a:latin typeface="Calibri" panose="020F0502020204030204" pitchFamily="34" charset="0"/>
                <a:ea typeface="+mj-ea"/>
                <a:cs typeface="Calibri" panose="020F0502020204030204" pitchFamily="34" charset="0"/>
              </a:rPr>
              <a:t> </a:t>
            </a:r>
            <a:r>
              <a:rPr kumimoji="0" lang="en-US" altLang="en-US" sz="3200" b="1" i="0" u="none" strike="noStrike" kern="1200" cap="none" spc="0" normalizeH="0" baseline="0" noProof="0" dirty="0" err="1">
                <a:ln>
                  <a:noFill/>
                </a:ln>
                <a:solidFill>
                  <a:srgbClr val="002060"/>
                </a:solidFill>
                <a:effectLst/>
                <a:uLnTx/>
                <a:uFillTx/>
                <a:latin typeface="Calibri" panose="020F0502020204030204" pitchFamily="34" charset="0"/>
                <a:ea typeface="+mj-ea"/>
                <a:cs typeface="Calibri" panose="020F0502020204030204" pitchFamily="34" charset="0"/>
              </a:rPr>
              <a:t>gì</a:t>
            </a:r>
            <a:r>
              <a:rPr kumimoji="0" lang="en-US" altLang="en-US" sz="3200" b="1" i="0" u="none" strike="noStrike" kern="1200" cap="none" spc="0" normalizeH="0" baseline="0" noProof="0" dirty="0">
                <a:ln>
                  <a:noFill/>
                </a:ln>
                <a:solidFill>
                  <a:srgbClr val="002060"/>
                </a:solidFill>
                <a:effectLst/>
                <a:uLnTx/>
                <a:uFillTx/>
                <a:latin typeface="Calibri" panose="020F0502020204030204" pitchFamily="34" charset="0"/>
                <a:ea typeface="+mj-ea"/>
                <a:cs typeface="Calibri" panose="020F0502020204030204" pitchFamily="34" charset="0"/>
              </a:rPr>
              <a:t>? </a:t>
            </a:r>
          </a:p>
        </p:txBody>
      </p:sp>
      <p:pic>
        <p:nvPicPr>
          <p:cNvPr id="4" name="Picture 3" descr="A pink and white lamp&#10;&#10;Description automatically generated">
            <a:extLst>
              <a:ext uri="{FF2B5EF4-FFF2-40B4-BE49-F238E27FC236}">
                <a16:creationId xmlns:a16="http://schemas.microsoft.com/office/drawing/2014/main" id="{E3B2D460-824E-2B5D-8FAF-4CFBD307B785}"/>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6315075" y="990600"/>
            <a:ext cx="2438400" cy="2438400"/>
          </a:xfrm>
          <a:prstGeom prst="rect">
            <a:avLst/>
          </a:prstGeom>
        </p:spPr>
      </p:pic>
    </p:spTree>
    <p:extLst>
      <p:ext uri="{BB962C8B-B14F-4D97-AF65-F5344CB8AC3E}">
        <p14:creationId xmlns:p14="http://schemas.microsoft.com/office/powerpoint/2010/main" val="308221405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anim calcmode="lin" valueType="num">
                                      <p:cBhvr>
                                        <p:cTn id="7" dur="1000" fill="hold"/>
                                        <p:tgtEl>
                                          <p:spTgt spid="39"/>
                                        </p:tgtEl>
                                        <p:attrNameLst>
                                          <p:attrName>ppt_w</p:attrName>
                                        </p:attrNameLst>
                                      </p:cBhvr>
                                      <p:tavLst>
                                        <p:tav tm="0">
                                          <p:val>
                                            <p:strVal val="#ppt_w*0.70"/>
                                          </p:val>
                                        </p:tav>
                                        <p:tav tm="100000">
                                          <p:val>
                                            <p:strVal val="#ppt_w"/>
                                          </p:val>
                                        </p:tav>
                                      </p:tavLst>
                                    </p:anim>
                                    <p:anim calcmode="lin" valueType="num">
                                      <p:cBhvr>
                                        <p:cTn id="8" dur="1000" fill="hold"/>
                                        <p:tgtEl>
                                          <p:spTgt spid="39"/>
                                        </p:tgtEl>
                                        <p:attrNameLst>
                                          <p:attrName>ppt_h</p:attrName>
                                        </p:attrNameLst>
                                      </p:cBhvr>
                                      <p:tavLst>
                                        <p:tav tm="0">
                                          <p:val>
                                            <p:strVal val="#ppt_h"/>
                                          </p:val>
                                        </p:tav>
                                        <p:tav tm="100000">
                                          <p:val>
                                            <p:strVal val="#ppt_h"/>
                                          </p:val>
                                        </p:tav>
                                      </p:tavLst>
                                    </p:anim>
                                    <p:animEffect transition="in" filter="fade">
                                      <p:cBhvr>
                                        <p:cTn id="9" dur="1000"/>
                                        <p:tgtEl>
                                          <p:spTgt spid="39"/>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path" presetSubtype="0" accel="50000" decel="50000" fill="hold" nodeType="clickEffect">
                                  <p:stCondLst>
                                    <p:cond delay="0"/>
                                  </p:stCondLst>
                                  <p:childTnLst>
                                    <p:animMotion origin="layout" path="M 1.25E-6 -2.22222E-6 L -0.34141 0.31528 " pathEditMode="relative" rAng="0" ptsTypes="AA">
                                      <p:cBhvr>
                                        <p:cTn id="13" dur="2000" fill="hold"/>
                                        <p:tgtEl>
                                          <p:spTgt spid="4"/>
                                        </p:tgtEl>
                                        <p:attrNameLst>
                                          <p:attrName>ppt_x</p:attrName>
                                          <p:attrName>ppt_y</p:attrName>
                                        </p:attrNameLst>
                                      </p:cBhvr>
                                      <p:rCtr x="-17070" y="1576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867E"/>
        </a:solidFill>
        <a:effectLst/>
      </p:bgPr>
    </p:bg>
    <p:spTree>
      <p:nvGrpSpPr>
        <p:cNvPr id="1" name=""/>
        <p:cNvGrpSpPr/>
        <p:nvPr/>
      </p:nvGrpSpPr>
      <p:grpSpPr>
        <a:xfrm>
          <a:off x="0" y="0"/>
          <a:ext cx="0" cy="0"/>
          <a:chOff x="0" y="0"/>
          <a:chExt cx="0" cy="0"/>
        </a:xfrm>
      </p:grpSpPr>
      <p:pic>
        <p:nvPicPr>
          <p:cNvPr id="10" name="图片 9"/>
          <p:cNvPicPr>
            <a:picLocks noChangeAspect="1"/>
          </p:cNvPicPr>
          <p:nvPr/>
        </p:nvPicPr>
        <p:blipFill>
          <a:blip r:embed="rId5"/>
          <a:stretch>
            <a:fillRect/>
          </a:stretch>
        </p:blipFill>
        <p:spPr>
          <a:xfrm>
            <a:off x="1" y="1"/>
            <a:ext cx="12192000" cy="500912"/>
          </a:xfrm>
          <a:prstGeom prst="rect">
            <a:avLst/>
          </a:prstGeom>
        </p:spPr>
      </p:pic>
      <p:pic>
        <p:nvPicPr>
          <p:cNvPr id="18" name="Picture 17">
            <a:extLst>
              <a:ext uri="{FF2B5EF4-FFF2-40B4-BE49-F238E27FC236}">
                <a16:creationId xmlns:a16="http://schemas.microsoft.com/office/drawing/2014/main" id="{A6A576F8-B614-45ED-9316-491CD134667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677400" y="937846"/>
            <a:ext cx="2267110" cy="2498193"/>
          </a:xfrm>
          <a:prstGeom prst="rect">
            <a:avLst/>
          </a:prstGeom>
        </p:spPr>
      </p:pic>
      <p:pic>
        <p:nvPicPr>
          <p:cNvPr id="19" name="Picture 18">
            <a:extLst>
              <a:ext uri="{FF2B5EF4-FFF2-40B4-BE49-F238E27FC236}">
                <a16:creationId xmlns:a16="http://schemas.microsoft.com/office/drawing/2014/main" id="{246775F3-745C-426E-BF2D-FBD6A07D758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92997" y="937846"/>
            <a:ext cx="2282723" cy="2498193"/>
          </a:xfrm>
          <a:prstGeom prst="rect">
            <a:avLst/>
          </a:prstGeom>
        </p:spPr>
      </p:pic>
      <p:pic>
        <p:nvPicPr>
          <p:cNvPr id="20" name="Picture 19">
            <a:extLst>
              <a:ext uri="{FF2B5EF4-FFF2-40B4-BE49-F238E27FC236}">
                <a16:creationId xmlns:a16="http://schemas.microsoft.com/office/drawing/2014/main" id="{D3AC8F95-05B9-4BC7-A3CC-8BB5C87F6E6D}"/>
              </a:ext>
            </a:extLst>
          </p:cNvPr>
          <p:cNvPicPr>
            <a:picLocks noChangeAspect="1"/>
          </p:cNvPicPr>
          <p:nvPr/>
        </p:nvPicPr>
        <p:blipFill rotWithShape="1">
          <a:blip r:embed="rId8">
            <a:extLst>
              <a:ext uri="{BEBA8EAE-BF5A-486C-A8C5-ECC9F3942E4B}">
                <a14:imgProps xmlns:a14="http://schemas.microsoft.com/office/drawing/2010/main">
                  <a14:imgLayer r:embed="rId9">
                    <a14:imgEffect>
                      <a14:backgroundRemoval t="5897" b="82436" l="5600" r="92000">
                        <a14:foregroundMark x1="26700" y1="17564" x2="72300" y2="17564"/>
                        <a14:foregroundMark x1="78400" y1="15897" x2="78400" y2="15897"/>
                        <a14:foregroundMark x1="18800" y1="15256" x2="21900" y2="18974"/>
                        <a14:foregroundMark x1="80900" y1="15256" x2="82400" y2="18333"/>
                        <a14:foregroundMark x1="84500" y1="24744" x2="84500" y2="38077"/>
                        <a14:foregroundMark x1="16000" y1="14744" x2="16300" y2="32821"/>
                        <a14:foregroundMark x1="15500" y1="17051" x2="15500" y2="35897"/>
                      </a14:backgroundRemoval>
                    </a14:imgEffect>
                  </a14:imgLayer>
                </a14:imgProps>
              </a:ext>
              <a:ext uri="{28A0092B-C50C-407E-A947-70E740481C1C}">
                <a14:useLocalDpi xmlns:a14="http://schemas.microsoft.com/office/drawing/2010/main" val="0"/>
              </a:ext>
            </a:extLst>
          </a:blip>
          <a:srcRect l="6838" r="7882" b="19333"/>
          <a:stretch/>
        </p:blipFill>
        <p:spPr>
          <a:xfrm>
            <a:off x="2918791" y="-393649"/>
            <a:ext cx="7173276" cy="7251649"/>
          </a:xfrm>
          <a:prstGeom prst="rect">
            <a:avLst/>
          </a:prstGeom>
        </p:spPr>
      </p:pic>
      <p:pic>
        <p:nvPicPr>
          <p:cNvPr id="42" name="Picture 41">
            <a:extLst>
              <a:ext uri="{FF2B5EF4-FFF2-40B4-BE49-F238E27FC236}">
                <a16:creationId xmlns:a16="http://schemas.microsoft.com/office/drawing/2014/main" id="{80428355-48BE-498B-B227-18A3DD64762F}"/>
              </a:ext>
            </a:extLst>
          </p:cNvPr>
          <p:cNvPicPr>
            <a:picLocks noChangeAspect="1"/>
          </p:cNvPicPr>
          <p:nvPr/>
        </p:nvPicPr>
        <p:blipFill rotWithShape="1">
          <a:blip r:embed="rId10">
            <a:extLst>
              <a:ext uri="{28A0092B-C50C-407E-A947-70E740481C1C}">
                <a14:useLocalDpi xmlns:a14="http://schemas.microsoft.com/office/drawing/2010/main" val="0"/>
              </a:ext>
            </a:extLst>
          </a:blip>
          <a:srcRect b="18528"/>
          <a:stretch/>
        </p:blipFill>
        <p:spPr>
          <a:xfrm>
            <a:off x="0" y="4433116"/>
            <a:ext cx="2758440" cy="2424884"/>
          </a:xfrm>
          <a:prstGeom prst="rect">
            <a:avLst/>
          </a:prstGeom>
        </p:spPr>
      </p:pic>
      <p:pic>
        <p:nvPicPr>
          <p:cNvPr id="3" name="Picture 3" descr="8934673576390 1 (1).jpg">
            <a:extLst>
              <a:ext uri="{FF2B5EF4-FFF2-40B4-BE49-F238E27FC236}">
                <a16:creationId xmlns:a16="http://schemas.microsoft.com/office/drawing/2014/main" id="{9CFCF56B-A720-34AE-7022-1207593488FB}"/>
              </a:ext>
            </a:extLst>
          </p:cNvPr>
          <p:cNvPicPr>
            <a:picLocks noChangeAspect="1"/>
          </p:cNvPicPr>
          <p:nvPr/>
        </p:nvPicPr>
        <p:blipFill>
          <a:blip r:embed="rId11">
            <a:extLst>
              <a:ext uri="{28A0092B-C50C-407E-A947-70E740481C1C}">
                <a14:useLocalDpi xmlns:a14="http://schemas.microsoft.com/office/drawing/2010/main" val="0"/>
              </a:ext>
            </a:extLst>
          </a:blip>
          <a:srcRect l="27499" t="10001" r="27499" b="10001"/>
          <a:stretch>
            <a:fillRect/>
          </a:stretch>
        </p:blipFill>
        <p:spPr bwMode="auto">
          <a:xfrm>
            <a:off x="3638550" y="152400"/>
            <a:ext cx="571500" cy="1354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4" descr="banh-choco-pie-396g-12-cai-201903151505091563.jpg">
            <a:extLst>
              <a:ext uri="{FF2B5EF4-FFF2-40B4-BE49-F238E27FC236}">
                <a16:creationId xmlns:a16="http://schemas.microsoft.com/office/drawing/2014/main" id="{0442E347-F015-DC0C-1C5C-C977251EB786}"/>
              </a:ext>
            </a:extLst>
          </p:cNvPr>
          <p:cNvPicPr>
            <a:picLocks noChangeAspect="1"/>
          </p:cNvPicPr>
          <p:nvPr/>
        </p:nvPicPr>
        <p:blipFill>
          <a:blip r:embed="rId12">
            <a:extLst>
              <a:ext uri="{28A0092B-C50C-407E-A947-70E740481C1C}">
                <a14:useLocalDpi xmlns:a14="http://schemas.microsoft.com/office/drawing/2010/main" val="0"/>
              </a:ext>
            </a:extLst>
          </a:blip>
          <a:srcRect l="8333" t="2222" r="7500"/>
          <a:stretch>
            <a:fillRect/>
          </a:stretch>
        </p:blipFill>
        <p:spPr bwMode="auto">
          <a:xfrm>
            <a:off x="5753100" y="228600"/>
            <a:ext cx="1028700" cy="1195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5" descr="hongha_05804_e2e77ef654554394858151595d01ffd4.jpg">
            <a:extLst>
              <a:ext uri="{FF2B5EF4-FFF2-40B4-BE49-F238E27FC236}">
                <a16:creationId xmlns:a16="http://schemas.microsoft.com/office/drawing/2014/main" id="{4E0386ED-A00E-CF09-E23F-B54774B21897}"/>
              </a:ext>
            </a:extLst>
          </p:cNvPr>
          <p:cNvPicPr>
            <a:picLocks noChangeAspect="1"/>
          </p:cNvPicPr>
          <p:nvPr/>
        </p:nvPicPr>
        <p:blipFill>
          <a:blip r:embed="rId13">
            <a:extLst>
              <a:ext uri="{28A0092B-C50C-407E-A947-70E740481C1C}">
                <a14:useLocalDpi xmlns:a14="http://schemas.microsoft.com/office/drawing/2010/main" val="0"/>
              </a:ext>
            </a:extLst>
          </a:blip>
          <a:srcRect l="6799" t="10400" r="10400" b="9200"/>
          <a:stretch>
            <a:fillRect/>
          </a:stretch>
        </p:blipFill>
        <p:spPr bwMode="auto">
          <a:xfrm>
            <a:off x="8096250" y="304801"/>
            <a:ext cx="1028700" cy="1331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6" descr="thung-30-goi-mi-tom-chua-cay-hao-hao-t2.jpg">
            <a:extLst>
              <a:ext uri="{FF2B5EF4-FFF2-40B4-BE49-F238E27FC236}">
                <a16:creationId xmlns:a16="http://schemas.microsoft.com/office/drawing/2014/main" id="{9214B167-6CFF-12AE-D26D-F48AE4E94C81}"/>
              </a:ext>
            </a:extLst>
          </p:cNvPr>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4495800" y="1600200"/>
            <a:ext cx="1085850" cy="108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9" descr="HTB1vH1kQFXXXXanaXXXq6xXFXXXX.jpg">
            <a:extLst>
              <a:ext uri="{FF2B5EF4-FFF2-40B4-BE49-F238E27FC236}">
                <a16:creationId xmlns:a16="http://schemas.microsoft.com/office/drawing/2014/main" id="{019E8F6A-6A58-13F9-5B9A-87906DE5A2CF}"/>
              </a:ext>
            </a:extLst>
          </p:cNvPr>
          <p:cNvPicPr>
            <a:picLocks noChangeAspect="1"/>
          </p:cNvPicPr>
          <p:nvPr/>
        </p:nvPicPr>
        <p:blipFill>
          <a:blip r:embed="rId15">
            <a:extLst>
              <a:ext uri="{28A0092B-C50C-407E-A947-70E740481C1C}">
                <a14:useLocalDpi xmlns:a14="http://schemas.microsoft.com/office/drawing/2010/main" val="0"/>
              </a:ext>
            </a:extLst>
          </a:blip>
          <a:srcRect t="14444" r="2222" b="14445"/>
          <a:stretch>
            <a:fillRect/>
          </a:stretch>
        </p:blipFill>
        <p:spPr bwMode="auto">
          <a:xfrm>
            <a:off x="5775326" y="3048000"/>
            <a:ext cx="11779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a:extLst>
              <a:ext uri="{FF2B5EF4-FFF2-40B4-BE49-F238E27FC236}">
                <a16:creationId xmlns:a16="http://schemas.microsoft.com/office/drawing/2014/main" id="{21A16C52-764C-BF2A-3659-E501448A411E}"/>
              </a:ext>
            </a:extLst>
          </p:cNvPr>
          <p:cNvSpPr txBox="1"/>
          <p:nvPr/>
        </p:nvSpPr>
        <p:spPr>
          <a:xfrm>
            <a:off x="3662363" y="1600201"/>
            <a:ext cx="806450" cy="461963"/>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a:ea typeface="+mn-ea"/>
                <a:cs typeface="+mn-cs"/>
              </a:rPr>
              <a:t>8000</a:t>
            </a:r>
          </a:p>
        </p:txBody>
      </p:sp>
      <p:sp>
        <p:nvSpPr>
          <p:cNvPr id="12" name="TextBox 11">
            <a:extLst>
              <a:ext uri="{FF2B5EF4-FFF2-40B4-BE49-F238E27FC236}">
                <a16:creationId xmlns:a16="http://schemas.microsoft.com/office/drawing/2014/main" id="{C2AD9510-9156-615C-6F6C-FCA38D493332}"/>
              </a:ext>
            </a:extLst>
          </p:cNvPr>
          <p:cNvSpPr txBox="1"/>
          <p:nvPr/>
        </p:nvSpPr>
        <p:spPr>
          <a:xfrm>
            <a:off x="5981701" y="1524001"/>
            <a:ext cx="962025" cy="461963"/>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a:ea typeface="+mn-ea"/>
                <a:cs typeface="+mn-cs"/>
              </a:rPr>
              <a:t>20000</a:t>
            </a:r>
          </a:p>
        </p:txBody>
      </p:sp>
      <p:sp>
        <p:nvSpPr>
          <p:cNvPr id="13" name="TextBox 12">
            <a:extLst>
              <a:ext uri="{FF2B5EF4-FFF2-40B4-BE49-F238E27FC236}">
                <a16:creationId xmlns:a16="http://schemas.microsoft.com/office/drawing/2014/main" id="{05935844-C775-2C67-89A4-CBB6451FBCFB}"/>
              </a:ext>
            </a:extLst>
          </p:cNvPr>
          <p:cNvSpPr txBox="1"/>
          <p:nvPr/>
        </p:nvSpPr>
        <p:spPr>
          <a:xfrm>
            <a:off x="8382000" y="1676401"/>
            <a:ext cx="806450" cy="461963"/>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a:ea typeface="+mn-ea"/>
                <a:cs typeface="+mn-cs"/>
              </a:rPr>
              <a:t>5000</a:t>
            </a:r>
          </a:p>
        </p:txBody>
      </p:sp>
      <p:sp>
        <p:nvSpPr>
          <p:cNvPr id="14" name="TextBox 13">
            <a:extLst>
              <a:ext uri="{FF2B5EF4-FFF2-40B4-BE49-F238E27FC236}">
                <a16:creationId xmlns:a16="http://schemas.microsoft.com/office/drawing/2014/main" id="{8D2E8037-98CC-3E39-70F0-494256E42098}"/>
              </a:ext>
            </a:extLst>
          </p:cNvPr>
          <p:cNvSpPr txBox="1"/>
          <p:nvPr/>
        </p:nvSpPr>
        <p:spPr>
          <a:xfrm>
            <a:off x="4781550" y="2743201"/>
            <a:ext cx="806450" cy="461963"/>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a:ea typeface="+mn-ea"/>
                <a:cs typeface="+mn-cs"/>
              </a:rPr>
              <a:t>4000</a:t>
            </a:r>
          </a:p>
        </p:txBody>
      </p:sp>
      <p:sp>
        <p:nvSpPr>
          <p:cNvPr id="15" name="TextBox 14">
            <a:extLst>
              <a:ext uri="{FF2B5EF4-FFF2-40B4-BE49-F238E27FC236}">
                <a16:creationId xmlns:a16="http://schemas.microsoft.com/office/drawing/2014/main" id="{AA633A79-486C-995C-1265-F5EA0D0EC4DB}"/>
              </a:ext>
            </a:extLst>
          </p:cNvPr>
          <p:cNvSpPr txBox="1"/>
          <p:nvPr/>
        </p:nvSpPr>
        <p:spPr>
          <a:xfrm>
            <a:off x="6038851" y="4267201"/>
            <a:ext cx="962025" cy="461963"/>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a:ea typeface="+mn-ea"/>
                <a:cs typeface="+mn-cs"/>
              </a:rPr>
              <a:t>17000</a:t>
            </a:r>
          </a:p>
        </p:txBody>
      </p:sp>
      <p:pic>
        <p:nvPicPr>
          <p:cNvPr id="17" name="nhacchuong.net_you-know-ill-go-get.mp3">
            <a:hlinkClick r:id="" action="ppaction://media"/>
            <a:extLst>
              <a:ext uri="{FF2B5EF4-FFF2-40B4-BE49-F238E27FC236}">
                <a16:creationId xmlns:a16="http://schemas.microsoft.com/office/drawing/2014/main" id="{5AA2CEA7-FCF0-04B1-5A19-0F778AD66241}"/>
              </a:ext>
            </a:extLst>
          </p:cNvPr>
          <p:cNvPicPr>
            <a:picLocks noRot="1" noChangeAspect="1"/>
          </p:cNvPicPr>
          <p:nvPr>
            <a:audioFile r:link="rId1"/>
          </p:nvPr>
        </p:nvPicPr>
        <p:blipFill>
          <a:blip r:embed="rId16">
            <a:extLst>
              <a:ext uri="{28A0092B-C50C-407E-A947-70E740481C1C}">
                <a14:useLocalDpi xmlns:a14="http://schemas.microsoft.com/office/drawing/2010/main" val="0"/>
              </a:ext>
            </a:extLst>
          </a:blip>
          <a:srcRect/>
          <a:stretch>
            <a:fillRect/>
          </a:stretch>
        </p:blipFill>
        <p:spPr bwMode="auto">
          <a:xfrm>
            <a:off x="6019800" y="3327400"/>
            <a:ext cx="152400" cy="20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Title 1">
            <a:extLst>
              <a:ext uri="{FF2B5EF4-FFF2-40B4-BE49-F238E27FC236}">
                <a16:creationId xmlns:a16="http://schemas.microsoft.com/office/drawing/2014/main" id="{5D44B980-3A4C-6401-7337-D84915249270}"/>
              </a:ext>
            </a:extLst>
          </p:cNvPr>
          <p:cNvSpPr txBox="1">
            <a:spLocks/>
          </p:cNvSpPr>
          <p:nvPr/>
        </p:nvSpPr>
        <p:spPr>
          <a:xfrm>
            <a:off x="2933700" y="5638801"/>
            <a:ext cx="7658100" cy="1046163"/>
          </a:xfrm>
          <a:prstGeom prst="rect">
            <a:avLst/>
          </a:prstGeom>
          <a:solidFill>
            <a:schemeClr val="accent4">
              <a:lumMod val="20000"/>
              <a:lumOff val="80000"/>
            </a:schemeClr>
          </a:solidFill>
        </p:spPr>
        <p:style>
          <a:lnRef idx="1">
            <a:schemeClr val="accent1"/>
          </a:lnRef>
          <a:fillRef idx="2">
            <a:schemeClr val="accent1"/>
          </a:fillRef>
          <a:effectRef idx="1">
            <a:schemeClr val="accent1"/>
          </a:effectRef>
          <a:fontRef idx="minor">
            <a:schemeClr val="dk1"/>
          </a:fontRef>
        </p:style>
        <p:txBody>
          <a:bodyPr lIns="91433" tIns="45717" rIns="91433" bIns="45717" anchor="ctr">
            <a:normAutofit lnSpcReduction="10000"/>
          </a:bodyPr>
          <a:lstStyle>
            <a:lvl1pPr algn="ctr" defTabSz="1219072" rtl="0" eaLnBrk="1" latinLnBrk="0" hangingPunct="1">
              <a:spcBef>
                <a:spcPct val="0"/>
              </a:spcBef>
              <a:buNone/>
              <a:defRPr sz="5867" kern="1200">
                <a:solidFill>
                  <a:schemeClr val="tx1"/>
                </a:solidFill>
                <a:latin typeface="+mj-lt"/>
                <a:ea typeface="+mj-ea"/>
                <a:cs typeface="+mj-cs"/>
              </a:defRPr>
            </a:lvl1pPr>
          </a:lstStyle>
          <a:p>
            <a:pPr marL="0" marR="0" lvl="0" indent="0" algn="l" defTabSz="1219072" rtl="0" eaLnBrk="1" fontAlgn="auto" latinLnBrk="0" hangingPunct="1">
              <a:lnSpc>
                <a:spcPct val="100000"/>
              </a:lnSpc>
              <a:spcBef>
                <a:spcPct val="50000"/>
              </a:spcBef>
              <a:spcAft>
                <a:spcPts val="0"/>
              </a:spcAft>
              <a:buClrTx/>
              <a:buSzTx/>
              <a:buFontTx/>
              <a:buNone/>
              <a:tabLst/>
              <a:defRPr/>
            </a:pPr>
            <a:r>
              <a:rPr kumimoji="0" lang="en-US" altLang="en-US" sz="3200" b="1" i="0" u="none" strike="noStrike" kern="1200" cap="none" spc="0" normalizeH="0" baseline="0" noProof="0" dirty="0">
                <a:ln>
                  <a:noFill/>
                </a:ln>
                <a:solidFill>
                  <a:prstClr val="black"/>
                </a:solidFill>
                <a:effectLst/>
                <a:uLnTx/>
                <a:uFillTx/>
                <a:latin typeface="Calibri" panose="020F0502020204030204" pitchFamily="34" charset="0"/>
                <a:ea typeface="+mj-ea"/>
                <a:cs typeface="Calibri" panose="020F0502020204030204" pitchFamily="34" charset="0"/>
              </a:rPr>
              <a:t>  </a:t>
            </a:r>
            <a:r>
              <a:rPr kumimoji="0" lang="en-US" altLang="en-US" sz="3200" b="1" i="0" u="none" strike="noStrike" kern="1200" cap="none" spc="0" normalizeH="0" baseline="0" noProof="0" dirty="0" err="1">
                <a:ln>
                  <a:noFill/>
                </a:ln>
                <a:solidFill>
                  <a:srgbClr val="002060"/>
                </a:solidFill>
                <a:effectLst/>
                <a:uLnTx/>
                <a:uFillTx/>
                <a:latin typeface="Calibri" panose="020F0502020204030204" pitchFamily="34" charset="0"/>
                <a:ea typeface="+mj-ea"/>
                <a:cs typeface="Calibri" panose="020F0502020204030204" pitchFamily="34" charset="0"/>
              </a:rPr>
              <a:t>Hoa</a:t>
            </a:r>
            <a:r>
              <a:rPr kumimoji="0" lang="en-US" altLang="en-US" sz="3200" b="1" i="0" u="none" strike="noStrike" kern="1200" cap="none" spc="0" normalizeH="0" baseline="0" noProof="0" dirty="0">
                <a:ln>
                  <a:noFill/>
                </a:ln>
                <a:solidFill>
                  <a:srgbClr val="002060"/>
                </a:solidFill>
                <a:effectLst/>
                <a:uLnTx/>
                <a:uFillTx/>
                <a:latin typeface="Calibri" panose="020F0502020204030204" pitchFamily="34" charset="0"/>
                <a:ea typeface="+mj-ea"/>
                <a:cs typeface="Calibri" panose="020F0502020204030204" pitchFamily="34" charset="0"/>
              </a:rPr>
              <a:t> </a:t>
            </a:r>
            <a:r>
              <a:rPr kumimoji="0" lang="en-US" altLang="en-US" sz="3200" b="1" i="0" u="none" strike="noStrike" kern="1200" cap="none" spc="0" normalizeH="0" baseline="0" noProof="0" dirty="0" err="1">
                <a:ln>
                  <a:noFill/>
                </a:ln>
                <a:solidFill>
                  <a:srgbClr val="002060"/>
                </a:solidFill>
                <a:effectLst/>
                <a:uLnTx/>
                <a:uFillTx/>
                <a:latin typeface="Calibri" panose="020F0502020204030204" pitchFamily="34" charset="0"/>
                <a:ea typeface="+mj-ea"/>
                <a:cs typeface="Calibri" panose="020F0502020204030204" pitchFamily="34" charset="0"/>
              </a:rPr>
              <a:t>có</a:t>
            </a:r>
            <a:r>
              <a:rPr kumimoji="0" lang="en-US" altLang="en-US" sz="3200" b="1" i="0" u="none" strike="noStrike" kern="1200" cap="none" spc="0" normalizeH="0" baseline="0" noProof="0" dirty="0">
                <a:ln>
                  <a:noFill/>
                </a:ln>
                <a:solidFill>
                  <a:srgbClr val="002060"/>
                </a:solidFill>
                <a:effectLst/>
                <a:uLnTx/>
                <a:uFillTx/>
                <a:latin typeface="Calibri" panose="020F0502020204030204" pitchFamily="34" charset="0"/>
                <a:ea typeface="+mj-ea"/>
                <a:cs typeface="Calibri" panose="020F0502020204030204" pitchFamily="34" charset="0"/>
              </a:rPr>
              <a:t> 21 000 </a:t>
            </a:r>
            <a:r>
              <a:rPr kumimoji="0" lang="en-US" altLang="en-US" sz="3200" b="1" i="0" u="none" strike="noStrike" kern="1200" cap="none" spc="0" normalizeH="0" baseline="0" noProof="0" dirty="0" err="1">
                <a:ln>
                  <a:noFill/>
                </a:ln>
                <a:solidFill>
                  <a:srgbClr val="002060"/>
                </a:solidFill>
                <a:effectLst/>
                <a:uLnTx/>
                <a:uFillTx/>
                <a:latin typeface="Calibri" panose="020F0502020204030204" pitchFamily="34" charset="0"/>
                <a:ea typeface="+mj-ea"/>
                <a:cs typeface="Calibri" panose="020F0502020204030204" pitchFamily="34" charset="0"/>
              </a:rPr>
              <a:t>đồng</a:t>
            </a:r>
            <a:r>
              <a:rPr kumimoji="0" lang="vi-VN" altLang="en-US" sz="3200" b="1" i="0" u="none" strike="noStrike" kern="1200" cap="none" spc="0" normalizeH="0" baseline="0" noProof="0" dirty="0">
                <a:ln>
                  <a:noFill/>
                </a:ln>
                <a:solidFill>
                  <a:srgbClr val="002060"/>
                </a:solidFill>
                <a:effectLst/>
                <a:uLnTx/>
                <a:uFillTx/>
                <a:latin typeface="Calibri" panose="020F0502020204030204" pitchFamily="34" charset="0"/>
                <a:ea typeface="+mj-ea"/>
                <a:cs typeface="Calibri" panose="020F0502020204030204" pitchFamily="34" charset="0"/>
              </a:rPr>
              <a:t>, </a:t>
            </a:r>
            <a:r>
              <a:rPr kumimoji="0" lang="en-US" altLang="en-US" sz="3200" b="1" i="0" u="none" strike="noStrike" kern="1200" cap="none" spc="0" normalizeH="0" baseline="0" noProof="0" dirty="0" err="1">
                <a:ln>
                  <a:noFill/>
                </a:ln>
                <a:solidFill>
                  <a:srgbClr val="002060"/>
                </a:solidFill>
                <a:effectLst/>
                <a:uLnTx/>
                <a:uFillTx/>
                <a:latin typeface="Calibri" panose="020F0502020204030204" pitchFamily="34" charset="0"/>
                <a:ea typeface="+mj-ea"/>
                <a:cs typeface="Calibri" panose="020F0502020204030204" pitchFamily="34" charset="0"/>
              </a:rPr>
              <a:t>Hoa</a:t>
            </a:r>
            <a:r>
              <a:rPr kumimoji="0" lang="en-US" altLang="en-US" sz="3200" b="1" i="0" u="none" strike="noStrike" kern="1200" cap="none" spc="0" normalizeH="0" baseline="0" noProof="0" dirty="0">
                <a:ln>
                  <a:noFill/>
                </a:ln>
                <a:solidFill>
                  <a:srgbClr val="002060"/>
                </a:solidFill>
                <a:effectLst/>
                <a:uLnTx/>
                <a:uFillTx/>
                <a:latin typeface="Calibri" panose="020F0502020204030204" pitchFamily="34" charset="0"/>
                <a:ea typeface="+mj-ea"/>
                <a:cs typeface="Calibri" panose="020F0502020204030204" pitchFamily="34" charset="0"/>
              </a:rPr>
              <a:t> </a:t>
            </a:r>
            <a:r>
              <a:rPr kumimoji="0" lang="vi-VN" altLang="en-US" sz="3200" b="1" i="0" u="none" strike="noStrike" kern="1200" cap="none" spc="0" normalizeH="0" baseline="0" noProof="0" dirty="0">
                <a:ln>
                  <a:noFill/>
                </a:ln>
                <a:solidFill>
                  <a:srgbClr val="002060"/>
                </a:solidFill>
                <a:effectLst/>
                <a:uLnTx/>
                <a:uFillTx/>
                <a:latin typeface="Calibri" panose="020F0502020204030204" pitchFamily="34" charset="0"/>
                <a:ea typeface="+mj-ea"/>
                <a:cs typeface="Calibri" panose="020F0502020204030204" pitchFamily="34" charset="0"/>
              </a:rPr>
              <a:t>có</a:t>
            </a:r>
            <a:r>
              <a:rPr kumimoji="0" lang="en-US" altLang="en-US" sz="3200" b="1" i="0" u="none" strike="noStrike" kern="1200" cap="none" spc="0" normalizeH="0" baseline="0" noProof="0" dirty="0">
                <a:ln>
                  <a:noFill/>
                </a:ln>
                <a:solidFill>
                  <a:srgbClr val="002060"/>
                </a:solidFill>
                <a:effectLst/>
                <a:uLnTx/>
                <a:uFillTx/>
                <a:latin typeface="Calibri" panose="020F0502020204030204" pitchFamily="34" charset="0"/>
                <a:ea typeface="+mj-ea"/>
                <a:cs typeface="Calibri" panose="020F0502020204030204" pitchFamily="34" charset="0"/>
              </a:rPr>
              <a:t> </a:t>
            </a:r>
            <a:r>
              <a:rPr kumimoji="0" lang="en-US" altLang="en-US" sz="3200" b="1" i="0" u="none" strike="noStrike" kern="1200" cap="none" spc="0" normalizeH="0" baseline="0" noProof="0" dirty="0" err="1">
                <a:ln>
                  <a:noFill/>
                </a:ln>
                <a:solidFill>
                  <a:srgbClr val="002060"/>
                </a:solidFill>
                <a:effectLst/>
                <a:uLnTx/>
                <a:uFillTx/>
                <a:latin typeface="Calibri" panose="020F0502020204030204" pitchFamily="34" charset="0"/>
                <a:ea typeface="+mj-ea"/>
                <a:cs typeface="Calibri" panose="020F0502020204030204" pitchFamily="34" charset="0"/>
              </a:rPr>
              <a:t>vừa</a:t>
            </a:r>
            <a:r>
              <a:rPr kumimoji="0" lang="en-US" altLang="en-US" sz="3200" b="1" i="0" u="none" strike="noStrike" kern="1200" cap="none" spc="0" normalizeH="0" baseline="0" noProof="0" dirty="0">
                <a:ln>
                  <a:noFill/>
                </a:ln>
                <a:solidFill>
                  <a:srgbClr val="002060"/>
                </a:solidFill>
                <a:effectLst/>
                <a:uLnTx/>
                <a:uFillTx/>
                <a:latin typeface="Calibri" panose="020F0502020204030204" pitchFamily="34" charset="0"/>
                <a:ea typeface="+mj-ea"/>
                <a:cs typeface="Calibri" panose="020F0502020204030204" pitchFamily="34" charset="0"/>
              </a:rPr>
              <a:t> </a:t>
            </a:r>
            <a:r>
              <a:rPr kumimoji="0" lang="en-US" altLang="en-US" sz="3200" b="1" i="0" u="none" strike="noStrike" kern="1200" cap="none" spc="0" normalizeH="0" baseline="0" noProof="0" dirty="0" err="1">
                <a:ln>
                  <a:noFill/>
                </a:ln>
                <a:solidFill>
                  <a:srgbClr val="002060"/>
                </a:solidFill>
                <a:effectLst/>
                <a:uLnTx/>
                <a:uFillTx/>
                <a:latin typeface="Calibri" panose="020F0502020204030204" pitchFamily="34" charset="0"/>
                <a:ea typeface="+mj-ea"/>
                <a:cs typeface="Calibri" panose="020F0502020204030204" pitchFamily="34" charset="0"/>
              </a:rPr>
              <a:t>đủ</a:t>
            </a:r>
            <a:r>
              <a:rPr kumimoji="0" lang="en-US" altLang="en-US" sz="3200" b="1" i="0" u="none" strike="noStrike" kern="1200" cap="none" spc="0" normalizeH="0" baseline="0" noProof="0" dirty="0">
                <a:ln>
                  <a:noFill/>
                </a:ln>
                <a:solidFill>
                  <a:srgbClr val="002060"/>
                </a:solidFill>
                <a:effectLst/>
                <a:uLnTx/>
                <a:uFillTx/>
                <a:latin typeface="Calibri" panose="020F0502020204030204" pitchFamily="34" charset="0"/>
                <a:ea typeface="+mj-ea"/>
                <a:cs typeface="Calibri" panose="020F0502020204030204" pitchFamily="34" charset="0"/>
              </a:rPr>
              <a:t> </a:t>
            </a:r>
            <a:r>
              <a:rPr kumimoji="0" lang="en-US" altLang="en-US" sz="3200" b="1" i="0" u="none" strike="noStrike" kern="1200" cap="none" spc="0" normalizeH="0" baseline="0" noProof="0" dirty="0" err="1">
                <a:ln>
                  <a:noFill/>
                </a:ln>
                <a:solidFill>
                  <a:srgbClr val="002060"/>
                </a:solidFill>
                <a:effectLst/>
                <a:uLnTx/>
                <a:uFillTx/>
                <a:latin typeface="Calibri" panose="020F0502020204030204" pitchFamily="34" charset="0"/>
                <a:ea typeface="+mj-ea"/>
                <a:cs typeface="Calibri" panose="020F0502020204030204" pitchFamily="34" charset="0"/>
              </a:rPr>
              <a:t>tiền</a:t>
            </a:r>
            <a:r>
              <a:rPr kumimoji="0" lang="en-US" altLang="en-US" sz="3200" b="1" i="0" u="none" strike="noStrike" kern="1200" cap="none" spc="0" normalizeH="0" baseline="0" noProof="0" dirty="0">
                <a:ln>
                  <a:noFill/>
                </a:ln>
                <a:solidFill>
                  <a:srgbClr val="002060"/>
                </a:solidFill>
                <a:effectLst/>
                <a:uLnTx/>
                <a:uFillTx/>
                <a:latin typeface="Calibri" panose="020F0502020204030204" pitchFamily="34" charset="0"/>
                <a:ea typeface="+mj-ea"/>
                <a:cs typeface="Calibri" panose="020F0502020204030204" pitchFamily="34" charset="0"/>
              </a:rPr>
              <a:t> </a:t>
            </a:r>
            <a:r>
              <a:rPr kumimoji="0" lang="en-US" altLang="en-US" sz="3200" b="1" i="0" u="none" strike="noStrike" kern="1200" cap="none" spc="0" normalizeH="0" baseline="0" noProof="0" dirty="0" err="1">
                <a:ln>
                  <a:noFill/>
                </a:ln>
                <a:solidFill>
                  <a:srgbClr val="002060"/>
                </a:solidFill>
                <a:effectLst/>
                <a:uLnTx/>
                <a:uFillTx/>
                <a:latin typeface="Calibri" panose="020F0502020204030204" pitchFamily="34" charset="0"/>
                <a:ea typeface="+mj-ea"/>
                <a:cs typeface="Calibri" panose="020F0502020204030204" pitchFamily="34" charset="0"/>
              </a:rPr>
              <a:t>để</a:t>
            </a:r>
            <a:r>
              <a:rPr kumimoji="0" lang="en-US" altLang="en-US" sz="3200" b="1" i="0" u="none" strike="noStrike" kern="1200" cap="none" spc="0" normalizeH="0" baseline="0" noProof="0" dirty="0">
                <a:ln>
                  <a:noFill/>
                </a:ln>
                <a:solidFill>
                  <a:srgbClr val="002060"/>
                </a:solidFill>
                <a:effectLst/>
                <a:uLnTx/>
                <a:uFillTx/>
                <a:latin typeface="Calibri" panose="020F0502020204030204" pitchFamily="34" charset="0"/>
                <a:ea typeface="+mj-ea"/>
                <a:cs typeface="Calibri" panose="020F0502020204030204" pitchFamily="34" charset="0"/>
              </a:rPr>
              <a:t> </a:t>
            </a:r>
            <a:r>
              <a:rPr kumimoji="0" lang="vi-VN" altLang="en-US" sz="3200" b="1" i="0" u="none" strike="noStrike" kern="1200" cap="none" spc="0" normalizeH="0" baseline="0" noProof="0" dirty="0">
                <a:ln>
                  <a:noFill/>
                </a:ln>
                <a:solidFill>
                  <a:srgbClr val="002060"/>
                </a:solidFill>
                <a:effectLst/>
                <a:uLnTx/>
                <a:uFillTx/>
                <a:latin typeface="Calibri" panose="020F0502020204030204" pitchFamily="34" charset="0"/>
                <a:ea typeface="+mj-ea"/>
                <a:cs typeface="Calibri" panose="020F0502020204030204" pitchFamily="34" charset="0"/>
              </a:rPr>
              <a:t>mua được</a:t>
            </a:r>
            <a:r>
              <a:rPr kumimoji="0" lang="en-US" altLang="en-US" sz="3200" b="1" i="0" u="none" strike="noStrike" kern="1200" cap="none" spc="0" normalizeH="0" baseline="0" noProof="0" dirty="0">
                <a:ln>
                  <a:noFill/>
                </a:ln>
                <a:solidFill>
                  <a:srgbClr val="002060"/>
                </a:solidFill>
                <a:effectLst/>
                <a:uLnTx/>
                <a:uFillTx/>
                <a:latin typeface="Calibri" panose="020F0502020204030204" pitchFamily="34" charset="0"/>
                <a:ea typeface="+mj-ea"/>
                <a:cs typeface="Calibri" panose="020F0502020204030204" pitchFamily="34" charset="0"/>
              </a:rPr>
              <a:t> </a:t>
            </a:r>
            <a:r>
              <a:rPr kumimoji="0" lang="en-US" altLang="en-US" sz="3200" b="1" i="0" u="none" strike="noStrike" kern="1200" cap="none" spc="0" normalizeH="0" baseline="0" noProof="0" dirty="0" err="1">
                <a:ln>
                  <a:noFill/>
                </a:ln>
                <a:solidFill>
                  <a:srgbClr val="002060"/>
                </a:solidFill>
                <a:effectLst/>
                <a:uLnTx/>
                <a:uFillTx/>
                <a:latin typeface="Calibri" panose="020F0502020204030204" pitchFamily="34" charset="0"/>
                <a:ea typeface="+mj-ea"/>
                <a:cs typeface="Calibri" panose="020F0502020204030204" pitchFamily="34" charset="0"/>
              </a:rPr>
              <a:t>những</a:t>
            </a:r>
            <a:r>
              <a:rPr kumimoji="0" lang="en-US" altLang="en-US" sz="3200" b="1" i="0" u="none" strike="noStrike" kern="1200" cap="none" spc="0" normalizeH="0" baseline="0" noProof="0" dirty="0">
                <a:ln>
                  <a:noFill/>
                </a:ln>
                <a:solidFill>
                  <a:srgbClr val="002060"/>
                </a:solidFill>
                <a:effectLst/>
                <a:uLnTx/>
                <a:uFillTx/>
                <a:latin typeface="Calibri" panose="020F0502020204030204" pitchFamily="34" charset="0"/>
                <a:ea typeface="+mj-ea"/>
                <a:cs typeface="Calibri" panose="020F0502020204030204" pitchFamily="34" charset="0"/>
              </a:rPr>
              <a:t> </a:t>
            </a:r>
            <a:r>
              <a:rPr kumimoji="0" lang="en-US" altLang="en-US" sz="3200" b="1" i="0" u="none" strike="noStrike" kern="1200" cap="none" spc="0" normalizeH="0" baseline="0" noProof="0" dirty="0" err="1">
                <a:ln>
                  <a:noFill/>
                </a:ln>
                <a:solidFill>
                  <a:srgbClr val="002060"/>
                </a:solidFill>
                <a:effectLst/>
                <a:uLnTx/>
                <a:uFillTx/>
                <a:latin typeface="Calibri" panose="020F0502020204030204" pitchFamily="34" charset="0"/>
                <a:ea typeface="+mj-ea"/>
                <a:cs typeface="Calibri" panose="020F0502020204030204" pitchFamily="34" charset="0"/>
              </a:rPr>
              <a:t>gì</a:t>
            </a:r>
            <a:r>
              <a:rPr kumimoji="0" lang="en-US" altLang="en-US" sz="3200" b="1" i="0" u="none" strike="noStrike" kern="1200" cap="none" spc="0" normalizeH="0" baseline="0" noProof="0" dirty="0">
                <a:ln>
                  <a:noFill/>
                </a:ln>
                <a:solidFill>
                  <a:srgbClr val="002060"/>
                </a:solidFill>
                <a:effectLst/>
                <a:uLnTx/>
                <a:uFillTx/>
                <a:latin typeface="Calibri" panose="020F0502020204030204" pitchFamily="34" charset="0"/>
                <a:ea typeface="+mj-ea"/>
                <a:cs typeface="Calibri" panose="020F0502020204030204" pitchFamily="34" charset="0"/>
              </a:rPr>
              <a:t>? </a:t>
            </a:r>
          </a:p>
        </p:txBody>
      </p:sp>
      <p:pic>
        <p:nvPicPr>
          <p:cNvPr id="27" name="Picture 26">
            <a:extLst>
              <a:ext uri="{FF2B5EF4-FFF2-40B4-BE49-F238E27FC236}">
                <a16:creationId xmlns:a16="http://schemas.microsoft.com/office/drawing/2014/main" id="{958548DE-C11E-669E-8DF6-C4CCB540DB45}"/>
              </a:ext>
            </a:extLst>
          </p:cNvPr>
          <p:cNvPicPr>
            <a:picLocks noChangeAspect="1"/>
          </p:cNvPicPr>
          <p:nvPr/>
        </p:nvPicPr>
        <p:blipFill>
          <a:blip r:embed="rId17">
            <a:extLst>
              <a:ext uri="{28A0092B-C50C-407E-A947-70E740481C1C}">
                <a14:useLocalDpi xmlns:a14="http://schemas.microsoft.com/office/drawing/2010/main" val="0"/>
              </a:ext>
            </a:extLst>
          </a:blip>
          <a:srcRect l="2191" r="7877"/>
          <a:stretch>
            <a:fillRect/>
          </a:stretch>
        </p:blipFill>
        <p:spPr bwMode="auto">
          <a:xfrm>
            <a:off x="1509712" y="3652838"/>
            <a:ext cx="1423988" cy="3103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0499352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32075" fill="hold"/>
                                        <p:tgtEl>
                                          <p:spTgt spid="17"/>
                                        </p:tgtEl>
                                      </p:cBhvr>
                                    </p:cmd>
                                  </p:childTnLst>
                                </p:cTn>
                              </p:par>
                            </p:childTnLst>
                          </p:cTn>
                        </p:par>
                      </p:childTnLst>
                    </p:cTn>
                  </p:par>
                  <p:par>
                    <p:cTn id="7" fill="hold">
                      <p:stCondLst>
                        <p:cond delay="indefinite"/>
                      </p:stCondLst>
                      <p:childTnLst>
                        <p:par>
                          <p:cTn id="8" fill="hold">
                            <p:stCondLst>
                              <p:cond delay="0"/>
                            </p:stCondLst>
                            <p:childTnLst>
                              <p:par>
                                <p:cTn id="9" presetID="42" presetClass="path" presetSubtype="0" accel="50000" decel="50000" fill="hold" nodeType="clickEffect">
                                  <p:stCondLst>
                                    <p:cond delay="0"/>
                                  </p:stCondLst>
                                  <p:childTnLst>
                                    <p:animMotion origin="layout" path="M -1.25E-6 5.55112E-17 L -0.15898 0.30926 " pathEditMode="relative" rAng="0" ptsTypes="AA">
                                      <p:cBhvr>
                                        <p:cTn id="10" dur="2000" fill="hold"/>
                                        <p:tgtEl>
                                          <p:spTgt spid="6"/>
                                        </p:tgtEl>
                                        <p:attrNameLst>
                                          <p:attrName>ppt_x</p:attrName>
                                          <p:attrName>ppt_y</p:attrName>
                                        </p:attrNameLst>
                                      </p:cBhvr>
                                      <p:rCtr x="-7956" y="15463"/>
                                    </p:animMotion>
                                  </p:childTnLst>
                                  <p:subTnLst>
                                    <p:audio>
                                      <p:cMediaNode>
                                        <p:cTn display="0" masterRel="sameClick">
                                          <p:stCondLst>
                                            <p:cond evt="begin" delay="0">
                                              <p:tn val="9"/>
                                            </p:cond>
                                          </p:stCondLst>
                                          <p:endCondLst>
                                            <p:cond evt="onStopAudio" delay="0">
                                              <p:tgtEl>
                                                <p:sldTgt/>
                                              </p:tgtEl>
                                            </p:cond>
                                          </p:endCondLst>
                                        </p:cTn>
                                        <p:tgtEl>
                                          <p:sndTgt r:embed="rId4" name="chimes.wav"/>
                                        </p:tgtEl>
                                      </p:cMediaNode>
                                    </p:audio>
                                  </p:subTnLst>
                                </p:cTn>
                              </p:par>
                            </p:childTnLst>
                          </p:cTn>
                        </p:par>
                      </p:childTnLst>
                    </p:cTn>
                  </p:par>
                  <p:par>
                    <p:cTn id="11" fill="hold">
                      <p:stCondLst>
                        <p:cond delay="indefinite"/>
                      </p:stCondLst>
                      <p:childTnLst>
                        <p:par>
                          <p:cTn id="12" fill="hold">
                            <p:stCondLst>
                              <p:cond delay="0"/>
                            </p:stCondLst>
                            <p:childTnLst>
                              <p:par>
                                <p:cTn id="13" presetID="42" presetClass="path" presetSubtype="0" accel="50000" decel="50000" fill="hold" nodeType="clickEffect">
                                  <p:stCondLst>
                                    <p:cond delay="0"/>
                                  </p:stCondLst>
                                  <p:childTnLst>
                                    <p:animMotion origin="layout" path="M 4.79167E-6 2.22222E-6 L -0.26107 0.22222 " pathEditMode="relative" rAng="0" ptsTypes="AA">
                                      <p:cBhvr>
                                        <p:cTn id="14" dur="2000" fill="hold"/>
                                        <p:tgtEl>
                                          <p:spTgt spid="7"/>
                                        </p:tgtEl>
                                        <p:attrNameLst>
                                          <p:attrName>ppt_x</p:attrName>
                                          <p:attrName>ppt_y</p:attrName>
                                        </p:attrNameLst>
                                      </p:cBhvr>
                                      <p:rCtr x="-13060" y="11111"/>
                                    </p:animMotion>
                                  </p:childTnLst>
                                </p:cTn>
                              </p:par>
                            </p:childTnLst>
                          </p:cTn>
                        </p:par>
                      </p:childTnLst>
                    </p:cTn>
                  </p:par>
                </p:childTnLst>
              </p:cTn>
              <p:prevCondLst>
                <p:cond evt="onPrev" delay="0">
                  <p:tgtEl>
                    <p:sldTgt/>
                  </p:tgtEl>
                </p:cond>
              </p:prevCondLst>
              <p:nextCondLst>
                <p:cond evt="onNext" delay="0">
                  <p:tgtEl>
                    <p:sldTgt/>
                  </p:tgtEl>
                </p:cond>
              </p:nextCondLst>
            </p:seq>
            <p:audio>
              <p:cMediaNode>
                <p:cTn id="15" fill="hold" display="0">
                  <p:stCondLst>
                    <p:cond delay="indefinite"/>
                  </p:stCondLst>
                  <p:endCondLst>
                    <p:cond evt="onNext" delay="0">
                      <p:tgtEl>
                        <p:sldTgt/>
                      </p:tgtEl>
                    </p:cond>
                    <p:cond evt="onPrev" delay="0">
                      <p:tgtEl>
                        <p:sldTgt/>
                      </p:tgtEl>
                    </p:cond>
                    <p:cond evt="onStopAudio" delay="0">
                      <p:tgtEl>
                        <p:sldTgt/>
                      </p:tgtEl>
                    </p:cond>
                  </p:endCondLst>
                </p:cTn>
                <p:tgtEl>
                  <p:spTgt spid="17"/>
                </p:tgtEl>
              </p:cMediaNode>
            </p:audio>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pic>
        <p:nvPicPr>
          <p:cNvPr id="4" name="图片 5">
            <a:extLst>
              <a:ext uri="{FF2B5EF4-FFF2-40B4-BE49-F238E27FC236}">
                <a16:creationId xmlns:a16="http://schemas.microsoft.com/office/drawing/2014/main" id="{08E797AF-E36A-4AA6-A0FA-A51CEE40B9FF}"/>
              </a:ext>
            </a:extLst>
          </p:cNvPr>
          <p:cNvPicPr>
            <a:picLocks noChangeAspect="1"/>
          </p:cNvPicPr>
          <p:nvPr/>
        </p:nvPicPr>
        <p:blipFill rotWithShape="1">
          <a:blip r:embed="rId3">
            <a:extLst>
              <a:ext uri="{28A0092B-C50C-407E-A947-70E740481C1C}">
                <a14:useLocalDpi xmlns:a14="http://schemas.microsoft.com/office/drawing/2010/main" val="0"/>
              </a:ext>
            </a:extLst>
          </a:blip>
          <a:srcRect l="16017" t="1" r="14625" b="-3024"/>
          <a:stretch/>
        </p:blipFill>
        <p:spPr>
          <a:xfrm>
            <a:off x="335360" y="474300"/>
            <a:ext cx="10775857" cy="5885263"/>
          </a:xfrm>
          <a:prstGeom prst="rect">
            <a:avLst/>
          </a:prstGeom>
        </p:spPr>
      </p:pic>
      <p:pic>
        <p:nvPicPr>
          <p:cNvPr id="3" name="Picture 2">
            <a:extLst>
              <a:ext uri="{FF2B5EF4-FFF2-40B4-BE49-F238E27FC236}">
                <a16:creationId xmlns:a16="http://schemas.microsoft.com/office/drawing/2014/main" id="{8B605D83-66D1-1CC5-2DA1-6C96B4DD670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466287"/>
            <a:ext cx="10267487" cy="2760744"/>
          </a:xfrm>
          <a:prstGeom prst="rect">
            <a:avLst/>
          </a:prstGeom>
        </p:spPr>
      </p:pic>
    </p:spTree>
    <p:extLst>
      <p:ext uri="{BB962C8B-B14F-4D97-AF65-F5344CB8AC3E}">
        <p14:creationId xmlns:p14="http://schemas.microsoft.com/office/powerpoint/2010/main" val="149048977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alpha val="37000"/>
          </a:schemeClr>
        </a:solidFill>
        <a:effectLst/>
      </p:bgPr>
    </p:bg>
    <p:spTree>
      <p:nvGrpSpPr>
        <p:cNvPr id="1" name=""/>
        <p:cNvGrpSpPr/>
        <p:nvPr/>
      </p:nvGrpSpPr>
      <p:grpSpPr>
        <a:xfrm>
          <a:off x="0" y="0"/>
          <a:ext cx="0" cy="0"/>
          <a:chOff x="0" y="0"/>
          <a:chExt cx="0" cy="0"/>
        </a:xfrm>
      </p:grpSpPr>
      <p:grpSp>
        <p:nvGrpSpPr>
          <p:cNvPr id="185" name="Group 184">
            <a:extLst>
              <a:ext uri="{FF2B5EF4-FFF2-40B4-BE49-F238E27FC236}">
                <a16:creationId xmlns:a16="http://schemas.microsoft.com/office/drawing/2014/main" id="{C53A8936-B8A9-460E-9FC7-1F94C04F8447}"/>
              </a:ext>
            </a:extLst>
          </p:cNvPr>
          <p:cNvGrpSpPr/>
          <p:nvPr/>
        </p:nvGrpSpPr>
        <p:grpSpPr>
          <a:xfrm>
            <a:off x="-731261" y="-707935"/>
            <a:ext cx="13365816" cy="6567146"/>
            <a:chOff x="-731261" y="-707935"/>
            <a:chExt cx="13365816" cy="6567146"/>
          </a:xfrm>
        </p:grpSpPr>
        <p:pic>
          <p:nvPicPr>
            <p:cNvPr id="179" name="Graphic 178" descr="A collection of circles in various sizes and patterns">
              <a:extLst>
                <a:ext uri="{FF2B5EF4-FFF2-40B4-BE49-F238E27FC236}">
                  <a16:creationId xmlns:a16="http://schemas.microsoft.com/office/drawing/2014/main" id="{C4C0052A-46A6-42BF-B963-8BF984BF357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984150" y="2208806"/>
              <a:ext cx="3650405" cy="3650405"/>
            </a:xfrm>
            <a:prstGeom prst="rect">
              <a:avLst/>
            </a:prstGeom>
          </p:spPr>
        </p:pic>
        <p:pic>
          <p:nvPicPr>
            <p:cNvPr id="171" name="Graphic 170" descr="Assorted circles and squares">
              <a:extLst>
                <a:ext uri="{FF2B5EF4-FFF2-40B4-BE49-F238E27FC236}">
                  <a16:creationId xmlns:a16="http://schemas.microsoft.com/office/drawing/2014/main" id="{CDED1977-80EC-43A6-8042-87541D8FC19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31261" y="-707935"/>
              <a:ext cx="5214196" cy="5214196"/>
            </a:xfrm>
            <a:prstGeom prst="rect">
              <a:avLst/>
            </a:prstGeom>
          </p:spPr>
        </p:pic>
        <p:pic>
          <p:nvPicPr>
            <p:cNvPr id="166" name="Picture 2">
              <a:extLst>
                <a:ext uri="{FF2B5EF4-FFF2-40B4-BE49-F238E27FC236}">
                  <a16:creationId xmlns:a16="http://schemas.microsoft.com/office/drawing/2014/main" id="{DDA2597A-DA21-4BE5-8C6F-DE59B5118760}"/>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8196844" y="1342224"/>
              <a:ext cx="3730287" cy="3937924"/>
            </a:xfrm>
            <a:prstGeom prst="rect">
              <a:avLst/>
            </a:prstGeom>
          </p:spPr>
        </p:pic>
      </p:grpSp>
      <p:sp>
        <p:nvSpPr>
          <p:cNvPr id="58" name="Google Shape;62;p2">
            <a:extLst>
              <a:ext uri="{FF2B5EF4-FFF2-40B4-BE49-F238E27FC236}">
                <a16:creationId xmlns:a16="http://schemas.microsoft.com/office/drawing/2014/main" id="{BDC95D14-4AE7-4813-9F8D-53C9547E03C7}"/>
              </a:ext>
            </a:extLst>
          </p:cNvPr>
          <p:cNvSpPr/>
          <p:nvPr/>
        </p:nvSpPr>
        <p:spPr>
          <a:xfrm>
            <a:off x="3609393" y="942394"/>
            <a:ext cx="5378188" cy="5378188"/>
          </a:xfrm>
          <a:custGeom>
            <a:avLst/>
            <a:gdLst/>
            <a:ahLst/>
            <a:cxnLst/>
            <a:rect l="l" t="t" r="r" b="b"/>
            <a:pathLst>
              <a:path w="82377" h="82377" extrusionOk="0">
                <a:moveTo>
                  <a:pt x="41200" y="0"/>
                </a:moveTo>
                <a:cubicBezTo>
                  <a:pt x="18443" y="0"/>
                  <a:pt x="0" y="18443"/>
                  <a:pt x="0" y="41200"/>
                </a:cubicBezTo>
                <a:cubicBezTo>
                  <a:pt x="0" y="63934"/>
                  <a:pt x="18443" y="82377"/>
                  <a:pt x="41200" y="82377"/>
                </a:cubicBezTo>
                <a:cubicBezTo>
                  <a:pt x="63934" y="82377"/>
                  <a:pt x="82377" y="63934"/>
                  <a:pt x="82377" y="41200"/>
                </a:cubicBezTo>
                <a:cubicBezTo>
                  <a:pt x="82377" y="18443"/>
                  <a:pt x="63934" y="0"/>
                  <a:pt x="41200"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9" name="Google Shape;73;p2">
            <a:extLst>
              <a:ext uri="{FF2B5EF4-FFF2-40B4-BE49-F238E27FC236}">
                <a16:creationId xmlns:a16="http://schemas.microsoft.com/office/drawing/2014/main" id="{F700E198-B9F3-4E68-8C94-C8FB47B324FA}"/>
              </a:ext>
            </a:extLst>
          </p:cNvPr>
          <p:cNvSpPr/>
          <p:nvPr/>
        </p:nvSpPr>
        <p:spPr>
          <a:xfrm>
            <a:off x="3589211" y="922212"/>
            <a:ext cx="5418553" cy="5418553"/>
          </a:xfrm>
          <a:custGeom>
            <a:avLst/>
            <a:gdLst/>
            <a:ahLst/>
            <a:cxnLst/>
            <a:rect l="l" t="t" r="r" b="b"/>
            <a:pathLst>
              <a:path w="82377" h="82377" extrusionOk="0">
                <a:moveTo>
                  <a:pt x="41200" y="0"/>
                </a:moveTo>
                <a:cubicBezTo>
                  <a:pt x="18443" y="0"/>
                  <a:pt x="0" y="18443"/>
                  <a:pt x="0" y="41200"/>
                </a:cubicBezTo>
                <a:cubicBezTo>
                  <a:pt x="0" y="63934"/>
                  <a:pt x="18443" y="82377"/>
                  <a:pt x="41200" y="82377"/>
                </a:cubicBezTo>
                <a:cubicBezTo>
                  <a:pt x="63934" y="82377"/>
                  <a:pt x="82377" y="63934"/>
                  <a:pt x="82377" y="41200"/>
                </a:cubicBezTo>
                <a:cubicBezTo>
                  <a:pt x="82377" y="18443"/>
                  <a:pt x="63934" y="0"/>
                  <a:pt x="41200" y="0"/>
                </a:cubicBezTo>
                <a:close/>
              </a:path>
            </a:pathLst>
          </a:custGeom>
          <a:noFill/>
          <a:ln w="22860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0" name="Google Shape;74;p2">
            <a:extLst>
              <a:ext uri="{FF2B5EF4-FFF2-40B4-BE49-F238E27FC236}">
                <a16:creationId xmlns:a16="http://schemas.microsoft.com/office/drawing/2014/main" id="{A8231E7D-09E3-4E42-9AAE-BAEDEEC79B35}"/>
              </a:ext>
            </a:extLst>
          </p:cNvPr>
          <p:cNvSpPr/>
          <p:nvPr/>
        </p:nvSpPr>
        <p:spPr>
          <a:xfrm>
            <a:off x="3438667" y="771668"/>
            <a:ext cx="5719641" cy="5719641"/>
          </a:xfrm>
          <a:custGeom>
            <a:avLst/>
            <a:gdLst/>
            <a:ahLst/>
            <a:cxnLst/>
            <a:rect l="l" t="t" r="r" b="b"/>
            <a:pathLst>
              <a:path w="82377" h="82377" extrusionOk="0">
                <a:moveTo>
                  <a:pt x="41200" y="0"/>
                </a:moveTo>
                <a:cubicBezTo>
                  <a:pt x="18443" y="0"/>
                  <a:pt x="0" y="18443"/>
                  <a:pt x="0" y="41200"/>
                </a:cubicBezTo>
                <a:cubicBezTo>
                  <a:pt x="0" y="63934"/>
                  <a:pt x="18443" y="82377"/>
                  <a:pt x="41200" y="82377"/>
                </a:cubicBezTo>
                <a:cubicBezTo>
                  <a:pt x="63934" y="82377"/>
                  <a:pt x="82377" y="63934"/>
                  <a:pt x="82377" y="41200"/>
                </a:cubicBezTo>
                <a:cubicBezTo>
                  <a:pt x="82377" y="18443"/>
                  <a:pt x="63934" y="0"/>
                  <a:pt x="41200" y="0"/>
                </a:cubicBezTo>
                <a:close/>
              </a:path>
            </a:pathLst>
          </a:custGeom>
          <a:noFill/>
          <a:ln w="22860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1" name="Google Shape;75;p2">
            <a:extLst>
              <a:ext uri="{FF2B5EF4-FFF2-40B4-BE49-F238E27FC236}">
                <a16:creationId xmlns:a16="http://schemas.microsoft.com/office/drawing/2014/main" id="{C7936CFE-7352-42BC-9570-0E71D4FA5872}"/>
              </a:ext>
            </a:extLst>
          </p:cNvPr>
          <p:cNvSpPr/>
          <p:nvPr/>
        </p:nvSpPr>
        <p:spPr>
          <a:xfrm>
            <a:off x="3532474" y="818726"/>
            <a:ext cx="5532027" cy="5625525"/>
          </a:xfrm>
          <a:custGeom>
            <a:avLst/>
            <a:gdLst/>
            <a:ahLst/>
            <a:cxnLst/>
            <a:rect l="l" t="t" r="r" b="b"/>
            <a:pathLst>
              <a:path w="82377" h="82377" extrusionOk="0">
                <a:moveTo>
                  <a:pt x="41200" y="0"/>
                </a:moveTo>
                <a:cubicBezTo>
                  <a:pt x="18443" y="0"/>
                  <a:pt x="0" y="18443"/>
                  <a:pt x="0" y="41200"/>
                </a:cubicBezTo>
                <a:cubicBezTo>
                  <a:pt x="0" y="63934"/>
                  <a:pt x="18443" y="82377"/>
                  <a:pt x="41200" y="82377"/>
                </a:cubicBezTo>
                <a:cubicBezTo>
                  <a:pt x="63934" y="82377"/>
                  <a:pt x="82377" y="63934"/>
                  <a:pt x="82377" y="41200"/>
                </a:cubicBezTo>
                <a:cubicBezTo>
                  <a:pt x="82377" y="18443"/>
                  <a:pt x="63934" y="0"/>
                  <a:pt x="41200" y="0"/>
                </a:cubicBezTo>
                <a:close/>
              </a:path>
            </a:pathLst>
          </a:custGeom>
          <a:no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2" name="Google Shape;76;p2">
            <a:extLst>
              <a:ext uri="{FF2B5EF4-FFF2-40B4-BE49-F238E27FC236}">
                <a16:creationId xmlns:a16="http://schemas.microsoft.com/office/drawing/2014/main" id="{E1679C6C-EF1F-4D0A-9FBF-994CEDCEA320}"/>
              </a:ext>
            </a:extLst>
          </p:cNvPr>
          <p:cNvSpPr/>
          <p:nvPr/>
        </p:nvSpPr>
        <p:spPr>
          <a:xfrm>
            <a:off x="3813071" y="1146071"/>
            <a:ext cx="4970834" cy="4970834"/>
          </a:xfrm>
          <a:custGeom>
            <a:avLst/>
            <a:gdLst/>
            <a:ahLst/>
            <a:cxnLst/>
            <a:rect l="l" t="t" r="r" b="b"/>
            <a:pathLst>
              <a:path w="82377" h="82377" extrusionOk="0">
                <a:moveTo>
                  <a:pt x="41200" y="0"/>
                </a:moveTo>
                <a:cubicBezTo>
                  <a:pt x="18443" y="0"/>
                  <a:pt x="0" y="18443"/>
                  <a:pt x="0" y="41200"/>
                </a:cubicBezTo>
                <a:cubicBezTo>
                  <a:pt x="0" y="63934"/>
                  <a:pt x="18443" y="82377"/>
                  <a:pt x="41200" y="82377"/>
                </a:cubicBezTo>
                <a:cubicBezTo>
                  <a:pt x="63934" y="82377"/>
                  <a:pt x="82377" y="63934"/>
                  <a:pt x="82377" y="41200"/>
                </a:cubicBezTo>
                <a:cubicBezTo>
                  <a:pt x="82377" y="18443"/>
                  <a:pt x="63934" y="0"/>
                  <a:pt x="41200" y="0"/>
                </a:cubicBezTo>
                <a:close/>
              </a:path>
            </a:pathLst>
          </a:custGeom>
          <a:no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3" name="Google Shape;77;p2">
            <a:extLst>
              <a:ext uri="{FF2B5EF4-FFF2-40B4-BE49-F238E27FC236}">
                <a16:creationId xmlns:a16="http://schemas.microsoft.com/office/drawing/2014/main" id="{EC965756-2EAE-4BB7-B733-065F583C43DE}"/>
              </a:ext>
            </a:extLst>
          </p:cNvPr>
          <p:cNvSpPr/>
          <p:nvPr/>
        </p:nvSpPr>
        <p:spPr>
          <a:xfrm>
            <a:off x="3936842" y="1269843"/>
            <a:ext cx="4723291" cy="4723291"/>
          </a:xfrm>
          <a:custGeom>
            <a:avLst/>
            <a:gdLst/>
            <a:ahLst/>
            <a:cxnLst/>
            <a:rect l="l" t="t" r="r" b="b"/>
            <a:pathLst>
              <a:path w="82377" h="82377" extrusionOk="0">
                <a:moveTo>
                  <a:pt x="41200" y="0"/>
                </a:moveTo>
                <a:cubicBezTo>
                  <a:pt x="18443" y="0"/>
                  <a:pt x="0" y="18443"/>
                  <a:pt x="0" y="41200"/>
                </a:cubicBezTo>
                <a:cubicBezTo>
                  <a:pt x="0" y="63934"/>
                  <a:pt x="18443" y="82377"/>
                  <a:pt x="41200" y="82377"/>
                </a:cubicBezTo>
                <a:cubicBezTo>
                  <a:pt x="63934" y="82377"/>
                  <a:pt x="82377" y="63934"/>
                  <a:pt x="82377" y="41200"/>
                </a:cubicBezTo>
                <a:cubicBezTo>
                  <a:pt x="82377" y="18443"/>
                  <a:pt x="63934" y="0"/>
                  <a:pt x="41200" y="0"/>
                </a:cubicBezTo>
                <a:close/>
              </a:path>
            </a:pathLst>
          </a:custGeom>
          <a:no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4" name="Google Shape;78;p2">
            <a:extLst>
              <a:ext uri="{FF2B5EF4-FFF2-40B4-BE49-F238E27FC236}">
                <a16:creationId xmlns:a16="http://schemas.microsoft.com/office/drawing/2014/main" id="{92A5DD4F-E556-4DBA-A056-112BC7797451}"/>
              </a:ext>
            </a:extLst>
          </p:cNvPr>
          <p:cNvSpPr/>
          <p:nvPr/>
        </p:nvSpPr>
        <p:spPr>
          <a:xfrm>
            <a:off x="4038989" y="1371990"/>
            <a:ext cx="4518996" cy="4518996"/>
          </a:xfrm>
          <a:custGeom>
            <a:avLst/>
            <a:gdLst/>
            <a:ahLst/>
            <a:cxnLst/>
            <a:rect l="l" t="t" r="r" b="b"/>
            <a:pathLst>
              <a:path w="82377" h="82377" extrusionOk="0">
                <a:moveTo>
                  <a:pt x="41200" y="0"/>
                </a:moveTo>
                <a:cubicBezTo>
                  <a:pt x="18443" y="0"/>
                  <a:pt x="0" y="18443"/>
                  <a:pt x="0" y="41200"/>
                </a:cubicBezTo>
                <a:cubicBezTo>
                  <a:pt x="0" y="63934"/>
                  <a:pt x="18443" y="82377"/>
                  <a:pt x="41200" y="82377"/>
                </a:cubicBezTo>
                <a:cubicBezTo>
                  <a:pt x="63934" y="82377"/>
                  <a:pt x="82377" y="63934"/>
                  <a:pt x="82377" y="41200"/>
                </a:cubicBezTo>
                <a:cubicBezTo>
                  <a:pt x="82377" y="18443"/>
                  <a:pt x="63934" y="0"/>
                  <a:pt x="41200" y="0"/>
                </a:cubicBezTo>
                <a:close/>
              </a:path>
            </a:pathLst>
          </a:custGeom>
          <a:solidFill>
            <a:srgbClr val="FBBE18">
              <a:alpha val="63840"/>
            </a:srgbClr>
          </a:solidFill>
          <a:ln>
            <a:noFill/>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6" name="Google Shape;110;p2">
            <a:extLst>
              <a:ext uri="{FF2B5EF4-FFF2-40B4-BE49-F238E27FC236}">
                <a16:creationId xmlns:a16="http://schemas.microsoft.com/office/drawing/2014/main" id="{71DF5CA5-59BD-4C58-9FB1-2260282B2618}"/>
              </a:ext>
            </a:extLst>
          </p:cNvPr>
          <p:cNvSpPr/>
          <p:nvPr/>
        </p:nvSpPr>
        <p:spPr>
          <a:xfrm>
            <a:off x="8334678" y="1764068"/>
            <a:ext cx="385800" cy="380700"/>
          </a:xfrm>
          <a:prstGeom prst="ellipse">
            <a:avLst/>
          </a:prstGeom>
          <a:solidFill>
            <a:schemeClr val="lt1"/>
          </a:solidFill>
          <a:ln>
            <a:noFill/>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7" name="Google Shape;111;p2">
            <a:extLst>
              <a:ext uri="{FF2B5EF4-FFF2-40B4-BE49-F238E27FC236}">
                <a16:creationId xmlns:a16="http://schemas.microsoft.com/office/drawing/2014/main" id="{B7DB5235-0AEE-444E-A03E-0975B98B3BBD}"/>
              </a:ext>
            </a:extLst>
          </p:cNvPr>
          <p:cNvSpPr/>
          <p:nvPr/>
        </p:nvSpPr>
        <p:spPr>
          <a:xfrm>
            <a:off x="8188267" y="1605239"/>
            <a:ext cx="225300" cy="222300"/>
          </a:xfrm>
          <a:prstGeom prst="ellipse">
            <a:avLst/>
          </a:prstGeom>
          <a:solidFill>
            <a:srgbClr val="FFFFFF">
              <a:alpha val="66070"/>
            </a:srgbClr>
          </a:solidFill>
          <a:ln>
            <a:noFill/>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9" name="Google Shape;153;p2">
            <a:extLst>
              <a:ext uri="{FF2B5EF4-FFF2-40B4-BE49-F238E27FC236}">
                <a16:creationId xmlns:a16="http://schemas.microsoft.com/office/drawing/2014/main" id="{B4B06F6B-4133-4808-A108-AF618DA1D320}"/>
              </a:ext>
            </a:extLst>
          </p:cNvPr>
          <p:cNvSpPr/>
          <p:nvPr/>
        </p:nvSpPr>
        <p:spPr>
          <a:xfrm>
            <a:off x="4991042" y="1342224"/>
            <a:ext cx="323700" cy="320100"/>
          </a:xfrm>
          <a:prstGeom prst="ellipse">
            <a:avLst/>
          </a:prstGeom>
          <a:solidFill>
            <a:schemeClr val="accent4"/>
          </a:solidFill>
          <a:ln>
            <a:noFill/>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0" name="Google Shape;154;p2">
            <a:extLst>
              <a:ext uri="{FF2B5EF4-FFF2-40B4-BE49-F238E27FC236}">
                <a16:creationId xmlns:a16="http://schemas.microsoft.com/office/drawing/2014/main" id="{51E5C2D1-9E0E-4122-BDE2-5F7BE337933F}"/>
              </a:ext>
            </a:extLst>
          </p:cNvPr>
          <p:cNvSpPr/>
          <p:nvPr/>
        </p:nvSpPr>
        <p:spPr>
          <a:xfrm>
            <a:off x="5282405" y="1205248"/>
            <a:ext cx="323700" cy="320100"/>
          </a:xfrm>
          <a:prstGeom prst="ellipse">
            <a:avLst/>
          </a:prstGeom>
          <a:solidFill>
            <a:schemeClr val="accent4">
              <a:alpha val="68750"/>
            </a:schemeClr>
          </a:solidFill>
          <a:ln>
            <a:noFill/>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1" name="Google Shape;155;p2">
            <a:extLst>
              <a:ext uri="{FF2B5EF4-FFF2-40B4-BE49-F238E27FC236}">
                <a16:creationId xmlns:a16="http://schemas.microsoft.com/office/drawing/2014/main" id="{8F8E965F-CAF0-4197-98E8-DEAF8BE80013}"/>
              </a:ext>
            </a:extLst>
          </p:cNvPr>
          <p:cNvSpPr/>
          <p:nvPr/>
        </p:nvSpPr>
        <p:spPr>
          <a:xfrm>
            <a:off x="5591234" y="1108118"/>
            <a:ext cx="323700" cy="320100"/>
          </a:xfrm>
          <a:prstGeom prst="ellipse">
            <a:avLst/>
          </a:prstGeom>
          <a:solidFill>
            <a:schemeClr val="accent4">
              <a:alpha val="42410"/>
            </a:schemeClr>
          </a:solidFill>
          <a:ln>
            <a:noFill/>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5" name="Google Shape;159;p2">
            <a:extLst>
              <a:ext uri="{FF2B5EF4-FFF2-40B4-BE49-F238E27FC236}">
                <a16:creationId xmlns:a16="http://schemas.microsoft.com/office/drawing/2014/main" id="{099CE12F-AD81-437B-91BB-D0D19F68CD94}"/>
              </a:ext>
            </a:extLst>
          </p:cNvPr>
          <p:cNvSpPr/>
          <p:nvPr/>
        </p:nvSpPr>
        <p:spPr>
          <a:xfrm rot="8113155">
            <a:off x="8454652" y="4171869"/>
            <a:ext cx="332625" cy="329018"/>
          </a:xfrm>
          <a:prstGeom prst="ellipse">
            <a:avLst/>
          </a:prstGeom>
          <a:solidFill>
            <a:schemeClr val="accent4"/>
          </a:solidFill>
          <a:ln>
            <a:noFill/>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6" name="Google Shape;160;p2">
            <a:extLst>
              <a:ext uri="{FF2B5EF4-FFF2-40B4-BE49-F238E27FC236}">
                <a16:creationId xmlns:a16="http://schemas.microsoft.com/office/drawing/2014/main" id="{EA0D14BB-72F7-48A7-8DF6-A45CBEC1779E}"/>
              </a:ext>
            </a:extLst>
          </p:cNvPr>
          <p:cNvSpPr/>
          <p:nvPr/>
        </p:nvSpPr>
        <p:spPr>
          <a:xfrm rot="8113155">
            <a:off x="8341439" y="4482970"/>
            <a:ext cx="332625" cy="329018"/>
          </a:xfrm>
          <a:prstGeom prst="ellipse">
            <a:avLst/>
          </a:prstGeom>
          <a:solidFill>
            <a:schemeClr val="accent4">
              <a:alpha val="68750"/>
            </a:schemeClr>
          </a:solidFill>
          <a:ln>
            <a:noFill/>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7" name="Google Shape;161;p2">
            <a:extLst>
              <a:ext uri="{FF2B5EF4-FFF2-40B4-BE49-F238E27FC236}">
                <a16:creationId xmlns:a16="http://schemas.microsoft.com/office/drawing/2014/main" id="{E97ABE5E-458C-4A94-A4CA-DEC861FD2626}"/>
              </a:ext>
            </a:extLst>
          </p:cNvPr>
          <p:cNvSpPr/>
          <p:nvPr/>
        </p:nvSpPr>
        <p:spPr>
          <a:xfrm rot="8113155">
            <a:off x="8186606" y="4777670"/>
            <a:ext cx="332625" cy="329018"/>
          </a:xfrm>
          <a:prstGeom prst="ellipse">
            <a:avLst/>
          </a:prstGeom>
          <a:solidFill>
            <a:schemeClr val="accent4">
              <a:alpha val="42410"/>
            </a:schemeClr>
          </a:solidFill>
          <a:ln>
            <a:noFill/>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27" name="Picture 6">
            <a:extLst>
              <a:ext uri="{FF2B5EF4-FFF2-40B4-BE49-F238E27FC236}">
                <a16:creationId xmlns:a16="http://schemas.microsoft.com/office/drawing/2014/main" id="{B234DD8F-DBAB-43FD-9781-D966F4BC8F4C}"/>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314419" y="2564904"/>
            <a:ext cx="4286580" cy="4286580"/>
          </a:xfrm>
          <a:prstGeom prst="rect">
            <a:avLst/>
          </a:prstGeom>
        </p:spPr>
      </p:pic>
      <p:pic>
        <p:nvPicPr>
          <p:cNvPr id="3" name="Picture 2">
            <a:extLst>
              <a:ext uri="{FF2B5EF4-FFF2-40B4-BE49-F238E27FC236}">
                <a16:creationId xmlns:a16="http://schemas.microsoft.com/office/drawing/2014/main" id="{859A0744-8E7F-EB39-823B-88016E85CE12}"/>
              </a:ext>
            </a:extLst>
          </p:cNvPr>
          <p:cNvPicPr>
            <a:picLocks noChangeAspect="1"/>
          </p:cNvPicPr>
          <p:nvPr/>
        </p:nvPicPr>
        <p:blipFill>
          <a:blip r:embed="rId11"/>
          <a:stretch>
            <a:fillRect/>
          </a:stretch>
        </p:blipFill>
        <p:spPr>
          <a:xfrm>
            <a:off x="4336059" y="1581752"/>
            <a:ext cx="4255377" cy="3694496"/>
          </a:xfrm>
          <a:prstGeom prst="rect">
            <a:avLst/>
          </a:prstGeom>
        </p:spPr>
      </p:pic>
    </p:spTree>
    <p:extLst>
      <p:ext uri="{BB962C8B-B14F-4D97-AF65-F5344CB8AC3E}">
        <p14:creationId xmlns:p14="http://schemas.microsoft.com/office/powerpoint/2010/main" val="341685724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pic>
        <p:nvPicPr>
          <p:cNvPr id="5" name="图片 7">
            <a:extLst>
              <a:ext uri="{FF2B5EF4-FFF2-40B4-BE49-F238E27FC236}">
                <a16:creationId xmlns:a16="http://schemas.microsoft.com/office/drawing/2014/main" id="{D994D309-C6E9-41B1-BC53-C5C54E3EA6D5}"/>
              </a:ext>
            </a:extLst>
          </p:cNvPr>
          <p:cNvPicPr>
            <a:picLocks noChangeAspect="1"/>
          </p:cNvPicPr>
          <p:nvPr/>
        </p:nvPicPr>
        <p:blipFill rotWithShape="1">
          <a:blip r:embed="rId2">
            <a:extLst>
              <a:ext uri="{28A0092B-C50C-407E-A947-70E740481C1C}">
                <a14:useLocalDpi xmlns:a14="http://schemas.microsoft.com/office/drawing/2010/main" val="0"/>
              </a:ext>
            </a:extLst>
          </a:blip>
          <a:srcRect t="20443" b="30723"/>
          <a:stretch/>
        </p:blipFill>
        <p:spPr>
          <a:xfrm>
            <a:off x="785191" y="-516833"/>
            <a:ext cx="10910953" cy="5128522"/>
          </a:xfrm>
          <a:prstGeom prst="rect">
            <a:avLst/>
          </a:prstGeom>
        </p:spPr>
      </p:pic>
      <p:sp>
        <p:nvSpPr>
          <p:cNvPr id="3" name="Text Box 6">
            <a:extLst>
              <a:ext uri="{FF2B5EF4-FFF2-40B4-BE49-F238E27FC236}">
                <a16:creationId xmlns:a16="http://schemas.microsoft.com/office/drawing/2014/main" id="{FD5C56D9-6E2E-459A-B401-CE590AA2DAD5}"/>
              </a:ext>
            </a:extLst>
          </p:cNvPr>
          <p:cNvSpPr txBox="1">
            <a:spLocks noChangeArrowheads="1"/>
          </p:cNvSpPr>
          <p:nvPr/>
        </p:nvSpPr>
        <p:spPr bwMode="auto">
          <a:xfrm>
            <a:off x="2723322" y="826345"/>
            <a:ext cx="6354706" cy="2308324"/>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lvl="0" algn="ctr" defTabSz="457200">
              <a:spcBef>
                <a:spcPct val="50000"/>
              </a:spcBef>
            </a:pPr>
            <a:r>
              <a:rPr lang="en-US" altLang="en-US" sz="3600" b="1" dirty="0">
                <a:solidFill>
                  <a:srgbClr val="002060"/>
                </a:solidFill>
                <a:latin typeface="Cambria" panose="02040503050406030204" pitchFamily="18" charset="0"/>
                <a:ea typeface="Cambria" panose="02040503050406030204" pitchFamily="18" charset="0"/>
              </a:rPr>
              <a:t>C</a:t>
            </a:r>
            <a:r>
              <a:rPr lang="vi-VN" altLang="en-US" sz="3600" b="1" dirty="0">
                <a:solidFill>
                  <a:srgbClr val="002060"/>
                </a:solidFill>
                <a:latin typeface="Cambria" panose="02040503050406030204" pitchFamily="18" charset="0"/>
                <a:ea typeface="Cambria" panose="02040503050406030204" pitchFamily="18" charset="0"/>
              </a:rPr>
              <a:t>hia sẻ kết quả bài tập 4 tiết học trước: Khi làm chai lọc nước, em thử lọc 100 ml nước hết bao nhiêu giây?</a:t>
            </a:r>
            <a:endParaRPr kumimoji="0" lang="en-US" altLang="en-US" sz="3600" b="1" i="0"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endParaRPr>
          </a:p>
        </p:txBody>
      </p:sp>
      <p:pic>
        <p:nvPicPr>
          <p:cNvPr id="2" name="Picture 5">
            <a:extLst>
              <a:ext uri="{FF2B5EF4-FFF2-40B4-BE49-F238E27FC236}">
                <a16:creationId xmlns:a16="http://schemas.microsoft.com/office/drawing/2014/main" id="{67BA68C8-1F52-2C43-8C3E-E8465C924C8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4323522" y="3839876"/>
            <a:ext cx="2365112" cy="3018124"/>
          </a:xfrm>
          <a:prstGeom prst="rect">
            <a:avLst/>
          </a:prstGeom>
        </p:spPr>
      </p:pic>
    </p:spTree>
    <p:extLst>
      <p:ext uri="{BB962C8B-B14F-4D97-AF65-F5344CB8AC3E}">
        <p14:creationId xmlns:p14="http://schemas.microsoft.com/office/powerpoint/2010/main" val="396005096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9"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1000" fill="hold"/>
                                        <p:tgtEl>
                                          <p:spTgt spid="3"/>
                                        </p:tgtEl>
                                        <p:attrNameLst>
                                          <p:attrName>ppt_x</p:attrName>
                                        </p:attrNameLst>
                                      </p:cBhvr>
                                      <p:tavLst>
                                        <p:tav tm="0">
                                          <p:val>
                                            <p:strVal val="#ppt_x-.2"/>
                                          </p:val>
                                        </p:tav>
                                        <p:tav tm="100000">
                                          <p:val>
                                            <p:strVal val="#ppt_x"/>
                                          </p:val>
                                        </p:tav>
                                      </p:tavLst>
                                    </p:anim>
                                    <p:anim calcmode="lin" valueType="num">
                                      <p:cBhvr>
                                        <p:cTn id="14" dur="1000" fill="hold"/>
                                        <p:tgtEl>
                                          <p:spTgt spid="3"/>
                                        </p:tgtEl>
                                        <p:attrNameLst>
                                          <p:attrName>ppt_y</p:attrName>
                                        </p:attrNameLst>
                                      </p:cBhvr>
                                      <p:tavLst>
                                        <p:tav tm="0">
                                          <p:val>
                                            <p:strVal val="#ppt_y"/>
                                          </p:val>
                                        </p:tav>
                                        <p:tav tm="100000">
                                          <p:val>
                                            <p:strVal val="#ppt_y"/>
                                          </p:val>
                                        </p:tav>
                                      </p:tavLst>
                                    </p:anim>
                                    <p:animEffect transition="in" filter="wipe(right)" prLst="gradientSize: 0.1">
                                      <p:cBhvr>
                                        <p:cTn id="15"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0000">
            <a:alpha val="65000"/>
          </a:srgbClr>
        </a:solidFill>
        <a:effectLst/>
      </p:bgPr>
    </p:bg>
    <p:spTree>
      <p:nvGrpSpPr>
        <p:cNvPr id="1" name=""/>
        <p:cNvGrpSpPr/>
        <p:nvPr/>
      </p:nvGrpSpPr>
      <p:grpSpPr>
        <a:xfrm>
          <a:off x="0" y="0"/>
          <a:ext cx="0" cy="0"/>
          <a:chOff x="0" y="0"/>
          <a:chExt cx="0" cy="0"/>
        </a:xfrm>
      </p:grpSpPr>
      <p:pic>
        <p:nvPicPr>
          <p:cNvPr id="179" name="Graphic 178" descr="A collection of circles in various sizes and patterns">
            <a:extLst>
              <a:ext uri="{FF2B5EF4-FFF2-40B4-BE49-F238E27FC236}">
                <a16:creationId xmlns:a16="http://schemas.microsoft.com/office/drawing/2014/main" id="{C4C0052A-46A6-42BF-B963-8BF984BF357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647859" y="2438839"/>
            <a:ext cx="4394400" cy="4394400"/>
          </a:xfrm>
          <a:prstGeom prst="rect">
            <a:avLst/>
          </a:prstGeom>
        </p:spPr>
      </p:pic>
      <p:sp>
        <p:nvSpPr>
          <p:cNvPr id="58" name="Google Shape;62;p2">
            <a:extLst>
              <a:ext uri="{FF2B5EF4-FFF2-40B4-BE49-F238E27FC236}">
                <a16:creationId xmlns:a16="http://schemas.microsoft.com/office/drawing/2014/main" id="{BDC95D14-4AE7-4813-9F8D-53C9547E03C7}"/>
              </a:ext>
            </a:extLst>
          </p:cNvPr>
          <p:cNvSpPr/>
          <p:nvPr/>
        </p:nvSpPr>
        <p:spPr>
          <a:xfrm>
            <a:off x="768531" y="942394"/>
            <a:ext cx="8219050" cy="5378188"/>
          </a:xfrm>
          <a:custGeom>
            <a:avLst/>
            <a:gdLst/>
            <a:ahLst/>
            <a:cxnLst/>
            <a:rect l="l" t="t" r="r" b="b"/>
            <a:pathLst>
              <a:path w="82377" h="82377" extrusionOk="0">
                <a:moveTo>
                  <a:pt x="41200" y="0"/>
                </a:moveTo>
                <a:cubicBezTo>
                  <a:pt x="18443" y="0"/>
                  <a:pt x="0" y="18443"/>
                  <a:pt x="0" y="41200"/>
                </a:cubicBezTo>
                <a:cubicBezTo>
                  <a:pt x="0" y="63934"/>
                  <a:pt x="18443" y="82377"/>
                  <a:pt x="41200" y="82377"/>
                </a:cubicBezTo>
                <a:cubicBezTo>
                  <a:pt x="63934" y="82377"/>
                  <a:pt x="82377" y="63934"/>
                  <a:pt x="82377" y="41200"/>
                </a:cubicBezTo>
                <a:cubicBezTo>
                  <a:pt x="82377" y="18443"/>
                  <a:pt x="63934" y="0"/>
                  <a:pt x="41200"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9" name="Google Shape;73;p2">
            <a:extLst>
              <a:ext uri="{FF2B5EF4-FFF2-40B4-BE49-F238E27FC236}">
                <a16:creationId xmlns:a16="http://schemas.microsoft.com/office/drawing/2014/main" id="{F700E198-B9F3-4E68-8C94-C8FB47B324FA}"/>
              </a:ext>
            </a:extLst>
          </p:cNvPr>
          <p:cNvSpPr/>
          <p:nvPr/>
        </p:nvSpPr>
        <p:spPr>
          <a:xfrm>
            <a:off x="727027" y="922212"/>
            <a:ext cx="8280737" cy="5418553"/>
          </a:xfrm>
          <a:custGeom>
            <a:avLst/>
            <a:gdLst/>
            <a:ahLst/>
            <a:cxnLst/>
            <a:rect l="l" t="t" r="r" b="b"/>
            <a:pathLst>
              <a:path w="82377" h="82377" extrusionOk="0">
                <a:moveTo>
                  <a:pt x="41200" y="0"/>
                </a:moveTo>
                <a:cubicBezTo>
                  <a:pt x="18443" y="0"/>
                  <a:pt x="0" y="18443"/>
                  <a:pt x="0" y="41200"/>
                </a:cubicBezTo>
                <a:cubicBezTo>
                  <a:pt x="0" y="63934"/>
                  <a:pt x="18443" y="82377"/>
                  <a:pt x="41200" y="82377"/>
                </a:cubicBezTo>
                <a:cubicBezTo>
                  <a:pt x="63934" y="82377"/>
                  <a:pt x="82377" y="63934"/>
                  <a:pt x="82377" y="41200"/>
                </a:cubicBezTo>
                <a:cubicBezTo>
                  <a:pt x="82377" y="18443"/>
                  <a:pt x="63934" y="0"/>
                  <a:pt x="41200" y="0"/>
                </a:cubicBezTo>
                <a:close/>
              </a:path>
            </a:pathLst>
          </a:custGeom>
          <a:noFill/>
          <a:ln w="22860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0" name="Google Shape;74;p2">
            <a:extLst>
              <a:ext uri="{FF2B5EF4-FFF2-40B4-BE49-F238E27FC236}">
                <a16:creationId xmlns:a16="http://schemas.microsoft.com/office/drawing/2014/main" id="{A8231E7D-09E3-4E42-9AAE-BAEDEEC79B35}"/>
              </a:ext>
            </a:extLst>
          </p:cNvPr>
          <p:cNvSpPr/>
          <p:nvPr/>
        </p:nvSpPr>
        <p:spPr>
          <a:xfrm>
            <a:off x="417443" y="771668"/>
            <a:ext cx="8740865" cy="5719641"/>
          </a:xfrm>
          <a:custGeom>
            <a:avLst/>
            <a:gdLst/>
            <a:ahLst/>
            <a:cxnLst/>
            <a:rect l="l" t="t" r="r" b="b"/>
            <a:pathLst>
              <a:path w="82377" h="82377" extrusionOk="0">
                <a:moveTo>
                  <a:pt x="41200" y="0"/>
                </a:moveTo>
                <a:cubicBezTo>
                  <a:pt x="18443" y="0"/>
                  <a:pt x="0" y="18443"/>
                  <a:pt x="0" y="41200"/>
                </a:cubicBezTo>
                <a:cubicBezTo>
                  <a:pt x="0" y="63934"/>
                  <a:pt x="18443" y="82377"/>
                  <a:pt x="41200" y="82377"/>
                </a:cubicBezTo>
                <a:cubicBezTo>
                  <a:pt x="63934" y="82377"/>
                  <a:pt x="82377" y="63934"/>
                  <a:pt x="82377" y="41200"/>
                </a:cubicBezTo>
                <a:cubicBezTo>
                  <a:pt x="82377" y="18443"/>
                  <a:pt x="63934" y="0"/>
                  <a:pt x="41200" y="0"/>
                </a:cubicBezTo>
                <a:close/>
              </a:path>
            </a:pathLst>
          </a:custGeom>
          <a:noFill/>
          <a:ln w="22860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1" name="Google Shape;75;p2">
            <a:extLst>
              <a:ext uri="{FF2B5EF4-FFF2-40B4-BE49-F238E27FC236}">
                <a16:creationId xmlns:a16="http://schemas.microsoft.com/office/drawing/2014/main" id="{C7936CFE-7352-42BC-9570-0E71D4FA5872}"/>
              </a:ext>
            </a:extLst>
          </p:cNvPr>
          <p:cNvSpPr/>
          <p:nvPr/>
        </p:nvSpPr>
        <p:spPr>
          <a:xfrm>
            <a:off x="610352" y="818726"/>
            <a:ext cx="8454150" cy="5625525"/>
          </a:xfrm>
          <a:custGeom>
            <a:avLst/>
            <a:gdLst/>
            <a:ahLst/>
            <a:cxnLst/>
            <a:rect l="l" t="t" r="r" b="b"/>
            <a:pathLst>
              <a:path w="82377" h="82377" extrusionOk="0">
                <a:moveTo>
                  <a:pt x="41200" y="0"/>
                </a:moveTo>
                <a:cubicBezTo>
                  <a:pt x="18443" y="0"/>
                  <a:pt x="0" y="18443"/>
                  <a:pt x="0" y="41200"/>
                </a:cubicBezTo>
                <a:cubicBezTo>
                  <a:pt x="0" y="63934"/>
                  <a:pt x="18443" y="82377"/>
                  <a:pt x="41200" y="82377"/>
                </a:cubicBezTo>
                <a:cubicBezTo>
                  <a:pt x="63934" y="82377"/>
                  <a:pt x="82377" y="63934"/>
                  <a:pt x="82377" y="41200"/>
                </a:cubicBezTo>
                <a:cubicBezTo>
                  <a:pt x="82377" y="18443"/>
                  <a:pt x="63934" y="0"/>
                  <a:pt x="41200" y="0"/>
                </a:cubicBezTo>
                <a:close/>
              </a:path>
            </a:pathLst>
          </a:custGeom>
          <a:no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2" name="Google Shape;76;p2">
            <a:extLst>
              <a:ext uri="{FF2B5EF4-FFF2-40B4-BE49-F238E27FC236}">
                <a16:creationId xmlns:a16="http://schemas.microsoft.com/office/drawing/2014/main" id="{E1679C6C-EF1F-4D0A-9FBF-994CEDCEA320}"/>
              </a:ext>
            </a:extLst>
          </p:cNvPr>
          <p:cNvSpPr/>
          <p:nvPr/>
        </p:nvSpPr>
        <p:spPr>
          <a:xfrm>
            <a:off x="1187381" y="1146071"/>
            <a:ext cx="7596524" cy="4970834"/>
          </a:xfrm>
          <a:custGeom>
            <a:avLst/>
            <a:gdLst/>
            <a:ahLst/>
            <a:cxnLst/>
            <a:rect l="l" t="t" r="r" b="b"/>
            <a:pathLst>
              <a:path w="82377" h="82377" extrusionOk="0">
                <a:moveTo>
                  <a:pt x="41200" y="0"/>
                </a:moveTo>
                <a:cubicBezTo>
                  <a:pt x="18443" y="0"/>
                  <a:pt x="0" y="18443"/>
                  <a:pt x="0" y="41200"/>
                </a:cubicBezTo>
                <a:cubicBezTo>
                  <a:pt x="0" y="63934"/>
                  <a:pt x="18443" y="82377"/>
                  <a:pt x="41200" y="82377"/>
                </a:cubicBezTo>
                <a:cubicBezTo>
                  <a:pt x="63934" y="82377"/>
                  <a:pt x="82377" y="63934"/>
                  <a:pt x="82377" y="41200"/>
                </a:cubicBezTo>
                <a:cubicBezTo>
                  <a:pt x="82377" y="18443"/>
                  <a:pt x="63934" y="0"/>
                  <a:pt x="41200" y="0"/>
                </a:cubicBezTo>
                <a:close/>
              </a:path>
            </a:pathLst>
          </a:custGeom>
          <a:no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3" name="Google Shape;77;p2">
            <a:extLst>
              <a:ext uri="{FF2B5EF4-FFF2-40B4-BE49-F238E27FC236}">
                <a16:creationId xmlns:a16="http://schemas.microsoft.com/office/drawing/2014/main" id="{EC965756-2EAE-4BB7-B733-065F583C43DE}"/>
              </a:ext>
            </a:extLst>
          </p:cNvPr>
          <p:cNvSpPr/>
          <p:nvPr/>
        </p:nvSpPr>
        <p:spPr>
          <a:xfrm>
            <a:off x="1441910" y="1269843"/>
            <a:ext cx="7218224" cy="4723291"/>
          </a:xfrm>
          <a:custGeom>
            <a:avLst/>
            <a:gdLst/>
            <a:ahLst/>
            <a:cxnLst/>
            <a:rect l="l" t="t" r="r" b="b"/>
            <a:pathLst>
              <a:path w="82377" h="82377" extrusionOk="0">
                <a:moveTo>
                  <a:pt x="41200" y="0"/>
                </a:moveTo>
                <a:cubicBezTo>
                  <a:pt x="18443" y="0"/>
                  <a:pt x="0" y="18443"/>
                  <a:pt x="0" y="41200"/>
                </a:cubicBezTo>
                <a:cubicBezTo>
                  <a:pt x="0" y="63934"/>
                  <a:pt x="18443" y="82377"/>
                  <a:pt x="41200" y="82377"/>
                </a:cubicBezTo>
                <a:cubicBezTo>
                  <a:pt x="63934" y="82377"/>
                  <a:pt x="82377" y="63934"/>
                  <a:pt x="82377" y="41200"/>
                </a:cubicBezTo>
                <a:cubicBezTo>
                  <a:pt x="82377" y="18443"/>
                  <a:pt x="63934" y="0"/>
                  <a:pt x="41200" y="0"/>
                </a:cubicBezTo>
                <a:close/>
              </a:path>
            </a:pathLst>
          </a:custGeom>
          <a:no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4" name="Google Shape;78;p2">
            <a:extLst>
              <a:ext uri="{FF2B5EF4-FFF2-40B4-BE49-F238E27FC236}">
                <a16:creationId xmlns:a16="http://schemas.microsoft.com/office/drawing/2014/main" id="{92A5DD4F-E556-4DBA-A056-112BC7797451}"/>
              </a:ext>
            </a:extLst>
          </p:cNvPr>
          <p:cNvSpPr/>
          <p:nvPr/>
        </p:nvSpPr>
        <p:spPr>
          <a:xfrm>
            <a:off x="1651969" y="1371990"/>
            <a:ext cx="6906016" cy="4518996"/>
          </a:xfrm>
          <a:custGeom>
            <a:avLst/>
            <a:gdLst/>
            <a:ahLst/>
            <a:cxnLst/>
            <a:rect l="l" t="t" r="r" b="b"/>
            <a:pathLst>
              <a:path w="82377" h="82377" extrusionOk="0">
                <a:moveTo>
                  <a:pt x="41200" y="0"/>
                </a:moveTo>
                <a:cubicBezTo>
                  <a:pt x="18443" y="0"/>
                  <a:pt x="0" y="18443"/>
                  <a:pt x="0" y="41200"/>
                </a:cubicBezTo>
                <a:cubicBezTo>
                  <a:pt x="0" y="63934"/>
                  <a:pt x="18443" y="82377"/>
                  <a:pt x="41200" y="82377"/>
                </a:cubicBezTo>
                <a:cubicBezTo>
                  <a:pt x="63934" y="82377"/>
                  <a:pt x="82377" y="63934"/>
                  <a:pt x="82377" y="41200"/>
                </a:cubicBezTo>
                <a:cubicBezTo>
                  <a:pt x="82377" y="18443"/>
                  <a:pt x="63934" y="0"/>
                  <a:pt x="41200" y="0"/>
                </a:cubicBezTo>
                <a:close/>
              </a:path>
            </a:pathLst>
          </a:custGeom>
          <a:solidFill>
            <a:srgbClr val="FBBE18">
              <a:alpha val="63840"/>
            </a:srgbClr>
          </a:solidFill>
          <a:ln>
            <a:noFill/>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6" name="Google Shape;110;p2">
            <a:extLst>
              <a:ext uri="{FF2B5EF4-FFF2-40B4-BE49-F238E27FC236}">
                <a16:creationId xmlns:a16="http://schemas.microsoft.com/office/drawing/2014/main" id="{71DF5CA5-59BD-4C58-9FB1-2260282B2618}"/>
              </a:ext>
            </a:extLst>
          </p:cNvPr>
          <p:cNvSpPr/>
          <p:nvPr/>
        </p:nvSpPr>
        <p:spPr>
          <a:xfrm>
            <a:off x="8130891" y="1764068"/>
            <a:ext cx="589587" cy="380700"/>
          </a:xfrm>
          <a:prstGeom prst="ellipse">
            <a:avLst/>
          </a:prstGeom>
          <a:solidFill>
            <a:schemeClr val="lt1"/>
          </a:solidFill>
          <a:ln>
            <a:noFill/>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7" name="Google Shape;111;p2">
            <a:extLst>
              <a:ext uri="{FF2B5EF4-FFF2-40B4-BE49-F238E27FC236}">
                <a16:creationId xmlns:a16="http://schemas.microsoft.com/office/drawing/2014/main" id="{B7DB5235-0AEE-444E-A03E-0975B98B3BBD}"/>
              </a:ext>
            </a:extLst>
          </p:cNvPr>
          <p:cNvSpPr/>
          <p:nvPr/>
        </p:nvSpPr>
        <p:spPr>
          <a:xfrm>
            <a:off x="8069259" y="1605239"/>
            <a:ext cx="344308" cy="222300"/>
          </a:xfrm>
          <a:prstGeom prst="ellipse">
            <a:avLst/>
          </a:prstGeom>
          <a:solidFill>
            <a:srgbClr val="FFFFFF">
              <a:alpha val="66070"/>
            </a:srgbClr>
          </a:solidFill>
          <a:ln>
            <a:noFill/>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9" name="Google Shape;153;p2">
            <a:extLst>
              <a:ext uri="{FF2B5EF4-FFF2-40B4-BE49-F238E27FC236}">
                <a16:creationId xmlns:a16="http://schemas.microsoft.com/office/drawing/2014/main" id="{B4B06F6B-4133-4808-A108-AF618DA1D320}"/>
              </a:ext>
            </a:extLst>
          </p:cNvPr>
          <p:cNvSpPr/>
          <p:nvPr/>
        </p:nvSpPr>
        <p:spPr>
          <a:xfrm>
            <a:off x="4820057" y="1342224"/>
            <a:ext cx="494685" cy="320100"/>
          </a:xfrm>
          <a:prstGeom prst="ellipse">
            <a:avLst/>
          </a:prstGeom>
          <a:solidFill>
            <a:schemeClr val="accent4"/>
          </a:solidFill>
          <a:ln>
            <a:noFill/>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0" name="Google Shape;154;p2">
            <a:extLst>
              <a:ext uri="{FF2B5EF4-FFF2-40B4-BE49-F238E27FC236}">
                <a16:creationId xmlns:a16="http://schemas.microsoft.com/office/drawing/2014/main" id="{51E5C2D1-9E0E-4122-BDE2-5F7BE337933F}"/>
              </a:ext>
            </a:extLst>
          </p:cNvPr>
          <p:cNvSpPr/>
          <p:nvPr/>
        </p:nvSpPr>
        <p:spPr>
          <a:xfrm>
            <a:off x="5111420" y="1205248"/>
            <a:ext cx="494685" cy="320100"/>
          </a:xfrm>
          <a:prstGeom prst="ellipse">
            <a:avLst/>
          </a:prstGeom>
          <a:solidFill>
            <a:schemeClr val="accent4">
              <a:alpha val="68750"/>
            </a:schemeClr>
          </a:solidFill>
          <a:ln>
            <a:noFill/>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1" name="Google Shape;155;p2">
            <a:extLst>
              <a:ext uri="{FF2B5EF4-FFF2-40B4-BE49-F238E27FC236}">
                <a16:creationId xmlns:a16="http://schemas.microsoft.com/office/drawing/2014/main" id="{8F8E965F-CAF0-4197-98E8-DEAF8BE80013}"/>
              </a:ext>
            </a:extLst>
          </p:cNvPr>
          <p:cNvSpPr/>
          <p:nvPr/>
        </p:nvSpPr>
        <p:spPr>
          <a:xfrm>
            <a:off x="5420249" y="1108118"/>
            <a:ext cx="494685" cy="320100"/>
          </a:xfrm>
          <a:prstGeom prst="ellipse">
            <a:avLst/>
          </a:prstGeom>
          <a:solidFill>
            <a:schemeClr val="accent4">
              <a:alpha val="42410"/>
            </a:schemeClr>
          </a:solidFill>
          <a:ln>
            <a:noFill/>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5" name="Google Shape;159;p2">
            <a:extLst>
              <a:ext uri="{FF2B5EF4-FFF2-40B4-BE49-F238E27FC236}">
                <a16:creationId xmlns:a16="http://schemas.microsoft.com/office/drawing/2014/main" id="{099CE12F-AD81-437B-91BB-D0D19F68CD94}"/>
              </a:ext>
            </a:extLst>
          </p:cNvPr>
          <p:cNvSpPr/>
          <p:nvPr/>
        </p:nvSpPr>
        <p:spPr>
          <a:xfrm rot="8113155">
            <a:off x="8304446" y="4233750"/>
            <a:ext cx="508324" cy="329018"/>
          </a:xfrm>
          <a:prstGeom prst="ellipse">
            <a:avLst/>
          </a:prstGeom>
          <a:solidFill>
            <a:schemeClr val="accent4"/>
          </a:solidFill>
          <a:ln>
            <a:noFill/>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6" name="Google Shape;160;p2">
            <a:extLst>
              <a:ext uri="{FF2B5EF4-FFF2-40B4-BE49-F238E27FC236}">
                <a16:creationId xmlns:a16="http://schemas.microsoft.com/office/drawing/2014/main" id="{EA0D14BB-72F7-48A7-8DF6-A45CBEC1779E}"/>
              </a:ext>
            </a:extLst>
          </p:cNvPr>
          <p:cNvSpPr/>
          <p:nvPr/>
        </p:nvSpPr>
        <p:spPr>
          <a:xfrm rot="8113155">
            <a:off x="8191233" y="4544851"/>
            <a:ext cx="508324" cy="329018"/>
          </a:xfrm>
          <a:prstGeom prst="ellipse">
            <a:avLst/>
          </a:prstGeom>
          <a:solidFill>
            <a:schemeClr val="accent4">
              <a:alpha val="68750"/>
            </a:schemeClr>
          </a:solidFill>
          <a:ln>
            <a:noFill/>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7" name="Google Shape;161;p2">
            <a:extLst>
              <a:ext uri="{FF2B5EF4-FFF2-40B4-BE49-F238E27FC236}">
                <a16:creationId xmlns:a16="http://schemas.microsoft.com/office/drawing/2014/main" id="{E97ABE5E-458C-4A94-A4CA-DEC861FD2626}"/>
              </a:ext>
            </a:extLst>
          </p:cNvPr>
          <p:cNvSpPr/>
          <p:nvPr/>
        </p:nvSpPr>
        <p:spPr>
          <a:xfrm rot="8113155">
            <a:off x="8036400" y="4839551"/>
            <a:ext cx="508324" cy="329018"/>
          </a:xfrm>
          <a:prstGeom prst="ellipse">
            <a:avLst/>
          </a:prstGeom>
          <a:solidFill>
            <a:schemeClr val="accent4">
              <a:alpha val="42410"/>
            </a:schemeClr>
          </a:solidFill>
          <a:ln>
            <a:noFill/>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26" name="Graphic 25" descr="Assorted circles and squares">
            <a:extLst>
              <a:ext uri="{FF2B5EF4-FFF2-40B4-BE49-F238E27FC236}">
                <a16:creationId xmlns:a16="http://schemas.microsoft.com/office/drawing/2014/main" id="{D1A6C1C9-B37A-4738-B1A7-24D88A275ED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6616118">
            <a:off x="9797983" y="51156"/>
            <a:ext cx="2754123" cy="2754123"/>
          </a:xfrm>
          <a:prstGeom prst="rect">
            <a:avLst/>
          </a:prstGeom>
        </p:spPr>
      </p:pic>
      <p:pic>
        <p:nvPicPr>
          <p:cNvPr id="24" name="Picture 5">
            <a:extLst>
              <a:ext uri="{FF2B5EF4-FFF2-40B4-BE49-F238E27FC236}">
                <a16:creationId xmlns:a16="http://schemas.microsoft.com/office/drawing/2014/main" id="{C5C4FFC9-BB0D-44C7-A767-11EA879C2B6B}"/>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8476050" y="2662941"/>
            <a:ext cx="3251723" cy="4149530"/>
          </a:xfrm>
          <a:prstGeom prst="rect">
            <a:avLst/>
          </a:prstGeom>
        </p:spPr>
      </p:pic>
      <p:pic>
        <p:nvPicPr>
          <p:cNvPr id="3" name="Picture 2">
            <a:extLst>
              <a:ext uri="{FF2B5EF4-FFF2-40B4-BE49-F238E27FC236}">
                <a16:creationId xmlns:a16="http://schemas.microsoft.com/office/drawing/2014/main" id="{2D714FFA-C664-78E9-706B-91E520465DE6}"/>
              </a:ext>
            </a:extLst>
          </p:cNvPr>
          <p:cNvPicPr>
            <a:picLocks noChangeAspect="1"/>
          </p:cNvPicPr>
          <p:nvPr/>
        </p:nvPicPr>
        <p:blipFill>
          <a:blip r:embed="rId9"/>
          <a:stretch>
            <a:fillRect/>
          </a:stretch>
        </p:blipFill>
        <p:spPr>
          <a:xfrm>
            <a:off x="1599464" y="2648801"/>
            <a:ext cx="6658225" cy="1953016"/>
          </a:xfrm>
          <a:prstGeom prst="rect">
            <a:avLst/>
          </a:prstGeom>
        </p:spPr>
      </p:pic>
      <p:sp>
        <p:nvSpPr>
          <p:cNvPr id="4" name="TextBox 3">
            <a:extLst>
              <a:ext uri="{FF2B5EF4-FFF2-40B4-BE49-F238E27FC236}">
                <a16:creationId xmlns:a16="http://schemas.microsoft.com/office/drawing/2014/main" id="{177DD553-E528-3964-E751-D0E3FC92C5CB}"/>
              </a:ext>
            </a:extLst>
          </p:cNvPr>
          <p:cNvSpPr txBox="1"/>
          <p:nvPr/>
        </p:nvSpPr>
        <p:spPr>
          <a:xfrm>
            <a:off x="4273826" y="4412974"/>
            <a:ext cx="3021496" cy="584775"/>
          </a:xfrm>
          <a:prstGeom prst="rect">
            <a:avLst/>
          </a:prstGeom>
          <a:noFill/>
        </p:spPr>
        <p:txBody>
          <a:bodyPr wrap="square" rtlCol="0">
            <a:spAutoFit/>
          </a:bodyPr>
          <a:lstStyle/>
          <a:p>
            <a:r>
              <a:rPr lang="en-US" sz="3200" b="1" dirty="0">
                <a:solidFill>
                  <a:srgbClr val="002060"/>
                </a:solidFill>
                <a:latin typeface="Cambria" panose="02040503050406030204" pitchFamily="18" charset="0"/>
                <a:ea typeface="Cambria" panose="02040503050406030204" pitchFamily="18" charset="0"/>
              </a:rPr>
              <a:t>(</a:t>
            </a:r>
            <a:r>
              <a:rPr lang="en-US" sz="3200" b="1" dirty="0" err="1">
                <a:solidFill>
                  <a:srgbClr val="002060"/>
                </a:solidFill>
                <a:latin typeface="Cambria" panose="02040503050406030204" pitchFamily="18" charset="0"/>
                <a:ea typeface="Cambria" panose="02040503050406030204" pitchFamily="18" charset="0"/>
              </a:rPr>
              <a:t>Tiết</a:t>
            </a:r>
            <a:r>
              <a:rPr lang="en-US" sz="3200" b="1" dirty="0">
                <a:solidFill>
                  <a:srgbClr val="002060"/>
                </a:solidFill>
                <a:latin typeface="Cambria" panose="02040503050406030204" pitchFamily="18" charset="0"/>
                <a:ea typeface="Cambria" panose="02040503050406030204" pitchFamily="18" charset="0"/>
              </a:rPr>
              <a:t> 2)</a:t>
            </a:r>
          </a:p>
        </p:txBody>
      </p:sp>
    </p:spTree>
    <p:extLst>
      <p:ext uri="{BB962C8B-B14F-4D97-AF65-F5344CB8AC3E}">
        <p14:creationId xmlns:p14="http://schemas.microsoft.com/office/powerpoint/2010/main" val="363172660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alpha val="37000"/>
          </a:schemeClr>
        </a:solidFill>
        <a:effectLst/>
      </p:bgPr>
    </p:bg>
    <p:spTree>
      <p:nvGrpSpPr>
        <p:cNvPr id="1" name=""/>
        <p:cNvGrpSpPr/>
        <p:nvPr/>
      </p:nvGrpSpPr>
      <p:grpSpPr>
        <a:xfrm>
          <a:off x="0" y="0"/>
          <a:ext cx="0" cy="0"/>
          <a:chOff x="0" y="0"/>
          <a:chExt cx="0" cy="0"/>
        </a:xfrm>
      </p:grpSpPr>
      <p:grpSp>
        <p:nvGrpSpPr>
          <p:cNvPr id="185" name="Group 184">
            <a:extLst>
              <a:ext uri="{FF2B5EF4-FFF2-40B4-BE49-F238E27FC236}">
                <a16:creationId xmlns:a16="http://schemas.microsoft.com/office/drawing/2014/main" id="{C53A8936-B8A9-460E-9FC7-1F94C04F8447}"/>
              </a:ext>
            </a:extLst>
          </p:cNvPr>
          <p:cNvGrpSpPr/>
          <p:nvPr/>
        </p:nvGrpSpPr>
        <p:grpSpPr>
          <a:xfrm>
            <a:off x="-731261" y="-707935"/>
            <a:ext cx="13365816" cy="6567146"/>
            <a:chOff x="-731261" y="-707935"/>
            <a:chExt cx="13365816" cy="6567146"/>
          </a:xfrm>
        </p:grpSpPr>
        <p:pic>
          <p:nvPicPr>
            <p:cNvPr id="179" name="Graphic 178" descr="A collection of circles in various sizes and patterns">
              <a:extLst>
                <a:ext uri="{FF2B5EF4-FFF2-40B4-BE49-F238E27FC236}">
                  <a16:creationId xmlns:a16="http://schemas.microsoft.com/office/drawing/2014/main" id="{C4C0052A-46A6-42BF-B963-8BF984BF357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984150" y="2208806"/>
              <a:ext cx="3650405" cy="3650405"/>
            </a:xfrm>
            <a:prstGeom prst="rect">
              <a:avLst/>
            </a:prstGeom>
          </p:spPr>
        </p:pic>
        <p:pic>
          <p:nvPicPr>
            <p:cNvPr id="171" name="Graphic 170" descr="Assorted circles and squares">
              <a:extLst>
                <a:ext uri="{FF2B5EF4-FFF2-40B4-BE49-F238E27FC236}">
                  <a16:creationId xmlns:a16="http://schemas.microsoft.com/office/drawing/2014/main" id="{CDED1977-80EC-43A6-8042-87541D8FC19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31261" y="-707935"/>
              <a:ext cx="5214196" cy="5214196"/>
            </a:xfrm>
            <a:prstGeom prst="rect">
              <a:avLst/>
            </a:prstGeom>
          </p:spPr>
        </p:pic>
        <p:pic>
          <p:nvPicPr>
            <p:cNvPr id="166" name="Picture 2">
              <a:extLst>
                <a:ext uri="{FF2B5EF4-FFF2-40B4-BE49-F238E27FC236}">
                  <a16:creationId xmlns:a16="http://schemas.microsoft.com/office/drawing/2014/main" id="{DDA2597A-DA21-4BE5-8C6F-DE59B5118760}"/>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8196844" y="1342224"/>
              <a:ext cx="3730287" cy="3937924"/>
            </a:xfrm>
            <a:prstGeom prst="rect">
              <a:avLst/>
            </a:prstGeom>
          </p:spPr>
        </p:pic>
      </p:grpSp>
      <p:sp>
        <p:nvSpPr>
          <p:cNvPr id="58" name="Google Shape;62;p2">
            <a:extLst>
              <a:ext uri="{FF2B5EF4-FFF2-40B4-BE49-F238E27FC236}">
                <a16:creationId xmlns:a16="http://schemas.microsoft.com/office/drawing/2014/main" id="{BDC95D14-4AE7-4813-9F8D-53C9547E03C7}"/>
              </a:ext>
            </a:extLst>
          </p:cNvPr>
          <p:cNvSpPr/>
          <p:nvPr/>
        </p:nvSpPr>
        <p:spPr>
          <a:xfrm>
            <a:off x="3609393" y="942394"/>
            <a:ext cx="5378188" cy="5378188"/>
          </a:xfrm>
          <a:custGeom>
            <a:avLst/>
            <a:gdLst/>
            <a:ahLst/>
            <a:cxnLst/>
            <a:rect l="l" t="t" r="r" b="b"/>
            <a:pathLst>
              <a:path w="82377" h="82377" extrusionOk="0">
                <a:moveTo>
                  <a:pt x="41200" y="0"/>
                </a:moveTo>
                <a:cubicBezTo>
                  <a:pt x="18443" y="0"/>
                  <a:pt x="0" y="18443"/>
                  <a:pt x="0" y="41200"/>
                </a:cubicBezTo>
                <a:cubicBezTo>
                  <a:pt x="0" y="63934"/>
                  <a:pt x="18443" y="82377"/>
                  <a:pt x="41200" y="82377"/>
                </a:cubicBezTo>
                <a:cubicBezTo>
                  <a:pt x="63934" y="82377"/>
                  <a:pt x="82377" y="63934"/>
                  <a:pt x="82377" y="41200"/>
                </a:cubicBezTo>
                <a:cubicBezTo>
                  <a:pt x="82377" y="18443"/>
                  <a:pt x="63934" y="0"/>
                  <a:pt x="41200"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9" name="Google Shape;73;p2">
            <a:extLst>
              <a:ext uri="{FF2B5EF4-FFF2-40B4-BE49-F238E27FC236}">
                <a16:creationId xmlns:a16="http://schemas.microsoft.com/office/drawing/2014/main" id="{F700E198-B9F3-4E68-8C94-C8FB47B324FA}"/>
              </a:ext>
            </a:extLst>
          </p:cNvPr>
          <p:cNvSpPr/>
          <p:nvPr/>
        </p:nvSpPr>
        <p:spPr>
          <a:xfrm>
            <a:off x="3589211" y="922212"/>
            <a:ext cx="5418553" cy="5418553"/>
          </a:xfrm>
          <a:custGeom>
            <a:avLst/>
            <a:gdLst/>
            <a:ahLst/>
            <a:cxnLst/>
            <a:rect l="l" t="t" r="r" b="b"/>
            <a:pathLst>
              <a:path w="82377" h="82377" extrusionOk="0">
                <a:moveTo>
                  <a:pt x="41200" y="0"/>
                </a:moveTo>
                <a:cubicBezTo>
                  <a:pt x="18443" y="0"/>
                  <a:pt x="0" y="18443"/>
                  <a:pt x="0" y="41200"/>
                </a:cubicBezTo>
                <a:cubicBezTo>
                  <a:pt x="0" y="63934"/>
                  <a:pt x="18443" y="82377"/>
                  <a:pt x="41200" y="82377"/>
                </a:cubicBezTo>
                <a:cubicBezTo>
                  <a:pt x="63934" y="82377"/>
                  <a:pt x="82377" y="63934"/>
                  <a:pt x="82377" y="41200"/>
                </a:cubicBezTo>
                <a:cubicBezTo>
                  <a:pt x="82377" y="18443"/>
                  <a:pt x="63934" y="0"/>
                  <a:pt x="41200" y="0"/>
                </a:cubicBezTo>
                <a:close/>
              </a:path>
            </a:pathLst>
          </a:custGeom>
          <a:noFill/>
          <a:ln w="22860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0" name="Google Shape;74;p2">
            <a:extLst>
              <a:ext uri="{FF2B5EF4-FFF2-40B4-BE49-F238E27FC236}">
                <a16:creationId xmlns:a16="http://schemas.microsoft.com/office/drawing/2014/main" id="{A8231E7D-09E3-4E42-9AAE-BAEDEEC79B35}"/>
              </a:ext>
            </a:extLst>
          </p:cNvPr>
          <p:cNvSpPr/>
          <p:nvPr/>
        </p:nvSpPr>
        <p:spPr>
          <a:xfrm>
            <a:off x="3438667" y="771668"/>
            <a:ext cx="5719641" cy="5719641"/>
          </a:xfrm>
          <a:custGeom>
            <a:avLst/>
            <a:gdLst/>
            <a:ahLst/>
            <a:cxnLst/>
            <a:rect l="l" t="t" r="r" b="b"/>
            <a:pathLst>
              <a:path w="82377" h="82377" extrusionOk="0">
                <a:moveTo>
                  <a:pt x="41200" y="0"/>
                </a:moveTo>
                <a:cubicBezTo>
                  <a:pt x="18443" y="0"/>
                  <a:pt x="0" y="18443"/>
                  <a:pt x="0" y="41200"/>
                </a:cubicBezTo>
                <a:cubicBezTo>
                  <a:pt x="0" y="63934"/>
                  <a:pt x="18443" y="82377"/>
                  <a:pt x="41200" y="82377"/>
                </a:cubicBezTo>
                <a:cubicBezTo>
                  <a:pt x="63934" y="82377"/>
                  <a:pt x="82377" y="63934"/>
                  <a:pt x="82377" y="41200"/>
                </a:cubicBezTo>
                <a:cubicBezTo>
                  <a:pt x="82377" y="18443"/>
                  <a:pt x="63934" y="0"/>
                  <a:pt x="41200" y="0"/>
                </a:cubicBezTo>
                <a:close/>
              </a:path>
            </a:pathLst>
          </a:custGeom>
          <a:noFill/>
          <a:ln w="22860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1" name="Google Shape;75;p2">
            <a:extLst>
              <a:ext uri="{FF2B5EF4-FFF2-40B4-BE49-F238E27FC236}">
                <a16:creationId xmlns:a16="http://schemas.microsoft.com/office/drawing/2014/main" id="{C7936CFE-7352-42BC-9570-0E71D4FA5872}"/>
              </a:ext>
            </a:extLst>
          </p:cNvPr>
          <p:cNvSpPr/>
          <p:nvPr/>
        </p:nvSpPr>
        <p:spPr>
          <a:xfrm>
            <a:off x="3532474" y="818726"/>
            <a:ext cx="5532027" cy="5625525"/>
          </a:xfrm>
          <a:custGeom>
            <a:avLst/>
            <a:gdLst/>
            <a:ahLst/>
            <a:cxnLst/>
            <a:rect l="l" t="t" r="r" b="b"/>
            <a:pathLst>
              <a:path w="82377" h="82377" extrusionOk="0">
                <a:moveTo>
                  <a:pt x="41200" y="0"/>
                </a:moveTo>
                <a:cubicBezTo>
                  <a:pt x="18443" y="0"/>
                  <a:pt x="0" y="18443"/>
                  <a:pt x="0" y="41200"/>
                </a:cubicBezTo>
                <a:cubicBezTo>
                  <a:pt x="0" y="63934"/>
                  <a:pt x="18443" y="82377"/>
                  <a:pt x="41200" y="82377"/>
                </a:cubicBezTo>
                <a:cubicBezTo>
                  <a:pt x="63934" y="82377"/>
                  <a:pt x="82377" y="63934"/>
                  <a:pt x="82377" y="41200"/>
                </a:cubicBezTo>
                <a:cubicBezTo>
                  <a:pt x="82377" y="18443"/>
                  <a:pt x="63934" y="0"/>
                  <a:pt x="41200" y="0"/>
                </a:cubicBezTo>
                <a:close/>
              </a:path>
            </a:pathLst>
          </a:custGeom>
          <a:no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2" name="Google Shape;76;p2">
            <a:extLst>
              <a:ext uri="{FF2B5EF4-FFF2-40B4-BE49-F238E27FC236}">
                <a16:creationId xmlns:a16="http://schemas.microsoft.com/office/drawing/2014/main" id="{E1679C6C-EF1F-4D0A-9FBF-994CEDCEA320}"/>
              </a:ext>
            </a:extLst>
          </p:cNvPr>
          <p:cNvSpPr/>
          <p:nvPr/>
        </p:nvSpPr>
        <p:spPr>
          <a:xfrm>
            <a:off x="3813071" y="1146071"/>
            <a:ext cx="4970834" cy="4970834"/>
          </a:xfrm>
          <a:custGeom>
            <a:avLst/>
            <a:gdLst/>
            <a:ahLst/>
            <a:cxnLst/>
            <a:rect l="l" t="t" r="r" b="b"/>
            <a:pathLst>
              <a:path w="82377" h="82377" extrusionOk="0">
                <a:moveTo>
                  <a:pt x="41200" y="0"/>
                </a:moveTo>
                <a:cubicBezTo>
                  <a:pt x="18443" y="0"/>
                  <a:pt x="0" y="18443"/>
                  <a:pt x="0" y="41200"/>
                </a:cubicBezTo>
                <a:cubicBezTo>
                  <a:pt x="0" y="63934"/>
                  <a:pt x="18443" y="82377"/>
                  <a:pt x="41200" y="82377"/>
                </a:cubicBezTo>
                <a:cubicBezTo>
                  <a:pt x="63934" y="82377"/>
                  <a:pt x="82377" y="63934"/>
                  <a:pt x="82377" y="41200"/>
                </a:cubicBezTo>
                <a:cubicBezTo>
                  <a:pt x="82377" y="18443"/>
                  <a:pt x="63934" y="0"/>
                  <a:pt x="41200" y="0"/>
                </a:cubicBezTo>
                <a:close/>
              </a:path>
            </a:pathLst>
          </a:custGeom>
          <a:no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3" name="Google Shape;77;p2">
            <a:extLst>
              <a:ext uri="{FF2B5EF4-FFF2-40B4-BE49-F238E27FC236}">
                <a16:creationId xmlns:a16="http://schemas.microsoft.com/office/drawing/2014/main" id="{EC965756-2EAE-4BB7-B733-065F583C43DE}"/>
              </a:ext>
            </a:extLst>
          </p:cNvPr>
          <p:cNvSpPr/>
          <p:nvPr/>
        </p:nvSpPr>
        <p:spPr>
          <a:xfrm>
            <a:off x="3936842" y="1269843"/>
            <a:ext cx="4723291" cy="4723291"/>
          </a:xfrm>
          <a:custGeom>
            <a:avLst/>
            <a:gdLst/>
            <a:ahLst/>
            <a:cxnLst/>
            <a:rect l="l" t="t" r="r" b="b"/>
            <a:pathLst>
              <a:path w="82377" h="82377" extrusionOk="0">
                <a:moveTo>
                  <a:pt x="41200" y="0"/>
                </a:moveTo>
                <a:cubicBezTo>
                  <a:pt x="18443" y="0"/>
                  <a:pt x="0" y="18443"/>
                  <a:pt x="0" y="41200"/>
                </a:cubicBezTo>
                <a:cubicBezTo>
                  <a:pt x="0" y="63934"/>
                  <a:pt x="18443" y="82377"/>
                  <a:pt x="41200" y="82377"/>
                </a:cubicBezTo>
                <a:cubicBezTo>
                  <a:pt x="63934" y="82377"/>
                  <a:pt x="82377" y="63934"/>
                  <a:pt x="82377" y="41200"/>
                </a:cubicBezTo>
                <a:cubicBezTo>
                  <a:pt x="82377" y="18443"/>
                  <a:pt x="63934" y="0"/>
                  <a:pt x="41200" y="0"/>
                </a:cubicBezTo>
                <a:close/>
              </a:path>
            </a:pathLst>
          </a:custGeom>
          <a:no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4" name="Google Shape;78;p2">
            <a:extLst>
              <a:ext uri="{FF2B5EF4-FFF2-40B4-BE49-F238E27FC236}">
                <a16:creationId xmlns:a16="http://schemas.microsoft.com/office/drawing/2014/main" id="{92A5DD4F-E556-4DBA-A056-112BC7797451}"/>
              </a:ext>
            </a:extLst>
          </p:cNvPr>
          <p:cNvSpPr/>
          <p:nvPr/>
        </p:nvSpPr>
        <p:spPr>
          <a:xfrm>
            <a:off x="4038989" y="1371990"/>
            <a:ext cx="4518996" cy="4518996"/>
          </a:xfrm>
          <a:custGeom>
            <a:avLst/>
            <a:gdLst/>
            <a:ahLst/>
            <a:cxnLst/>
            <a:rect l="l" t="t" r="r" b="b"/>
            <a:pathLst>
              <a:path w="82377" h="82377" extrusionOk="0">
                <a:moveTo>
                  <a:pt x="41200" y="0"/>
                </a:moveTo>
                <a:cubicBezTo>
                  <a:pt x="18443" y="0"/>
                  <a:pt x="0" y="18443"/>
                  <a:pt x="0" y="41200"/>
                </a:cubicBezTo>
                <a:cubicBezTo>
                  <a:pt x="0" y="63934"/>
                  <a:pt x="18443" y="82377"/>
                  <a:pt x="41200" y="82377"/>
                </a:cubicBezTo>
                <a:cubicBezTo>
                  <a:pt x="63934" y="82377"/>
                  <a:pt x="82377" y="63934"/>
                  <a:pt x="82377" y="41200"/>
                </a:cubicBezTo>
                <a:cubicBezTo>
                  <a:pt x="82377" y="18443"/>
                  <a:pt x="63934" y="0"/>
                  <a:pt x="41200" y="0"/>
                </a:cubicBezTo>
                <a:close/>
              </a:path>
            </a:pathLst>
          </a:custGeom>
          <a:solidFill>
            <a:srgbClr val="FBBE18">
              <a:alpha val="63840"/>
            </a:srgbClr>
          </a:solidFill>
          <a:ln>
            <a:noFill/>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6" name="Google Shape;110;p2">
            <a:extLst>
              <a:ext uri="{FF2B5EF4-FFF2-40B4-BE49-F238E27FC236}">
                <a16:creationId xmlns:a16="http://schemas.microsoft.com/office/drawing/2014/main" id="{71DF5CA5-59BD-4C58-9FB1-2260282B2618}"/>
              </a:ext>
            </a:extLst>
          </p:cNvPr>
          <p:cNvSpPr/>
          <p:nvPr/>
        </p:nvSpPr>
        <p:spPr>
          <a:xfrm>
            <a:off x="8334678" y="1764068"/>
            <a:ext cx="385800" cy="380700"/>
          </a:xfrm>
          <a:prstGeom prst="ellipse">
            <a:avLst/>
          </a:prstGeom>
          <a:solidFill>
            <a:schemeClr val="lt1"/>
          </a:solidFill>
          <a:ln>
            <a:noFill/>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7" name="Google Shape;111;p2">
            <a:extLst>
              <a:ext uri="{FF2B5EF4-FFF2-40B4-BE49-F238E27FC236}">
                <a16:creationId xmlns:a16="http://schemas.microsoft.com/office/drawing/2014/main" id="{B7DB5235-0AEE-444E-A03E-0975B98B3BBD}"/>
              </a:ext>
            </a:extLst>
          </p:cNvPr>
          <p:cNvSpPr/>
          <p:nvPr/>
        </p:nvSpPr>
        <p:spPr>
          <a:xfrm>
            <a:off x="8188267" y="1605239"/>
            <a:ext cx="225300" cy="222300"/>
          </a:xfrm>
          <a:prstGeom prst="ellipse">
            <a:avLst/>
          </a:prstGeom>
          <a:solidFill>
            <a:srgbClr val="FFFFFF">
              <a:alpha val="66070"/>
            </a:srgbClr>
          </a:solidFill>
          <a:ln>
            <a:noFill/>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9" name="Google Shape;153;p2">
            <a:extLst>
              <a:ext uri="{FF2B5EF4-FFF2-40B4-BE49-F238E27FC236}">
                <a16:creationId xmlns:a16="http://schemas.microsoft.com/office/drawing/2014/main" id="{B4B06F6B-4133-4808-A108-AF618DA1D320}"/>
              </a:ext>
            </a:extLst>
          </p:cNvPr>
          <p:cNvSpPr/>
          <p:nvPr/>
        </p:nvSpPr>
        <p:spPr>
          <a:xfrm>
            <a:off x="4991042" y="1342224"/>
            <a:ext cx="323700" cy="320100"/>
          </a:xfrm>
          <a:prstGeom prst="ellipse">
            <a:avLst/>
          </a:prstGeom>
          <a:solidFill>
            <a:schemeClr val="accent4"/>
          </a:solidFill>
          <a:ln>
            <a:noFill/>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0" name="Google Shape;154;p2">
            <a:extLst>
              <a:ext uri="{FF2B5EF4-FFF2-40B4-BE49-F238E27FC236}">
                <a16:creationId xmlns:a16="http://schemas.microsoft.com/office/drawing/2014/main" id="{51E5C2D1-9E0E-4122-BDE2-5F7BE337933F}"/>
              </a:ext>
            </a:extLst>
          </p:cNvPr>
          <p:cNvSpPr/>
          <p:nvPr/>
        </p:nvSpPr>
        <p:spPr>
          <a:xfrm>
            <a:off x="5282405" y="1205248"/>
            <a:ext cx="323700" cy="320100"/>
          </a:xfrm>
          <a:prstGeom prst="ellipse">
            <a:avLst/>
          </a:prstGeom>
          <a:solidFill>
            <a:schemeClr val="accent4">
              <a:alpha val="68750"/>
            </a:schemeClr>
          </a:solidFill>
          <a:ln>
            <a:noFill/>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1" name="Google Shape;155;p2">
            <a:extLst>
              <a:ext uri="{FF2B5EF4-FFF2-40B4-BE49-F238E27FC236}">
                <a16:creationId xmlns:a16="http://schemas.microsoft.com/office/drawing/2014/main" id="{8F8E965F-CAF0-4197-98E8-DEAF8BE80013}"/>
              </a:ext>
            </a:extLst>
          </p:cNvPr>
          <p:cNvSpPr/>
          <p:nvPr/>
        </p:nvSpPr>
        <p:spPr>
          <a:xfrm>
            <a:off x="5591234" y="1108118"/>
            <a:ext cx="323700" cy="320100"/>
          </a:xfrm>
          <a:prstGeom prst="ellipse">
            <a:avLst/>
          </a:prstGeom>
          <a:solidFill>
            <a:schemeClr val="accent4">
              <a:alpha val="42410"/>
            </a:schemeClr>
          </a:solidFill>
          <a:ln>
            <a:noFill/>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5" name="Google Shape;159;p2">
            <a:extLst>
              <a:ext uri="{FF2B5EF4-FFF2-40B4-BE49-F238E27FC236}">
                <a16:creationId xmlns:a16="http://schemas.microsoft.com/office/drawing/2014/main" id="{099CE12F-AD81-437B-91BB-D0D19F68CD94}"/>
              </a:ext>
            </a:extLst>
          </p:cNvPr>
          <p:cNvSpPr/>
          <p:nvPr/>
        </p:nvSpPr>
        <p:spPr>
          <a:xfrm rot="8113155">
            <a:off x="8454652" y="4171869"/>
            <a:ext cx="332625" cy="329018"/>
          </a:xfrm>
          <a:prstGeom prst="ellipse">
            <a:avLst/>
          </a:prstGeom>
          <a:solidFill>
            <a:schemeClr val="accent4"/>
          </a:solidFill>
          <a:ln>
            <a:noFill/>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6" name="Google Shape;160;p2">
            <a:extLst>
              <a:ext uri="{FF2B5EF4-FFF2-40B4-BE49-F238E27FC236}">
                <a16:creationId xmlns:a16="http://schemas.microsoft.com/office/drawing/2014/main" id="{EA0D14BB-72F7-48A7-8DF6-A45CBEC1779E}"/>
              </a:ext>
            </a:extLst>
          </p:cNvPr>
          <p:cNvSpPr/>
          <p:nvPr/>
        </p:nvSpPr>
        <p:spPr>
          <a:xfrm rot="8113155">
            <a:off x="8341439" y="4482970"/>
            <a:ext cx="332625" cy="329018"/>
          </a:xfrm>
          <a:prstGeom prst="ellipse">
            <a:avLst/>
          </a:prstGeom>
          <a:solidFill>
            <a:schemeClr val="accent4">
              <a:alpha val="68750"/>
            </a:schemeClr>
          </a:solidFill>
          <a:ln>
            <a:noFill/>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7" name="Google Shape;161;p2">
            <a:extLst>
              <a:ext uri="{FF2B5EF4-FFF2-40B4-BE49-F238E27FC236}">
                <a16:creationId xmlns:a16="http://schemas.microsoft.com/office/drawing/2014/main" id="{E97ABE5E-458C-4A94-A4CA-DEC861FD2626}"/>
              </a:ext>
            </a:extLst>
          </p:cNvPr>
          <p:cNvSpPr/>
          <p:nvPr/>
        </p:nvSpPr>
        <p:spPr>
          <a:xfrm rot="8113155">
            <a:off x="8186606" y="4777670"/>
            <a:ext cx="332625" cy="329018"/>
          </a:xfrm>
          <a:prstGeom prst="ellipse">
            <a:avLst/>
          </a:prstGeom>
          <a:solidFill>
            <a:schemeClr val="accent4">
              <a:alpha val="42410"/>
            </a:schemeClr>
          </a:solidFill>
          <a:ln>
            <a:noFill/>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27" name="Picture 6">
            <a:extLst>
              <a:ext uri="{FF2B5EF4-FFF2-40B4-BE49-F238E27FC236}">
                <a16:creationId xmlns:a16="http://schemas.microsoft.com/office/drawing/2014/main" id="{B234DD8F-DBAB-43FD-9781-D966F4BC8F4C}"/>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314419" y="2564904"/>
            <a:ext cx="4286580" cy="4286580"/>
          </a:xfrm>
          <a:prstGeom prst="rect">
            <a:avLst/>
          </a:prstGeom>
        </p:spPr>
      </p:pic>
      <p:pic>
        <p:nvPicPr>
          <p:cNvPr id="4" name="Picture 3">
            <a:extLst>
              <a:ext uri="{FF2B5EF4-FFF2-40B4-BE49-F238E27FC236}">
                <a16:creationId xmlns:a16="http://schemas.microsoft.com/office/drawing/2014/main" id="{9CBD615B-296D-3490-12FD-CCC8F736CA26}"/>
              </a:ext>
            </a:extLst>
          </p:cNvPr>
          <p:cNvPicPr>
            <a:picLocks noChangeAspect="1"/>
          </p:cNvPicPr>
          <p:nvPr/>
        </p:nvPicPr>
        <p:blipFill>
          <a:blip r:embed="rId11"/>
          <a:stretch>
            <a:fillRect/>
          </a:stretch>
        </p:blipFill>
        <p:spPr>
          <a:xfrm>
            <a:off x="4219302" y="1860047"/>
            <a:ext cx="4389500" cy="3694496"/>
          </a:xfrm>
          <a:prstGeom prst="rect">
            <a:avLst/>
          </a:prstGeom>
        </p:spPr>
      </p:pic>
    </p:spTree>
    <p:extLst>
      <p:ext uri="{BB962C8B-B14F-4D97-AF65-F5344CB8AC3E}">
        <p14:creationId xmlns:p14="http://schemas.microsoft.com/office/powerpoint/2010/main" val="220373742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pic>
        <p:nvPicPr>
          <p:cNvPr id="5" name="图片 7">
            <a:extLst>
              <a:ext uri="{FF2B5EF4-FFF2-40B4-BE49-F238E27FC236}">
                <a16:creationId xmlns:a16="http://schemas.microsoft.com/office/drawing/2014/main" id="{D994D309-C6E9-41B1-BC53-C5C54E3EA6D5}"/>
              </a:ext>
            </a:extLst>
          </p:cNvPr>
          <p:cNvPicPr>
            <a:picLocks noChangeAspect="1"/>
          </p:cNvPicPr>
          <p:nvPr/>
        </p:nvPicPr>
        <p:blipFill rotWithShape="1">
          <a:blip r:embed="rId3">
            <a:extLst>
              <a:ext uri="{28A0092B-C50C-407E-A947-70E740481C1C}">
                <a14:useLocalDpi xmlns:a14="http://schemas.microsoft.com/office/drawing/2010/main" val="0"/>
              </a:ext>
            </a:extLst>
          </a:blip>
          <a:srcRect t="20443" b="30723"/>
          <a:stretch/>
        </p:blipFill>
        <p:spPr>
          <a:xfrm>
            <a:off x="593643" y="0"/>
            <a:ext cx="11568608" cy="6597351"/>
          </a:xfrm>
          <a:prstGeom prst="rect">
            <a:avLst/>
          </a:prstGeom>
        </p:spPr>
      </p:pic>
      <p:sp>
        <p:nvSpPr>
          <p:cNvPr id="3" name="Text Box 6">
            <a:extLst>
              <a:ext uri="{FF2B5EF4-FFF2-40B4-BE49-F238E27FC236}">
                <a16:creationId xmlns:a16="http://schemas.microsoft.com/office/drawing/2014/main" id="{FD5C56D9-6E2E-459A-B401-CE590AA2DAD5}"/>
              </a:ext>
            </a:extLst>
          </p:cNvPr>
          <p:cNvSpPr txBox="1">
            <a:spLocks noChangeArrowheads="1"/>
          </p:cNvSpPr>
          <p:nvPr/>
        </p:nvSpPr>
        <p:spPr bwMode="auto">
          <a:xfrm>
            <a:off x="2415209" y="2207976"/>
            <a:ext cx="7885450" cy="1938992"/>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en-US" sz="4000" b="1" i="0" u="none" strike="noStrike" kern="1200" cap="none" spc="0" normalizeH="0" baseline="0" noProof="0" dirty="0" err="1">
                <a:ln>
                  <a:noFill/>
                </a:ln>
                <a:solidFill>
                  <a:srgbClr val="FF0000"/>
                </a:solidFill>
                <a:effectLst/>
                <a:uLnTx/>
                <a:uFillTx/>
                <a:latin typeface="Arial" panose="020B0604020202020204" pitchFamily="34" charset="0"/>
                <a:ea typeface="+mn-ea"/>
                <a:cs typeface="Arial" panose="020B0604020202020204" pitchFamily="34" charset="0"/>
              </a:rPr>
              <a:t>Các</a:t>
            </a:r>
            <a:r>
              <a:rPr kumimoji="0" lang="en-US" altLang="en-US" sz="4000" b="1" i="0" u="none" strike="noStrike" kern="1200" cap="none" spc="0" normalizeH="0" noProof="0" dirty="0">
                <a:ln>
                  <a:noFill/>
                </a:ln>
                <a:solidFill>
                  <a:srgbClr val="FF0000"/>
                </a:solidFill>
                <a:effectLst/>
                <a:uLnTx/>
                <a:uFillTx/>
                <a:latin typeface="Arial" panose="020B0604020202020204" pitchFamily="34" charset="0"/>
                <a:ea typeface="+mn-ea"/>
                <a:cs typeface="Arial" panose="020B0604020202020204" pitchFamily="34" charset="0"/>
              </a:rPr>
              <a:t> </a:t>
            </a:r>
            <a:r>
              <a:rPr kumimoji="0" lang="en-US" altLang="en-US" sz="4000" b="1" i="0" u="none" strike="noStrike" kern="1200" cap="none" spc="0" normalizeH="0" noProof="0" dirty="0" err="1">
                <a:ln>
                  <a:noFill/>
                </a:ln>
                <a:solidFill>
                  <a:srgbClr val="FF0000"/>
                </a:solidFill>
                <a:effectLst/>
                <a:uLnTx/>
                <a:uFillTx/>
                <a:latin typeface="Arial" panose="020B0604020202020204" pitchFamily="34" charset="0"/>
                <a:ea typeface="+mn-ea"/>
                <a:cs typeface="Arial" panose="020B0604020202020204" pitchFamily="34" charset="0"/>
              </a:rPr>
              <a:t>bạn</a:t>
            </a:r>
            <a:r>
              <a:rPr kumimoji="0" lang="en-US" altLang="en-US" sz="4000" b="1" i="0" u="none" strike="noStrike" kern="1200" cap="none" spc="0" normalizeH="0" noProof="0" dirty="0">
                <a:ln>
                  <a:noFill/>
                </a:ln>
                <a:solidFill>
                  <a:srgbClr val="FF0000"/>
                </a:solidFill>
                <a:effectLst/>
                <a:uLnTx/>
                <a:uFillTx/>
                <a:latin typeface="Arial" panose="020B0604020202020204" pitchFamily="34" charset="0"/>
                <a:ea typeface="+mn-ea"/>
                <a:cs typeface="Arial" panose="020B0604020202020204" pitchFamily="34" charset="0"/>
              </a:rPr>
              <a:t> </a:t>
            </a:r>
            <a:r>
              <a:rPr kumimoji="0" lang="en-US" altLang="en-US" sz="4000" b="1" i="0" u="none" strike="noStrike" kern="1200" cap="none" spc="0" normalizeH="0" noProof="0" dirty="0" err="1">
                <a:ln>
                  <a:noFill/>
                </a:ln>
                <a:solidFill>
                  <a:srgbClr val="FF0000"/>
                </a:solidFill>
                <a:effectLst/>
                <a:uLnTx/>
                <a:uFillTx/>
                <a:latin typeface="Arial" panose="020B0604020202020204" pitchFamily="34" charset="0"/>
                <a:ea typeface="+mn-ea"/>
                <a:cs typeface="Arial" panose="020B0604020202020204" pitchFamily="34" charset="0"/>
              </a:rPr>
              <a:t>khối</a:t>
            </a:r>
            <a:r>
              <a:rPr kumimoji="0" lang="en-US" altLang="en-US" sz="4000" b="1" i="0" u="none" strike="noStrike" kern="1200" cap="none" spc="0" normalizeH="0" noProof="0" dirty="0">
                <a:ln>
                  <a:noFill/>
                </a:ln>
                <a:solidFill>
                  <a:srgbClr val="FF0000"/>
                </a:solidFill>
                <a:effectLst/>
                <a:uLnTx/>
                <a:uFillTx/>
                <a:latin typeface="Arial" panose="020B0604020202020204" pitchFamily="34" charset="0"/>
                <a:ea typeface="+mn-ea"/>
                <a:cs typeface="Arial" panose="020B0604020202020204" pitchFamily="34" charset="0"/>
              </a:rPr>
              <a:t> </a:t>
            </a:r>
            <a:r>
              <a:rPr kumimoji="0" lang="en-US" altLang="en-US" sz="4000" b="1" i="0" u="none" strike="noStrike" kern="1200" cap="none" spc="0" normalizeH="0" noProof="0" dirty="0" err="1">
                <a:ln>
                  <a:noFill/>
                </a:ln>
                <a:solidFill>
                  <a:srgbClr val="FF0000"/>
                </a:solidFill>
                <a:effectLst/>
                <a:uLnTx/>
                <a:uFillTx/>
                <a:latin typeface="Arial" panose="020B0604020202020204" pitchFamily="34" charset="0"/>
                <a:ea typeface="+mn-ea"/>
                <a:cs typeface="Arial" panose="020B0604020202020204" pitchFamily="34" charset="0"/>
              </a:rPr>
              <a:t>Bốn</a:t>
            </a:r>
            <a:r>
              <a:rPr kumimoji="0" lang="en-US" altLang="en-US" sz="4000" b="1" i="0" u="none" strike="noStrike" kern="1200" cap="none" spc="0" normalizeH="0" noProof="0" dirty="0">
                <a:ln>
                  <a:noFill/>
                </a:ln>
                <a:solidFill>
                  <a:srgbClr val="FF0000"/>
                </a:solidFill>
                <a:effectLst/>
                <a:uLnTx/>
                <a:uFillTx/>
                <a:latin typeface="Arial" panose="020B0604020202020204" pitchFamily="34" charset="0"/>
                <a:ea typeface="+mn-ea"/>
                <a:cs typeface="Arial" panose="020B0604020202020204" pitchFamily="34" charset="0"/>
              </a:rPr>
              <a:t> </a:t>
            </a:r>
            <a:r>
              <a:rPr kumimoji="0" lang="en-US" altLang="en-US" sz="4000" b="1" i="0" u="none" strike="noStrike" kern="1200" cap="none" spc="0" normalizeH="0" noProof="0" dirty="0" err="1">
                <a:ln>
                  <a:noFill/>
                </a:ln>
                <a:solidFill>
                  <a:srgbClr val="FF0000"/>
                </a:solidFill>
                <a:effectLst/>
                <a:uLnTx/>
                <a:uFillTx/>
                <a:latin typeface="Arial" panose="020B0604020202020204" pitchFamily="34" charset="0"/>
                <a:ea typeface="+mn-ea"/>
                <a:cs typeface="Arial" panose="020B0604020202020204" pitchFamily="34" charset="0"/>
              </a:rPr>
              <a:t>đang</a:t>
            </a:r>
            <a:r>
              <a:rPr kumimoji="0" lang="en-US" altLang="en-US" sz="4000" b="1" i="0" u="none" strike="noStrike" kern="1200" cap="none" spc="0" normalizeH="0" noProof="0" dirty="0">
                <a:ln>
                  <a:noFill/>
                </a:ln>
                <a:solidFill>
                  <a:srgbClr val="FF0000"/>
                </a:solidFill>
                <a:effectLst/>
                <a:uLnTx/>
                <a:uFillTx/>
                <a:latin typeface="Arial" panose="020B0604020202020204" pitchFamily="34" charset="0"/>
                <a:ea typeface="+mn-ea"/>
                <a:cs typeface="Arial" panose="020B0604020202020204" pitchFamily="34" charset="0"/>
              </a:rPr>
              <a:t> </a:t>
            </a:r>
            <a:r>
              <a:rPr kumimoji="0" lang="en-US" altLang="en-US" sz="4000" b="1" i="0" u="none" strike="noStrike" kern="1200" cap="none" spc="0" normalizeH="0" noProof="0" dirty="0" err="1">
                <a:ln>
                  <a:noFill/>
                </a:ln>
                <a:solidFill>
                  <a:srgbClr val="FF0000"/>
                </a:solidFill>
                <a:effectLst/>
                <a:uLnTx/>
                <a:uFillTx/>
                <a:latin typeface="Arial" panose="020B0604020202020204" pitchFamily="34" charset="0"/>
                <a:ea typeface="+mn-ea"/>
                <a:cs typeface="Arial" panose="020B0604020202020204" pitchFamily="34" charset="0"/>
              </a:rPr>
              <a:t>chuẩn</a:t>
            </a:r>
            <a:r>
              <a:rPr kumimoji="0" lang="en-US" altLang="en-US" sz="4000" b="1" i="0" u="none" strike="noStrike" kern="1200" cap="none" spc="0" normalizeH="0" noProof="0" dirty="0">
                <a:ln>
                  <a:noFill/>
                </a:ln>
                <a:solidFill>
                  <a:srgbClr val="FF0000"/>
                </a:solidFill>
                <a:effectLst/>
                <a:uLnTx/>
                <a:uFillTx/>
                <a:latin typeface="Arial" panose="020B0604020202020204" pitchFamily="34" charset="0"/>
                <a:ea typeface="+mn-ea"/>
                <a:cs typeface="Arial" panose="020B0604020202020204" pitchFamily="34" charset="0"/>
              </a:rPr>
              <a:t> </a:t>
            </a:r>
            <a:r>
              <a:rPr kumimoji="0" lang="en-US" altLang="en-US" sz="4000" b="1" i="0" u="none" strike="noStrike" kern="1200" cap="none" spc="0" normalizeH="0" noProof="0" dirty="0" err="1">
                <a:ln>
                  <a:noFill/>
                </a:ln>
                <a:solidFill>
                  <a:srgbClr val="FF0000"/>
                </a:solidFill>
                <a:effectLst/>
                <a:uLnTx/>
                <a:uFillTx/>
                <a:latin typeface="Arial" panose="020B0604020202020204" pitchFamily="34" charset="0"/>
                <a:ea typeface="+mn-ea"/>
                <a:cs typeface="Arial" panose="020B0604020202020204" pitchFamily="34" charset="0"/>
              </a:rPr>
              <a:t>bị</a:t>
            </a:r>
            <a:r>
              <a:rPr kumimoji="0" lang="en-US" altLang="en-US" sz="4000" b="1" i="0" u="none" strike="noStrike" kern="1200" cap="none" spc="0" normalizeH="0" noProof="0" dirty="0">
                <a:ln>
                  <a:noFill/>
                </a:ln>
                <a:solidFill>
                  <a:srgbClr val="FF0000"/>
                </a:solidFill>
                <a:effectLst/>
                <a:uLnTx/>
                <a:uFillTx/>
                <a:latin typeface="Arial" panose="020B0604020202020204" pitchFamily="34" charset="0"/>
                <a:ea typeface="+mn-ea"/>
                <a:cs typeface="Arial" panose="020B0604020202020204" pitchFamily="34" charset="0"/>
              </a:rPr>
              <a:t> </a:t>
            </a:r>
            <a:r>
              <a:rPr kumimoji="0" lang="en-US" altLang="en-US" sz="4000" b="1" i="0" u="none" strike="noStrike" kern="1200" cap="none" spc="0" normalizeH="0" noProof="0" dirty="0" err="1">
                <a:ln>
                  <a:noFill/>
                </a:ln>
                <a:solidFill>
                  <a:srgbClr val="FF0000"/>
                </a:solidFill>
                <a:effectLst/>
                <a:uLnTx/>
                <a:uFillTx/>
                <a:latin typeface="Arial" panose="020B0604020202020204" pitchFamily="34" charset="0"/>
                <a:ea typeface="+mn-ea"/>
                <a:cs typeface="Arial" panose="020B0604020202020204" pitchFamily="34" charset="0"/>
              </a:rPr>
              <a:t>cho</a:t>
            </a:r>
            <a:r>
              <a:rPr kumimoji="0" lang="en-US" altLang="en-US" sz="4000" b="1" i="0" u="none" strike="noStrike" kern="1200" cap="none" spc="0" normalizeH="0" noProof="0" dirty="0">
                <a:ln>
                  <a:noFill/>
                </a:ln>
                <a:solidFill>
                  <a:srgbClr val="FF0000"/>
                </a:solidFill>
                <a:effectLst/>
                <a:uLnTx/>
                <a:uFillTx/>
                <a:latin typeface="Arial" panose="020B0604020202020204" pitchFamily="34" charset="0"/>
                <a:ea typeface="+mn-ea"/>
                <a:cs typeface="Arial" panose="020B0604020202020204" pitchFamily="34" charset="0"/>
              </a:rPr>
              <a:t> </a:t>
            </a:r>
            <a:r>
              <a:rPr kumimoji="0" lang="en-US" altLang="en-US" sz="4000" b="1" i="0" u="none" strike="noStrike" kern="1200" cap="none" spc="0" normalizeH="0" noProof="0" dirty="0" err="1">
                <a:ln>
                  <a:noFill/>
                </a:ln>
                <a:solidFill>
                  <a:srgbClr val="FF0000"/>
                </a:solidFill>
                <a:effectLst/>
                <a:uLnTx/>
                <a:uFillTx/>
                <a:latin typeface="Arial" panose="020B0604020202020204" pitchFamily="34" charset="0"/>
                <a:ea typeface="+mn-ea"/>
                <a:cs typeface="Arial" panose="020B0604020202020204" pitchFamily="34" charset="0"/>
              </a:rPr>
              <a:t>buổi</a:t>
            </a:r>
            <a:r>
              <a:rPr kumimoji="0" lang="en-US" altLang="en-US" sz="4000" b="1" i="0" u="none" strike="noStrike" kern="1200" cap="none" spc="0" normalizeH="0" noProof="0" dirty="0">
                <a:ln>
                  <a:noFill/>
                </a:ln>
                <a:solidFill>
                  <a:srgbClr val="FF0000"/>
                </a:solidFill>
                <a:effectLst/>
                <a:uLnTx/>
                <a:uFillTx/>
                <a:latin typeface="Arial" panose="020B0604020202020204" pitchFamily="34" charset="0"/>
                <a:ea typeface="+mn-ea"/>
                <a:cs typeface="Arial" panose="020B0604020202020204" pitchFamily="34" charset="0"/>
              </a:rPr>
              <a:t> </a:t>
            </a:r>
            <a:r>
              <a:rPr kumimoji="0" lang="en-US" altLang="en-US" sz="4000" b="1" i="0" u="none" strike="noStrike" kern="1200" cap="none" spc="0" normalizeH="0" noProof="0" dirty="0" err="1">
                <a:ln>
                  <a:noFill/>
                </a:ln>
                <a:solidFill>
                  <a:srgbClr val="FF0000"/>
                </a:solidFill>
                <a:effectLst/>
                <a:uLnTx/>
                <a:uFillTx/>
                <a:latin typeface="Arial" panose="020B0604020202020204" pitchFamily="34" charset="0"/>
                <a:ea typeface="+mn-ea"/>
                <a:cs typeface="Arial" panose="020B0604020202020204" pitchFamily="34" charset="0"/>
              </a:rPr>
              <a:t>Hội</a:t>
            </a:r>
            <a:r>
              <a:rPr kumimoji="0" lang="en-US" altLang="en-US" sz="4000" b="1" i="0" u="none" strike="noStrike" kern="1200" cap="none" spc="0" normalizeH="0" noProof="0" dirty="0">
                <a:ln>
                  <a:noFill/>
                </a:ln>
                <a:solidFill>
                  <a:srgbClr val="FF0000"/>
                </a:solidFill>
                <a:effectLst/>
                <a:uLnTx/>
                <a:uFillTx/>
                <a:latin typeface="Arial" panose="020B0604020202020204" pitchFamily="34" charset="0"/>
                <a:ea typeface="+mn-ea"/>
                <a:cs typeface="Arial" panose="020B0604020202020204" pitchFamily="34" charset="0"/>
              </a:rPr>
              <a:t> </a:t>
            </a:r>
            <a:r>
              <a:rPr kumimoji="0" lang="en-US" altLang="en-US" sz="4000" b="1" i="0" u="none" strike="noStrike" kern="1200" cap="none" spc="0" normalizeH="0" noProof="0" dirty="0" err="1">
                <a:ln>
                  <a:noFill/>
                </a:ln>
                <a:solidFill>
                  <a:srgbClr val="FF0000"/>
                </a:solidFill>
                <a:effectLst/>
                <a:uLnTx/>
                <a:uFillTx/>
                <a:latin typeface="Arial" panose="020B0604020202020204" pitchFamily="34" charset="0"/>
                <a:ea typeface="+mn-ea"/>
                <a:cs typeface="Arial" panose="020B0604020202020204" pitchFamily="34" charset="0"/>
              </a:rPr>
              <a:t>trại</a:t>
            </a:r>
            <a:r>
              <a:rPr kumimoji="0" lang="en-US" altLang="en-US" sz="4000" b="1" i="0" u="none" strike="noStrike" kern="1200" cap="none" spc="0" normalizeH="0" noProof="0" dirty="0">
                <a:ln>
                  <a:noFill/>
                </a:ln>
                <a:solidFill>
                  <a:srgbClr val="FF0000"/>
                </a:solidFill>
                <a:effectLst/>
                <a:uLnTx/>
                <a:uFillTx/>
                <a:latin typeface="Arial" panose="020B0604020202020204" pitchFamily="34" charset="0"/>
                <a:ea typeface="+mn-ea"/>
                <a:cs typeface="Arial" panose="020B0604020202020204" pitchFamily="34" charset="0"/>
              </a:rPr>
              <a:t> </a:t>
            </a:r>
            <a:r>
              <a:rPr kumimoji="0" lang="en-US" altLang="en-US" sz="4000" b="1" i="0" u="none" strike="noStrike" kern="1200" cap="none" spc="0" normalizeH="0" noProof="0" dirty="0" err="1">
                <a:ln>
                  <a:noFill/>
                </a:ln>
                <a:solidFill>
                  <a:srgbClr val="FF0000"/>
                </a:solidFill>
                <a:effectLst/>
                <a:uLnTx/>
                <a:uFillTx/>
                <a:latin typeface="Arial" panose="020B0604020202020204" pitchFamily="34" charset="0"/>
                <a:ea typeface="+mn-ea"/>
                <a:cs typeface="Arial" panose="020B0604020202020204" pitchFamily="34" charset="0"/>
              </a:rPr>
              <a:t>mùa</a:t>
            </a:r>
            <a:r>
              <a:rPr kumimoji="0" lang="en-US" altLang="en-US" sz="4000" b="1" i="0" u="none" strike="noStrike" kern="1200" cap="none" spc="0" normalizeH="0" noProof="0" dirty="0">
                <a:ln>
                  <a:noFill/>
                </a:ln>
                <a:solidFill>
                  <a:srgbClr val="FF0000"/>
                </a:solidFill>
                <a:effectLst/>
                <a:uLnTx/>
                <a:uFillTx/>
                <a:latin typeface="Arial" panose="020B0604020202020204" pitchFamily="34" charset="0"/>
                <a:ea typeface="+mn-ea"/>
                <a:cs typeface="Arial" panose="020B0604020202020204" pitchFamily="34" charset="0"/>
              </a:rPr>
              <a:t> Thu </a:t>
            </a:r>
            <a:r>
              <a:rPr kumimoji="0" lang="en-US" altLang="en-US" sz="4000" b="1" i="0" u="none" strike="noStrike" kern="1200" cap="none" spc="0" normalizeH="0" noProof="0" dirty="0" err="1">
                <a:ln>
                  <a:noFill/>
                </a:ln>
                <a:solidFill>
                  <a:srgbClr val="FF0000"/>
                </a:solidFill>
                <a:effectLst/>
                <a:uLnTx/>
                <a:uFillTx/>
                <a:latin typeface="Arial" panose="020B0604020202020204" pitchFamily="34" charset="0"/>
                <a:ea typeface="+mn-ea"/>
                <a:cs typeface="Arial" panose="020B0604020202020204" pitchFamily="34" charset="0"/>
              </a:rPr>
              <a:t>của</a:t>
            </a:r>
            <a:r>
              <a:rPr kumimoji="0" lang="en-US" altLang="en-US" sz="4000" b="1" i="0" u="none" strike="noStrike" kern="1200" cap="none" spc="0" normalizeH="0" noProof="0" dirty="0">
                <a:ln>
                  <a:noFill/>
                </a:ln>
                <a:solidFill>
                  <a:srgbClr val="FF0000"/>
                </a:solidFill>
                <a:effectLst/>
                <a:uLnTx/>
                <a:uFillTx/>
                <a:latin typeface="Arial" panose="020B0604020202020204" pitchFamily="34" charset="0"/>
                <a:ea typeface="+mn-ea"/>
                <a:cs typeface="Arial" panose="020B0604020202020204" pitchFamily="34" charset="0"/>
              </a:rPr>
              <a:t> </a:t>
            </a:r>
            <a:r>
              <a:rPr kumimoji="0" lang="en-US" altLang="en-US" sz="4000" b="1" i="0" u="none" strike="noStrike" kern="1200" cap="none" spc="0" normalizeH="0" noProof="0" dirty="0" err="1">
                <a:ln>
                  <a:noFill/>
                </a:ln>
                <a:solidFill>
                  <a:srgbClr val="FF0000"/>
                </a:solidFill>
                <a:effectLst/>
                <a:uLnTx/>
                <a:uFillTx/>
                <a:latin typeface="Arial" panose="020B0604020202020204" pitchFamily="34" charset="0"/>
                <a:ea typeface="+mn-ea"/>
                <a:cs typeface="Arial" panose="020B0604020202020204" pitchFamily="34" charset="0"/>
              </a:rPr>
              <a:t>trường</a:t>
            </a:r>
            <a:endParaRPr kumimoji="0" lang="en-US" altLang="en-US" sz="4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6" name="Picture 5" descr="Cartoon kids in uniform and a tent&#10;&#10;Description automatically generated">
            <a:extLst>
              <a:ext uri="{FF2B5EF4-FFF2-40B4-BE49-F238E27FC236}">
                <a16:creationId xmlns:a16="http://schemas.microsoft.com/office/drawing/2014/main" id="{DFA53A7F-26B1-1B20-F9BA-684B65F9E8A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5759" y="3756990"/>
            <a:ext cx="3522187" cy="2898919"/>
          </a:xfrm>
          <a:prstGeom prst="rect">
            <a:avLst/>
          </a:prstGeom>
        </p:spPr>
      </p:pic>
    </p:spTree>
    <p:extLst>
      <p:ext uri="{BB962C8B-B14F-4D97-AF65-F5344CB8AC3E}">
        <p14:creationId xmlns:p14="http://schemas.microsoft.com/office/powerpoint/2010/main" val="340839417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9"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1000" fill="hold"/>
                                        <p:tgtEl>
                                          <p:spTgt spid="3"/>
                                        </p:tgtEl>
                                        <p:attrNameLst>
                                          <p:attrName>ppt_x</p:attrName>
                                        </p:attrNameLst>
                                      </p:cBhvr>
                                      <p:tavLst>
                                        <p:tav tm="0">
                                          <p:val>
                                            <p:strVal val="#ppt_x-.2"/>
                                          </p:val>
                                        </p:tav>
                                        <p:tav tm="100000">
                                          <p:val>
                                            <p:strVal val="#ppt_x"/>
                                          </p:val>
                                        </p:tav>
                                      </p:tavLst>
                                    </p:anim>
                                    <p:anim calcmode="lin" valueType="num">
                                      <p:cBhvr>
                                        <p:cTn id="14" dur="1000" fill="hold"/>
                                        <p:tgtEl>
                                          <p:spTgt spid="3"/>
                                        </p:tgtEl>
                                        <p:attrNameLst>
                                          <p:attrName>ppt_y</p:attrName>
                                        </p:attrNameLst>
                                      </p:cBhvr>
                                      <p:tavLst>
                                        <p:tav tm="0">
                                          <p:val>
                                            <p:strVal val="#ppt_y"/>
                                          </p:val>
                                        </p:tav>
                                        <p:tav tm="100000">
                                          <p:val>
                                            <p:strVal val="#ppt_y"/>
                                          </p:val>
                                        </p:tav>
                                      </p:tavLst>
                                    </p:anim>
                                    <p:animEffect transition="in" filter="wipe(right)" prLst="gradientSize: 0.1">
                                      <p:cBhvr>
                                        <p:cTn id="15"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ED79090-1560-8F79-74A9-1989302D7AFE}"/>
              </a:ext>
            </a:extLst>
          </p:cNvPr>
          <p:cNvGrpSpPr/>
          <p:nvPr/>
        </p:nvGrpSpPr>
        <p:grpSpPr>
          <a:xfrm>
            <a:off x="495695" y="311574"/>
            <a:ext cx="10112256" cy="1286367"/>
            <a:chOff x="1251069" y="410965"/>
            <a:chExt cx="10112256" cy="1286367"/>
          </a:xfrm>
        </p:grpSpPr>
        <p:sp>
          <p:nvSpPr>
            <p:cNvPr id="4" name="Hộp Văn bản 5">
              <a:extLst>
                <a:ext uri="{FF2B5EF4-FFF2-40B4-BE49-F238E27FC236}">
                  <a16:creationId xmlns:a16="http://schemas.microsoft.com/office/drawing/2014/main" id="{31CFE8A4-53FE-9C9D-BD37-D4B3A641D4EC}"/>
                </a:ext>
              </a:extLst>
            </p:cNvPr>
            <p:cNvSpPr txBox="1"/>
            <p:nvPr/>
          </p:nvSpPr>
          <p:spPr>
            <a:xfrm>
              <a:off x="2262332" y="645668"/>
              <a:ext cx="9100993"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vi-VN" sz="3600" b="1" i="0" dirty="0">
                  <a:solidFill>
                    <a:srgbClr val="000000"/>
                  </a:solidFill>
                  <a:effectLst/>
                  <a:latin typeface="Cambria" panose="02040503050406030204" pitchFamily="18" charset="0"/>
                  <a:ea typeface="Cambria" panose="02040503050406030204" pitchFamily="18" charset="0"/>
                </a:rPr>
                <a:t>Chọn câu trả lời đúng?</a:t>
              </a:r>
              <a:endPar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pic>
          <p:nvPicPr>
            <p:cNvPr id="5" name="Hình ảnh 2">
              <a:extLst>
                <a:ext uri="{FF2B5EF4-FFF2-40B4-BE49-F238E27FC236}">
                  <a16:creationId xmlns:a16="http://schemas.microsoft.com/office/drawing/2014/main" id="{86390314-E47E-0CEE-82C9-DC2A729D2D45}"/>
                </a:ext>
              </a:extLst>
            </p:cNvPr>
            <p:cNvPicPr>
              <a:picLocks noChangeAspect="1"/>
            </p:cNvPicPr>
            <p:nvPr/>
          </p:nvPicPr>
          <p:blipFill>
            <a:blip r:embed="rId3"/>
            <a:stretch>
              <a:fillRect/>
            </a:stretch>
          </p:blipFill>
          <p:spPr>
            <a:xfrm>
              <a:off x="1251069" y="410965"/>
              <a:ext cx="1030313" cy="1286367"/>
            </a:xfrm>
            <a:prstGeom prst="rect">
              <a:avLst/>
            </a:prstGeom>
          </p:spPr>
        </p:pic>
      </p:grpSp>
      <p:sp>
        <p:nvSpPr>
          <p:cNvPr id="6" name="TextBox 5">
            <a:extLst>
              <a:ext uri="{FF2B5EF4-FFF2-40B4-BE49-F238E27FC236}">
                <a16:creationId xmlns:a16="http://schemas.microsoft.com/office/drawing/2014/main" id="{3A725EF0-F83B-8C69-CE89-D38F56C390F5}"/>
              </a:ext>
            </a:extLst>
          </p:cNvPr>
          <p:cNvSpPr txBox="1"/>
          <p:nvPr/>
        </p:nvSpPr>
        <p:spPr>
          <a:xfrm>
            <a:off x="1292087" y="1381539"/>
            <a:ext cx="10197548" cy="1754326"/>
          </a:xfrm>
          <a:prstGeom prst="rect">
            <a:avLst/>
          </a:prstGeom>
          <a:noFill/>
        </p:spPr>
        <p:txBody>
          <a:bodyPr wrap="square" rtlCol="0">
            <a:spAutoFit/>
          </a:bodyPr>
          <a:lstStyle/>
          <a:p>
            <a:pPr algn="just"/>
            <a:r>
              <a:rPr lang="en-US" sz="3600" b="0" i="0" dirty="0">
                <a:solidFill>
                  <a:srgbClr val="000000"/>
                </a:solidFill>
                <a:effectLst/>
                <a:latin typeface="Cambria" panose="02040503050406030204" pitchFamily="18" charset="0"/>
                <a:ea typeface="Cambria" panose="02040503050406030204" pitchFamily="18" charset="0"/>
              </a:rPr>
              <a:t>a) </a:t>
            </a:r>
            <a:r>
              <a:rPr lang="en-US" sz="3600" b="0" i="0" dirty="0" err="1">
                <a:solidFill>
                  <a:srgbClr val="000000"/>
                </a:solidFill>
                <a:effectLst/>
                <a:latin typeface="Cambria" panose="02040503050406030204" pitchFamily="18" charset="0"/>
                <a:ea typeface="Cambria" panose="02040503050406030204" pitchFamily="18" charset="0"/>
              </a:rPr>
              <a:t>Em</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cần</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một</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tấm</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gỗ</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để</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làm</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biển</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tên</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trại</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của</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lớp</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mình</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Em</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nên</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chọn</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tấm</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gỗ</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có</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diện</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tích</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khoảng</a:t>
            </a:r>
            <a:r>
              <a:rPr lang="en-US" sz="3600" b="0" i="0" dirty="0">
                <a:solidFill>
                  <a:srgbClr val="000000"/>
                </a:solidFill>
                <a:effectLst/>
                <a:latin typeface="Cambria" panose="02040503050406030204" pitchFamily="18" charset="0"/>
                <a:ea typeface="Cambria" panose="02040503050406030204" pitchFamily="18" charset="0"/>
              </a:rPr>
              <a:t>:</a:t>
            </a:r>
          </a:p>
          <a:p>
            <a:pPr algn="just"/>
            <a:r>
              <a:rPr lang="en-US" sz="3600" b="0" i="0" dirty="0">
                <a:solidFill>
                  <a:srgbClr val="000000"/>
                </a:solidFill>
                <a:effectLst/>
                <a:latin typeface="Cambria" panose="02040503050406030204" pitchFamily="18" charset="0"/>
                <a:ea typeface="Cambria" panose="02040503050406030204" pitchFamily="18" charset="0"/>
              </a:rPr>
              <a:t>A. 40 mm</a:t>
            </a:r>
            <a:r>
              <a:rPr lang="en-US" sz="3600" b="0" i="0" baseline="30000" dirty="0">
                <a:solidFill>
                  <a:srgbClr val="000000"/>
                </a:solidFill>
                <a:effectLst/>
                <a:latin typeface="Cambria" panose="02040503050406030204" pitchFamily="18" charset="0"/>
                <a:ea typeface="Cambria" panose="02040503050406030204" pitchFamily="18" charset="0"/>
              </a:rPr>
              <a:t>2</a:t>
            </a:r>
            <a:r>
              <a:rPr lang="en-US" sz="3600" baseline="30000" dirty="0">
                <a:solidFill>
                  <a:srgbClr val="000000"/>
                </a:solidFill>
                <a:latin typeface="Cambria" panose="02040503050406030204" pitchFamily="18" charset="0"/>
                <a:ea typeface="Cambria" panose="02040503050406030204" pitchFamily="18" charset="0"/>
              </a:rPr>
              <a:t>        </a:t>
            </a:r>
            <a:r>
              <a:rPr lang="en-US" sz="3600" b="0" i="0" dirty="0">
                <a:solidFill>
                  <a:srgbClr val="000000"/>
                </a:solidFill>
                <a:effectLst/>
                <a:latin typeface="Cambria" panose="02040503050406030204" pitchFamily="18" charset="0"/>
                <a:ea typeface="Cambria" panose="02040503050406030204" pitchFamily="18" charset="0"/>
              </a:rPr>
              <a:t>B. 4 m</a:t>
            </a:r>
            <a:r>
              <a:rPr lang="en-US" sz="3600" b="0" i="0" baseline="30000" dirty="0">
                <a:solidFill>
                  <a:srgbClr val="000000"/>
                </a:solidFill>
                <a:effectLst/>
                <a:latin typeface="Cambria" panose="02040503050406030204" pitchFamily="18" charset="0"/>
                <a:ea typeface="Cambria" panose="02040503050406030204" pitchFamily="18" charset="0"/>
              </a:rPr>
              <a:t>2</a:t>
            </a:r>
            <a:r>
              <a:rPr lang="en-US" sz="3600" baseline="30000" dirty="0">
                <a:solidFill>
                  <a:srgbClr val="000000"/>
                </a:solidFill>
                <a:latin typeface="Cambria" panose="02040503050406030204" pitchFamily="18" charset="0"/>
                <a:ea typeface="Cambria" panose="02040503050406030204" pitchFamily="18" charset="0"/>
              </a:rPr>
              <a:t>        </a:t>
            </a:r>
            <a:r>
              <a:rPr lang="en-US" sz="3600" b="0" i="0" dirty="0">
                <a:solidFill>
                  <a:srgbClr val="000000"/>
                </a:solidFill>
                <a:effectLst/>
                <a:latin typeface="Cambria" panose="02040503050406030204" pitchFamily="18" charset="0"/>
                <a:ea typeface="Cambria" panose="02040503050406030204" pitchFamily="18" charset="0"/>
              </a:rPr>
              <a:t>C. 40 dm</a:t>
            </a:r>
            <a:r>
              <a:rPr lang="en-US" sz="3600" b="0" i="0" baseline="30000" dirty="0">
                <a:solidFill>
                  <a:srgbClr val="000000"/>
                </a:solidFill>
                <a:effectLst/>
                <a:latin typeface="Cambria" panose="02040503050406030204" pitchFamily="18" charset="0"/>
                <a:ea typeface="Cambria" panose="02040503050406030204" pitchFamily="18" charset="0"/>
              </a:rPr>
              <a:t>2</a:t>
            </a:r>
            <a:r>
              <a:rPr lang="en-US" sz="3600" baseline="30000" dirty="0">
                <a:solidFill>
                  <a:srgbClr val="000000"/>
                </a:solidFill>
                <a:latin typeface="Cambria" panose="02040503050406030204" pitchFamily="18" charset="0"/>
                <a:ea typeface="Cambria" panose="02040503050406030204" pitchFamily="18" charset="0"/>
              </a:rPr>
              <a:t>       </a:t>
            </a:r>
            <a:r>
              <a:rPr lang="en-US" sz="3600" b="0" i="0" dirty="0">
                <a:solidFill>
                  <a:srgbClr val="000000"/>
                </a:solidFill>
                <a:effectLst/>
                <a:latin typeface="Cambria" panose="02040503050406030204" pitchFamily="18" charset="0"/>
                <a:ea typeface="Cambria" panose="02040503050406030204" pitchFamily="18" charset="0"/>
              </a:rPr>
              <a:t>D. 40cm</a:t>
            </a:r>
            <a:r>
              <a:rPr lang="en-US" sz="3600" b="0" i="0" baseline="30000" dirty="0">
                <a:solidFill>
                  <a:srgbClr val="000000"/>
                </a:solidFill>
                <a:effectLst/>
                <a:latin typeface="Cambria" panose="02040503050406030204" pitchFamily="18" charset="0"/>
                <a:ea typeface="Cambria" panose="02040503050406030204" pitchFamily="18" charset="0"/>
              </a:rPr>
              <a:t>2</a:t>
            </a:r>
            <a:endParaRPr lang="en-US" sz="3600" b="0" i="0" dirty="0">
              <a:solidFill>
                <a:srgbClr val="000000"/>
              </a:solidFill>
              <a:effectLst/>
              <a:latin typeface="Cambria" panose="02040503050406030204" pitchFamily="18" charset="0"/>
              <a:ea typeface="Cambria" panose="02040503050406030204" pitchFamily="18" charset="0"/>
            </a:endParaRPr>
          </a:p>
        </p:txBody>
      </p:sp>
      <p:sp>
        <p:nvSpPr>
          <p:cNvPr id="7" name="Oval 6">
            <a:extLst>
              <a:ext uri="{FF2B5EF4-FFF2-40B4-BE49-F238E27FC236}">
                <a16:creationId xmlns:a16="http://schemas.microsoft.com/office/drawing/2014/main" id="{09B9B492-3F09-9571-7092-B4380A0D49A7}"/>
              </a:ext>
            </a:extLst>
          </p:cNvPr>
          <p:cNvSpPr/>
          <p:nvPr/>
        </p:nvSpPr>
        <p:spPr>
          <a:xfrm>
            <a:off x="5645426" y="2544417"/>
            <a:ext cx="576470" cy="646044"/>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9FA9529B-2F11-1CCE-23A9-9525AC708BFC}"/>
              </a:ext>
            </a:extLst>
          </p:cNvPr>
          <p:cNvSpPr/>
          <p:nvPr/>
        </p:nvSpPr>
        <p:spPr>
          <a:xfrm>
            <a:off x="1520550" y="3913048"/>
            <a:ext cx="9783720" cy="1263808"/>
          </a:xfrm>
          <a:prstGeom prst="rect">
            <a:avLst/>
          </a:prstGeom>
          <a:solidFill>
            <a:schemeClr val="accent2">
              <a:lumMod val="20000"/>
              <a:lumOff val="80000"/>
            </a:schemeClr>
          </a:solidFill>
        </p:spPr>
        <p:txBody>
          <a:bodyPr wrap="square" lIns="91440" tIns="45720" rIns="91440" bIns="45720">
            <a:spAutoFit/>
          </a:bodyPr>
          <a:lstStyle/>
          <a:p>
            <a:pPr algn="just">
              <a:lnSpc>
                <a:spcPct val="110000"/>
              </a:lnSpc>
            </a:pPr>
            <a:r>
              <a:rPr lang="en-US" sz="3600" b="1" dirty="0" err="1">
                <a:latin typeface="Cambria" panose="02040503050406030204" pitchFamily="18" charset="0"/>
                <a:ea typeface="Cambria" panose="02040503050406030204" pitchFamily="18" charset="0"/>
              </a:rPr>
              <a:t>Giải</a:t>
            </a:r>
            <a:r>
              <a:rPr lang="en-US" sz="3600" b="1" dirty="0">
                <a:latin typeface="Cambria" panose="02040503050406030204" pitchFamily="18" charset="0"/>
                <a:ea typeface="Cambria" panose="02040503050406030204" pitchFamily="18" charset="0"/>
              </a:rPr>
              <a:t> </a:t>
            </a:r>
            <a:r>
              <a:rPr lang="en-US" sz="3600" b="1" dirty="0" err="1">
                <a:latin typeface="Cambria" panose="02040503050406030204" pitchFamily="18" charset="0"/>
                <a:ea typeface="Cambria" panose="02040503050406030204" pitchFamily="18" charset="0"/>
              </a:rPr>
              <a:t>thích</a:t>
            </a:r>
            <a:r>
              <a:rPr lang="en-US" sz="3600" b="1" dirty="0">
                <a:latin typeface="Cambria" panose="02040503050406030204" pitchFamily="18" charset="0"/>
                <a:ea typeface="Cambria" panose="02040503050406030204" pitchFamily="18" charset="0"/>
              </a:rPr>
              <a:t>: </a:t>
            </a:r>
            <a:r>
              <a:rPr lang="vi-VN" sz="3600" b="1" dirty="0">
                <a:latin typeface="Cambria" panose="02040503050406030204" pitchFamily="18" charset="0"/>
                <a:ea typeface="Cambria" panose="02040503050406030204" pitchFamily="18" charset="0"/>
              </a:rPr>
              <a:t>Tấm bảng có diện tích 40 m</a:t>
            </a:r>
            <a:r>
              <a:rPr lang="nl-NL" sz="3600" b="1" dirty="0">
                <a:solidFill>
                  <a:srgbClr val="000000"/>
                </a:solidFill>
                <a:latin typeface="Cambria" panose="02040503050406030204" pitchFamily="18" charset="0"/>
                <a:ea typeface="Cambria" panose="02040503050406030204" pitchFamily="18" charset="0"/>
                <a:cs typeface="Cambria" panose="02040503050406030204" pitchFamily="18" charset="0"/>
              </a:rPr>
              <a:t>m</a:t>
            </a:r>
            <a:r>
              <a:rPr lang="nl-NL" sz="3600" b="1" baseline="30000" dirty="0">
                <a:solidFill>
                  <a:srgbClr val="000000"/>
                </a:solidFill>
                <a:latin typeface="Cambria" panose="02040503050406030204" pitchFamily="18" charset="0"/>
                <a:ea typeface="Cambria" panose="02040503050406030204" pitchFamily="18" charset="0"/>
                <a:cs typeface="Cambria" panose="02040503050406030204" pitchFamily="18" charset="0"/>
              </a:rPr>
              <a:t>2 </a:t>
            </a:r>
            <a:r>
              <a:rPr lang="vi-VN" sz="3600" b="1" dirty="0">
                <a:latin typeface="Cambria" panose="02040503050406030204" pitchFamily="18" charset="0"/>
                <a:ea typeface="Cambria" panose="02040503050406030204" pitchFamily="18" charset="0"/>
              </a:rPr>
              <a:t>quá nhỏ và tấm bảng có diện tích 40 </a:t>
            </a:r>
            <a:r>
              <a:rPr lang="nl-NL" sz="3600" b="1" dirty="0">
                <a:solidFill>
                  <a:srgbClr val="000000"/>
                </a:solidFill>
                <a:latin typeface="Cambria" panose="02040503050406030204" pitchFamily="18" charset="0"/>
                <a:ea typeface="Cambria" panose="02040503050406030204" pitchFamily="18" charset="0"/>
                <a:cs typeface="Cambria" panose="02040503050406030204" pitchFamily="18" charset="0"/>
              </a:rPr>
              <a:t>m</a:t>
            </a:r>
            <a:r>
              <a:rPr lang="nl-NL" sz="3600" b="1" baseline="30000" dirty="0">
                <a:solidFill>
                  <a:srgbClr val="000000"/>
                </a:solidFill>
                <a:latin typeface="Cambria" panose="02040503050406030204" pitchFamily="18" charset="0"/>
                <a:ea typeface="Cambria" panose="02040503050406030204" pitchFamily="18" charset="0"/>
                <a:cs typeface="Cambria" panose="02040503050406030204" pitchFamily="18" charset="0"/>
              </a:rPr>
              <a:t>2</a:t>
            </a:r>
            <a:r>
              <a:rPr lang="vi-VN" sz="3600" b="1" dirty="0">
                <a:latin typeface="Cambria" panose="02040503050406030204" pitchFamily="18" charset="0"/>
                <a:ea typeface="Cambria" panose="02040503050406030204" pitchFamily="18" charset="0"/>
              </a:rPr>
              <a:t> quá to.</a:t>
            </a:r>
            <a:endParaRPr lang="en-US" sz="3600" b="1"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57842903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down)">
                                      <p:cBhvr>
                                        <p:cTn id="19" dur="500"/>
                                        <p:tgtEl>
                                          <p:spTgt spid="7"/>
                                        </p:tgtEl>
                                      </p:cBhvr>
                                    </p:animEffect>
                                  </p:childTnLst>
                                  <p:subTnLst>
                                    <p:audio>
                                      <p:cMediaNode>
                                        <p:cTn display="0" masterRel="sameClick">
                                          <p:stCondLst>
                                            <p:cond evt="begin" delay="0">
                                              <p:tn val="17"/>
                                            </p:cond>
                                          </p:stCondLst>
                                          <p:endCondLst>
                                            <p:cond evt="onStopAudio" delay="0">
                                              <p:tgtEl>
                                                <p:sldTgt/>
                                              </p:tgtEl>
                                            </p:cond>
                                          </p:endCondLst>
                                        </p:cTn>
                                        <p:tgtEl>
                                          <p:sndTgt r:embed="rId2" name="chimes.wav"/>
                                        </p:tgtEl>
                                      </p:cMediaNode>
                                    </p:audio>
                                  </p:sub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wipe(left)">
                                      <p:cBhvr>
                                        <p:cTn id="2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ED79090-1560-8F79-74A9-1989302D7AFE}"/>
              </a:ext>
            </a:extLst>
          </p:cNvPr>
          <p:cNvGrpSpPr/>
          <p:nvPr/>
        </p:nvGrpSpPr>
        <p:grpSpPr>
          <a:xfrm>
            <a:off x="495695" y="311574"/>
            <a:ext cx="10112256" cy="1286367"/>
            <a:chOff x="1251069" y="410965"/>
            <a:chExt cx="10112256" cy="1286367"/>
          </a:xfrm>
        </p:grpSpPr>
        <p:sp>
          <p:nvSpPr>
            <p:cNvPr id="4" name="Hộp Văn bản 5">
              <a:extLst>
                <a:ext uri="{FF2B5EF4-FFF2-40B4-BE49-F238E27FC236}">
                  <a16:creationId xmlns:a16="http://schemas.microsoft.com/office/drawing/2014/main" id="{31CFE8A4-53FE-9C9D-BD37-D4B3A641D4EC}"/>
                </a:ext>
              </a:extLst>
            </p:cNvPr>
            <p:cNvSpPr txBox="1"/>
            <p:nvPr/>
          </p:nvSpPr>
          <p:spPr>
            <a:xfrm>
              <a:off x="2262332" y="645668"/>
              <a:ext cx="9100993"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6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Chọn câu trả lời đúng?</a:t>
              </a:r>
              <a:endPar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pic>
          <p:nvPicPr>
            <p:cNvPr id="5" name="Hình ảnh 2">
              <a:extLst>
                <a:ext uri="{FF2B5EF4-FFF2-40B4-BE49-F238E27FC236}">
                  <a16:creationId xmlns:a16="http://schemas.microsoft.com/office/drawing/2014/main" id="{86390314-E47E-0CEE-82C9-DC2A729D2D45}"/>
                </a:ext>
              </a:extLst>
            </p:cNvPr>
            <p:cNvPicPr>
              <a:picLocks noChangeAspect="1"/>
            </p:cNvPicPr>
            <p:nvPr/>
          </p:nvPicPr>
          <p:blipFill>
            <a:blip r:embed="rId2"/>
            <a:stretch>
              <a:fillRect/>
            </a:stretch>
          </p:blipFill>
          <p:spPr>
            <a:xfrm>
              <a:off x="1251069" y="410965"/>
              <a:ext cx="1030313" cy="1286367"/>
            </a:xfrm>
            <a:prstGeom prst="rect">
              <a:avLst/>
            </a:prstGeom>
          </p:spPr>
        </p:pic>
      </p:grpSp>
      <p:sp>
        <p:nvSpPr>
          <p:cNvPr id="6" name="TextBox 5">
            <a:extLst>
              <a:ext uri="{FF2B5EF4-FFF2-40B4-BE49-F238E27FC236}">
                <a16:creationId xmlns:a16="http://schemas.microsoft.com/office/drawing/2014/main" id="{3A725EF0-F83B-8C69-CE89-D38F56C390F5}"/>
              </a:ext>
            </a:extLst>
          </p:cNvPr>
          <p:cNvSpPr txBox="1"/>
          <p:nvPr/>
        </p:nvSpPr>
        <p:spPr>
          <a:xfrm>
            <a:off x="1292087" y="1381539"/>
            <a:ext cx="10197548" cy="1754326"/>
          </a:xfrm>
          <a:prstGeom prst="rect">
            <a:avLst/>
          </a:prstGeom>
          <a:noFill/>
        </p:spPr>
        <p:txBody>
          <a:bodyPr wrap="square" rtlCol="0">
            <a:spAutoFit/>
          </a:bodyPr>
          <a:lstStyle/>
          <a:p>
            <a:pPr lvl="0" algn="just"/>
            <a:r>
              <a:rPr lang="vi-VN" sz="3600" dirty="0">
                <a:solidFill>
                  <a:srgbClr val="000000"/>
                </a:solidFill>
                <a:latin typeface="Cambria" panose="02040503050406030204" pitchFamily="18" charset="0"/>
                <a:ea typeface="Cambria" panose="02040503050406030204" pitchFamily="18" charset="0"/>
              </a:rPr>
              <a:t>b) Lớp em được chọn một trong ba vị trí để dựng trại có kích thước như hình dưới đây. Em chọn vị trí nào để có diện tích lớn nhất?</a:t>
            </a:r>
            <a:endPar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endParaRPr>
          </a:p>
        </p:txBody>
      </p:sp>
      <p:pic>
        <p:nvPicPr>
          <p:cNvPr id="9" name="Picture 8">
            <a:extLst>
              <a:ext uri="{FF2B5EF4-FFF2-40B4-BE49-F238E27FC236}">
                <a16:creationId xmlns:a16="http://schemas.microsoft.com/office/drawing/2014/main" id="{46CF566A-C130-519D-F2E9-AE9E1BDBC426}"/>
              </a:ext>
            </a:extLst>
          </p:cNvPr>
          <p:cNvPicPr>
            <a:picLocks noChangeAspect="1"/>
          </p:cNvPicPr>
          <p:nvPr/>
        </p:nvPicPr>
        <p:blipFill>
          <a:blip r:embed="rId3">
            <a:extLst>
              <a:ext uri="{BEBA8EAE-BF5A-486C-A8C5-ECC9F3942E4B}">
                <a14:imgProps xmlns:a14="http://schemas.microsoft.com/office/drawing/2010/main">
                  <a14:imgLayer r:embed="rId4">
                    <a14:imgEffect>
                      <a14:saturation sat="300000"/>
                    </a14:imgEffect>
                  </a14:imgLayer>
                </a14:imgProps>
              </a:ext>
            </a:extLst>
          </a:blip>
          <a:stretch>
            <a:fillRect/>
          </a:stretch>
        </p:blipFill>
        <p:spPr>
          <a:xfrm>
            <a:off x="2509008" y="3332300"/>
            <a:ext cx="8623215" cy="189568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424465014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ppt_x"/>
                                          </p:val>
                                        </p:tav>
                                        <p:tav tm="100000">
                                          <p:val>
                                            <p:strVal val="#ppt_x"/>
                                          </p:val>
                                        </p:tav>
                                      </p:tavLst>
                                    </p:anim>
                                    <p:anim calcmode="lin" valueType="num">
                                      <p:cBhvr additive="base">
                                        <p:cTn id="1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46CF566A-C130-519D-F2E9-AE9E1BDBC426}"/>
              </a:ext>
            </a:extLst>
          </p:cNvPr>
          <p:cNvPicPr>
            <a:picLocks noChangeAspect="1"/>
          </p:cNvPicPr>
          <p:nvPr/>
        </p:nvPicPr>
        <p:blipFill>
          <a:blip r:embed="rId3">
            <a:extLst>
              <a:ext uri="{BEBA8EAE-BF5A-486C-A8C5-ECC9F3942E4B}">
                <a14:imgProps xmlns:a14="http://schemas.microsoft.com/office/drawing/2010/main">
                  <a14:imgLayer r:embed="rId4">
                    <a14:imgEffect>
                      <a14:saturation sat="300000"/>
                    </a14:imgEffect>
                  </a14:imgLayer>
                </a14:imgProps>
              </a:ext>
            </a:extLst>
          </a:blip>
          <a:stretch>
            <a:fillRect/>
          </a:stretch>
        </p:blipFill>
        <p:spPr>
          <a:xfrm>
            <a:off x="1654243" y="608978"/>
            <a:ext cx="8623215" cy="189568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3" name="TextBox 2">
            <a:extLst>
              <a:ext uri="{FF2B5EF4-FFF2-40B4-BE49-F238E27FC236}">
                <a16:creationId xmlns:a16="http://schemas.microsoft.com/office/drawing/2014/main" id="{6D40FF29-5729-0403-3ACD-705BA135EFD5}"/>
              </a:ext>
            </a:extLst>
          </p:cNvPr>
          <p:cNvSpPr txBox="1"/>
          <p:nvPr/>
        </p:nvSpPr>
        <p:spPr>
          <a:xfrm>
            <a:off x="646044" y="2981739"/>
            <a:ext cx="10853530" cy="2862322"/>
          </a:xfrm>
          <a:prstGeom prst="rect">
            <a:avLst/>
          </a:prstGeom>
          <a:noFill/>
        </p:spPr>
        <p:txBody>
          <a:bodyPr wrap="square" rtlCol="0">
            <a:spAutoFit/>
          </a:bodyPr>
          <a:lstStyle/>
          <a:p>
            <a:pPr algn="just"/>
            <a:r>
              <a:rPr lang="en-US" sz="3600" b="0" i="0" dirty="0" err="1">
                <a:solidFill>
                  <a:srgbClr val="FF0000"/>
                </a:solidFill>
                <a:effectLst/>
                <a:latin typeface="Cambria" panose="02040503050406030204" pitchFamily="18" charset="0"/>
                <a:ea typeface="Cambria" panose="02040503050406030204" pitchFamily="18" charset="0"/>
              </a:rPr>
              <a:t>Diện</a:t>
            </a:r>
            <a:r>
              <a:rPr lang="en-US" sz="3600" b="0" i="0" dirty="0">
                <a:solidFill>
                  <a:srgbClr val="FF0000"/>
                </a:solidFill>
                <a:effectLst/>
                <a:latin typeface="Cambria" panose="02040503050406030204" pitchFamily="18" charset="0"/>
                <a:ea typeface="Cambria" panose="02040503050406030204" pitchFamily="18" charset="0"/>
              </a:rPr>
              <a:t> </a:t>
            </a:r>
            <a:r>
              <a:rPr lang="en-US" sz="3600" b="0" i="0" dirty="0" err="1">
                <a:solidFill>
                  <a:srgbClr val="FF0000"/>
                </a:solidFill>
                <a:effectLst/>
                <a:latin typeface="Cambria" panose="02040503050406030204" pitchFamily="18" charset="0"/>
                <a:ea typeface="Cambria" panose="02040503050406030204" pitchFamily="18" charset="0"/>
              </a:rPr>
              <a:t>tích</a:t>
            </a:r>
            <a:r>
              <a:rPr lang="en-US" sz="3600" b="0" i="0" dirty="0">
                <a:solidFill>
                  <a:srgbClr val="FF0000"/>
                </a:solidFill>
                <a:effectLst/>
                <a:latin typeface="Cambria" panose="02040503050406030204" pitchFamily="18" charset="0"/>
                <a:ea typeface="Cambria" panose="02040503050406030204" pitchFamily="18" charset="0"/>
              </a:rPr>
              <a:t> </a:t>
            </a:r>
            <a:r>
              <a:rPr lang="en-US" sz="3600" b="0" i="0" dirty="0" err="1">
                <a:solidFill>
                  <a:srgbClr val="FF0000"/>
                </a:solidFill>
                <a:effectLst/>
                <a:latin typeface="Cambria" panose="02040503050406030204" pitchFamily="18" charset="0"/>
                <a:ea typeface="Cambria" panose="02040503050406030204" pitchFamily="18" charset="0"/>
              </a:rPr>
              <a:t>hình</a:t>
            </a:r>
            <a:r>
              <a:rPr lang="en-US" sz="3600" b="0" i="0" dirty="0">
                <a:solidFill>
                  <a:srgbClr val="FF0000"/>
                </a:solidFill>
                <a:effectLst/>
                <a:latin typeface="Cambria" panose="02040503050406030204" pitchFamily="18" charset="0"/>
                <a:ea typeface="Cambria" panose="02040503050406030204" pitchFamily="18" charset="0"/>
              </a:rPr>
              <a:t> </a:t>
            </a:r>
            <a:r>
              <a:rPr lang="en-US" sz="3600" b="0" i="0" dirty="0" err="1">
                <a:solidFill>
                  <a:srgbClr val="FF0000"/>
                </a:solidFill>
                <a:effectLst/>
                <a:latin typeface="Cambria" panose="02040503050406030204" pitchFamily="18" charset="0"/>
                <a:ea typeface="Cambria" panose="02040503050406030204" pitchFamily="18" charset="0"/>
              </a:rPr>
              <a:t>chữ</a:t>
            </a:r>
            <a:r>
              <a:rPr lang="en-US" sz="3600" b="0" i="0" dirty="0">
                <a:solidFill>
                  <a:srgbClr val="FF0000"/>
                </a:solidFill>
                <a:effectLst/>
                <a:latin typeface="Cambria" panose="02040503050406030204" pitchFamily="18" charset="0"/>
                <a:ea typeface="Cambria" panose="02040503050406030204" pitchFamily="18" charset="0"/>
              </a:rPr>
              <a:t> </a:t>
            </a:r>
            <a:r>
              <a:rPr lang="en-US" sz="3600" b="0" i="0" dirty="0" err="1">
                <a:solidFill>
                  <a:srgbClr val="FF0000"/>
                </a:solidFill>
                <a:effectLst/>
                <a:latin typeface="Cambria" panose="02040503050406030204" pitchFamily="18" charset="0"/>
                <a:ea typeface="Cambria" panose="02040503050406030204" pitchFamily="18" charset="0"/>
              </a:rPr>
              <a:t>nhật</a:t>
            </a:r>
            <a:r>
              <a:rPr lang="en-US" sz="3600" b="0" i="0" dirty="0">
                <a:solidFill>
                  <a:srgbClr val="FF0000"/>
                </a:solidFill>
                <a:effectLst/>
                <a:latin typeface="Cambria" panose="02040503050406030204" pitchFamily="18" charset="0"/>
                <a:ea typeface="Cambria" panose="02040503050406030204" pitchFamily="18" charset="0"/>
              </a:rPr>
              <a:t> </a:t>
            </a:r>
            <a:r>
              <a:rPr lang="en-US" sz="3600" b="0" i="0" dirty="0" err="1">
                <a:solidFill>
                  <a:srgbClr val="FF0000"/>
                </a:solidFill>
                <a:effectLst/>
                <a:latin typeface="Cambria" panose="02040503050406030204" pitchFamily="18" charset="0"/>
                <a:ea typeface="Cambria" panose="02040503050406030204" pitchFamily="18" charset="0"/>
              </a:rPr>
              <a:t>thứ</a:t>
            </a:r>
            <a:r>
              <a:rPr lang="en-US" sz="3600" b="0" i="0" dirty="0">
                <a:solidFill>
                  <a:srgbClr val="FF0000"/>
                </a:solidFill>
                <a:effectLst/>
                <a:latin typeface="Cambria" panose="02040503050406030204" pitchFamily="18" charset="0"/>
                <a:ea typeface="Cambria" panose="02040503050406030204" pitchFamily="18" charset="0"/>
              </a:rPr>
              <a:t> </a:t>
            </a:r>
            <a:r>
              <a:rPr lang="en-US" sz="3600" b="0" i="0" dirty="0" err="1">
                <a:solidFill>
                  <a:srgbClr val="FF0000"/>
                </a:solidFill>
                <a:effectLst/>
                <a:latin typeface="Cambria" panose="02040503050406030204" pitchFamily="18" charset="0"/>
                <a:ea typeface="Cambria" panose="02040503050406030204" pitchFamily="18" charset="0"/>
              </a:rPr>
              <a:t>nhất</a:t>
            </a:r>
            <a:r>
              <a:rPr lang="en-US" sz="3600" b="0" i="0" dirty="0">
                <a:solidFill>
                  <a:srgbClr val="FF0000"/>
                </a:solidFill>
                <a:effectLst/>
                <a:latin typeface="Cambria" panose="02040503050406030204" pitchFamily="18" charset="0"/>
                <a:ea typeface="Cambria" panose="02040503050406030204" pitchFamily="18" charset="0"/>
              </a:rPr>
              <a:t> </a:t>
            </a:r>
            <a:r>
              <a:rPr lang="en-US" sz="3600" b="0" i="0" dirty="0" err="1">
                <a:solidFill>
                  <a:srgbClr val="FF0000"/>
                </a:solidFill>
                <a:effectLst/>
                <a:latin typeface="Cambria" panose="02040503050406030204" pitchFamily="18" charset="0"/>
                <a:ea typeface="Cambria" panose="02040503050406030204" pitchFamily="18" charset="0"/>
              </a:rPr>
              <a:t>là</a:t>
            </a:r>
            <a:r>
              <a:rPr lang="en-US" sz="3600" b="0" i="0" dirty="0">
                <a:solidFill>
                  <a:srgbClr val="FF0000"/>
                </a:solidFill>
                <a:effectLst/>
                <a:latin typeface="Cambria" panose="02040503050406030204" pitchFamily="18" charset="0"/>
                <a:ea typeface="Cambria" panose="02040503050406030204" pitchFamily="18" charset="0"/>
              </a:rPr>
              <a:t>: 7 × 5 = 35 (m</a:t>
            </a:r>
            <a:r>
              <a:rPr lang="en-US" sz="3600" b="0" i="0" baseline="30000" dirty="0">
                <a:solidFill>
                  <a:srgbClr val="FF0000"/>
                </a:solidFill>
                <a:effectLst/>
                <a:latin typeface="Cambria" panose="02040503050406030204" pitchFamily="18" charset="0"/>
                <a:ea typeface="Cambria" panose="02040503050406030204" pitchFamily="18" charset="0"/>
              </a:rPr>
              <a:t>2</a:t>
            </a:r>
            <a:r>
              <a:rPr lang="en-US" sz="3600" b="0" i="0" dirty="0">
                <a:solidFill>
                  <a:srgbClr val="FF0000"/>
                </a:solidFill>
                <a:effectLst/>
                <a:latin typeface="Cambria" panose="02040503050406030204" pitchFamily="18" charset="0"/>
                <a:ea typeface="Cambria" panose="02040503050406030204" pitchFamily="18" charset="0"/>
              </a:rPr>
              <a:t>)</a:t>
            </a:r>
          </a:p>
          <a:p>
            <a:pPr algn="just"/>
            <a:r>
              <a:rPr lang="en-US" sz="3600" b="0" i="0" dirty="0" err="1">
                <a:solidFill>
                  <a:srgbClr val="FF0000"/>
                </a:solidFill>
                <a:effectLst/>
                <a:latin typeface="Cambria" panose="02040503050406030204" pitchFamily="18" charset="0"/>
                <a:ea typeface="Cambria" panose="02040503050406030204" pitchFamily="18" charset="0"/>
              </a:rPr>
              <a:t>Diện</a:t>
            </a:r>
            <a:r>
              <a:rPr lang="en-US" sz="3600" b="0" i="0" dirty="0">
                <a:solidFill>
                  <a:srgbClr val="FF0000"/>
                </a:solidFill>
                <a:effectLst/>
                <a:latin typeface="Cambria" panose="02040503050406030204" pitchFamily="18" charset="0"/>
                <a:ea typeface="Cambria" panose="02040503050406030204" pitchFamily="18" charset="0"/>
              </a:rPr>
              <a:t> </a:t>
            </a:r>
            <a:r>
              <a:rPr lang="en-US" sz="3600" b="0" i="0" dirty="0" err="1">
                <a:solidFill>
                  <a:srgbClr val="FF0000"/>
                </a:solidFill>
                <a:effectLst/>
                <a:latin typeface="Cambria" panose="02040503050406030204" pitchFamily="18" charset="0"/>
                <a:ea typeface="Cambria" panose="02040503050406030204" pitchFamily="18" charset="0"/>
              </a:rPr>
              <a:t>tích</a:t>
            </a:r>
            <a:r>
              <a:rPr lang="en-US" sz="3600" b="0" i="0" dirty="0">
                <a:solidFill>
                  <a:srgbClr val="FF0000"/>
                </a:solidFill>
                <a:effectLst/>
                <a:latin typeface="Cambria" panose="02040503050406030204" pitchFamily="18" charset="0"/>
                <a:ea typeface="Cambria" panose="02040503050406030204" pitchFamily="18" charset="0"/>
              </a:rPr>
              <a:t> </a:t>
            </a:r>
            <a:r>
              <a:rPr lang="en-US" sz="3600" b="0" i="0" dirty="0" err="1">
                <a:solidFill>
                  <a:srgbClr val="FF0000"/>
                </a:solidFill>
                <a:effectLst/>
                <a:latin typeface="Cambria" panose="02040503050406030204" pitchFamily="18" charset="0"/>
                <a:ea typeface="Cambria" panose="02040503050406030204" pitchFamily="18" charset="0"/>
              </a:rPr>
              <a:t>hình</a:t>
            </a:r>
            <a:r>
              <a:rPr lang="en-US" sz="3600" b="0" i="0" dirty="0">
                <a:solidFill>
                  <a:srgbClr val="FF0000"/>
                </a:solidFill>
                <a:effectLst/>
                <a:latin typeface="Cambria" panose="02040503050406030204" pitchFamily="18" charset="0"/>
                <a:ea typeface="Cambria" panose="02040503050406030204" pitchFamily="18" charset="0"/>
              </a:rPr>
              <a:t> </a:t>
            </a:r>
            <a:r>
              <a:rPr lang="en-US" sz="3600" b="0" i="0" dirty="0" err="1">
                <a:solidFill>
                  <a:srgbClr val="FF0000"/>
                </a:solidFill>
                <a:effectLst/>
                <a:latin typeface="Cambria" panose="02040503050406030204" pitchFamily="18" charset="0"/>
                <a:ea typeface="Cambria" panose="02040503050406030204" pitchFamily="18" charset="0"/>
              </a:rPr>
              <a:t>vuông</a:t>
            </a:r>
            <a:r>
              <a:rPr lang="en-US" sz="3600" b="0" i="0" dirty="0">
                <a:solidFill>
                  <a:srgbClr val="FF0000"/>
                </a:solidFill>
                <a:effectLst/>
                <a:latin typeface="Cambria" panose="02040503050406030204" pitchFamily="18" charset="0"/>
                <a:ea typeface="Cambria" panose="02040503050406030204" pitchFamily="18" charset="0"/>
              </a:rPr>
              <a:t> ở </a:t>
            </a:r>
            <a:r>
              <a:rPr lang="en-US" sz="3600" b="0" i="0" dirty="0" err="1">
                <a:solidFill>
                  <a:srgbClr val="FF0000"/>
                </a:solidFill>
                <a:effectLst/>
                <a:latin typeface="Cambria" panose="02040503050406030204" pitchFamily="18" charset="0"/>
                <a:ea typeface="Cambria" panose="02040503050406030204" pitchFamily="18" charset="0"/>
              </a:rPr>
              <a:t>giữa</a:t>
            </a:r>
            <a:r>
              <a:rPr lang="en-US" sz="3600" b="0" i="0" dirty="0">
                <a:solidFill>
                  <a:srgbClr val="FF0000"/>
                </a:solidFill>
                <a:effectLst/>
                <a:latin typeface="Cambria" panose="02040503050406030204" pitchFamily="18" charset="0"/>
                <a:ea typeface="Cambria" panose="02040503050406030204" pitchFamily="18" charset="0"/>
              </a:rPr>
              <a:t> </a:t>
            </a:r>
            <a:r>
              <a:rPr lang="en-US" sz="3600" b="0" i="0" dirty="0" err="1">
                <a:solidFill>
                  <a:srgbClr val="FF0000"/>
                </a:solidFill>
                <a:effectLst/>
                <a:latin typeface="Cambria" panose="02040503050406030204" pitchFamily="18" charset="0"/>
                <a:ea typeface="Cambria" panose="02040503050406030204" pitchFamily="18" charset="0"/>
              </a:rPr>
              <a:t>là</a:t>
            </a:r>
            <a:r>
              <a:rPr lang="en-US" sz="3600" b="0" i="0" dirty="0">
                <a:solidFill>
                  <a:srgbClr val="FF0000"/>
                </a:solidFill>
                <a:effectLst/>
                <a:latin typeface="Cambria" panose="02040503050406030204" pitchFamily="18" charset="0"/>
                <a:ea typeface="Cambria" panose="02040503050406030204" pitchFamily="18" charset="0"/>
              </a:rPr>
              <a:t>: 6 × 6 = 36 (m</a:t>
            </a:r>
            <a:r>
              <a:rPr lang="en-US" sz="3600" b="0" i="0" baseline="30000" dirty="0">
                <a:solidFill>
                  <a:srgbClr val="FF0000"/>
                </a:solidFill>
                <a:effectLst/>
                <a:latin typeface="Cambria" panose="02040503050406030204" pitchFamily="18" charset="0"/>
                <a:ea typeface="Cambria" panose="02040503050406030204" pitchFamily="18" charset="0"/>
              </a:rPr>
              <a:t>2</a:t>
            </a:r>
            <a:r>
              <a:rPr lang="en-US" sz="3600" b="0" i="0" dirty="0">
                <a:solidFill>
                  <a:srgbClr val="FF0000"/>
                </a:solidFill>
                <a:effectLst/>
                <a:latin typeface="Cambria" panose="02040503050406030204" pitchFamily="18" charset="0"/>
                <a:ea typeface="Cambria" panose="02040503050406030204" pitchFamily="18" charset="0"/>
              </a:rPr>
              <a:t>)</a:t>
            </a:r>
          </a:p>
          <a:p>
            <a:pPr algn="just"/>
            <a:r>
              <a:rPr lang="en-US" sz="3600" b="0" i="0" dirty="0" err="1">
                <a:solidFill>
                  <a:srgbClr val="FF0000"/>
                </a:solidFill>
                <a:effectLst/>
                <a:latin typeface="Cambria" panose="02040503050406030204" pitchFamily="18" charset="0"/>
                <a:ea typeface="Cambria" panose="02040503050406030204" pitchFamily="18" charset="0"/>
              </a:rPr>
              <a:t>Diện</a:t>
            </a:r>
            <a:r>
              <a:rPr lang="en-US" sz="3600" b="0" i="0" dirty="0">
                <a:solidFill>
                  <a:srgbClr val="FF0000"/>
                </a:solidFill>
                <a:effectLst/>
                <a:latin typeface="Cambria" panose="02040503050406030204" pitchFamily="18" charset="0"/>
                <a:ea typeface="Cambria" panose="02040503050406030204" pitchFamily="18" charset="0"/>
              </a:rPr>
              <a:t> </a:t>
            </a:r>
            <a:r>
              <a:rPr lang="en-US" sz="3600" b="0" i="0" dirty="0" err="1">
                <a:solidFill>
                  <a:srgbClr val="FF0000"/>
                </a:solidFill>
                <a:effectLst/>
                <a:latin typeface="Cambria" panose="02040503050406030204" pitchFamily="18" charset="0"/>
                <a:ea typeface="Cambria" panose="02040503050406030204" pitchFamily="18" charset="0"/>
              </a:rPr>
              <a:t>tích</a:t>
            </a:r>
            <a:r>
              <a:rPr lang="en-US" sz="3600" b="0" i="0" dirty="0">
                <a:solidFill>
                  <a:srgbClr val="FF0000"/>
                </a:solidFill>
                <a:effectLst/>
                <a:latin typeface="Cambria" panose="02040503050406030204" pitchFamily="18" charset="0"/>
                <a:ea typeface="Cambria" panose="02040503050406030204" pitchFamily="18" charset="0"/>
              </a:rPr>
              <a:t> </a:t>
            </a:r>
            <a:r>
              <a:rPr lang="en-US" sz="3600" b="0" i="0" dirty="0" err="1">
                <a:solidFill>
                  <a:srgbClr val="FF0000"/>
                </a:solidFill>
                <a:effectLst/>
                <a:latin typeface="Cambria" panose="02040503050406030204" pitchFamily="18" charset="0"/>
                <a:ea typeface="Cambria" panose="02040503050406030204" pitchFamily="18" charset="0"/>
              </a:rPr>
              <a:t>hình</a:t>
            </a:r>
            <a:r>
              <a:rPr lang="en-US" sz="3600" b="0" i="0" dirty="0">
                <a:solidFill>
                  <a:srgbClr val="FF0000"/>
                </a:solidFill>
                <a:effectLst/>
                <a:latin typeface="Cambria" panose="02040503050406030204" pitchFamily="18" charset="0"/>
                <a:ea typeface="Cambria" panose="02040503050406030204" pitchFamily="18" charset="0"/>
              </a:rPr>
              <a:t> </a:t>
            </a:r>
            <a:r>
              <a:rPr lang="en-US" sz="3600" b="0" i="0" dirty="0" err="1">
                <a:solidFill>
                  <a:srgbClr val="FF0000"/>
                </a:solidFill>
                <a:effectLst/>
                <a:latin typeface="Cambria" panose="02040503050406030204" pitchFamily="18" charset="0"/>
                <a:ea typeface="Cambria" panose="02040503050406030204" pitchFamily="18" charset="0"/>
              </a:rPr>
              <a:t>chữ</a:t>
            </a:r>
            <a:r>
              <a:rPr lang="en-US" sz="3600" b="0" i="0" dirty="0">
                <a:solidFill>
                  <a:srgbClr val="FF0000"/>
                </a:solidFill>
                <a:effectLst/>
                <a:latin typeface="Cambria" panose="02040503050406030204" pitchFamily="18" charset="0"/>
                <a:ea typeface="Cambria" panose="02040503050406030204" pitchFamily="18" charset="0"/>
              </a:rPr>
              <a:t> </a:t>
            </a:r>
            <a:r>
              <a:rPr lang="en-US" sz="3600" b="0" i="0" dirty="0" err="1">
                <a:solidFill>
                  <a:srgbClr val="FF0000"/>
                </a:solidFill>
                <a:effectLst/>
                <a:latin typeface="Cambria" panose="02040503050406030204" pitchFamily="18" charset="0"/>
                <a:ea typeface="Cambria" panose="02040503050406030204" pitchFamily="18" charset="0"/>
              </a:rPr>
              <a:t>nhật</a:t>
            </a:r>
            <a:r>
              <a:rPr lang="en-US" sz="3600" b="0" i="0" dirty="0">
                <a:solidFill>
                  <a:srgbClr val="FF0000"/>
                </a:solidFill>
                <a:effectLst/>
                <a:latin typeface="Cambria" panose="02040503050406030204" pitchFamily="18" charset="0"/>
                <a:ea typeface="Cambria" panose="02040503050406030204" pitchFamily="18" charset="0"/>
              </a:rPr>
              <a:t> </a:t>
            </a:r>
            <a:r>
              <a:rPr lang="en-US" sz="3600" b="0" i="0" dirty="0" err="1">
                <a:solidFill>
                  <a:srgbClr val="FF0000"/>
                </a:solidFill>
                <a:effectLst/>
                <a:latin typeface="Cambria" panose="02040503050406030204" pitchFamily="18" charset="0"/>
                <a:ea typeface="Cambria" panose="02040503050406030204" pitchFamily="18" charset="0"/>
              </a:rPr>
              <a:t>màu</a:t>
            </a:r>
            <a:r>
              <a:rPr lang="en-US" sz="3600" b="0" i="0" dirty="0">
                <a:solidFill>
                  <a:srgbClr val="FF0000"/>
                </a:solidFill>
                <a:effectLst/>
                <a:latin typeface="Cambria" panose="02040503050406030204" pitchFamily="18" charset="0"/>
                <a:ea typeface="Cambria" panose="02040503050406030204" pitchFamily="18" charset="0"/>
              </a:rPr>
              <a:t> </a:t>
            </a:r>
            <a:r>
              <a:rPr lang="en-US" sz="3600" b="0" i="0" dirty="0" err="1">
                <a:solidFill>
                  <a:srgbClr val="FF0000"/>
                </a:solidFill>
                <a:effectLst/>
                <a:latin typeface="Cambria" panose="02040503050406030204" pitchFamily="18" charset="0"/>
                <a:ea typeface="Cambria" panose="02040503050406030204" pitchFamily="18" charset="0"/>
              </a:rPr>
              <a:t>xanh</a:t>
            </a:r>
            <a:r>
              <a:rPr lang="en-US" sz="3600" b="0" i="0" dirty="0">
                <a:solidFill>
                  <a:srgbClr val="FF0000"/>
                </a:solidFill>
                <a:effectLst/>
                <a:latin typeface="Cambria" panose="02040503050406030204" pitchFamily="18" charset="0"/>
                <a:ea typeface="Cambria" panose="02040503050406030204" pitchFamily="18" charset="0"/>
              </a:rPr>
              <a:t> </a:t>
            </a:r>
            <a:r>
              <a:rPr lang="en-US" sz="3600" b="0" i="0" dirty="0" err="1">
                <a:solidFill>
                  <a:srgbClr val="FF0000"/>
                </a:solidFill>
                <a:effectLst/>
                <a:latin typeface="Cambria" panose="02040503050406030204" pitchFamily="18" charset="0"/>
                <a:ea typeface="Cambria" panose="02040503050406030204" pitchFamily="18" charset="0"/>
              </a:rPr>
              <a:t>là</a:t>
            </a:r>
            <a:r>
              <a:rPr lang="en-US" sz="3600" b="0" i="0" dirty="0">
                <a:solidFill>
                  <a:srgbClr val="FF0000"/>
                </a:solidFill>
                <a:effectLst/>
                <a:latin typeface="Cambria" panose="02040503050406030204" pitchFamily="18" charset="0"/>
                <a:ea typeface="Cambria" panose="02040503050406030204" pitchFamily="18" charset="0"/>
              </a:rPr>
              <a:t>: 8 × 4 = 32 (m</a:t>
            </a:r>
            <a:r>
              <a:rPr lang="en-US" sz="3600" b="0" i="0" baseline="30000" dirty="0">
                <a:solidFill>
                  <a:srgbClr val="FF0000"/>
                </a:solidFill>
                <a:effectLst/>
                <a:latin typeface="Cambria" panose="02040503050406030204" pitchFamily="18" charset="0"/>
                <a:ea typeface="Cambria" panose="02040503050406030204" pitchFamily="18" charset="0"/>
              </a:rPr>
              <a:t>2</a:t>
            </a:r>
            <a:r>
              <a:rPr lang="en-US" sz="3600" b="0" i="0" dirty="0">
                <a:solidFill>
                  <a:srgbClr val="FF0000"/>
                </a:solidFill>
                <a:effectLst/>
                <a:latin typeface="Cambria" panose="02040503050406030204" pitchFamily="18" charset="0"/>
                <a:ea typeface="Cambria" panose="02040503050406030204" pitchFamily="18" charset="0"/>
              </a:rPr>
              <a:t>)</a:t>
            </a:r>
          </a:p>
          <a:p>
            <a:pPr algn="just"/>
            <a:r>
              <a:rPr lang="en-US" sz="3600" b="0" i="0" dirty="0" err="1">
                <a:solidFill>
                  <a:srgbClr val="FF0000"/>
                </a:solidFill>
                <a:effectLst/>
                <a:latin typeface="Cambria" panose="02040503050406030204" pitchFamily="18" charset="0"/>
                <a:ea typeface="Cambria" panose="02040503050406030204" pitchFamily="18" charset="0"/>
              </a:rPr>
              <a:t>Vậy</a:t>
            </a:r>
            <a:r>
              <a:rPr lang="en-US" sz="3600" b="0" i="0" dirty="0">
                <a:solidFill>
                  <a:srgbClr val="FF0000"/>
                </a:solidFill>
                <a:effectLst/>
                <a:latin typeface="Cambria" panose="02040503050406030204" pitchFamily="18" charset="0"/>
                <a:ea typeface="Cambria" panose="02040503050406030204" pitchFamily="18" charset="0"/>
              </a:rPr>
              <a:t> </a:t>
            </a:r>
            <a:r>
              <a:rPr lang="en-US" sz="3600" b="0" i="0" dirty="0" err="1">
                <a:solidFill>
                  <a:srgbClr val="FF0000"/>
                </a:solidFill>
                <a:effectLst/>
                <a:latin typeface="Cambria" panose="02040503050406030204" pitchFamily="18" charset="0"/>
                <a:ea typeface="Cambria" panose="02040503050406030204" pitchFamily="18" charset="0"/>
              </a:rPr>
              <a:t>chọn</a:t>
            </a:r>
            <a:r>
              <a:rPr lang="en-US" sz="3600" b="0" i="0" dirty="0">
                <a:solidFill>
                  <a:srgbClr val="FF0000"/>
                </a:solidFill>
                <a:effectLst/>
                <a:latin typeface="Cambria" panose="02040503050406030204" pitchFamily="18" charset="0"/>
                <a:ea typeface="Cambria" panose="02040503050406030204" pitchFamily="18" charset="0"/>
              </a:rPr>
              <a:t> </a:t>
            </a:r>
            <a:r>
              <a:rPr lang="en-US" sz="3600" b="0" i="0" dirty="0" err="1">
                <a:solidFill>
                  <a:srgbClr val="FF0000"/>
                </a:solidFill>
                <a:effectLst/>
                <a:latin typeface="Cambria" panose="02040503050406030204" pitchFamily="18" charset="0"/>
                <a:ea typeface="Cambria" panose="02040503050406030204" pitchFamily="18" charset="0"/>
              </a:rPr>
              <a:t>vị</a:t>
            </a:r>
            <a:r>
              <a:rPr lang="en-US" sz="3600" b="0" i="0" dirty="0">
                <a:solidFill>
                  <a:srgbClr val="FF0000"/>
                </a:solidFill>
                <a:effectLst/>
                <a:latin typeface="Cambria" panose="02040503050406030204" pitchFamily="18" charset="0"/>
                <a:ea typeface="Cambria" panose="02040503050406030204" pitchFamily="18" charset="0"/>
              </a:rPr>
              <a:t> </a:t>
            </a:r>
            <a:r>
              <a:rPr lang="en-US" sz="3600" b="0" i="0" dirty="0" err="1">
                <a:solidFill>
                  <a:srgbClr val="FF0000"/>
                </a:solidFill>
                <a:effectLst/>
                <a:latin typeface="Cambria" panose="02040503050406030204" pitchFamily="18" charset="0"/>
                <a:ea typeface="Cambria" panose="02040503050406030204" pitchFamily="18" charset="0"/>
              </a:rPr>
              <a:t>trí</a:t>
            </a:r>
            <a:r>
              <a:rPr lang="en-US" sz="3600" b="0" i="0" dirty="0">
                <a:solidFill>
                  <a:srgbClr val="FF0000"/>
                </a:solidFill>
                <a:effectLst/>
                <a:latin typeface="Cambria" panose="02040503050406030204" pitchFamily="18" charset="0"/>
                <a:ea typeface="Cambria" panose="02040503050406030204" pitchFamily="18" charset="0"/>
              </a:rPr>
              <a:t> </a:t>
            </a:r>
            <a:r>
              <a:rPr lang="en-US" sz="3600" b="0" i="0" dirty="0" err="1">
                <a:solidFill>
                  <a:srgbClr val="FF0000"/>
                </a:solidFill>
                <a:effectLst/>
                <a:latin typeface="Cambria" panose="02040503050406030204" pitchFamily="18" charset="0"/>
                <a:ea typeface="Cambria" panose="02040503050406030204" pitchFamily="18" charset="0"/>
              </a:rPr>
              <a:t>hình</a:t>
            </a:r>
            <a:r>
              <a:rPr lang="en-US" sz="3600" b="0" i="0" dirty="0">
                <a:solidFill>
                  <a:srgbClr val="FF0000"/>
                </a:solidFill>
                <a:effectLst/>
                <a:latin typeface="Cambria" panose="02040503050406030204" pitchFamily="18" charset="0"/>
                <a:ea typeface="Cambria" panose="02040503050406030204" pitchFamily="18" charset="0"/>
              </a:rPr>
              <a:t> </a:t>
            </a:r>
            <a:r>
              <a:rPr lang="en-US" sz="3600" b="0" i="0" dirty="0" err="1">
                <a:solidFill>
                  <a:srgbClr val="FF0000"/>
                </a:solidFill>
                <a:effectLst/>
                <a:latin typeface="Cambria" panose="02040503050406030204" pitchFamily="18" charset="0"/>
                <a:ea typeface="Cambria" panose="02040503050406030204" pitchFamily="18" charset="0"/>
              </a:rPr>
              <a:t>vuông</a:t>
            </a:r>
            <a:r>
              <a:rPr lang="en-US" sz="3600" b="0" i="0" dirty="0">
                <a:solidFill>
                  <a:srgbClr val="FF0000"/>
                </a:solidFill>
                <a:effectLst/>
                <a:latin typeface="Cambria" panose="02040503050406030204" pitchFamily="18" charset="0"/>
                <a:ea typeface="Cambria" panose="02040503050406030204" pitchFamily="18" charset="0"/>
              </a:rPr>
              <a:t> ở </a:t>
            </a:r>
            <a:r>
              <a:rPr lang="en-US" sz="3600" b="0" i="0" dirty="0" err="1">
                <a:solidFill>
                  <a:srgbClr val="FF0000"/>
                </a:solidFill>
                <a:effectLst/>
                <a:latin typeface="Cambria" panose="02040503050406030204" pitchFamily="18" charset="0"/>
                <a:ea typeface="Cambria" panose="02040503050406030204" pitchFamily="18" charset="0"/>
              </a:rPr>
              <a:t>giữa</a:t>
            </a:r>
            <a:r>
              <a:rPr lang="en-US" sz="3600" b="0" i="0" dirty="0">
                <a:solidFill>
                  <a:srgbClr val="FF0000"/>
                </a:solidFill>
                <a:effectLst/>
                <a:latin typeface="Cambria" panose="02040503050406030204" pitchFamily="18" charset="0"/>
                <a:ea typeface="Cambria" panose="02040503050406030204" pitchFamily="18" charset="0"/>
              </a:rPr>
              <a:t> </a:t>
            </a:r>
            <a:r>
              <a:rPr lang="en-US" sz="3600" b="0" i="0" dirty="0" err="1">
                <a:solidFill>
                  <a:srgbClr val="FF0000"/>
                </a:solidFill>
                <a:effectLst/>
                <a:latin typeface="Cambria" panose="02040503050406030204" pitchFamily="18" charset="0"/>
                <a:ea typeface="Cambria" panose="02040503050406030204" pitchFamily="18" charset="0"/>
              </a:rPr>
              <a:t>để</a:t>
            </a:r>
            <a:r>
              <a:rPr lang="en-US" sz="3600" b="0" i="0" dirty="0">
                <a:solidFill>
                  <a:srgbClr val="FF0000"/>
                </a:solidFill>
                <a:effectLst/>
                <a:latin typeface="Cambria" panose="02040503050406030204" pitchFamily="18" charset="0"/>
                <a:ea typeface="Cambria" panose="02040503050406030204" pitchFamily="18" charset="0"/>
              </a:rPr>
              <a:t> </a:t>
            </a:r>
            <a:r>
              <a:rPr lang="en-US" sz="3600" b="0" i="0" dirty="0" err="1">
                <a:solidFill>
                  <a:srgbClr val="FF0000"/>
                </a:solidFill>
                <a:effectLst/>
                <a:latin typeface="Cambria" panose="02040503050406030204" pitchFamily="18" charset="0"/>
                <a:ea typeface="Cambria" panose="02040503050406030204" pitchFamily="18" charset="0"/>
              </a:rPr>
              <a:t>có</a:t>
            </a:r>
            <a:r>
              <a:rPr lang="en-US" sz="3600" b="0" i="0" dirty="0">
                <a:solidFill>
                  <a:srgbClr val="FF0000"/>
                </a:solidFill>
                <a:effectLst/>
                <a:latin typeface="Cambria" panose="02040503050406030204" pitchFamily="18" charset="0"/>
                <a:ea typeface="Cambria" panose="02040503050406030204" pitchFamily="18" charset="0"/>
              </a:rPr>
              <a:t> </a:t>
            </a:r>
            <a:r>
              <a:rPr lang="en-US" sz="3600" b="0" i="0" dirty="0" err="1">
                <a:solidFill>
                  <a:srgbClr val="FF0000"/>
                </a:solidFill>
                <a:effectLst/>
                <a:latin typeface="Cambria" panose="02040503050406030204" pitchFamily="18" charset="0"/>
                <a:ea typeface="Cambria" panose="02040503050406030204" pitchFamily="18" charset="0"/>
              </a:rPr>
              <a:t>diện</a:t>
            </a:r>
            <a:r>
              <a:rPr lang="en-US" sz="3600" b="0" i="0" dirty="0">
                <a:solidFill>
                  <a:srgbClr val="FF0000"/>
                </a:solidFill>
                <a:effectLst/>
                <a:latin typeface="Cambria" panose="02040503050406030204" pitchFamily="18" charset="0"/>
                <a:ea typeface="Cambria" panose="02040503050406030204" pitchFamily="18" charset="0"/>
              </a:rPr>
              <a:t> </a:t>
            </a:r>
            <a:r>
              <a:rPr lang="en-US" sz="3600" b="0" i="0" dirty="0" err="1">
                <a:solidFill>
                  <a:srgbClr val="FF0000"/>
                </a:solidFill>
                <a:effectLst/>
                <a:latin typeface="Cambria" panose="02040503050406030204" pitchFamily="18" charset="0"/>
                <a:ea typeface="Cambria" panose="02040503050406030204" pitchFamily="18" charset="0"/>
              </a:rPr>
              <a:t>tích</a:t>
            </a:r>
            <a:r>
              <a:rPr lang="en-US" sz="3600" b="0" i="0" dirty="0">
                <a:solidFill>
                  <a:srgbClr val="FF0000"/>
                </a:solidFill>
                <a:effectLst/>
                <a:latin typeface="Cambria" panose="02040503050406030204" pitchFamily="18" charset="0"/>
                <a:ea typeface="Cambria" panose="02040503050406030204" pitchFamily="18" charset="0"/>
              </a:rPr>
              <a:t> </a:t>
            </a:r>
            <a:r>
              <a:rPr lang="en-US" sz="3600" b="0" i="0" dirty="0" err="1">
                <a:solidFill>
                  <a:srgbClr val="FF0000"/>
                </a:solidFill>
                <a:effectLst/>
                <a:latin typeface="Cambria" panose="02040503050406030204" pitchFamily="18" charset="0"/>
                <a:ea typeface="Cambria" panose="02040503050406030204" pitchFamily="18" charset="0"/>
              </a:rPr>
              <a:t>lớn</a:t>
            </a:r>
            <a:r>
              <a:rPr lang="en-US" sz="3600" b="0" i="0" dirty="0">
                <a:solidFill>
                  <a:srgbClr val="FF0000"/>
                </a:solidFill>
                <a:effectLst/>
                <a:latin typeface="Cambria" panose="02040503050406030204" pitchFamily="18" charset="0"/>
                <a:ea typeface="Cambria" panose="02040503050406030204" pitchFamily="18" charset="0"/>
              </a:rPr>
              <a:t> </a:t>
            </a:r>
            <a:r>
              <a:rPr lang="en-US" sz="3600" b="0" i="0" dirty="0" err="1">
                <a:solidFill>
                  <a:srgbClr val="FF0000"/>
                </a:solidFill>
                <a:effectLst/>
                <a:latin typeface="Cambria" panose="02040503050406030204" pitchFamily="18" charset="0"/>
                <a:ea typeface="Cambria" panose="02040503050406030204" pitchFamily="18" charset="0"/>
              </a:rPr>
              <a:t>nhất</a:t>
            </a:r>
            <a:r>
              <a:rPr lang="en-US" sz="3600" b="0" i="0" dirty="0">
                <a:solidFill>
                  <a:srgbClr val="FF0000"/>
                </a:solidFill>
                <a:effectLst/>
                <a:latin typeface="Cambria" panose="02040503050406030204" pitchFamily="18" charset="0"/>
                <a:ea typeface="Cambria" panose="02040503050406030204" pitchFamily="18" charset="0"/>
              </a:rPr>
              <a:t>.</a:t>
            </a:r>
          </a:p>
        </p:txBody>
      </p:sp>
      <p:sp>
        <p:nvSpPr>
          <p:cNvPr id="7" name="Oval 6">
            <a:extLst>
              <a:ext uri="{FF2B5EF4-FFF2-40B4-BE49-F238E27FC236}">
                <a16:creationId xmlns:a16="http://schemas.microsoft.com/office/drawing/2014/main" id="{DF373DB1-8734-FA47-0656-2E312EB0D9E0}"/>
              </a:ext>
            </a:extLst>
          </p:cNvPr>
          <p:cNvSpPr/>
          <p:nvPr/>
        </p:nvSpPr>
        <p:spPr>
          <a:xfrm>
            <a:off x="4681331" y="646043"/>
            <a:ext cx="576470" cy="646044"/>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4860999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down)">
                                      <p:cBhvr>
                                        <p:cTn id="27" dur="500"/>
                                        <p:tgtEl>
                                          <p:spTgt spid="7"/>
                                        </p:tgtEl>
                                      </p:cBhvr>
                                    </p:animEffect>
                                  </p:childTnLst>
                                  <p:subTnLst>
                                    <p:audio>
                                      <p:cMediaNode>
                                        <p:cTn display="0" masterRel="sameClick">
                                          <p:stCondLst>
                                            <p:cond evt="begin" delay="0">
                                              <p:tn val="25"/>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FILL" val="a1"/>
</p:tagLst>
</file>

<file path=ppt/tags/tag2.xml><?xml version="1.0" encoding="utf-8"?>
<p:tagLst xmlns:a="http://schemas.openxmlformats.org/drawingml/2006/main" xmlns:r="http://schemas.openxmlformats.org/officeDocument/2006/relationships" xmlns:p="http://schemas.openxmlformats.org/presentationml/2006/main">
  <p:tag name="FILL" val="a1"/>
</p:tagLst>
</file>

<file path=ppt/theme/theme1.xml><?xml version="1.0" encoding="utf-8"?>
<a:theme xmlns:a="http://schemas.openxmlformats.org/drawingml/2006/main" name="Default Design">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English Language Grammar Rules by Slidesgo">
  <a:themeElements>
    <a:clrScheme name="Simple Light">
      <a:dk1>
        <a:srgbClr val="000000"/>
      </a:dk1>
      <a:lt1>
        <a:srgbClr val="C2F2FF"/>
      </a:lt1>
      <a:dk2>
        <a:srgbClr val="485058"/>
      </a:dk2>
      <a:lt2>
        <a:srgbClr val="EEEEEE"/>
      </a:lt2>
      <a:accent1>
        <a:srgbClr val="FFFFFF"/>
      </a:accent1>
      <a:accent2>
        <a:srgbClr val="FFBF4A"/>
      </a:accent2>
      <a:accent3>
        <a:srgbClr val="FB6A2E"/>
      </a:accent3>
      <a:accent4>
        <a:srgbClr val="DD3947"/>
      </a:accent4>
      <a:accent5>
        <a:srgbClr val="2AA1B3"/>
      </a:accent5>
      <a:accent6>
        <a:srgbClr val="FB8897"/>
      </a:accent6>
      <a:hlink>
        <a:srgbClr val="485058"/>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53</TotalTime>
  <Words>552</Words>
  <Application>Microsoft Office PowerPoint</Application>
  <PresentationFormat>Widescreen</PresentationFormat>
  <Paragraphs>62</Paragraphs>
  <Slides>18</Slides>
  <Notes>10</Notes>
  <HiddenSlides>0</HiddenSlides>
  <MMClips>2</MMClips>
  <ScaleCrop>false</ScaleCrop>
  <HeadingPairs>
    <vt:vector size="6" baseType="variant">
      <vt:variant>
        <vt:lpstr>Fonts Used</vt:lpstr>
      </vt:variant>
      <vt:variant>
        <vt:i4>12</vt:i4>
      </vt:variant>
      <vt:variant>
        <vt:lpstr>Theme</vt:lpstr>
      </vt:variant>
      <vt:variant>
        <vt:i4>3</vt:i4>
      </vt:variant>
      <vt:variant>
        <vt:lpstr>Slide Titles</vt:lpstr>
      </vt:variant>
      <vt:variant>
        <vt:i4>18</vt:i4>
      </vt:variant>
    </vt:vector>
  </HeadingPairs>
  <TitlesOfParts>
    <vt:vector size="33" baseType="lpstr">
      <vt:lpstr>Arial</vt:lpstr>
      <vt:lpstr>Arial-Rounded</vt:lpstr>
      <vt:lpstr>Calibri</vt:lpstr>
      <vt:lpstr>Calibri Light</vt:lpstr>
      <vt:lpstr>Cambria</vt:lpstr>
      <vt:lpstr>Gochi Hand</vt:lpstr>
      <vt:lpstr>Patrick Hand</vt:lpstr>
      <vt:lpstr>Patrick Hand SC</vt:lpstr>
      <vt:lpstr>Tahoma</vt:lpstr>
      <vt:lpstr>Times New Roman</vt:lpstr>
      <vt:lpstr>Wingdings</vt:lpstr>
      <vt:lpstr>方正稚艺简体</vt:lpstr>
      <vt:lpstr>Default Design</vt:lpstr>
      <vt:lpstr>English Language Grammar Rules by Slidesgo</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Administrator</cp:lastModifiedBy>
  <cp:revision>29</cp:revision>
  <dcterms:created xsi:type="dcterms:W3CDTF">2023-08-21T11:37:34Z</dcterms:created>
  <dcterms:modified xsi:type="dcterms:W3CDTF">2025-11-12T07:47:55Z</dcterms:modified>
</cp:coreProperties>
</file>