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4" r:id="rId2"/>
    <p:sldId id="298" r:id="rId3"/>
    <p:sldId id="256" r:id="rId4"/>
    <p:sldId id="259" r:id="rId5"/>
    <p:sldId id="297" r:id="rId6"/>
    <p:sldId id="286" r:id="rId7"/>
    <p:sldId id="287" r:id="rId8"/>
    <p:sldId id="288" r:id="rId9"/>
    <p:sldId id="289" r:id="rId10"/>
    <p:sldId id="260" r:id="rId11"/>
    <p:sldId id="290" r:id="rId12"/>
    <p:sldId id="291" r:id="rId13"/>
    <p:sldId id="295" r:id="rId14"/>
    <p:sldId id="29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EAC4E-4C51-453E-A95B-D3EFEDA9C106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CFAE5-9A1A-46F6-8088-6860723E1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47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45FB6-0A5B-485F-801C-0185F61696D0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9145905" cy="60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915" y="756920"/>
            <a:ext cx="9648825" cy="49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095"/>
            <a:ext cx="9145905" cy="29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8882" y="3207904"/>
            <a:ext cx="4617066" cy="288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29482" y="595634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2" y="4365105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1"/>
          <p:cNvSpPr>
            <a:spLocks noGrp="1"/>
          </p:cNvSpPr>
          <p:nvPr/>
        </p:nvSpPr>
        <p:spPr>
          <a:xfrm>
            <a:off x="-335915" y="3208020"/>
            <a:ext cx="9546590" cy="1664970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ArchUp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144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738872" y="3313109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  <a:p>
            <a:pPr algn="ctr" defTabSz="1622425">
              <a:defRPr/>
            </a:pPr>
            <a:r>
              <a:rPr lang="en-US" altLang="zh-CN" sz="32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13: Giữ gìn tài sản </a:t>
            </a:r>
            <a:r>
              <a:rPr lang="en-US" altLang="zh-CN" sz="36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altLang="zh-CN" sz="36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trường, lớp</a:t>
            </a:r>
            <a:endParaRPr lang="en-US" altLang="zh-CN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52800" cy="145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200400" y="0"/>
            <a:ext cx="5943600" cy="1676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7" descr="Đóng cửa, tắt điện - bài 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52600"/>
            <a:ext cx="3291092" cy="2514600"/>
          </a:xfrm>
          <a:prstGeom prst="rect">
            <a:avLst/>
          </a:prstGeom>
        </p:spPr>
      </p:pic>
      <p:pic>
        <p:nvPicPr>
          <p:cNvPr id="9" name="Picture 8" descr="nhắc bạn khóa vòi nước - bài 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1719" y="1676400"/>
            <a:ext cx="4002281" cy="2676525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6934200" y="1752600"/>
            <a:ext cx="1905000" cy="685800"/>
          </a:xfrm>
          <a:prstGeom prst="wedgeRoundRectCallout">
            <a:avLst>
              <a:gd name="adj1" fmla="val -51848"/>
              <a:gd name="adj2" fmla="val 6865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1" name="Picture 10" descr="vẽ bẩn lên tường - bài 1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0" y="4541043"/>
            <a:ext cx="3440493" cy="2316957"/>
          </a:xfrm>
          <a:prstGeom prst="rect">
            <a:avLst/>
          </a:prstGeom>
        </p:spPr>
      </p:pic>
      <p:pic>
        <p:nvPicPr>
          <p:cNvPr id="12" name="Picture 11" descr="Vẽ lên bàn - bài 1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98" y="4419600"/>
            <a:ext cx="3197902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Đóng cửa, tắt điện - bài 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14400"/>
            <a:ext cx="8686800" cy="5791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FEC18A-8280-4E2A-A584-DC95012FE3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04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hắc bạn khóa vòi nước - bài 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81000"/>
            <a:ext cx="8229600" cy="563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FEC18A-8280-4E2A-A584-DC95012FE3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27819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9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4638"/>
            <a:ext cx="9067800" cy="6430961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20034A-32B5-46AD-A053-82D2C22FDF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4973"/>
            <a:ext cx="1423987" cy="113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0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9067800" cy="64770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20034A-32B5-46AD-A053-82D2C22FDF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74638"/>
            <a:ext cx="1423987" cy="113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8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/>
          <p:cNvSpPr/>
          <p:nvPr/>
        </p:nvSpPr>
        <p:spPr>
          <a:xfrm>
            <a:off x="2133600" y="990600"/>
            <a:ext cx="5181600" cy="1143000"/>
          </a:xfrm>
          <a:prstGeom prst="ribb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05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Vân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48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3649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4600" y="0"/>
            <a:ext cx="66294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514600" y="0"/>
            <a:ext cx="66294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3649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09600" y="1219200"/>
            <a:ext cx="8077200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2: Khám phá những việc cần làm để giữ gìn tài sản của trường , lớp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3649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14600" y="0"/>
            <a:ext cx="66294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062103"/>
            <a:ext cx="914400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8812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/>
          <a:srcRect l="1" t="7160" r="78991"/>
          <a:stretch/>
        </p:blipFill>
        <p:spPr bwMode="auto">
          <a:xfrm>
            <a:off x="152400" y="-152400"/>
            <a:ext cx="88392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8096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/>
          <a:srcRect l="18334" t="7161" r="59999" b="-1"/>
          <a:stretch/>
        </p:blipFill>
        <p:spPr bwMode="auto">
          <a:xfrm>
            <a:off x="0" y="-152400"/>
            <a:ext cx="9067799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67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/>
          <a:srcRect l="37500" t="7160" r="42500"/>
          <a:stretch/>
        </p:blipFill>
        <p:spPr bwMode="auto">
          <a:xfrm>
            <a:off x="76200" y="76200"/>
            <a:ext cx="8991599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4813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/>
          <a:srcRect l="72500" t="1706"/>
          <a:stretch/>
        </p:blipFill>
        <p:spPr bwMode="auto">
          <a:xfrm>
            <a:off x="76200" y="0"/>
            <a:ext cx="89916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264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119</Words>
  <Application>Microsoft Office PowerPoint</Application>
  <PresentationFormat>On-screen Show (4:3)</PresentationFormat>
  <Paragraphs>12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宋体</vt:lpstr>
      <vt:lpstr>Arial</vt:lpstr>
      <vt:lpstr>Calibri</vt:lpstr>
      <vt:lpstr>等线</vt:lpstr>
      <vt:lpstr>Segoe 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STD_HIEU</cp:lastModifiedBy>
  <cp:revision>17</cp:revision>
  <dcterms:created xsi:type="dcterms:W3CDTF">2020-08-27T15:07:59Z</dcterms:created>
  <dcterms:modified xsi:type="dcterms:W3CDTF">2025-11-16T09:27:29Z</dcterms:modified>
</cp:coreProperties>
</file>