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60" r:id="rId5"/>
    <p:sldId id="264" r:id="rId6"/>
    <p:sldId id="267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48"/>
  </p:normalViewPr>
  <p:slideViewPr>
    <p:cSldViewPr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970-E3A2-491F-AB05-3C2428B0EC0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4FFA-911D-42A1-8B69-5F05A747EE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3970-E3A2-491F-AB05-3C2428B0EC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E4FFA-911D-42A1-8B69-5F05A747EE7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GIF"/><Relationship Id="rId1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3505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1828800"/>
            <a:ext cx="838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152400"/>
            <a:ext cx="6172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tư  ngày 27 tháng 11 năm 2024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3200400" y="67562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- Xã hội 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930274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524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tư  ngày 27 tháng 11 năm 2024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- Xã hội 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96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296400" cy="103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035479"/>
            <a:ext cx="94488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828801"/>
            <a:ext cx="4495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96796"/>
            <a:ext cx="4876800" cy="506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96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4267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84" y="23526"/>
            <a:ext cx="5181216" cy="332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28" y="3124199"/>
            <a:ext cx="4160712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84" y="3352800"/>
            <a:ext cx="518121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296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1" y="4572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tư  ngày 27 tháng 11 năm 2024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- Xã hội 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3124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0" y="152400"/>
            <a:ext cx="3505200" cy="21884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1" y="19050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CÁC CON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HỌC GIỎI.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WPS Presentation</Application>
  <PresentationFormat>On-screen Show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Calibri</vt:lpstr>
      <vt:lpstr>Helvetica Neue</vt:lpstr>
      <vt:lpstr>Microsoft YaHei</vt:lpstr>
      <vt:lpstr>汉仪旗黑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aitrinh</cp:lastModifiedBy>
  <cp:revision>17</cp:revision>
  <dcterms:created xsi:type="dcterms:W3CDTF">2024-11-24T14:32:52Z</dcterms:created>
  <dcterms:modified xsi:type="dcterms:W3CDTF">2024-11-24T14:32:52Z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1033-5.7.3.8095</vt:lpwstr>
  </property>
</Properties>
</file>