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7" r:id="rId5"/>
    <p:sldId id="268" r:id="rId6"/>
    <p:sldId id="270" r:id="rId7"/>
    <p:sldId id="272" r:id="rId8"/>
    <p:sldId id="277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2025/11/12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23850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AF13773-A56A-9769-16F0-4381EADE90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8" y="97016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44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8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6" y="400212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539601" y="1376207"/>
            <a:ext cx="10844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 động 1: Tìm hiểu một số cuộc đấu tranh tiêu biểu trong thời kì Bắc thuộc.</a:t>
            </a:r>
            <a:endParaRPr lang="en-US" sz="4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74403-4846-8D2E-BCA1-804B5A326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712" y="1204912"/>
            <a:ext cx="6486525" cy="4352925"/>
          </a:xfrm>
          <a:prstGeom prst="rect">
            <a:avLst/>
          </a:prstGeom>
        </p:spPr>
      </p:pic>
      <p:pic>
        <p:nvPicPr>
          <p:cNvPr id="13" name="Picture 12" descr="A couple of men holding a tray with a plant on it&#10;&#10;Description automatically generated">
            <a:extLst>
              <a:ext uri="{FF2B5EF4-FFF2-40B4-BE49-F238E27FC236}">
                <a16:creationId xmlns:a16="http://schemas.microsoft.com/office/drawing/2014/main" id="{5414AB8B-BDE3-41A4-E0AC-111687DB34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650" y="1847850"/>
            <a:ext cx="5524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57175" y="0"/>
            <a:ext cx="11839575" cy="667041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68087">
            <a:off x="6101653" y="397570"/>
            <a:ext cx="565653" cy="576461"/>
          </a:xfrm>
          <a:custGeom>
            <a:avLst/>
            <a:gdLst/>
            <a:ahLst/>
            <a:cxnLst/>
            <a:rect l="l" t="t" r="r" b="b"/>
            <a:pathLst>
              <a:path w="848479" h="864692">
                <a:moveTo>
                  <a:pt x="0" y="0"/>
                </a:moveTo>
                <a:lnTo>
                  <a:pt x="848479" y="0"/>
                </a:lnTo>
                <a:lnTo>
                  <a:pt x="848479" y="864692"/>
                </a:lnTo>
                <a:lnTo>
                  <a:pt x="0" y="8646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7ABB9D-56EE-306F-875B-255A6A821FCA}"/>
              </a:ext>
            </a:extLst>
          </p:cNvPr>
          <p:cNvSpPr/>
          <p:nvPr/>
        </p:nvSpPr>
        <p:spPr>
          <a:xfrm>
            <a:off x="285750" y="176767"/>
            <a:ext cx="11658600" cy="25283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ọc nội dung mục 1 trong SGK trang 36 và trả lời các câu hỏi: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Kể tên một số cuộc đấu tranh tiêu biểu trong thời kì Bắc thuộc.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Em hãy cho biết việc nhân dân ta liên tục đứng lên đấu tranh giành độc lập thể hiện điều gì?</a:t>
            </a:r>
          </a:p>
        </p:txBody>
      </p:sp>
      <p:grpSp>
        <p:nvGrpSpPr>
          <p:cNvPr id="7" name="Google Shape;1801;p61">
            <a:extLst>
              <a:ext uri="{FF2B5EF4-FFF2-40B4-BE49-F238E27FC236}">
                <a16:creationId xmlns:a16="http://schemas.microsoft.com/office/drawing/2014/main" id="{23D5ED40-63F0-E5EF-D94A-FF73C0248AE9}"/>
              </a:ext>
            </a:extLst>
          </p:cNvPr>
          <p:cNvGrpSpPr/>
          <p:nvPr/>
        </p:nvGrpSpPr>
        <p:grpSpPr>
          <a:xfrm>
            <a:off x="9281173" y="3126580"/>
            <a:ext cx="2607789" cy="3731420"/>
            <a:chOff x="5935827" y="724913"/>
            <a:chExt cx="2395220" cy="3697695"/>
          </a:xfrm>
        </p:grpSpPr>
        <p:sp>
          <p:nvSpPr>
            <p:cNvPr id="9" name="Google Shape;1802;p61">
              <a:extLst>
                <a:ext uri="{FF2B5EF4-FFF2-40B4-BE49-F238E27FC236}">
                  <a16:creationId xmlns:a16="http://schemas.microsoft.com/office/drawing/2014/main" id="{A90260DC-A218-3A00-89F6-68C52AC63733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803;p61">
              <a:extLst>
                <a:ext uri="{FF2B5EF4-FFF2-40B4-BE49-F238E27FC236}">
                  <a16:creationId xmlns:a16="http://schemas.microsoft.com/office/drawing/2014/main" id="{1B8D2BFA-BECD-937B-3A81-8B90790D4B3D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04;p61">
              <a:extLst>
                <a:ext uri="{FF2B5EF4-FFF2-40B4-BE49-F238E27FC236}">
                  <a16:creationId xmlns:a16="http://schemas.microsoft.com/office/drawing/2014/main" id="{EF85AC68-6781-15D7-16F4-ECDAD0525B4D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05;p61">
              <a:extLst>
                <a:ext uri="{FF2B5EF4-FFF2-40B4-BE49-F238E27FC236}">
                  <a16:creationId xmlns:a16="http://schemas.microsoft.com/office/drawing/2014/main" id="{B59BA288-7F44-C222-E508-F9602E268616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06;p61">
              <a:extLst>
                <a:ext uri="{FF2B5EF4-FFF2-40B4-BE49-F238E27FC236}">
                  <a16:creationId xmlns:a16="http://schemas.microsoft.com/office/drawing/2014/main" id="{51771501-008D-F0BE-6BAC-FD6C12B64557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07;p61">
              <a:extLst>
                <a:ext uri="{FF2B5EF4-FFF2-40B4-BE49-F238E27FC236}">
                  <a16:creationId xmlns:a16="http://schemas.microsoft.com/office/drawing/2014/main" id="{6A6BD98B-BE87-C7C5-21C8-02AA18F17B99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08;p61">
              <a:extLst>
                <a:ext uri="{FF2B5EF4-FFF2-40B4-BE49-F238E27FC236}">
                  <a16:creationId xmlns:a16="http://schemas.microsoft.com/office/drawing/2014/main" id="{533B22DA-3069-ED9E-92CC-5907AA1F7F02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09;p61">
              <a:extLst>
                <a:ext uri="{FF2B5EF4-FFF2-40B4-BE49-F238E27FC236}">
                  <a16:creationId xmlns:a16="http://schemas.microsoft.com/office/drawing/2014/main" id="{B957BB27-7DF8-0F5B-6A54-33A3B9EB2DC2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10;p61">
              <a:extLst>
                <a:ext uri="{FF2B5EF4-FFF2-40B4-BE49-F238E27FC236}">
                  <a16:creationId xmlns:a16="http://schemas.microsoft.com/office/drawing/2014/main" id="{3F0523FF-0C3A-E955-DBC5-367180CC639D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11;p61">
              <a:extLst>
                <a:ext uri="{FF2B5EF4-FFF2-40B4-BE49-F238E27FC236}">
                  <a16:creationId xmlns:a16="http://schemas.microsoft.com/office/drawing/2014/main" id="{D8AF36D1-3A1A-F06F-081F-D6A90CE164F2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12;p61">
              <a:extLst>
                <a:ext uri="{FF2B5EF4-FFF2-40B4-BE49-F238E27FC236}">
                  <a16:creationId xmlns:a16="http://schemas.microsoft.com/office/drawing/2014/main" id="{6DF88584-1244-9215-CA09-F9FE4EB4E017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13;p61">
              <a:extLst>
                <a:ext uri="{FF2B5EF4-FFF2-40B4-BE49-F238E27FC236}">
                  <a16:creationId xmlns:a16="http://schemas.microsoft.com/office/drawing/2014/main" id="{3D25EBCD-B76D-3EE6-9E6D-031DE55AE5B7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14;p61">
              <a:extLst>
                <a:ext uri="{FF2B5EF4-FFF2-40B4-BE49-F238E27FC236}">
                  <a16:creationId xmlns:a16="http://schemas.microsoft.com/office/drawing/2014/main" id="{83E6B842-8159-A5F1-9514-6048CD9DCF88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15;p61">
              <a:extLst>
                <a:ext uri="{FF2B5EF4-FFF2-40B4-BE49-F238E27FC236}">
                  <a16:creationId xmlns:a16="http://schemas.microsoft.com/office/drawing/2014/main" id="{641A647F-7FED-0D4B-0B0D-949FF765DEAC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16;p61">
              <a:extLst>
                <a:ext uri="{FF2B5EF4-FFF2-40B4-BE49-F238E27FC236}">
                  <a16:creationId xmlns:a16="http://schemas.microsoft.com/office/drawing/2014/main" id="{EDD4700A-95EF-DE09-2900-32CEC2F1B793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17;p61">
              <a:extLst>
                <a:ext uri="{FF2B5EF4-FFF2-40B4-BE49-F238E27FC236}">
                  <a16:creationId xmlns:a16="http://schemas.microsoft.com/office/drawing/2014/main" id="{974D6894-BCC2-11B9-6EE0-74FA05882744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18;p61">
              <a:extLst>
                <a:ext uri="{FF2B5EF4-FFF2-40B4-BE49-F238E27FC236}">
                  <a16:creationId xmlns:a16="http://schemas.microsoft.com/office/drawing/2014/main" id="{8EA3263F-CEED-2CC2-E4D4-4E137488C661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19;p61">
              <a:extLst>
                <a:ext uri="{FF2B5EF4-FFF2-40B4-BE49-F238E27FC236}">
                  <a16:creationId xmlns:a16="http://schemas.microsoft.com/office/drawing/2014/main" id="{0ED4F923-BEBD-B110-D2B1-CF32BC2941D0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20;p61">
              <a:extLst>
                <a:ext uri="{FF2B5EF4-FFF2-40B4-BE49-F238E27FC236}">
                  <a16:creationId xmlns:a16="http://schemas.microsoft.com/office/drawing/2014/main" id="{11F2EFE7-3372-0BB9-0F1C-DA556C08B8CC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21;p61">
              <a:extLst>
                <a:ext uri="{FF2B5EF4-FFF2-40B4-BE49-F238E27FC236}">
                  <a16:creationId xmlns:a16="http://schemas.microsoft.com/office/drawing/2014/main" id="{D0092527-8586-0B7C-D430-FDA8E3873D98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22;p61">
              <a:extLst>
                <a:ext uri="{FF2B5EF4-FFF2-40B4-BE49-F238E27FC236}">
                  <a16:creationId xmlns:a16="http://schemas.microsoft.com/office/drawing/2014/main" id="{03626955-2C0B-D281-75C6-A3B30647A6B0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23;p61">
              <a:extLst>
                <a:ext uri="{FF2B5EF4-FFF2-40B4-BE49-F238E27FC236}">
                  <a16:creationId xmlns:a16="http://schemas.microsoft.com/office/drawing/2014/main" id="{7131556B-6488-4ECE-9D21-8DF01920F35B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24;p61">
              <a:extLst>
                <a:ext uri="{FF2B5EF4-FFF2-40B4-BE49-F238E27FC236}">
                  <a16:creationId xmlns:a16="http://schemas.microsoft.com/office/drawing/2014/main" id="{65A94B19-65D1-5087-AD55-C9945C9A4F9C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25;p61">
              <a:extLst>
                <a:ext uri="{FF2B5EF4-FFF2-40B4-BE49-F238E27FC236}">
                  <a16:creationId xmlns:a16="http://schemas.microsoft.com/office/drawing/2014/main" id="{457A8C36-40C1-564E-2C5E-4D14E5CC3259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26;p61">
              <a:extLst>
                <a:ext uri="{FF2B5EF4-FFF2-40B4-BE49-F238E27FC236}">
                  <a16:creationId xmlns:a16="http://schemas.microsoft.com/office/drawing/2014/main" id="{0D7DBFA3-170B-05EF-88EC-DEEF184EF71B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27;p61">
              <a:extLst>
                <a:ext uri="{FF2B5EF4-FFF2-40B4-BE49-F238E27FC236}">
                  <a16:creationId xmlns:a16="http://schemas.microsoft.com/office/drawing/2014/main" id="{F6356818-27D5-D2BF-2EC7-E35D98C954F3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28;p61">
              <a:extLst>
                <a:ext uri="{FF2B5EF4-FFF2-40B4-BE49-F238E27FC236}">
                  <a16:creationId xmlns:a16="http://schemas.microsoft.com/office/drawing/2014/main" id="{81B2BDD8-3E87-66CF-D4BF-FEF8AECF3725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29;p61">
              <a:extLst>
                <a:ext uri="{FF2B5EF4-FFF2-40B4-BE49-F238E27FC236}">
                  <a16:creationId xmlns:a16="http://schemas.microsoft.com/office/drawing/2014/main" id="{F466D6D6-0F87-6569-8BFC-495AD9B80535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30;p61">
              <a:extLst>
                <a:ext uri="{FF2B5EF4-FFF2-40B4-BE49-F238E27FC236}">
                  <a16:creationId xmlns:a16="http://schemas.microsoft.com/office/drawing/2014/main" id="{4CEAA629-A4A3-8C7F-AB43-C4A0771F44CE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31;p61">
              <a:extLst>
                <a:ext uri="{FF2B5EF4-FFF2-40B4-BE49-F238E27FC236}">
                  <a16:creationId xmlns:a16="http://schemas.microsoft.com/office/drawing/2014/main" id="{2357AEF1-6BD7-FC96-5FEB-ED7EC1BD094F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32;p61">
              <a:extLst>
                <a:ext uri="{FF2B5EF4-FFF2-40B4-BE49-F238E27FC236}">
                  <a16:creationId xmlns:a16="http://schemas.microsoft.com/office/drawing/2014/main" id="{3F29A08F-4BFE-C2A7-A73F-BE6577049457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33;p61">
              <a:extLst>
                <a:ext uri="{FF2B5EF4-FFF2-40B4-BE49-F238E27FC236}">
                  <a16:creationId xmlns:a16="http://schemas.microsoft.com/office/drawing/2014/main" id="{ABF82F0D-FA02-C2FA-3CB4-BC9571631DEC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834;p61">
              <a:extLst>
                <a:ext uri="{FF2B5EF4-FFF2-40B4-BE49-F238E27FC236}">
                  <a16:creationId xmlns:a16="http://schemas.microsoft.com/office/drawing/2014/main" id="{4A793DE1-1BC3-7207-D1F2-42E395D1AAD4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835;p61">
              <a:extLst>
                <a:ext uri="{FF2B5EF4-FFF2-40B4-BE49-F238E27FC236}">
                  <a16:creationId xmlns:a16="http://schemas.microsoft.com/office/drawing/2014/main" id="{C721E2F8-B952-94F0-A830-237A39624AA5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36;p61">
              <a:extLst>
                <a:ext uri="{FF2B5EF4-FFF2-40B4-BE49-F238E27FC236}">
                  <a16:creationId xmlns:a16="http://schemas.microsoft.com/office/drawing/2014/main" id="{09187F78-3660-6DA2-9E74-BC10EDF805AB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37;p61">
              <a:extLst>
                <a:ext uri="{FF2B5EF4-FFF2-40B4-BE49-F238E27FC236}">
                  <a16:creationId xmlns:a16="http://schemas.microsoft.com/office/drawing/2014/main" id="{E4A756F6-7D7C-653F-9AB8-4A2D77F5F931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38;p61">
              <a:extLst>
                <a:ext uri="{FF2B5EF4-FFF2-40B4-BE49-F238E27FC236}">
                  <a16:creationId xmlns:a16="http://schemas.microsoft.com/office/drawing/2014/main" id="{3E7D8B88-B652-A51D-15DE-4915C4B1D820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39;p61">
              <a:extLst>
                <a:ext uri="{FF2B5EF4-FFF2-40B4-BE49-F238E27FC236}">
                  <a16:creationId xmlns:a16="http://schemas.microsoft.com/office/drawing/2014/main" id="{081A1887-432F-BEBB-F90D-0D8A01BAD251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40;p61">
              <a:extLst>
                <a:ext uri="{FF2B5EF4-FFF2-40B4-BE49-F238E27FC236}">
                  <a16:creationId xmlns:a16="http://schemas.microsoft.com/office/drawing/2014/main" id="{625F1DC9-D818-224E-B916-CD8899C2130F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41;p61">
              <a:extLst>
                <a:ext uri="{FF2B5EF4-FFF2-40B4-BE49-F238E27FC236}">
                  <a16:creationId xmlns:a16="http://schemas.microsoft.com/office/drawing/2014/main" id="{6C4E7C00-99C8-1A1E-6CD7-BE1C7DBFD13B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42;p61">
              <a:extLst>
                <a:ext uri="{FF2B5EF4-FFF2-40B4-BE49-F238E27FC236}">
                  <a16:creationId xmlns:a16="http://schemas.microsoft.com/office/drawing/2014/main" id="{953D028D-F0A6-B0B8-EFBE-A05DDD75B5C0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43;p61">
              <a:extLst>
                <a:ext uri="{FF2B5EF4-FFF2-40B4-BE49-F238E27FC236}">
                  <a16:creationId xmlns:a16="http://schemas.microsoft.com/office/drawing/2014/main" id="{AED3AAD8-FF51-BED4-6FD4-53C963E452A8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rgbClr val="4F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844;p61">
              <a:extLst>
                <a:ext uri="{FF2B5EF4-FFF2-40B4-BE49-F238E27FC236}">
                  <a16:creationId xmlns:a16="http://schemas.microsoft.com/office/drawing/2014/main" id="{C91B2428-535C-3021-EB2D-6E350B3CB702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845;p61">
              <a:extLst>
                <a:ext uri="{FF2B5EF4-FFF2-40B4-BE49-F238E27FC236}">
                  <a16:creationId xmlns:a16="http://schemas.microsoft.com/office/drawing/2014/main" id="{16A6C5BC-7037-1D21-C7D4-5FC4966760D2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846;p61">
              <a:extLst>
                <a:ext uri="{FF2B5EF4-FFF2-40B4-BE49-F238E27FC236}">
                  <a16:creationId xmlns:a16="http://schemas.microsoft.com/office/drawing/2014/main" id="{58AF5412-B4FB-AD77-E6B7-D05804B11CA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847;p61">
              <a:extLst>
                <a:ext uri="{FF2B5EF4-FFF2-40B4-BE49-F238E27FC236}">
                  <a16:creationId xmlns:a16="http://schemas.microsoft.com/office/drawing/2014/main" id="{F12FA678-587C-580B-7073-5BA5094E085E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848;p61">
              <a:extLst>
                <a:ext uri="{FF2B5EF4-FFF2-40B4-BE49-F238E27FC236}">
                  <a16:creationId xmlns:a16="http://schemas.microsoft.com/office/drawing/2014/main" id="{6A9507FA-4C9F-B3FB-8238-4D680960F3D5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849;p61">
              <a:extLst>
                <a:ext uri="{FF2B5EF4-FFF2-40B4-BE49-F238E27FC236}">
                  <a16:creationId xmlns:a16="http://schemas.microsoft.com/office/drawing/2014/main" id="{DBEDD642-4AF8-2A14-B437-F0327F2912A3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850;p61">
              <a:extLst>
                <a:ext uri="{FF2B5EF4-FFF2-40B4-BE49-F238E27FC236}">
                  <a16:creationId xmlns:a16="http://schemas.microsoft.com/office/drawing/2014/main" id="{23BE5469-1919-CD78-549F-F58175503693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851;p61">
              <a:extLst>
                <a:ext uri="{FF2B5EF4-FFF2-40B4-BE49-F238E27FC236}">
                  <a16:creationId xmlns:a16="http://schemas.microsoft.com/office/drawing/2014/main" id="{6872E621-2253-1AF0-782C-0C6986CB5468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852;p61">
              <a:extLst>
                <a:ext uri="{FF2B5EF4-FFF2-40B4-BE49-F238E27FC236}">
                  <a16:creationId xmlns:a16="http://schemas.microsoft.com/office/drawing/2014/main" id="{89FC9F4B-F9B5-4089-1219-C95FB644EE5E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853;p61">
              <a:extLst>
                <a:ext uri="{FF2B5EF4-FFF2-40B4-BE49-F238E27FC236}">
                  <a16:creationId xmlns:a16="http://schemas.microsoft.com/office/drawing/2014/main" id="{7C3D62C5-26B7-D984-2261-788C34746405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rgbClr val="B4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854;p61">
              <a:extLst>
                <a:ext uri="{FF2B5EF4-FFF2-40B4-BE49-F238E27FC236}">
                  <a16:creationId xmlns:a16="http://schemas.microsoft.com/office/drawing/2014/main" id="{E6CD45E3-7F3E-1CF1-3297-C1690EEC91F3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rgbClr val="C4BA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855;p61">
              <a:extLst>
                <a:ext uri="{FF2B5EF4-FFF2-40B4-BE49-F238E27FC236}">
                  <a16:creationId xmlns:a16="http://schemas.microsoft.com/office/drawing/2014/main" id="{0AF589E9-FB18-E903-ED27-3E50667BCA4F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56;p61">
              <a:extLst>
                <a:ext uri="{FF2B5EF4-FFF2-40B4-BE49-F238E27FC236}">
                  <a16:creationId xmlns:a16="http://schemas.microsoft.com/office/drawing/2014/main" id="{C289A0B1-F73D-C0FE-8BC6-AAE833002CF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57;p61">
              <a:extLst>
                <a:ext uri="{FF2B5EF4-FFF2-40B4-BE49-F238E27FC236}">
                  <a16:creationId xmlns:a16="http://schemas.microsoft.com/office/drawing/2014/main" id="{9ADEC52A-70F1-22E9-045C-B9CF5459121D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58;p61">
              <a:extLst>
                <a:ext uri="{FF2B5EF4-FFF2-40B4-BE49-F238E27FC236}">
                  <a16:creationId xmlns:a16="http://schemas.microsoft.com/office/drawing/2014/main" id="{57EB4631-433F-0FF0-BEBD-0A78652FA161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59;p61">
              <a:extLst>
                <a:ext uri="{FF2B5EF4-FFF2-40B4-BE49-F238E27FC236}">
                  <a16:creationId xmlns:a16="http://schemas.microsoft.com/office/drawing/2014/main" id="{31502648-18B9-2A38-5505-EFBE66456EAF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60;p61">
              <a:extLst>
                <a:ext uri="{FF2B5EF4-FFF2-40B4-BE49-F238E27FC236}">
                  <a16:creationId xmlns:a16="http://schemas.microsoft.com/office/drawing/2014/main" id="{E9360B48-784A-67CA-7F36-95E32064EBE4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61;p61">
              <a:extLst>
                <a:ext uri="{FF2B5EF4-FFF2-40B4-BE49-F238E27FC236}">
                  <a16:creationId xmlns:a16="http://schemas.microsoft.com/office/drawing/2014/main" id="{3F50B920-502C-E91A-CCD6-87D5821D28C4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2;p61">
              <a:extLst>
                <a:ext uri="{FF2B5EF4-FFF2-40B4-BE49-F238E27FC236}">
                  <a16:creationId xmlns:a16="http://schemas.microsoft.com/office/drawing/2014/main" id="{E0490EBF-8E78-6DC3-F34C-8D8D608B4A53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63;p61">
              <a:extLst>
                <a:ext uri="{FF2B5EF4-FFF2-40B4-BE49-F238E27FC236}">
                  <a16:creationId xmlns:a16="http://schemas.microsoft.com/office/drawing/2014/main" id="{35FFEB3B-E074-9312-1CDC-B55EC34AF1BC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64;p61">
              <a:extLst>
                <a:ext uri="{FF2B5EF4-FFF2-40B4-BE49-F238E27FC236}">
                  <a16:creationId xmlns:a16="http://schemas.microsoft.com/office/drawing/2014/main" id="{6A7CA7FC-3F33-8E2A-B2E3-20F048D7CA27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65;p61">
              <a:extLst>
                <a:ext uri="{FF2B5EF4-FFF2-40B4-BE49-F238E27FC236}">
                  <a16:creationId xmlns:a16="http://schemas.microsoft.com/office/drawing/2014/main" id="{A459AB87-C346-A4BA-7E72-DD8BD732D22C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866;p61">
              <a:extLst>
                <a:ext uri="{FF2B5EF4-FFF2-40B4-BE49-F238E27FC236}">
                  <a16:creationId xmlns:a16="http://schemas.microsoft.com/office/drawing/2014/main" id="{52611308-EFC8-44DA-74C8-1D69387F14CD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67;p61">
              <a:extLst>
                <a:ext uri="{FF2B5EF4-FFF2-40B4-BE49-F238E27FC236}">
                  <a16:creationId xmlns:a16="http://schemas.microsoft.com/office/drawing/2014/main" id="{B0390751-BF95-5394-1C55-5C3E180692BE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868;p61">
              <a:extLst>
                <a:ext uri="{FF2B5EF4-FFF2-40B4-BE49-F238E27FC236}">
                  <a16:creationId xmlns:a16="http://schemas.microsoft.com/office/drawing/2014/main" id="{DEF7D6F7-3AD3-707F-288C-4B0B1925F7D3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869;p61">
              <a:extLst>
                <a:ext uri="{FF2B5EF4-FFF2-40B4-BE49-F238E27FC236}">
                  <a16:creationId xmlns:a16="http://schemas.microsoft.com/office/drawing/2014/main" id="{B99874F2-2A24-DB13-1A06-90AEF9DFFDFC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870;p61">
              <a:extLst>
                <a:ext uri="{FF2B5EF4-FFF2-40B4-BE49-F238E27FC236}">
                  <a16:creationId xmlns:a16="http://schemas.microsoft.com/office/drawing/2014/main" id="{260B33B0-D75C-43FA-5611-121C1295BF8C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871;p61">
              <a:extLst>
                <a:ext uri="{FF2B5EF4-FFF2-40B4-BE49-F238E27FC236}">
                  <a16:creationId xmlns:a16="http://schemas.microsoft.com/office/drawing/2014/main" id="{C59DEA3D-8234-1E28-CB57-B999932C8687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2;p61">
              <a:extLst>
                <a:ext uri="{FF2B5EF4-FFF2-40B4-BE49-F238E27FC236}">
                  <a16:creationId xmlns:a16="http://schemas.microsoft.com/office/drawing/2014/main" id="{54C1FFD6-8031-1914-3D9B-4DD605A1958B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3;p61">
              <a:extLst>
                <a:ext uri="{FF2B5EF4-FFF2-40B4-BE49-F238E27FC236}">
                  <a16:creationId xmlns:a16="http://schemas.microsoft.com/office/drawing/2014/main" id="{45369065-0D46-A0BF-6C82-74F15CBE564D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4;p61">
              <a:extLst>
                <a:ext uri="{FF2B5EF4-FFF2-40B4-BE49-F238E27FC236}">
                  <a16:creationId xmlns:a16="http://schemas.microsoft.com/office/drawing/2014/main" id="{22F192C9-332B-DA5B-F3C6-EAEA529D6CF3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5;p61">
              <a:extLst>
                <a:ext uri="{FF2B5EF4-FFF2-40B4-BE49-F238E27FC236}">
                  <a16:creationId xmlns:a16="http://schemas.microsoft.com/office/drawing/2014/main" id="{C70B5E13-EADF-5886-3118-A3E7EF752A9B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6;p61">
              <a:extLst>
                <a:ext uri="{FF2B5EF4-FFF2-40B4-BE49-F238E27FC236}">
                  <a16:creationId xmlns:a16="http://schemas.microsoft.com/office/drawing/2014/main" id="{9C3113AD-E620-2C09-5EE6-8C57EDA132DB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7;p61">
              <a:extLst>
                <a:ext uri="{FF2B5EF4-FFF2-40B4-BE49-F238E27FC236}">
                  <a16:creationId xmlns:a16="http://schemas.microsoft.com/office/drawing/2014/main" id="{FD675326-22C7-6D7A-204C-16FBC02E7DB8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8;p61">
              <a:extLst>
                <a:ext uri="{FF2B5EF4-FFF2-40B4-BE49-F238E27FC236}">
                  <a16:creationId xmlns:a16="http://schemas.microsoft.com/office/drawing/2014/main" id="{32EA773D-7E8A-1542-EDA2-1F6F6B73310B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9;p61">
              <a:extLst>
                <a:ext uri="{FF2B5EF4-FFF2-40B4-BE49-F238E27FC236}">
                  <a16:creationId xmlns:a16="http://schemas.microsoft.com/office/drawing/2014/main" id="{3D51B203-DCAD-71DA-E69F-EEE2547348CD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80;p61">
              <a:extLst>
                <a:ext uri="{FF2B5EF4-FFF2-40B4-BE49-F238E27FC236}">
                  <a16:creationId xmlns:a16="http://schemas.microsoft.com/office/drawing/2014/main" id="{27EEC547-D4A1-9EF2-99F8-C9670EC0F9E1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81;p61">
              <a:extLst>
                <a:ext uri="{FF2B5EF4-FFF2-40B4-BE49-F238E27FC236}">
                  <a16:creationId xmlns:a16="http://schemas.microsoft.com/office/drawing/2014/main" id="{3480BB63-D338-B396-65DC-E539FB5A9C72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2;p61">
              <a:extLst>
                <a:ext uri="{FF2B5EF4-FFF2-40B4-BE49-F238E27FC236}">
                  <a16:creationId xmlns:a16="http://schemas.microsoft.com/office/drawing/2014/main" id="{2BBDF4AE-4265-39A3-A28A-841A5B1AA78D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3;p61">
              <a:extLst>
                <a:ext uri="{FF2B5EF4-FFF2-40B4-BE49-F238E27FC236}">
                  <a16:creationId xmlns:a16="http://schemas.microsoft.com/office/drawing/2014/main" id="{2C5206A2-BF85-6A75-309F-17FCD44CDBB9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4;p61">
              <a:extLst>
                <a:ext uri="{FF2B5EF4-FFF2-40B4-BE49-F238E27FC236}">
                  <a16:creationId xmlns:a16="http://schemas.microsoft.com/office/drawing/2014/main" id="{9124A69C-4144-9B77-3DF2-841EBCD00E8B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5;p61">
              <a:extLst>
                <a:ext uri="{FF2B5EF4-FFF2-40B4-BE49-F238E27FC236}">
                  <a16:creationId xmlns:a16="http://schemas.microsoft.com/office/drawing/2014/main" id="{ADA7D3BA-E3EB-1AFE-E647-CE017240B96B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6;p61">
              <a:extLst>
                <a:ext uri="{FF2B5EF4-FFF2-40B4-BE49-F238E27FC236}">
                  <a16:creationId xmlns:a16="http://schemas.microsoft.com/office/drawing/2014/main" id="{334856CF-CD76-4B84-D5F0-CF665FF0D037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7;p61">
              <a:extLst>
                <a:ext uri="{FF2B5EF4-FFF2-40B4-BE49-F238E27FC236}">
                  <a16:creationId xmlns:a16="http://schemas.microsoft.com/office/drawing/2014/main" id="{2AA6C7F3-8C6C-A03B-9A3B-1D33692F38E1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8;p61">
              <a:extLst>
                <a:ext uri="{FF2B5EF4-FFF2-40B4-BE49-F238E27FC236}">
                  <a16:creationId xmlns:a16="http://schemas.microsoft.com/office/drawing/2014/main" id="{F67D49DB-2971-A6E9-00AC-8D08A48C3C14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9;p61">
              <a:extLst>
                <a:ext uri="{FF2B5EF4-FFF2-40B4-BE49-F238E27FC236}">
                  <a16:creationId xmlns:a16="http://schemas.microsoft.com/office/drawing/2014/main" id="{61C3482C-2061-C48D-E591-B7AF3C6F3BBC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90;p61">
              <a:extLst>
                <a:ext uri="{FF2B5EF4-FFF2-40B4-BE49-F238E27FC236}">
                  <a16:creationId xmlns:a16="http://schemas.microsoft.com/office/drawing/2014/main" id="{0A4EE087-6B9D-CA8E-8925-BE1F43F62B46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91;p61">
              <a:extLst>
                <a:ext uri="{FF2B5EF4-FFF2-40B4-BE49-F238E27FC236}">
                  <a16:creationId xmlns:a16="http://schemas.microsoft.com/office/drawing/2014/main" id="{B35ECB9A-5048-050A-F053-4ADC714B4539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2;p61">
              <a:extLst>
                <a:ext uri="{FF2B5EF4-FFF2-40B4-BE49-F238E27FC236}">
                  <a16:creationId xmlns:a16="http://schemas.microsoft.com/office/drawing/2014/main" id="{A71CA2CE-F50F-7243-5197-2409608059CA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3;p61">
              <a:extLst>
                <a:ext uri="{FF2B5EF4-FFF2-40B4-BE49-F238E27FC236}">
                  <a16:creationId xmlns:a16="http://schemas.microsoft.com/office/drawing/2014/main" id="{719CC818-1DE6-F4E9-DB4A-27C9C115C5B8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4;p61">
              <a:extLst>
                <a:ext uri="{FF2B5EF4-FFF2-40B4-BE49-F238E27FC236}">
                  <a16:creationId xmlns:a16="http://schemas.microsoft.com/office/drawing/2014/main" id="{5A10E464-E9DE-4BBF-899A-372EB50B237F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5;p61">
              <a:extLst>
                <a:ext uri="{FF2B5EF4-FFF2-40B4-BE49-F238E27FC236}">
                  <a16:creationId xmlns:a16="http://schemas.microsoft.com/office/drawing/2014/main" id="{C5C39630-5A47-2AEB-F3CB-3306C4A9CA4B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6;p61">
              <a:extLst>
                <a:ext uri="{FF2B5EF4-FFF2-40B4-BE49-F238E27FC236}">
                  <a16:creationId xmlns:a16="http://schemas.microsoft.com/office/drawing/2014/main" id="{01D97CFD-5563-5A66-8A7F-2338A1751BDA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7;p61">
              <a:extLst>
                <a:ext uri="{FF2B5EF4-FFF2-40B4-BE49-F238E27FC236}">
                  <a16:creationId xmlns:a16="http://schemas.microsoft.com/office/drawing/2014/main" id="{8A10CC88-9496-4756-E3DD-930344792201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8;p61">
              <a:extLst>
                <a:ext uri="{FF2B5EF4-FFF2-40B4-BE49-F238E27FC236}">
                  <a16:creationId xmlns:a16="http://schemas.microsoft.com/office/drawing/2014/main" id="{24AD6844-7AEF-AABC-5DE9-570D5B6C55A1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9;p61">
              <a:extLst>
                <a:ext uri="{FF2B5EF4-FFF2-40B4-BE49-F238E27FC236}">
                  <a16:creationId xmlns:a16="http://schemas.microsoft.com/office/drawing/2014/main" id="{6C551310-7F8F-DBE3-E7C8-2D05F772EA09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00;p61">
              <a:extLst>
                <a:ext uri="{FF2B5EF4-FFF2-40B4-BE49-F238E27FC236}">
                  <a16:creationId xmlns:a16="http://schemas.microsoft.com/office/drawing/2014/main" id="{4233480A-B2C0-06A1-4246-74FD54FECFE0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rgbClr val="F95D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01;p61">
              <a:extLst>
                <a:ext uri="{FF2B5EF4-FFF2-40B4-BE49-F238E27FC236}">
                  <a16:creationId xmlns:a16="http://schemas.microsoft.com/office/drawing/2014/main" id="{AB08A6F7-3CE3-4A96-CF54-65FDDADE1ACC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rgbClr val="FA7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2;p61">
              <a:extLst>
                <a:ext uri="{FF2B5EF4-FFF2-40B4-BE49-F238E27FC236}">
                  <a16:creationId xmlns:a16="http://schemas.microsoft.com/office/drawing/2014/main" id="{4F8EACFB-92CA-CFDA-74A5-651DF936D88D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3;p61">
              <a:extLst>
                <a:ext uri="{FF2B5EF4-FFF2-40B4-BE49-F238E27FC236}">
                  <a16:creationId xmlns:a16="http://schemas.microsoft.com/office/drawing/2014/main" id="{EA4AEC94-B4A0-C1C6-5F40-D7719BEC7100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4;p61">
              <a:extLst>
                <a:ext uri="{FF2B5EF4-FFF2-40B4-BE49-F238E27FC236}">
                  <a16:creationId xmlns:a16="http://schemas.microsoft.com/office/drawing/2014/main" id="{FC7DAA6A-CF0F-222E-FF2A-82EFF264D171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5;p61">
              <a:extLst>
                <a:ext uri="{FF2B5EF4-FFF2-40B4-BE49-F238E27FC236}">
                  <a16:creationId xmlns:a16="http://schemas.microsoft.com/office/drawing/2014/main" id="{5A74066D-D6EE-8240-ED4C-1AE37126AD14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516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76249" y="1581150"/>
            <a:ext cx="11134725" cy="3800475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D86AFAF-886E-591E-4F55-FE5AB3FEAB6A}"/>
              </a:ext>
            </a:extLst>
          </p:cNvPr>
          <p:cNvSpPr txBox="1"/>
          <p:nvPr/>
        </p:nvSpPr>
        <p:spPr>
          <a:xfrm>
            <a:off x="1638300" y="1000125"/>
            <a:ext cx="9191625" cy="2400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62B2B-B3E5-A84F-096C-5EFD9D0FF1DB}"/>
              </a:ext>
            </a:extLst>
          </p:cNvPr>
          <p:cNvSpPr txBox="1"/>
          <p:nvPr/>
        </p:nvSpPr>
        <p:spPr>
          <a:xfrm>
            <a:off x="1152525" y="2190750"/>
            <a:ext cx="97631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 dân ta liên tục đứng lên đấu tranh giành độc lập thể hiện tinh thần yêu nước, chống giặc ngoại xâm, ý chí tự chủ và tinh thần dân tộc của nhân dân ta.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1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116</Words>
  <Application>Microsoft Office PowerPoint</Application>
  <PresentationFormat>Widescreen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luyen</cp:lastModifiedBy>
  <cp:revision>31</cp:revision>
  <dcterms:created xsi:type="dcterms:W3CDTF">2024-09-13T02:51:48Z</dcterms:created>
  <dcterms:modified xsi:type="dcterms:W3CDTF">2025-11-12T10:16:57Z</dcterms:modified>
</cp:coreProperties>
</file>