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0" r:id="rId4"/>
    <p:sldId id="256" r:id="rId5"/>
    <p:sldId id="267" r:id="rId6"/>
    <p:sldId id="268" r:id="rId7"/>
    <p:sldId id="269" r:id="rId8"/>
    <p:sldId id="270" r:id="rId9"/>
    <p:sldId id="352" r:id="rId10"/>
    <p:sldId id="353" r:id="rId11"/>
    <p:sldId id="354" r:id="rId12"/>
    <p:sldId id="355" r:id="rId13"/>
    <p:sldId id="271" r:id="rId14"/>
    <p:sldId id="383"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3" d="100"/>
          <a:sy n="93" d="100"/>
        </p:scale>
        <p:origin x="3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11/12/2025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11/12/2025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2"/>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3"/>
            <a:stretch>
              <a:fillRect/>
            </a:stretch>
          </p:blipFill>
          <p:spPr>
            <a:xfrm>
              <a:off x="3161982" y="2620645"/>
              <a:ext cx="6010275" cy="3486150"/>
            </a:xfrm>
            <a:prstGeom prst="rect">
              <a:avLst/>
            </a:prstGeom>
          </p:spPr>
        </p:pic>
      </p:grpSp>
    </p:spTree>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2"/>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3"/>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4"/>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865239" y="1476371"/>
            <a:ext cx="10149506"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2"/>
          <a:stretch>
            <a:fillRect/>
          </a:stretch>
        </p:blipFill>
        <p:spPr>
          <a:xfrm>
            <a:off x="3318827" y="334644"/>
            <a:ext cx="6444933" cy="5895365"/>
          </a:xfrm>
          <a:prstGeom prst="rect">
            <a:avLst/>
          </a:prstGeom>
        </p:spPr>
      </p:pic>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2"/>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2"/>
          <a:stretch>
            <a:fillRect/>
          </a:stretch>
        </p:blipFill>
        <p:spPr>
          <a:xfrm>
            <a:off x="3769360" y="285224"/>
            <a:ext cx="5388610" cy="5946348"/>
          </a:xfrm>
          <a:prstGeom prst="rect">
            <a:avLst/>
          </a:prstGeom>
        </p:spPr>
      </p:pic>
    </p:spTree>
    <p:extLst>
      <p:ext uri="{BB962C8B-B14F-4D97-AF65-F5344CB8AC3E}">
        <p14:creationId xmlns:p14="http://schemas.microsoft.com/office/powerpoint/2010/main" val="31334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9853515" y="128161"/>
            <a:ext cx="2271810" cy="65422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3"/>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280</Words>
  <Application>Microsoft Office PowerPoint</Application>
  <PresentationFormat>Widescreen</PresentationFormat>
  <Paragraphs>6</Paragraphs>
  <Slides>13</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Calibri Light</vt:lpstr>
      <vt:lpstr>Cambria</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38</cp:revision>
  <dcterms:created xsi:type="dcterms:W3CDTF">2024-09-13T02:51:48Z</dcterms:created>
  <dcterms:modified xsi:type="dcterms:W3CDTF">2025-11-12T10:22:21Z</dcterms:modified>
</cp:coreProperties>
</file>