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0" r:id="rId3"/>
    <p:sldId id="277" r:id="rId4"/>
    <p:sldId id="257" r:id="rId5"/>
    <p:sldId id="258" r:id="rId6"/>
    <p:sldId id="260" r:id="rId7"/>
    <p:sldId id="261" r:id="rId8"/>
    <p:sldId id="259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629</Words>
  <Application>Microsoft Office PowerPoint</Application>
  <PresentationFormat>Widescreen</PresentationFormat>
  <Paragraphs>44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51</cp:revision>
  <dcterms:created xsi:type="dcterms:W3CDTF">2024-07-19T12:50:26Z</dcterms:created>
  <dcterms:modified xsi:type="dcterms:W3CDTF">2025-12-12T09:14:04Z</dcterms:modified>
</cp:coreProperties>
</file>