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1" r:id="rId2"/>
    <p:sldMasterId id="2147483731" r:id="rId3"/>
    <p:sldMasterId id="2147483744" r:id="rId4"/>
  </p:sldMasterIdLst>
  <p:notesMasterIdLst>
    <p:notesMasterId r:id="rId7"/>
  </p:notesMasterIdLst>
  <p:sldIdLst>
    <p:sldId id="339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95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2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  <a:prstGeom prst="rect">
            <a:avLst/>
          </a:prstGeo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330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15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  <a:prstGeom prst="rect">
            <a:avLst/>
          </a:prstGeo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591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9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09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953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  <a:prstGeom prst="rect">
            <a:avLst/>
          </a:prstGeo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  <a:prstGeom prst="rect">
            <a:avLst/>
          </a:prstGeo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54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492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6546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4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2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0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1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7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5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5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5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71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5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48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7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44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5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2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6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43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95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26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ABA6-32CA-4A24-A335-5DBA8593C70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D5C0-7A58-4056-AF1A-DCAADFD3FFF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B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0"/>
            <a:ext cx="4003964" cy="7069455"/>
          </a:xfrm>
          <a:custGeom>
            <a:avLst/>
            <a:gdLst>
              <a:gd name="connsiteX0" fmla="*/ 0 w 5238"/>
              <a:gd name="connsiteY0" fmla="*/ 0 h 10800"/>
              <a:gd name="connsiteX1" fmla="*/ 2613 w 5238"/>
              <a:gd name="connsiteY1" fmla="*/ 1881 h 10800"/>
              <a:gd name="connsiteX2" fmla="*/ 4121 w 5238"/>
              <a:gd name="connsiteY2" fmla="*/ 2919 h 10800"/>
              <a:gd name="connsiteX3" fmla="*/ 3551 w 5238"/>
              <a:gd name="connsiteY3" fmla="*/ 4243 h 10800"/>
              <a:gd name="connsiteX4" fmla="*/ 5176 w 5238"/>
              <a:gd name="connsiteY4" fmla="*/ 5315 h 10800"/>
              <a:gd name="connsiteX5" fmla="*/ 4087 w 5238"/>
              <a:gd name="connsiteY5" fmla="*/ 5935 h 10800"/>
              <a:gd name="connsiteX6" fmla="*/ 3568 w 5238"/>
              <a:gd name="connsiteY6" fmla="*/ 7510 h 10800"/>
              <a:gd name="connsiteX7" fmla="*/ 4690 w 5238"/>
              <a:gd name="connsiteY7" fmla="*/ 8817 h 10800"/>
              <a:gd name="connsiteX8" fmla="*/ 3048 w 5238"/>
              <a:gd name="connsiteY8" fmla="*/ 9604 h 10800"/>
              <a:gd name="connsiteX9" fmla="*/ 0 w 5238"/>
              <a:gd name="connsiteY9" fmla="*/ 10800 h 10800"/>
              <a:gd name="connsiteX10" fmla="*/ 0 w 5238"/>
              <a:gd name="connsiteY10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8" h="10800">
                <a:moveTo>
                  <a:pt x="0" y="0"/>
                </a:moveTo>
                <a:cubicBezTo>
                  <a:pt x="1200" y="331"/>
                  <a:pt x="3651" y="574"/>
                  <a:pt x="2613" y="1881"/>
                </a:cubicBezTo>
                <a:cubicBezTo>
                  <a:pt x="3853" y="2970"/>
                  <a:pt x="3272" y="2640"/>
                  <a:pt x="4121" y="2919"/>
                </a:cubicBezTo>
                <a:cubicBezTo>
                  <a:pt x="4774" y="3288"/>
                  <a:pt x="3411" y="3813"/>
                  <a:pt x="3551" y="4243"/>
                </a:cubicBezTo>
                <a:cubicBezTo>
                  <a:pt x="4070" y="5567"/>
                  <a:pt x="5483" y="4684"/>
                  <a:pt x="5176" y="5315"/>
                </a:cubicBezTo>
                <a:cubicBezTo>
                  <a:pt x="5478" y="6353"/>
                  <a:pt x="4606" y="5628"/>
                  <a:pt x="4087" y="5935"/>
                </a:cubicBezTo>
                <a:cubicBezTo>
                  <a:pt x="5310" y="6622"/>
                  <a:pt x="3333" y="6940"/>
                  <a:pt x="3568" y="7510"/>
                </a:cubicBezTo>
                <a:cubicBezTo>
                  <a:pt x="4673" y="7091"/>
                  <a:pt x="4495" y="8677"/>
                  <a:pt x="4690" y="8817"/>
                </a:cubicBezTo>
                <a:cubicBezTo>
                  <a:pt x="4143" y="9079"/>
                  <a:pt x="3836" y="10191"/>
                  <a:pt x="3048" y="9604"/>
                </a:cubicBezTo>
                <a:cubicBezTo>
                  <a:pt x="2177" y="10827"/>
                  <a:pt x="1016" y="10401"/>
                  <a:pt x="0" y="10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AB6A96E2-8641-8619-B539-1D40B8040D50}"/>
              </a:ext>
            </a:extLst>
          </p:cNvPr>
          <p:cNvSpPr/>
          <p:nvPr/>
        </p:nvSpPr>
        <p:spPr>
          <a:xfrm>
            <a:off x="876917" y="1755791"/>
            <a:ext cx="12191365" cy="316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-6178" y="0"/>
            <a:ext cx="3329975" cy="6858000"/>
          </a:xfrm>
          <a:custGeom>
            <a:avLst/>
            <a:gdLst>
              <a:gd name="connsiteX0" fmla="*/ 0 w 5238"/>
              <a:gd name="connsiteY0" fmla="*/ 0 h 10800"/>
              <a:gd name="connsiteX1" fmla="*/ 2613 w 5238"/>
              <a:gd name="connsiteY1" fmla="*/ 1881 h 10800"/>
              <a:gd name="connsiteX2" fmla="*/ 4121 w 5238"/>
              <a:gd name="connsiteY2" fmla="*/ 2919 h 10800"/>
              <a:gd name="connsiteX3" fmla="*/ 3551 w 5238"/>
              <a:gd name="connsiteY3" fmla="*/ 4243 h 10800"/>
              <a:gd name="connsiteX4" fmla="*/ 5176 w 5238"/>
              <a:gd name="connsiteY4" fmla="*/ 5315 h 10800"/>
              <a:gd name="connsiteX5" fmla="*/ 4087 w 5238"/>
              <a:gd name="connsiteY5" fmla="*/ 5935 h 10800"/>
              <a:gd name="connsiteX6" fmla="*/ 3568 w 5238"/>
              <a:gd name="connsiteY6" fmla="*/ 7510 h 10800"/>
              <a:gd name="connsiteX7" fmla="*/ 4690 w 5238"/>
              <a:gd name="connsiteY7" fmla="*/ 8817 h 10800"/>
              <a:gd name="connsiteX8" fmla="*/ 3048 w 5238"/>
              <a:gd name="connsiteY8" fmla="*/ 9604 h 10800"/>
              <a:gd name="connsiteX9" fmla="*/ 0 w 5238"/>
              <a:gd name="connsiteY9" fmla="*/ 10800 h 10800"/>
              <a:gd name="connsiteX10" fmla="*/ 0 w 5238"/>
              <a:gd name="connsiteY10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8" h="10800">
                <a:moveTo>
                  <a:pt x="0" y="0"/>
                </a:moveTo>
                <a:cubicBezTo>
                  <a:pt x="1200" y="331"/>
                  <a:pt x="3651" y="574"/>
                  <a:pt x="2613" y="1881"/>
                </a:cubicBezTo>
                <a:cubicBezTo>
                  <a:pt x="3853" y="2970"/>
                  <a:pt x="3272" y="2640"/>
                  <a:pt x="4121" y="2919"/>
                </a:cubicBezTo>
                <a:cubicBezTo>
                  <a:pt x="4774" y="3288"/>
                  <a:pt x="3411" y="3813"/>
                  <a:pt x="3551" y="4243"/>
                </a:cubicBezTo>
                <a:cubicBezTo>
                  <a:pt x="4070" y="5567"/>
                  <a:pt x="5483" y="4684"/>
                  <a:pt x="5176" y="5315"/>
                </a:cubicBezTo>
                <a:cubicBezTo>
                  <a:pt x="5478" y="6353"/>
                  <a:pt x="4606" y="5628"/>
                  <a:pt x="4087" y="5935"/>
                </a:cubicBezTo>
                <a:cubicBezTo>
                  <a:pt x="5310" y="6622"/>
                  <a:pt x="3333" y="6940"/>
                  <a:pt x="3568" y="7510"/>
                </a:cubicBezTo>
                <a:cubicBezTo>
                  <a:pt x="4673" y="7091"/>
                  <a:pt x="4495" y="8677"/>
                  <a:pt x="4690" y="8817"/>
                </a:cubicBezTo>
                <a:cubicBezTo>
                  <a:pt x="4143" y="9079"/>
                  <a:pt x="3836" y="10191"/>
                  <a:pt x="3048" y="9604"/>
                </a:cubicBezTo>
                <a:cubicBezTo>
                  <a:pt x="2177" y="10827"/>
                  <a:pt x="1016" y="10401"/>
                  <a:pt x="0" y="10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82C7F1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769B7C-E50A-74FF-DECF-55015F4BA99B}"/>
              </a:ext>
            </a:extLst>
          </p:cNvPr>
          <p:cNvGrpSpPr/>
          <p:nvPr/>
        </p:nvGrpSpPr>
        <p:grpSpPr>
          <a:xfrm>
            <a:off x="-1278268" y="5367708"/>
            <a:ext cx="14748535" cy="1491910"/>
            <a:chOff x="-2419622" y="5397105"/>
            <a:chExt cx="14748535" cy="1491910"/>
          </a:xfrm>
        </p:grpSpPr>
        <p:pic>
          <p:nvPicPr>
            <p:cNvPr id="33" name="图片 16">
              <a:extLst>
                <a:ext uri="{FF2B5EF4-FFF2-40B4-BE49-F238E27FC236}">
                  <a16:creationId xmlns:a16="http://schemas.microsoft.com/office/drawing/2014/main" id="{F00D32FF-93D5-14F2-E28D-F54C81911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30" name="图片 16">
              <a:extLst>
                <a:ext uri="{FF2B5EF4-FFF2-40B4-BE49-F238E27FC236}">
                  <a16:creationId xmlns:a16="http://schemas.microsoft.com/office/drawing/2014/main" id="{0889D413-7EB0-6D52-6B3B-A6624F5AD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" b="98850" l="3150" r="90000">
                        <a14:foregroundMark x1="28950" y1="96600" x2="33150" y2="98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07" y="-3730"/>
            <a:ext cx="6858000" cy="6858000"/>
          </a:xfrm>
          <a:prstGeom prst="rect">
            <a:avLst/>
          </a:prstGeom>
        </p:spPr>
      </p:pic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F162CE38-1076-4597-A0B9-903FD58FF29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3EE63F35-1A99-4CB0-9386-89FF568A83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0D237-2A2B-4C32-B218-72E994CEDD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Google Shape;8;p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lvl="0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560AE9-A3C8-A138-70E2-2D55BC1B1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039" y="1357352"/>
            <a:ext cx="6322100" cy="3785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59A69-A294-6650-DE79-8D5D918FB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7911" y="0"/>
            <a:ext cx="4005419" cy="309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35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698"/>
            <a:ext cx="12192000" cy="3057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7230E-794E-F5CF-52AA-2E07CF001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570" y="167151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字魂70号-灵悦黑体</vt:lpstr>
      <vt:lpstr>千图网海量PPT模板www.58pic.com​​</vt:lpstr>
      <vt:lpstr>1_Office 主题​​</vt:lpstr>
      <vt:lpstr>5_NỀN 5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35</cp:revision>
  <dcterms:created xsi:type="dcterms:W3CDTF">2021-07-20T01:55:21Z</dcterms:created>
  <dcterms:modified xsi:type="dcterms:W3CDTF">2025-12-10T22:09:23Z</dcterms:modified>
</cp:coreProperties>
</file>