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6" r:id="rId3"/>
    <p:sldMasterId id="2147483794" r:id="rId4"/>
  </p:sldMasterIdLst>
  <p:notesMasterIdLst>
    <p:notesMasterId r:id="rId9"/>
  </p:notesMasterIdLst>
  <p:sldIdLst>
    <p:sldId id="328" r:id="rId5"/>
    <p:sldId id="300" r:id="rId6"/>
    <p:sldId id="276" r:id="rId7"/>
    <p:sldId id="31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99" d="100"/>
          <a:sy n="99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5B133-D50B-473C-9A23-1ED7F3EB699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50F73-80B8-4812-9C57-CA32C2D6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7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660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326550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69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6465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446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3637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2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915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8785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83341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998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6559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737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7953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7964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5788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7386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900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8413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7851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1683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36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157838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7987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8831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017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37595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5195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819517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78529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65221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02614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41459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87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88807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07575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88039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98887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033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0007453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8134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918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2870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20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1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7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48807D-DDEB-0F9D-F180-83E45F6639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FFC478-898B-33FA-CCE4-2361866DDB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14" y="0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8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C8E0F-FB97-1427-AD8E-C818590D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424" y="818798"/>
            <a:ext cx="72304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445DD7F2-2617-4F3A-B936-22E24B990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emphis frame vector beige paper collage on blue cute abstract background">
            <a:extLst>
              <a:ext uri="{FF2B5EF4-FFF2-40B4-BE49-F238E27FC236}">
                <a16:creationId xmlns:a16="http://schemas.microsoft.com/office/drawing/2014/main" id="{CDB0A569-A1D7-6361-96FF-90555A0C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61" y="191180"/>
            <a:ext cx="8170366" cy="4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ute couple teacher cartoon character illustration">
            <a:extLst>
              <a:ext uri="{FF2B5EF4-FFF2-40B4-BE49-F238E27FC236}">
                <a16:creationId xmlns:a16="http://schemas.microsoft.com/office/drawing/2014/main" id="{B4BF26BE-E6A1-98FE-0A9E-A1BF39DC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00" b="84400" l="5112" r="50958">
                        <a14:foregroundMark x1="48083" y1="46000" x2="48083" y2="46000"/>
                        <a14:foregroundMark x1="50958" y1="39600" x2="50958" y2="39600"/>
                        <a14:foregroundMark x1="17732" y1="61000" x2="17732" y2="61000"/>
                        <a14:backgroundMark x1="5911" y1="47000" x2="5911" y2="47000"/>
                        <a14:backgroundMark x1="5911" y1="58200" x2="5911" y2="58200"/>
                        <a14:backgroundMark x1="20447" y1="63400" x2="20447" y2="63400"/>
                        <a14:backgroundMark x1="19808" y1="62800" x2="19808" y2="6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92" b="6114"/>
          <a:stretch/>
        </p:blipFill>
        <p:spPr bwMode="auto">
          <a:xfrm>
            <a:off x="-428263" y="1671087"/>
            <a:ext cx="3879249" cy="55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E61F0-75CE-4B77-D7B9-898EAFDE2B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2595" y="893702"/>
            <a:ext cx="7584081" cy="292633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4A51605C-0A55-33C1-B8B8-426FF839D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61" y="3519094"/>
            <a:ext cx="4243470" cy="3338906"/>
          </a:xfrm>
          <a:prstGeom prst="rect">
            <a:avLst/>
          </a:prstGeom>
        </p:spPr>
      </p:pic>
      <p:pic>
        <p:nvPicPr>
          <p:cNvPr id="11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E594BAA5-EC6C-B55F-E879-DCAFB19E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49518" y="298203"/>
            <a:ext cx="1011087" cy="10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8149" y="1234612"/>
            <a:ext cx="11215703" cy="3722978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221" y="1949300"/>
            <a:ext cx="4920343" cy="492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6E7EC-44AE-45EB-8A5E-07B260360F07}"/>
              </a:ext>
            </a:extLst>
          </p:cNvPr>
          <p:cNvSpPr txBox="1"/>
          <p:nvPr/>
        </p:nvSpPr>
        <p:spPr>
          <a:xfrm>
            <a:off x="952499" y="1250295"/>
            <a:ext cx="967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Luật</a:t>
            </a:r>
            <a:r>
              <a:rPr lang="en-US" sz="44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chơi</a:t>
            </a:r>
            <a:r>
              <a:rPr lang="en-US" sz="4400" dirty="0">
                <a:solidFill>
                  <a:srgbClr val="0070C0"/>
                </a:solidFill>
                <a:latin typeface="iCiel Cadena" panose="02000503000000020004" pitchFamily="50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E5AD-C01E-4979-A3B4-7BB5DA7BC9B3}"/>
              </a:ext>
            </a:extLst>
          </p:cNvPr>
          <p:cNvSpPr txBox="1"/>
          <p:nvPr/>
        </p:nvSpPr>
        <p:spPr>
          <a:xfrm>
            <a:off x="952499" y="2090172"/>
            <a:ext cx="999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hô: “Cáo đến”,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nhồi thụp xuống, hay tay vòng ôm lấy mình như đôi cánh gà mẹ che chở con.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hô: “Mưa rồi!”,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093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6800" y="1114146"/>
            <a:ext cx="83624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AC49F-DEBE-46B4-A574-5930FAFC51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2805" y="1344931"/>
            <a:ext cx="8056691" cy="32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69</Words>
  <Application>Microsoft Office PowerPoint</Application>
  <PresentationFormat>Widescreen</PresentationFormat>
  <Paragraphs>5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等线</vt:lpstr>
      <vt:lpstr>黑体</vt:lpstr>
      <vt:lpstr>Arial</vt:lpstr>
      <vt:lpstr>Calibri</vt:lpstr>
      <vt:lpstr>Georgia</vt:lpstr>
      <vt:lpstr>iCiel Cadena</vt:lpstr>
      <vt:lpstr>字魂59号-创粗黑</vt:lpstr>
      <vt:lpstr>1_Office 主题</vt:lpstr>
      <vt:lpstr>1_Office 主题​​</vt:lpstr>
      <vt:lpstr>1_Simple Light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64</cp:revision>
  <dcterms:created xsi:type="dcterms:W3CDTF">2021-12-04T08:05:27Z</dcterms:created>
  <dcterms:modified xsi:type="dcterms:W3CDTF">2025-12-02T17:07:35Z</dcterms:modified>
</cp:coreProperties>
</file>