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98" r:id="rId2"/>
    <p:sldMasterId id="2147483711" r:id="rId3"/>
  </p:sldMasterIdLst>
  <p:notesMasterIdLst>
    <p:notesMasterId r:id="rId18"/>
  </p:notesMasterIdLst>
  <p:sldIdLst>
    <p:sldId id="470" r:id="rId4"/>
    <p:sldId id="471" r:id="rId5"/>
    <p:sldId id="480" r:id="rId6"/>
    <p:sldId id="479" r:id="rId7"/>
    <p:sldId id="481" r:id="rId8"/>
    <p:sldId id="318" r:id="rId9"/>
    <p:sldId id="493" r:id="rId10"/>
    <p:sldId id="483" r:id="rId11"/>
    <p:sldId id="494" r:id="rId12"/>
    <p:sldId id="484" r:id="rId13"/>
    <p:sldId id="495" r:id="rId14"/>
    <p:sldId id="487" r:id="rId15"/>
    <p:sldId id="488" r:id="rId16"/>
    <p:sldId id="4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9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8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4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8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9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2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9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7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1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3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8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9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3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2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1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79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63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6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1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61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0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1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20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30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7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1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2D9DD-5A1F-4E2B-BCA1-A228329D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938" y="1435588"/>
            <a:ext cx="5432007" cy="95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ED5AF-A9D0-4FBE-9C3F-27A180B8117E}"/>
              </a:ext>
            </a:extLst>
          </p:cNvPr>
          <p:cNvSpPr txBox="1"/>
          <p:nvPr/>
        </p:nvSpPr>
        <p:spPr>
          <a:xfrm>
            <a:off x="3373120" y="772160"/>
            <a:ext cx="632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F62C8-91CE-441E-AE51-C244A8B79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823" y="2532951"/>
            <a:ext cx="7212193" cy="2127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8544D512-B3A1-40C7-859B-4A033A1F156A}"/>
              </a:ext>
            </a:extLst>
          </p:cNvPr>
          <p:cNvSpPr/>
          <p:nvPr/>
        </p:nvSpPr>
        <p:spPr>
          <a:xfrm flipH="1">
            <a:off x="6096000" y="2756750"/>
            <a:ext cx="5882640" cy="1695442"/>
          </a:xfrm>
          <a:prstGeom prst="wedgeRoundRectCallout">
            <a:avLst>
              <a:gd name="adj1" fmla="val 57826"/>
              <a:gd name="adj2" fmla="val -60997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cs typeface="Arial" panose="020B0604020202020204" pitchFamily="34" charset="0"/>
              </a:rPr>
              <a:t>Em sẽ gọi bạn quay lại và nhặt rác vứt đúng nơi quy định.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D17BD2-D7D9-4585-B140-CD870EFF6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94" y="1405042"/>
            <a:ext cx="5052742" cy="4398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5F71C-29C1-4EA5-88A0-92F7D778C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824" y="131451"/>
            <a:ext cx="5877496" cy="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8544D512-B3A1-40C7-859B-4A033A1F156A}"/>
              </a:ext>
            </a:extLst>
          </p:cNvPr>
          <p:cNvSpPr/>
          <p:nvPr/>
        </p:nvSpPr>
        <p:spPr>
          <a:xfrm flipH="1">
            <a:off x="6096000" y="2428240"/>
            <a:ext cx="5882640" cy="2529840"/>
          </a:xfrm>
          <a:prstGeom prst="wedgeRoundRectCallout">
            <a:avLst>
              <a:gd name="adj1" fmla="val 57826"/>
              <a:gd name="adj2" fmla="val -60997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>
                <a:solidFill>
                  <a:srgbClr val="002060"/>
                </a:solidFill>
                <a:cs typeface="Arial" panose="020B0604020202020204" pitchFamily="34" charset="0"/>
              </a:rPr>
              <a:t>Em nói cho bạn biết làm như vậy là gây mất vệ sinh trường học và nếu bạn chơi đứng với ra ngoài như vậy rất nguy hiểm</a:t>
            </a:r>
            <a:endParaRPr lang="vi-VN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55F71C-29C1-4EA5-88A0-92F7D778C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824" y="131451"/>
            <a:ext cx="5877496" cy="791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7D4E5-E596-4D93-B384-7D5E37661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" y="1651888"/>
            <a:ext cx="5339247" cy="38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3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8F3DF-C54A-457E-9696-23684E63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815" y="2830504"/>
            <a:ext cx="454191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70820-C1AF-4694-B27B-B60259E4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8" y="990600"/>
            <a:ext cx="10249972" cy="4038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811F2-0EF4-4AD0-BFDB-262086563EE2}"/>
              </a:ext>
            </a:extLst>
          </p:cNvPr>
          <p:cNvGrpSpPr/>
          <p:nvPr/>
        </p:nvGrpSpPr>
        <p:grpSpPr>
          <a:xfrm>
            <a:off x="3901789" y="4060704"/>
            <a:ext cx="3916499" cy="2746185"/>
            <a:chOff x="1197026" y="4232126"/>
            <a:chExt cx="3751815" cy="26307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D80F20-DA4E-4D66-9EF5-3F21D89E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4DA0B2-FA1F-414A-968F-394704B7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CB76510-1F3F-4B90-ABF2-EF197FD62296}"/>
              </a:ext>
            </a:extLst>
          </p:cNvPr>
          <p:cNvSpPr txBox="1"/>
          <p:nvPr/>
        </p:nvSpPr>
        <p:spPr>
          <a:xfrm>
            <a:off x="1082774" y="1627986"/>
            <a:ext cx="9062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vi-VN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ề nhà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BEA0B-AF72-4065-BE26-8EF0C963B8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00201" y="1457003"/>
            <a:ext cx="99434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1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DB569-23CF-4157-9068-9826BA858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081" y="2615972"/>
            <a:ext cx="6529382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2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C8DE8-D26C-4A77-873D-02BD415D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709" y="2252370"/>
            <a:ext cx="782794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9D4DDBF3-56D4-40D0-9A7A-27619A9C2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" y="1194056"/>
            <a:ext cx="5907137" cy="3863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62794-8ACF-4255-984C-553BA5260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33231"/>
            <a:ext cx="5419814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771FFC-EB7D-4369-8BDD-7DB56483ABA3}"/>
              </a:ext>
            </a:extLst>
          </p:cNvPr>
          <p:cNvSpPr txBox="1"/>
          <p:nvPr/>
        </p:nvSpPr>
        <p:spPr>
          <a:xfrm>
            <a:off x="0" y="407769"/>
            <a:ext cx="1229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FFFF00"/>
                </a:solidFill>
                <a:cs typeface="Arial" panose="020B0604020202020204" pitchFamily="34" charset="0"/>
              </a:rPr>
              <a:t>Triển lãm tranh, ảnh đã sưu tầm về sự kiện ở trường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D2E64-1BCB-4999-BA30-681A9AB4E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7" y="2108201"/>
            <a:ext cx="7503798" cy="405892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3107D12-F098-46D2-A105-723E320616AD}"/>
              </a:ext>
            </a:extLst>
          </p:cNvPr>
          <p:cNvSpPr/>
          <p:nvPr/>
        </p:nvSpPr>
        <p:spPr>
          <a:xfrm flipH="1">
            <a:off x="7849872" y="2519680"/>
            <a:ext cx="4392928" cy="1381760"/>
          </a:xfrm>
          <a:prstGeom prst="wedgeRoundRectCallout">
            <a:avLst>
              <a:gd name="adj1" fmla="val 49616"/>
              <a:gd name="adj2" fmla="val -56882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em chọn sự kiện nào? Vì sao?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1BDA771-3D27-4889-ADC8-A697C07B4B03}"/>
              </a:ext>
            </a:extLst>
          </p:cNvPr>
          <p:cNvSpPr/>
          <p:nvPr/>
        </p:nvSpPr>
        <p:spPr>
          <a:xfrm flipH="1">
            <a:off x="7824472" y="4422140"/>
            <a:ext cx="4392928" cy="1897380"/>
          </a:xfrm>
          <a:prstGeom prst="wedgeRoundRectCallout">
            <a:avLst>
              <a:gd name="adj1" fmla="val 49616"/>
              <a:gd name="adj2" fmla="val -56882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nội dung các bức tranh, ảnh mà nhóm em lựa chọn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9D4DDBF3-56D4-40D0-9A7A-27619A9C2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" y="1194056"/>
            <a:ext cx="5907137" cy="386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15B52-F4B2-459C-956C-79D2A0CA7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594" y="2335231"/>
            <a:ext cx="566977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35225-9015-4A98-B618-7BD1762EA2FB}"/>
              </a:ext>
            </a:extLst>
          </p:cNvPr>
          <p:cNvGrpSpPr/>
          <p:nvPr/>
        </p:nvGrpSpPr>
        <p:grpSpPr>
          <a:xfrm>
            <a:off x="177800" y="115266"/>
            <a:ext cx="11836400" cy="812447"/>
            <a:chOff x="1905000" y="450289"/>
            <a:chExt cx="8382000" cy="15309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CDC0E8-6CDD-4198-B7A8-2692BBC45CFA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A810A656-018A-4C62-AB64-8D6C7FBCF963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id="{7F2744B9-50D2-4C75-AA02-F1F346BB9B1C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C0CAD5-5B57-4790-B1D2-D90E69E97BDE}"/>
                </a:ext>
              </a:extLst>
            </p:cNvPr>
            <p:cNvSpPr txBox="1"/>
            <p:nvPr/>
          </p:nvSpPr>
          <p:spPr>
            <a:xfrm>
              <a:off x="1929967" y="566260"/>
              <a:ext cx="8285433" cy="11881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4565005-FCE0-4C73-BA06-3CE476377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34" y="1115645"/>
            <a:ext cx="3604166" cy="3137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B5E094-866C-4CB6-97D3-BFA10DDF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00" y="4080129"/>
            <a:ext cx="3733800" cy="27241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CFE2C93-DCF9-45C1-B2A3-46A8F62B3638}"/>
              </a:ext>
            </a:extLst>
          </p:cNvPr>
          <p:cNvSpPr/>
          <p:nvPr/>
        </p:nvSpPr>
        <p:spPr>
          <a:xfrm flipH="1">
            <a:off x="5326398" y="1783088"/>
            <a:ext cx="5694568" cy="817872"/>
          </a:xfrm>
          <a:prstGeom prst="wedgeRoundRectCallout">
            <a:avLst>
              <a:gd name="adj1" fmla="val 53010"/>
              <a:gd name="adj2" fmla="val -7897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nào nên làm. Vì sao 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6932DB2-82BF-4A98-B6D1-DF7A163CE8B8}"/>
              </a:ext>
            </a:extLst>
          </p:cNvPr>
          <p:cNvSpPr/>
          <p:nvPr/>
        </p:nvSpPr>
        <p:spPr>
          <a:xfrm flipH="1">
            <a:off x="5326398" y="3080545"/>
            <a:ext cx="5694568" cy="817872"/>
          </a:xfrm>
          <a:prstGeom prst="wedgeRoundRectCallout">
            <a:avLst>
              <a:gd name="adj1" fmla="val 53010"/>
              <a:gd name="adj2" fmla="val -7897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 nào nguy hiểm không nên làm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EDDDB5C-1663-4EFF-9970-3DA616A380A5}"/>
              </a:ext>
            </a:extLst>
          </p:cNvPr>
          <p:cNvSpPr/>
          <p:nvPr/>
        </p:nvSpPr>
        <p:spPr>
          <a:xfrm flipH="1">
            <a:off x="5428186" y="4502703"/>
            <a:ext cx="5694568" cy="817872"/>
          </a:xfrm>
          <a:prstGeom prst="wedgeRoundRectCallout">
            <a:avLst>
              <a:gd name="adj1" fmla="val 53010"/>
              <a:gd name="adj2" fmla="val -7897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Nêu một số tình huống nguy hiểm ở trường mà em biết.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544083D-7FF4-453E-AA72-9641A858CD4B}"/>
              </a:ext>
            </a:extLst>
          </p:cNvPr>
          <p:cNvSpPr/>
          <p:nvPr/>
        </p:nvSpPr>
        <p:spPr>
          <a:xfrm flipH="1">
            <a:off x="5456032" y="5725158"/>
            <a:ext cx="5694568" cy="817872"/>
          </a:xfrm>
          <a:prstGeom prst="wedgeRoundRectCallout">
            <a:avLst>
              <a:gd name="adj1" fmla="val 53010"/>
              <a:gd name="adj2" fmla="val -7897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Hoạt động nào nên tích cực tham gia?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169</Words>
  <Application>Microsoft Office PowerPoint</Application>
  <PresentationFormat>Widescreen</PresentationFormat>
  <Paragraphs>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Arial</vt:lpstr>
      <vt:lpstr>Calibri</vt:lpstr>
      <vt:lpstr>等线</vt:lpstr>
      <vt:lpstr>等线 Light</vt:lpstr>
      <vt:lpstr>Georgia</vt:lpstr>
      <vt:lpstr>黑体</vt:lpstr>
      <vt:lpstr>Yeseva One</vt:lpstr>
      <vt:lpstr>1_Office 主题</vt:lpstr>
      <vt:lpstr>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STD_DELL</cp:lastModifiedBy>
  <cp:revision>15</cp:revision>
  <dcterms:created xsi:type="dcterms:W3CDTF">2021-06-03T09:12:28Z</dcterms:created>
  <dcterms:modified xsi:type="dcterms:W3CDTF">2025-11-12T06:46:58Z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