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799" r:id="rId2"/>
  </p:sldMasterIdLst>
  <p:notesMasterIdLst>
    <p:notesMasterId r:id="rId8"/>
  </p:notesMasterIdLst>
  <p:sldIdLst>
    <p:sldId id="4492" r:id="rId3"/>
    <p:sldId id="444" r:id="rId4"/>
    <p:sldId id="445" r:id="rId5"/>
    <p:sldId id="446" r:id="rId6"/>
    <p:sldId id="32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5155" autoAdjust="0"/>
  </p:normalViewPr>
  <p:slideViewPr>
    <p:cSldViewPr snapToGrid="0">
      <p:cViewPr varScale="1">
        <p:scale>
          <a:sx n="79" d="100"/>
          <a:sy n="79" d="100"/>
        </p:scale>
        <p:origin x="4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C068A-8EF4-4573-9083-016DF7D99031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46CDB-C79E-42A0-8153-203025C86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2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F112D-69B8-4361-9789-07A7120876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65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4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8F9B0-26C6-27CF-C30B-461C6D4A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89051-6B37-93BD-7386-35043408B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4D2D4E-B7D5-D898-F5B1-A471AA896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B98268-B476-F9CD-ABD6-5734EFC9A8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BC3DC0-B94F-9F53-3104-D3C521782E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36B2A5-B739-2977-D9FC-A45EA22E3C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525D0C-8F4E-44B1-9EDC-E02519BDCBB0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4FEA97-637C-12D0-7E6D-80B774259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B37D14-829C-560A-16E7-86FB5B37C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86E58-D2C2-462C-81FE-E88F7023D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41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43D2E-1A0C-C30C-048F-373A1DA9B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8CE614-BD67-6F9E-7981-FF9D8BDEEE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525D0C-8F4E-44B1-9EDC-E02519BDCBB0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73B35D-3DFA-CBCF-64FC-766255F0B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47DE00-BACB-C27A-7BDE-5F7224154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86E58-D2C2-462C-81FE-E88F7023D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76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A3F297-DE80-F81D-1F3E-C78CF5C611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525D0C-8F4E-44B1-9EDC-E02519BDCBB0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CB0AD8-C41D-532A-EF5A-1AF2E0495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7815E6-433A-9488-E801-AF4BB01A7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86E58-D2C2-462C-81FE-E88F7023D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15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9154D-1E5B-0E09-99AD-9EFC592E5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C30D7-DDB1-59D5-CFE6-9A5BBC966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A2F35B-72C1-229C-CE82-4EE3A50123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23733-3BBC-743A-2C3B-BE16DADE36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525D0C-8F4E-44B1-9EDC-E02519BDCBB0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37E875-114D-EE6C-002E-CCF8C413F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786D15-21F0-FD3E-B781-F07EB6066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86E58-D2C2-462C-81FE-E88F7023D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9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03969-A70D-8A34-DF2E-09E996B1D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896AC5-6623-3DE2-12B2-2BEA3EBC5A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E9EDC2-FC52-A2E2-0202-9A1D6958B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E255C1-5AE4-0ECF-D759-54DE584C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525D0C-8F4E-44B1-9EDC-E02519BDCBB0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2B14ED-7FD6-0DCF-821C-83A18E08B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12D834-8C85-DFD8-6A5C-24E9030C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86E58-D2C2-462C-81FE-E88F7023D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26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D0F06-85CD-557E-B9A9-700C21040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FA800E-823B-FB4D-E294-58A5083AE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5297E-CCB6-6C6D-ABF4-8A5921F83F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525D0C-8F4E-44B1-9EDC-E02519BDCBB0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43595-97CB-7989-806C-CFB1E7A6F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B33AA-77DB-7C75-8481-C13DB810C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86E58-D2C2-462C-81FE-E88F7023D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1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455A0C-4A75-7120-A589-0E6769F08A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0FFBF5-92A4-F476-C9DF-28EDCA857E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14819-7582-700D-FE25-9B6A6D93D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525D0C-8F4E-44B1-9EDC-E02519BDCBB0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6C2FD-50FE-29FA-0D73-5DFD642CA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87727-794A-7E97-85A8-3AE4016AE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86E58-D2C2-462C-81FE-E88F7023D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74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5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0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8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FAE70-7AB0-A45E-7FEC-8F4C444A5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F9C9C5-BAFD-259C-87BF-8C67B09F82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027EE-4FD4-8226-17A3-079ACC1AD8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525D0C-8F4E-44B1-9EDC-E02519BDCBB0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FC3C6-691B-AFAC-15FC-EE679635B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D80BE-8446-8B40-346E-6A775BB19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86E58-D2C2-462C-81FE-E88F7023D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92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6D8CE-9ED4-3DD0-46CF-8B7047B88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44236-957B-9435-D9B2-A7D93C26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FCD1A-DA68-B9BE-0295-82363345F3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525D0C-8F4E-44B1-9EDC-E02519BDCBB0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8571E-3233-4530-1DD5-90E03D83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C1001-629A-D577-2337-5F050DE0A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86E58-D2C2-462C-81FE-E88F7023D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1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670CB-CBFC-E899-EAA9-5AE60B591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7E060-8557-9940-3F3D-D5644C8F6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6EF7D-359F-2104-2AC2-F9457D9C9B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525D0C-8F4E-44B1-9EDC-E02519BDCBB0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49524-1F65-B1EE-8F05-00504BDD8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409A7-9014-B7C7-E4F4-F3160F0E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86E58-D2C2-462C-81FE-E88F7023D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19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F5DEA-1185-D783-2102-CC857DDF5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DD614-644D-237E-D661-D1C44AA1AC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508FB8-BE26-D940-414B-B29AB9A40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B8D8BD-4EC1-12EF-9A2E-C27596BDBD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525D0C-8F4E-44B1-9EDC-E02519BDCBB0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1DC274-273D-9463-3D23-17F6F5ADE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DFEBF5-2712-3464-A301-8520681FE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86E58-D2C2-462C-81FE-E88F7023D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3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2" name="Picture 1" descr="A blue sky with many small stars&#10;&#10;Description automatically generated">
            <a:extLst>
              <a:ext uri="{FF2B5EF4-FFF2-40B4-BE49-F238E27FC236}">
                <a16:creationId xmlns:a16="http://schemas.microsoft.com/office/drawing/2014/main" id="{5E346B11-E429-9BE5-3575-9EAA24CA45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39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00599A6-E2C4-3C15-DB7D-D7C4D4A428AE}"/>
              </a:ext>
            </a:extLst>
          </p:cNvPr>
          <p:cNvSpPr/>
          <p:nvPr userDrawn="1"/>
        </p:nvSpPr>
        <p:spPr>
          <a:xfrm>
            <a:off x="361951" y="228600"/>
            <a:ext cx="11468100" cy="6419850"/>
          </a:xfrm>
          <a:prstGeom prst="roundRect">
            <a:avLst/>
          </a:prstGeom>
          <a:solidFill>
            <a:srgbClr val="FFFD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8007154-743E-3EAD-5DF3-16ADF82E664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2595" y="91118"/>
            <a:ext cx="1618952" cy="161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0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898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/>
          <p:nvPr/>
        </p:nvSpPr>
        <p:spPr>
          <a:xfrm>
            <a:off x="587065" y="454091"/>
            <a:ext cx="11017869" cy="5774838"/>
          </a:xfrm>
          <a:custGeom>
            <a:avLst/>
            <a:gdLst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0 w 10448694"/>
              <a:gd name="connsiteY3" fmla="*/ 707886 h 707886"/>
              <a:gd name="connsiteX4" fmla="*/ 0 w 10448694"/>
              <a:gd name="connsiteY4" fmla="*/ 0 h 707886"/>
              <a:gd name="connsiteX0" fmla="*/ 0 w 10448694"/>
              <a:gd name="connsiteY0" fmla="*/ 436445 h 1144358"/>
              <a:gd name="connsiteX1" fmla="*/ 10448694 w 10448694"/>
              <a:gd name="connsiteY1" fmla="*/ 436445 h 1144358"/>
              <a:gd name="connsiteX2" fmla="*/ 10448694 w 10448694"/>
              <a:gd name="connsiteY2" fmla="*/ 1144331 h 1144358"/>
              <a:gd name="connsiteX3" fmla="*/ 4708259 w 10448694"/>
              <a:gd name="connsiteY3" fmla="*/ 27 h 1144358"/>
              <a:gd name="connsiteX4" fmla="*/ 0 w 10448694"/>
              <a:gd name="connsiteY4" fmla="*/ 1144331 h 1144358"/>
              <a:gd name="connsiteX5" fmla="*/ 0 w 10448694"/>
              <a:gd name="connsiteY5" fmla="*/ 436445 h 1144358"/>
              <a:gd name="connsiteX0" fmla="*/ 0 w 10448694"/>
              <a:gd name="connsiteY0" fmla="*/ 755094 h 1463001"/>
              <a:gd name="connsiteX1" fmla="*/ 10448694 w 10448694"/>
              <a:gd name="connsiteY1" fmla="*/ 755094 h 1463001"/>
              <a:gd name="connsiteX2" fmla="*/ 10448694 w 10448694"/>
              <a:gd name="connsiteY2" fmla="*/ 1462980 h 1463001"/>
              <a:gd name="connsiteX3" fmla="*/ 4666695 w 10448694"/>
              <a:gd name="connsiteY3" fmla="*/ 21 h 1463001"/>
              <a:gd name="connsiteX4" fmla="*/ 0 w 10448694"/>
              <a:gd name="connsiteY4" fmla="*/ 1462980 h 1463001"/>
              <a:gd name="connsiteX5" fmla="*/ 0 w 10448694"/>
              <a:gd name="connsiteY5" fmla="*/ 755094 h 1463001"/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4722113 w 10448694"/>
              <a:gd name="connsiteY3" fmla="*/ 671945 h 707886"/>
              <a:gd name="connsiteX4" fmla="*/ 0 w 10448694"/>
              <a:gd name="connsiteY4" fmla="*/ 707886 h 707886"/>
              <a:gd name="connsiteX5" fmla="*/ 0 w 10448694"/>
              <a:gd name="connsiteY5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48694" h="707886">
                <a:moveTo>
                  <a:pt x="0" y="0"/>
                </a:moveTo>
                <a:lnTo>
                  <a:pt x="10448694" y="0"/>
                </a:lnTo>
                <a:lnTo>
                  <a:pt x="10448694" y="707886"/>
                </a:lnTo>
                <a:lnTo>
                  <a:pt x="4722113" y="671945"/>
                </a:lnTo>
                <a:lnTo>
                  <a:pt x="0" y="707886"/>
                </a:lnTo>
                <a:lnTo>
                  <a:pt x="0" y="0"/>
                </a:lnTo>
                <a:close/>
              </a:path>
            </a:pathLst>
          </a:cu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9050"/>
          </a:sp3d>
        </p:spPr>
        <p:txBody>
          <a:bodyPr spcFirstLastPara="1" wrap="none" lIns="91378" tIns="45718" rIns="91378" bIns="45718">
            <a:prstTxWarp prst="textArchUp">
              <a:avLst>
                <a:gd name="adj" fmla="val 10779026"/>
              </a:avLst>
            </a:prstTxWarp>
            <a:spAutoFit/>
            <a:sp3d/>
          </a:bodyPr>
          <a:lstStyle/>
          <a:p>
            <a:pPr algn="ctr" defTabSz="6853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63500" dir="2000400" sy="-30000" kx="-800400" algn="bl" rotWithShape="0">
                    <a:srgbClr val="FF3399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VỀ DỰ GIỜ</a:t>
            </a:r>
          </a:p>
        </p:txBody>
      </p:sp>
      <p:sp>
        <p:nvSpPr>
          <p:cNvPr id="3076" name="WordArt 11"/>
          <p:cNvSpPr>
            <a:spLocks noChangeArrowheads="1" noChangeShapeType="1" noTextEdit="1"/>
          </p:cNvSpPr>
          <p:nvPr/>
        </p:nvSpPr>
        <p:spPr bwMode="auto">
          <a:xfrm>
            <a:off x="3189288" y="1341439"/>
            <a:ext cx="5297487" cy="887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</p:txBody>
      </p:sp>
      <p:sp>
        <p:nvSpPr>
          <p:cNvPr id="3078" name="TextBox 13"/>
          <p:cNvSpPr txBox="1">
            <a:spLocks noChangeArrowheads="1"/>
          </p:cNvSpPr>
          <p:nvPr/>
        </p:nvSpPr>
        <p:spPr bwMode="auto">
          <a:xfrm>
            <a:off x="1157287" y="2807185"/>
            <a:ext cx="10034587" cy="175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8" tIns="45718" rIns="91378" bIns="45718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Giáo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viên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: NGUYỄN THUÝ HÀ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             Trường   :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Tiểu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học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An Thắng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            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Lớp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</a:t>
            </a:r>
            <a:r>
              <a:rPr lang="en-GB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: 3A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/>
              <a:cs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15950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many small stars&#10;&#10;Description automatically generated">
            <a:extLst>
              <a:ext uri="{FF2B5EF4-FFF2-40B4-BE49-F238E27FC236}">
                <a16:creationId xmlns:a16="http://schemas.microsoft.com/office/drawing/2014/main" id="{411ABE45-6872-07A8-856E-01A703F809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39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7" name="Picture 6" descr="A yellow moon in space&#10;&#10;Description automatically generated">
            <a:extLst>
              <a:ext uri="{FF2B5EF4-FFF2-40B4-BE49-F238E27FC236}">
                <a16:creationId xmlns:a16="http://schemas.microsoft.com/office/drawing/2014/main" id="{23541917-2464-183F-B63E-5212B58487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8"/>
          <a:stretch/>
        </p:blipFill>
        <p:spPr>
          <a:xfrm>
            <a:off x="5001" y="323851"/>
            <a:ext cx="2917300" cy="249510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7E2BD1F-84E4-7B1B-6B29-1FACE87D709A}"/>
              </a:ext>
            </a:extLst>
          </p:cNvPr>
          <p:cNvSpPr/>
          <p:nvPr/>
        </p:nvSpPr>
        <p:spPr>
          <a:xfrm>
            <a:off x="3391138" y="928687"/>
            <a:ext cx="8086725" cy="4814887"/>
          </a:xfrm>
          <a:prstGeom prst="roundRect">
            <a:avLst/>
          </a:prstGeom>
          <a:solidFill>
            <a:srgbClr val="FFF9B5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47C9D7-1F8A-1961-204C-F6643B491661}"/>
              </a:ext>
            </a:extLst>
          </p:cNvPr>
          <p:cNvSpPr txBox="1"/>
          <p:nvPr/>
        </p:nvSpPr>
        <p:spPr>
          <a:xfrm>
            <a:off x="4103913" y="1114426"/>
            <a:ext cx="6651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.....,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.....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......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.....</a:t>
            </a:r>
          </a:p>
        </p:txBody>
      </p:sp>
      <p:pic>
        <p:nvPicPr>
          <p:cNvPr id="18" name="Picture 17" descr="A group of planets with different colors&#10;&#10;Description automatically generated">
            <a:extLst>
              <a:ext uri="{FF2B5EF4-FFF2-40B4-BE49-F238E27FC236}">
                <a16:creationId xmlns:a16="http://schemas.microsoft.com/office/drawing/2014/main" id="{9B4CC473-4B4C-07D0-BD6F-AA40C02C10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90" b="66518"/>
          <a:stretch/>
        </p:blipFill>
        <p:spPr>
          <a:xfrm>
            <a:off x="1436916" y="3646933"/>
            <a:ext cx="1714667" cy="1687067"/>
          </a:xfrm>
          <a:prstGeom prst="rect">
            <a:avLst/>
          </a:prstGeom>
        </p:spPr>
      </p:pic>
      <p:pic>
        <p:nvPicPr>
          <p:cNvPr id="20" name="Picture 19" descr="A set of cartoon planets and rockets&#10;&#10;Description automatically generated">
            <a:extLst>
              <a:ext uri="{FF2B5EF4-FFF2-40B4-BE49-F238E27FC236}">
                <a16:creationId xmlns:a16="http://schemas.microsoft.com/office/drawing/2014/main" id="{9A00974A-8B15-9A4C-05E3-3E4E8E4E8E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6" r="68222" b="90370"/>
          <a:stretch/>
        </p:blipFill>
        <p:spPr>
          <a:xfrm>
            <a:off x="10713422" y="4717543"/>
            <a:ext cx="1478578" cy="12411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A6D9A06-0296-41A5-CCF9-9CE755DFC5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3806" y="1405432"/>
            <a:ext cx="2566638" cy="17801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C63F70-33EC-880B-3115-C2CA4B431C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171" y="-175342"/>
            <a:ext cx="1823167" cy="18231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CE5BC1-4EE7-2BAB-BA26-5E2AAF6A37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416" y="1170031"/>
            <a:ext cx="2048434" cy="10729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A36E316-3F5E-ED5A-BAA8-ACA864142A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72499" y="2777392"/>
            <a:ext cx="6547671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959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F7D8D-3740-A1A2-A7B3-C660010F4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Bản sao của Chưa có tên">
            <a:hlinkClick r:id="" action="ppaction://media"/>
            <a:extLst>
              <a:ext uri="{FF2B5EF4-FFF2-40B4-BE49-F238E27FC236}">
                <a16:creationId xmlns:a16="http://schemas.microsoft.com/office/drawing/2014/main" id="{7BD9A423-1C63-834C-B009-8C41E6AA7DBC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"/>
            <a:ext cx="12192278" cy="685800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9699DA-9D85-DEEB-EC43-8D841A96E9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0"/>
            <a:ext cx="1097957" cy="109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3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E9756-C3C0-0349-C638-443D38B63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Bản sao của Chưa có tên (1)">
            <a:hlinkClick r:id="" action="ppaction://media"/>
            <a:extLst>
              <a:ext uri="{FF2B5EF4-FFF2-40B4-BE49-F238E27FC236}">
                <a16:creationId xmlns:a16="http://schemas.microsoft.com/office/drawing/2014/main" id="{EFC4280A-32A4-0120-5C9E-24486F9A923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5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Không có mô tả.">
            <a:extLst>
              <a:ext uri="{FF2B5EF4-FFF2-40B4-BE49-F238E27FC236}">
                <a16:creationId xmlns:a16="http://schemas.microsoft.com/office/drawing/2014/main" id="{532B9E4B-2AA8-4742-AE2B-1BC9D844FD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403965" y="391438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85C4D8-8F06-43FF-B564-1F60129E7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172" y="3082524"/>
            <a:ext cx="4380156" cy="306426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7C0ECD6-6AAE-404B-9CED-AF841818502F}"/>
              </a:ext>
            </a:extLst>
          </p:cNvPr>
          <p:cNvSpPr/>
          <p:nvPr/>
        </p:nvSpPr>
        <p:spPr>
          <a:xfrm>
            <a:off x="4842328" y="526158"/>
            <a:ext cx="6798501" cy="2663568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895B23-A0B4-4EC5-BB0E-0D8970E3B5F5}"/>
              </a:ext>
            </a:extLst>
          </p:cNvPr>
          <p:cNvCxnSpPr/>
          <p:nvPr/>
        </p:nvCxnSpPr>
        <p:spPr>
          <a:xfrm>
            <a:off x="5235445" y="2449021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23" name="TextBox 43">
            <a:extLst>
              <a:ext uri="{FF2B5EF4-FFF2-40B4-BE49-F238E27FC236}">
                <a16:creationId xmlns:a16="http://schemas.microsoft.com/office/drawing/2014/main" id="{7FE26679-7326-466C-80A7-3FCF6CC64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498" y="954992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TextBox 49">
            <a:extLst>
              <a:ext uri="{FF2B5EF4-FFF2-40B4-BE49-F238E27FC236}">
                <a16:creationId xmlns:a16="http://schemas.microsoft.com/office/drawing/2014/main" id="{CCEB5B22-AA63-4AB9-9A86-837893B64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9936" y="938527"/>
            <a:ext cx="38100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grpSp>
        <p:nvGrpSpPr>
          <p:cNvPr id="25" name="Group 66">
            <a:extLst>
              <a:ext uri="{FF2B5EF4-FFF2-40B4-BE49-F238E27FC236}">
                <a16:creationId xmlns:a16="http://schemas.microsoft.com/office/drawing/2014/main" id="{8166E470-0E29-4267-91E6-CF93F862772E}"/>
              </a:ext>
            </a:extLst>
          </p:cNvPr>
          <p:cNvGrpSpPr>
            <a:grpSpLocks/>
          </p:cNvGrpSpPr>
          <p:nvPr/>
        </p:nvGrpSpPr>
        <p:grpSpPr bwMode="auto">
          <a:xfrm>
            <a:off x="5978452" y="1004643"/>
            <a:ext cx="712788" cy="1431301"/>
            <a:chOff x="2285" y="1252"/>
            <a:chExt cx="449" cy="65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D2B8033-6612-4E15-A9AF-54780EB1ACF0}"/>
                </a:ext>
              </a:extLst>
            </p:cNvPr>
            <p:cNvCxnSpPr/>
            <p:nvPr/>
          </p:nvCxnSpPr>
          <p:spPr>
            <a:xfrm>
              <a:off x="2285" y="1580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4246302-E9A3-45E9-A0A2-E1F7CDCD085E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28" name="TextBox 36">
            <a:extLst>
              <a:ext uri="{FF2B5EF4-FFF2-40B4-BE49-F238E27FC236}">
                <a16:creationId xmlns:a16="http://schemas.microsoft.com/office/drawing/2014/main" id="{A24B7278-29E3-47B1-B955-D20A6D9E6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824" y="1694968"/>
            <a:ext cx="38100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TextBox 38">
            <a:extLst>
              <a:ext uri="{FF2B5EF4-FFF2-40B4-BE49-F238E27FC236}">
                <a16:creationId xmlns:a16="http://schemas.microsoft.com/office/drawing/2014/main" id="{40B42C7C-981C-466D-97FD-2B443F5AC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8388" y="2435673"/>
            <a:ext cx="28575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Box 39">
            <a:extLst>
              <a:ext uri="{FF2B5EF4-FFF2-40B4-BE49-F238E27FC236}">
                <a16:creationId xmlns:a16="http://schemas.microsoft.com/office/drawing/2014/main" id="{C8381FA7-642A-4FC7-8422-FC0646106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6263" y="1671068"/>
            <a:ext cx="38100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067AE8-25CD-4F36-97B2-BFD2CF14D64C}"/>
              </a:ext>
            </a:extLst>
          </p:cNvPr>
          <p:cNvSpPr txBox="1"/>
          <p:nvPr/>
        </p:nvSpPr>
        <p:spPr>
          <a:xfrm>
            <a:off x="6831060" y="1069331"/>
            <a:ext cx="47617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 chia 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79730B4-D29C-49E4-B686-575B68EDA06C}"/>
              </a:ext>
            </a:extLst>
          </p:cNvPr>
          <p:cNvSpPr txBox="1"/>
          <p:nvPr/>
        </p:nvSpPr>
        <p:spPr>
          <a:xfrm>
            <a:off x="6865463" y="1801872"/>
            <a:ext cx="47617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6, 7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8582AD-D33A-498C-B990-CE03226901E4}"/>
              </a:ext>
            </a:extLst>
          </p:cNvPr>
          <p:cNvSpPr txBox="1"/>
          <p:nvPr/>
        </p:nvSpPr>
        <p:spPr>
          <a:xfrm>
            <a:off x="5252984" y="3383858"/>
            <a:ext cx="6453463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7 : 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3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thương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DF8E0A0-3B1E-4CB2-865B-D0AD23C8830A}"/>
              </a:ext>
            </a:extLst>
          </p:cNvPr>
          <p:cNvSpPr txBox="1"/>
          <p:nvPr/>
        </p:nvSpPr>
        <p:spPr>
          <a:xfrm>
            <a:off x="5291203" y="4458458"/>
            <a:ext cx="679850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7 : 2 = 3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5E5D5B1-A954-4A4A-8283-8CB07A187E4A}"/>
              </a:ext>
            </a:extLst>
          </p:cNvPr>
          <p:cNvSpPr txBox="1"/>
          <p:nvPr/>
        </p:nvSpPr>
        <p:spPr>
          <a:xfrm>
            <a:off x="5308770" y="5026068"/>
            <a:ext cx="679850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8C11A4-4C77-4369-9A58-C1A75EB6D16E}"/>
              </a:ext>
            </a:extLst>
          </p:cNvPr>
          <p:cNvSpPr txBox="1"/>
          <p:nvPr/>
        </p:nvSpPr>
        <p:spPr>
          <a:xfrm>
            <a:off x="713984" y="1365499"/>
            <a:ext cx="68893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FA2F0E3F-0608-4C1C-8482-B62A10E6535C}"/>
              </a:ext>
            </a:extLst>
          </p:cNvPr>
          <p:cNvSpPr/>
          <p:nvPr/>
        </p:nvSpPr>
        <p:spPr>
          <a:xfrm>
            <a:off x="446566" y="2335685"/>
            <a:ext cx="2945220" cy="1080616"/>
          </a:xfrm>
          <a:prstGeom prst="wedgeRoundRectCallou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Chia 7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rổ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rổ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B6BA4B44-99E8-4B9A-8475-7ED9F1ED3614}"/>
              </a:ext>
            </a:extLst>
          </p:cNvPr>
          <p:cNvSpPr/>
          <p:nvPr/>
        </p:nvSpPr>
        <p:spPr>
          <a:xfrm>
            <a:off x="2780778" y="3807738"/>
            <a:ext cx="2125626" cy="768099"/>
          </a:xfrm>
          <a:prstGeom prst="wedgeRoundRectCallout">
            <a:avLst>
              <a:gd name="adj1" fmla="val 12465"/>
              <a:gd name="adj2" fmla="val 61341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ra 1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EE144F6-BB34-44D7-848B-1BD1B408216F}"/>
              </a:ext>
            </a:extLst>
          </p:cNvPr>
          <p:cNvSpPr/>
          <p:nvPr/>
        </p:nvSpPr>
        <p:spPr>
          <a:xfrm>
            <a:off x="5015618" y="5670215"/>
            <a:ext cx="6798501" cy="626432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ý: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chia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00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/>
      <p:bldP spid="24" grpId="0"/>
      <p:bldP spid="28" grpId="0"/>
      <p:bldP spid="29" grpId="0"/>
      <p:bldP spid="30" grpId="0"/>
      <p:bldP spid="7" grpId="0"/>
      <p:bldP spid="31" grpId="0"/>
      <p:bldP spid="32" grpId="0"/>
      <p:bldP spid="33" grpId="0"/>
      <p:bldP spid="34" grpId="0"/>
      <p:bldP spid="3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133</Words>
  <Application>Microsoft Office PowerPoint</Application>
  <PresentationFormat>Widescreen</PresentationFormat>
  <Paragraphs>21</Paragraphs>
  <Slides>5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#9Slide02 Noi dung dai</vt:lpstr>
      <vt:lpstr>Arial</vt:lpstr>
      <vt:lpstr>Calibri</vt:lpstr>
      <vt:lpstr>Times New Roman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Luong Yen</cp:lastModifiedBy>
  <cp:revision>84</cp:revision>
  <dcterms:created xsi:type="dcterms:W3CDTF">2022-07-28T02:09:00Z</dcterms:created>
  <dcterms:modified xsi:type="dcterms:W3CDTF">2025-11-13T15:22:40Z</dcterms:modified>
</cp:coreProperties>
</file>