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sldIdLst>
    <p:sldId id="4492" r:id="rId2"/>
    <p:sldId id="265" r:id="rId3"/>
    <p:sldId id="285" r:id="rId4"/>
    <p:sldId id="288" r:id="rId5"/>
    <p:sldId id="293" r:id="rId6"/>
    <p:sldId id="292" r:id="rId7"/>
    <p:sldId id="294" r:id="rId8"/>
    <p:sldId id="297" r:id="rId9"/>
    <p:sldId id="295" r:id="rId10"/>
    <p:sldId id="296" r:id="rId11"/>
    <p:sldId id="306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FFF"/>
    <a:srgbClr val="EF5F5F"/>
    <a:srgbClr val="CC00FF"/>
    <a:srgbClr val="D34CD6"/>
    <a:srgbClr val="99FFCC"/>
    <a:srgbClr val="EBF1DE"/>
    <a:srgbClr val="E07235"/>
    <a:srgbClr val="EB54E9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THÚY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514350" indent="-5143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61241" y="3200919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7549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84261" y="3197951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73148" y="3203237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479310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7792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24079" y="465988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4400" b="1" dirty="0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400" b="1" dirty="0" err="1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endParaRPr lang="en-US" sz="4400" b="1" dirty="0">
              <a:solidFill>
                <a:srgbClr val="99FFCC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191194" y="871442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172783" y="1619060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#9Slide03 AmpleSoft Thin" panose="02000000000000000000" pitchFamily="2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#9Slide03 AmpleSoft Thin" panose="02000000000000000000" pitchFamily="2" charset="0"/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bông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2000" b="1" dirty="0"/>
              <a:t> </a:t>
            </a:r>
          </a:p>
          <a:p>
            <a:r>
              <a:rPr lang="en-US" dirty="0"/>
              <a:t>                                                                    </a:t>
            </a:r>
          </a:p>
          <a:p>
            <a:r>
              <a:rPr lang="en-US" dirty="0"/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giải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Ngăn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dưới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23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726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Tóm</a:t>
            </a:r>
            <a:r>
              <a:rPr lang="en-US" sz="2400" b="1" dirty="0"/>
              <a:t> </a:t>
            </a:r>
            <a:r>
              <a:rPr lang="en-US" sz="2400" b="1" dirty="0" err="1"/>
              <a:t>tắt</a:t>
            </a:r>
            <a:r>
              <a:rPr lang="en-US" sz="2400" b="1" dirty="0"/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2665</TotalTime>
  <Words>428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#9Slide03 AmpleSoft Thin</vt:lpstr>
      <vt:lpstr>#9Slide03 Arima Madurai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Luong Yen</cp:lastModifiedBy>
  <cp:revision>130</cp:revision>
  <dcterms:created xsi:type="dcterms:W3CDTF">2021-06-02T01:34:28Z</dcterms:created>
  <dcterms:modified xsi:type="dcterms:W3CDTF">2025-11-21T15:23:14Z</dcterms:modified>
</cp:coreProperties>
</file>