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3"/>
  </p:notesMasterIdLst>
  <p:sldIdLst>
    <p:sldId id="321" r:id="rId11"/>
    <p:sldId id="275" r:id="rId12"/>
    <p:sldId id="298" r:id="rId13"/>
    <p:sldId id="302" r:id="rId14"/>
    <p:sldId id="318" r:id="rId15"/>
    <p:sldId id="303" r:id="rId16"/>
    <p:sldId id="319" r:id="rId17"/>
    <p:sldId id="301" r:id="rId18"/>
    <p:sldId id="257" r:id="rId19"/>
    <p:sldId id="256" r:id="rId20"/>
    <p:sldId id="258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753"/>
    <a:srgbClr val="EF434F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6111" autoAdjust="0"/>
  </p:normalViewPr>
  <p:slideViewPr>
    <p:cSldViewPr snapToGrid="0">
      <p:cViewPr varScale="1">
        <p:scale>
          <a:sx n="51" d="100"/>
          <a:sy n="51" d="100"/>
        </p:scale>
        <p:origin x="16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30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5057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322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259190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664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2025/11/30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gif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7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6.gif"/><Relationship Id="rId5" Type="http://schemas.openxmlformats.org/officeDocument/2006/relationships/image" Target="../media/image23.gif"/><Relationship Id="rId15" Type="http://schemas.openxmlformats.org/officeDocument/2006/relationships/image" Target="../media/image30.gif"/><Relationship Id="rId10" Type="http://schemas.openxmlformats.org/officeDocument/2006/relationships/image" Target="../media/image25.gif"/><Relationship Id="rId4" Type="http://schemas.openxmlformats.org/officeDocument/2006/relationships/image" Target="../media/image22.png"/><Relationship Id="rId9" Type="http://schemas.openxmlformats.org/officeDocument/2006/relationships/slide" Target="slide9.xml"/><Relationship Id="rId1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gif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7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6.gif"/><Relationship Id="rId5" Type="http://schemas.openxmlformats.org/officeDocument/2006/relationships/image" Target="../media/image23.gif"/><Relationship Id="rId15" Type="http://schemas.openxmlformats.org/officeDocument/2006/relationships/image" Target="../media/image30.gif"/><Relationship Id="rId10" Type="http://schemas.openxmlformats.org/officeDocument/2006/relationships/image" Target="../media/image25.gif"/><Relationship Id="rId4" Type="http://schemas.openxmlformats.org/officeDocument/2006/relationships/image" Target="../media/image22.png"/><Relationship Id="rId9" Type="http://schemas.openxmlformats.org/officeDocument/2006/relationships/slide" Target="slide9.xml"/><Relationship Id="rId1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gif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openxmlformats.org/officeDocument/2006/relationships/image" Target="../media/image27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6.gif"/><Relationship Id="rId5" Type="http://schemas.openxmlformats.org/officeDocument/2006/relationships/image" Target="../media/image23.gif"/><Relationship Id="rId15" Type="http://schemas.openxmlformats.org/officeDocument/2006/relationships/image" Target="../media/image30.gif"/><Relationship Id="rId10" Type="http://schemas.openxmlformats.org/officeDocument/2006/relationships/image" Target="../media/image25.gif"/><Relationship Id="rId4" Type="http://schemas.openxmlformats.org/officeDocument/2006/relationships/image" Target="../media/image22.png"/><Relationship Id="rId9" Type="http://schemas.openxmlformats.org/officeDocument/2006/relationships/slide" Target="slide9.xml"/><Relationship Id="rId1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10.xml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225" y="838200"/>
            <a:ext cx="9793762" cy="2286000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Chào mừng quý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dự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lớp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3A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0464" y="3086100"/>
            <a:ext cx="6385185" cy="1143000"/>
          </a:xfrm>
        </p:spPr>
        <p:txBody>
          <a:bodyPr>
            <a:normAutofit lnSpcReduction="10000"/>
          </a:bodyPr>
          <a:lstStyle/>
          <a:p>
            <a:r>
              <a:rPr lang="en-US" sz="3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viên:Nguyễn</a:t>
            </a:r>
            <a:r>
              <a:rPr lang="en-US" sz="3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3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Hà</a:t>
            </a:r>
          </a:p>
          <a:p>
            <a:r>
              <a:rPr lang="en-US" sz="3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Môn: Toán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Plantas_0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5" y="3957827"/>
            <a:ext cx="4704847" cy="290017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5" descr="Plantas_0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67687">
            <a:off x="165878" y="2262614"/>
            <a:ext cx="2478751" cy="142449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4" descr="Plantas_0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67687">
            <a:off x="220162" y="823293"/>
            <a:ext cx="1344242" cy="10668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6" descr="Plantas_0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7865" y="5105400"/>
            <a:ext cx="3552639" cy="1600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8" descr="Plantas_0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4485" y="5715000"/>
            <a:ext cx="2400432" cy="8572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nhận được 1 cây kẹo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cm = ….. mm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358804" y="438000"/>
            <a:ext cx="1553275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nhận</a:t>
            </a:r>
            <a:r>
              <a:rPr kumimoji="0" lang="en-US" sz="1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được 1 cây bút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 = ……… mm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4299962" y="476839"/>
            <a:ext cx="2953245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1 000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nhận</a:t>
            </a:r>
            <a:r>
              <a:rPr kumimoji="0" lang="en-US" sz="1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được 1 gói snack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mm = ……… cm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438055" y="438000"/>
            <a:ext cx="1785749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 action="ppaction://hlinksldjump"/>
              </a:rPr>
              <a:t>HOME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360833" y="426740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751388" y="1242878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267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</a:t>
            </a:r>
            <a:endParaRPr lang="en-US" sz="4267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5305" y="588398"/>
            <a:ext cx="7796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MỘT SỐ ĐƠN VỊ ĐO ĐỘ DÀI, KHỐI LƯỢNG, DUNG TÍCH, </a:t>
            </a:r>
          </a:p>
          <a:p>
            <a:r>
              <a:rPr lang="en-US" sz="36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NHIỆT ĐỘ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733">
                <a:latin typeface="Arial" pitchFamily="34" charset="0"/>
                <a:cs typeface="Arial" pitchFamily="34" charset="0"/>
              </a:rPr>
              <a:t> 30</a:t>
            </a:r>
            <a:endParaRPr lang="en-US" sz="37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5458" y="341817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100" normalizeH="0" baseline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MI-LI-MÉT</a:t>
            </a:r>
            <a:endParaRPr kumimoji="0" lang="en-US" sz="54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3" name="文本框 32"/>
          <p:cNvSpPr txBox="1"/>
          <p:nvPr/>
        </p:nvSpPr>
        <p:spPr>
          <a:xfrm>
            <a:off x="4035429" y="1444325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1" y="770910"/>
            <a:ext cx="1636627" cy="189668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485" y="770910"/>
            <a:ext cx="1166463" cy="15467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F7DBAB-DE78-BE51-D836-DC9B8868485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4496" y="2190536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7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DF1125-7718-61F1-356F-8A81244E7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88" y="1228240"/>
            <a:ext cx="11642024" cy="253784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E8E697-2DA4-3CA8-46ED-44B4CE079399}"/>
              </a:ext>
            </a:extLst>
          </p:cNvPr>
          <p:cNvSpPr txBox="1">
            <a:spLocks/>
          </p:cNvSpPr>
          <p:nvPr/>
        </p:nvSpPr>
        <p:spPr>
          <a:xfrm>
            <a:off x="274988" y="3766087"/>
            <a:ext cx="7036230" cy="9415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thẳng AB dài 20 mm</a:t>
            </a:r>
            <a:endParaRPr lang="vi-VN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F56111-4CC4-F727-119A-773BA8A72B74}"/>
              </a:ext>
            </a:extLst>
          </p:cNvPr>
          <p:cNvSpPr txBox="1">
            <a:spLocks/>
          </p:cNvSpPr>
          <p:nvPr/>
        </p:nvSpPr>
        <p:spPr>
          <a:xfrm>
            <a:off x="6096000" y="3766086"/>
            <a:ext cx="7036230" cy="9415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thẳng CD dài 30 mm</a:t>
            </a:r>
            <a:endParaRPr lang="vi-VN" sz="36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3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925CACE-DD81-BC10-04B2-738E15E9F535}"/>
              </a:ext>
            </a:extLst>
          </p:cNvPr>
          <p:cNvSpPr/>
          <p:nvPr/>
        </p:nvSpPr>
        <p:spPr>
          <a:xfrm>
            <a:off x="1562745" y="1188633"/>
            <a:ext cx="1226950" cy="69866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Số</a:t>
            </a:r>
            <a:endParaRPr lang="vi-VN" sz="4800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4CD756-5C04-40E8-407D-BB8749940CE9}"/>
              </a:ext>
            </a:extLst>
          </p:cNvPr>
          <p:cNvSpPr/>
          <p:nvPr/>
        </p:nvSpPr>
        <p:spPr>
          <a:xfrm>
            <a:off x="635430" y="1057520"/>
            <a:ext cx="759417" cy="960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2</a:t>
            </a:r>
            <a:endParaRPr lang="vi-VN" sz="40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75B8BE-71EA-15D7-6A12-76BB290B49FF}"/>
              </a:ext>
            </a:extLst>
          </p:cNvPr>
          <p:cNvSpPr txBox="1"/>
          <p:nvPr/>
        </p:nvSpPr>
        <p:spPr>
          <a:xfrm>
            <a:off x="107961" y="2345148"/>
            <a:ext cx="4572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 b="1"/>
              <a:t>1 cm =               mm</a:t>
            </a:r>
          </a:p>
          <a:p>
            <a:r>
              <a:rPr lang="en-US" sz="3200" b="1"/>
              <a:t>    1m   =               mm</a:t>
            </a:r>
            <a:endParaRPr lang="vi-VN" sz="32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9D80FD-ACDF-7E1D-B540-BA3E2187EBCF}"/>
              </a:ext>
            </a:extLst>
          </p:cNvPr>
          <p:cNvSpPr txBox="1"/>
          <p:nvPr/>
        </p:nvSpPr>
        <p:spPr>
          <a:xfrm>
            <a:off x="4119444" y="2362967"/>
            <a:ext cx="4265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b) 10 mm    =           cm</a:t>
            </a:r>
          </a:p>
          <a:p>
            <a:r>
              <a:rPr lang="en-US" sz="3200" b="1"/>
              <a:t>    1 000mm=            m</a:t>
            </a:r>
            <a:endParaRPr lang="vi-VN" sz="3200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0B9D7-CA98-D464-534B-BFDD1ABC98E3}"/>
              </a:ext>
            </a:extLst>
          </p:cNvPr>
          <p:cNvSpPr txBox="1"/>
          <p:nvPr/>
        </p:nvSpPr>
        <p:spPr>
          <a:xfrm>
            <a:off x="8412469" y="2380786"/>
            <a:ext cx="4572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c) 6 cm =           mm</a:t>
            </a:r>
          </a:p>
          <a:p>
            <a:r>
              <a:rPr lang="en-US" sz="3200" b="1"/>
              <a:t>    2 cm =           mm</a:t>
            </a:r>
            <a:endParaRPr lang="vi-VN" sz="3200" b="1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80CC3E4-7B9E-36EC-D551-5C31D91B8428}"/>
              </a:ext>
            </a:extLst>
          </p:cNvPr>
          <p:cNvSpPr/>
          <p:nvPr/>
        </p:nvSpPr>
        <p:spPr>
          <a:xfrm>
            <a:off x="1978616" y="2360909"/>
            <a:ext cx="811079" cy="50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10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EC3EEF1-5E41-ECDD-1883-DB808D548B57}"/>
              </a:ext>
            </a:extLst>
          </p:cNvPr>
          <p:cNvSpPr/>
          <p:nvPr/>
        </p:nvSpPr>
        <p:spPr>
          <a:xfrm>
            <a:off x="1655733" y="2821341"/>
            <a:ext cx="1371601" cy="50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1000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7E3C14A-87E1-FD99-1083-CE006A68C519}"/>
              </a:ext>
            </a:extLst>
          </p:cNvPr>
          <p:cNvSpPr/>
          <p:nvPr/>
        </p:nvSpPr>
        <p:spPr>
          <a:xfrm>
            <a:off x="6551143" y="2383555"/>
            <a:ext cx="811079" cy="50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163E0BC-C7E2-5E2C-C120-270B95180FB1}"/>
              </a:ext>
            </a:extLst>
          </p:cNvPr>
          <p:cNvSpPr/>
          <p:nvPr/>
        </p:nvSpPr>
        <p:spPr>
          <a:xfrm>
            <a:off x="6633277" y="2883757"/>
            <a:ext cx="811079" cy="50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0623558-B4FB-2E30-2825-F15AAA8789D8}"/>
              </a:ext>
            </a:extLst>
          </p:cNvPr>
          <p:cNvSpPr/>
          <p:nvPr/>
        </p:nvSpPr>
        <p:spPr>
          <a:xfrm>
            <a:off x="10130727" y="2401374"/>
            <a:ext cx="811079" cy="50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60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6C9C898-B604-0CEC-2C75-128656A50D72}"/>
              </a:ext>
            </a:extLst>
          </p:cNvPr>
          <p:cNvSpPr/>
          <p:nvPr/>
        </p:nvSpPr>
        <p:spPr>
          <a:xfrm>
            <a:off x="10130726" y="2929689"/>
            <a:ext cx="811079" cy="50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20</a:t>
            </a:r>
            <a:endParaRPr lang="vi-VN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3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E4043-2B07-B049-4DB1-74501A62B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86" y="356461"/>
            <a:ext cx="10969620" cy="444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3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44F0E-B0AE-8137-6B25-16EB1905DB5C}"/>
              </a:ext>
            </a:extLst>
          </p:cNvPr>
          <p:cNvSpPr txBox="1"/>
          <p:nvPr/>
        </p:nvSpPr>
        <p:spPr>
          <a:xfrm>
            <a:off x="2685047" y="1498211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100" normalizeH="0" baseline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HỘP QUÀ BÍ MẬT</a:t>
            </a:r>
            <a:endParaRPr kumimoji="0" lang="en-US" sz="54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9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4183745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9" y="1869087"/>
            <a:ext cx="3142841" cy="2782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4" y="1356977"/>
            <a:ext cx="3288793" cy="2208745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301" y="2014665"/>
            <a:ext cx="3334440" cy="2952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76" y="1502555"/>
            <a:ext cx="3489290" cy="2343399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11" y="1838429"/>
            <a:ext cx="3186462" cy="28214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86" y="1326320"/>
            <a:ext cx="3334440" cy="223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1787</TotalTime>
  <Words>142</Words>
  <Application>Microsoft Office PowerPoint</Application>
  <PresentationFormat>Widescreen</PresentationFormat>
  <Paragraphs>39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Arial-Rounded</vt:lpstr>
      <vt:lpstr>Calibri</vt:lpstr>
      <vt:lpstr>Tahoma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Chào mừng quý thầy cô về dự giờ lớp 3A</vt:lpstr>
      <vt:lpstr>Chủ đề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Luong Yen</cp:lastModifiedBy>
  <cp:revision>62</cp:revision>
  <dcterms:created xsi:type="dcterms:W3CDTF">2021-07-11T03:43:43Z</dcterms:created>
  <dcterms:modified xsi:type="dcterms:W3CDTF">2025-11-30T14:32:02Z</dcterms:modified>
</cp:coreProperties>
</file>