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6"/>
  </p:notesMasterIdLst>
  <p:sldIdLst>
    <p:sldId id="482" r:id="rId2"/>
    <p:sldId id="483" r:id="rId3"/>
    <p:sldId id="420" r:id="rId4"/>
    <p:sldId id="494" r:id="rId5"/>
    <p:sldId id="503" r:id="rId6"/>
    <p:sldId id="522" r:id="rId7"/>
    <p:sldId id="506" r:id="rId8"/>
    <p:sldId id="507" r:id="rId9"/>
    <p:sldId id="479" r:id="rId10"/>
    <p:sldId id="508" r:id="rId11"/>
    <p:sldId id="509" r:id="rId12"/>
    <p:sldId id="510" r:id="rId13"/>
    <p:sldId id="511" r:id="rId14"/>
    <p:sldId id="504" r:id="rId15"/>
  </p:sldIdLst>
  <p:sldSz cx="10972800" cy="6858000"/>
  <p:notesSz cx="6858000" cy="9144000"/>
  <p:custDataLst>
    <p:tags r:id="rId17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1713CB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5" d="100"/>
          <a:sy n="65" d="100"/>
        </p:scale>
        <p:origin x="-900" y="-96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9F3E5FE-22F6-4612-8F50-9E3B41E014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5866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C3D19-B8E4-40BF-9A37-C7A859EF7D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73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D3F22-C416-4694-A207-97D7EB285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399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70714-4457-44C7-82D6-011AFD68B1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445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5753B-CA0F-4262-BF9D-562D3A8400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6668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9AFC2E-508F-471D-B431-4763BD8E6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096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063FD-F52E-4A76-AAD5-9A42E2EF14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1987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3E339B-9AA4-495E-ACA3-748319B9C7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524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821EAA-81AB-4331-8F4A-B4D3EEA985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675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5316FB-E161-4718-A96E-A6978DEBC3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025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943C9-C416-4F2F-B886-FA42F9E956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17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30DF2-898E-4BBD-8AFD-D100BDEC6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35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EE85C-AC78-426A-AE8E-BCBBCEBDE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02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69F83-AF3A-4CEA-A158-F97D59855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921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1C8DC88B-81B1-4B93-9145-1164749CC7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8077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8077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4" Type="http://schemas.openxmlformats.org/officeDocument/2006/relationships/audio" Target="../media/audio2.wav"/><Relationship Id="rId9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530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6272213" y="116689"/>
            <a:ext cx="371475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" descr="pcp_download_120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241" y="3354779"/>
            <a:ext cx="592138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272213" y="2746766"/>
            <a:ext cx="3929062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eaLnBrk="1" hangingPunct="1"/>
            <a:r>
              <a:rPr lang="en-US" sz="3200" b="1" dirty="0">
                <a:solidFill>
                  <a:srgbClr val="1713CB"/>
                </a:solidFill>
                <a:cs typeface="Times New Roman" pitchFamily="18" charset="0"/>
              </a:rPr>
              <a:t>CHỦ ĐỀ 3 - TIẾT 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E:\BÀI CÔ CHÍNH\Capture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3"/>
          <p:cNvSpPr>
            <a:spLocks noChangeArrowheads="1"/>
          </p:cNvSpPr>
          <p:nvPr/>
        </p:nvSpPr>
        <p:spPr bwMode="auto">
          <a:xfrm>
            <a:off x="744538" y="1266825"/>
            <a:ext cx="308610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Đọc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tên</a:t>
            </a:r>
            <a:r>
              <a:rPr lang="en-US" sz="3200" b="1" dirty="0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 </a:t>
            </a:r>
            <a:r>
              <a:rPr lang="en-US" sz="3200" b="1" dirty="0" err="1">
                <a:solidFill>
                  <a:srgbClr val="1713CB"/>
                </a:solidFill>
                <a:latin typeface="Cambria" pitchFamily="18" charset="0"/>
                <a:cs typeface="Calibri" charset="0"/>
              </a:rPr>
              <a:t>nốt</a:t>
            </a:r>
            <a:endParaRPr lang="en-US" sz="3200" b="1" dirty="0">
              <a:solidFill>
                <a:srgbClr val="1713CB"/>
              </a:solidFill>
              <a:latin typeface="Cambria" pitchFamily="18" charset="0"/>
              <a:cs typeface="Calibri" charset="0"/>
            </a:endParaRP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4341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356" b="56472"/>
          <a:stretch/>
        </p:blipFill>
        <p:spPr bwMode="auto">
          <a:xfrm>
            <a:off x="877888" y="2539110"/>
            <a:ext cx="9073008" cy="139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N CÂU 1">
            <a:hlinkClick r:id="" action="ppaction://media"/>
            <a:extLst>
              <a:ext uri="{FF2B5EF4-FFF2-40B4-BE49-F238E27FC236}">
                <a16:creationId xmlns:a16="http://schemas.microsoft.com/office/drawing/2014/main" xmlns="" id="{02AB26D8-BA96-4C20-92F4-058DE3E6A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309394" y="1889919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CDEF7F6-B5E6-4251-80DD-EBAE1C3262D8}"/>
              </a:ext>
            </a:extLst>
          </p:cNvPr>
          <p:cNvSpPr/>
          <p:nvPr/>
        </p:nvSpPr>
        <p:spPr>
          <a:xfrm>
            <a:off x="4390392" y="1337419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N 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1" descr="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73063" y="239713"/>
            <a:ext cx="4681537" cy="66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>
                <a:solidFill>
                  <a:srgbClr val="FFFF00"/>
                </a:solidFill>
                <a:latin typeface="Cambria" pitchFamily="18" charset="0"/>
                <a:cs typeface="Times New Roman" pitchFamily="18" charset="0"/>
              </a:rPr>
              <a:t>TẬP ĐỌC TỪNG CÂU</a:t>
            </a:r>
          </a:p>
        </p:txBody>
      </p:sp>
      <p:pic>
        <p:nvPicPr>
          <p:cNvPr id="15365" name="Picture 2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4186238"/>
            <a:ext cx="10104438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E:\BÀI CÔ CHÍNH\Captur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0979" b="16202"/>
          <a:stretch/>
        </p:blipFill>
        <p:spPr bwMode="auto">
          <a:xfrm>
            <a:off x="1012094" y="2569047"/>
            <a:ext cx="915482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N CÂU 2">
            <a:hlinkClick r:id="" action="ppaction://media"/>
            <a:extLst>
              <a:ext uri="{FF2B5EF4-FFF2-40B4-BE49-F238E27FC236}">
                <a16:creationId xmlns:a16="http://schemas.microsoft.com/office/drawing/2014/main" xmlns="" id="{76A5D2AF-9DC2-49D7-9DF4-D9F34BCDB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309393" y="1878885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1BE12B0-3647-4B78-B156-C38193F1EFEF}"/>
              </a:ext>
            </a:extLst>
          </p:cNvPr>
          <p:cNvSpPr/>
          <p:nvPr/>
        </p:nvSpPr>
        <p:spPr>
          <a:xfrm>
            <a:off x="4416586" y="1301105"/>
            <a:ext cx="2192015" cy="445593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ĐN 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306" y="1412777"/>
            <a:ext cx="8463566" cy="378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ĐỌC NHẠC - BÀI SỐ 2 - CĐ3">
            <a:hlinkClick r:id="" action="ppaction://media"/>
            <a:extLst>
              <a:ext uri="{FF2B5EF4-FFF2-40B4-BE49-F238E27FC236}">
                <a16:creationId xmlns:a16="http://schemas.microsoft.com/office/drawing/2014/main" xmlns="" id="{C7B83601-EE92-4838-AEA4-460AF6030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1482663" y="1662111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pic>
        <p:nvPicPr>
          <p:cNvPr id="2150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ĐỌC NHẠC: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sp>
        <p:nvSpPr>
          <p:cNvPr id="21512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pic>
        <p:nvPicPr>
          <p:cNvPr id="5125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512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75" y="3867150"/>
            <a:ext cx="1155700" cy="169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88" y="1644650"/>
            <a:ext cx="881062" cy="197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0"/>
            <a:ext cx="7808913" cy="683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1268413"/>
            <a:ext cx="1295400" cy="291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8"/>
          <p:cNvSpPr>
            <a:spLocks noChangeArrowheads="1"/>
          </p:cNvSpPr>
          <p:nvPr/>
        </p:nvSpPr>
        <p:spPr bwMode="auto">
          <a:xfrm>
            <a:off x="1165225" y="3141663"/>
            <a:ext cx="8599488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THEO NHẠC ĐỆM</a:t>
            </a:r>
          </a:p>
          <a:p>
            <a:pPr eaLnBrk="1" hangingPunct="1"/>
            <a:r>
              <a:rPr lang="en-US" sz="48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KẾT HỢP GÕ ĐỆM THEO NHỊP</a:t>
            </a:r>
          </a:p>
        </p:txBody>
      </p:sp>
      <p:sp>
        <p:nvSpPr>
          <p:cNvPr id="7172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7173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7178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7176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588" y="260350"/>
            <a:ext cx="7632700" cy="656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4013"/>
            <a:ext cx="1814513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944563"/>
            <a:ext cx="1439862" cy="323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8"/>
          <p:cNvSpPr>
            <a:spLocks noChangeArrowheads="1"/>
          </p:cNvSpPr>
          <p:nvPr/>
        </p:nvSpPr>
        <p:spPr bwMode="auto">
          <a:xfrm>
            <a:off x="842466" y="2852738"/>
            <a:ext cx="9245013" cy="1962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0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THEO Ý THÍCH</a:t>
            </a:r>
          </a:p>
        </p:txBody>
      </p:sp>
      <p:sp>
        <p:nvSpPr>
          <p:cNvPr id="9220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HỌC SINH LỚP HAI CHĂM NGOAN</a:t>
            </a:r>
          </a:p>
        </p:txBody>
      </p:sp>
      <p:sp>
        <p:nvSpPr>
          <p:cNvPr id="9221" name="Rectangle 3"/>
          <p:cNvSpPr>
            <a:spLocks noChangeArrowheads="1"/>
          </p:cNvSpPr>
          <p:nvPr/>
        </p:nvSpPr>
        <p:spPr bwMode="auto">
          <a:xfrm>
            <a:off x="7142163" y="2122488"/>
            <a:ext cx="28829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Long</a:t>
            </a:r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5541963" y="392113"/>
            <a:ext cx="5430837" cy="6232525"/>
            <a:chOff x="5542642" y="220716"/>
            <a:chExt cx="5430158" cy="6232620"/>
          </a:xfrm>
        </p:grpSpPr>
        <p:pic>
          <p:nvPicPr>
            <p:cNvPr id="9226" name="Picture 2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763" t="26207" r="6552" b="27815"/>
            <a:stretch>
              <a:fillRect/>
            </a:stretch>
          </p:blipFill>
          <p:spPr bwMode="auto">
            <a:xfrm>
              <a:off x="5542642" y="220716"/>
              <a:ext cx="879938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6168039" y="220716"/>
              <a:ext cx="4804761" cy="623262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19050" y="392113"/>
            <a:ext cx="5561013" cy="6051550"/>
            <a:chOff x="-19050" y="220716"/>
            <a:chExt cx="5561692" cy="6051735"/>
          </a:xfrm>
        </p:grpSpPr>
        <p:pic>
          <p:nvPicPr>
            <p:cNvPr id="9224" name="Picture 3" descr="C:\Users\Administrator\Downloads\—Pngtree—scroll horizontally_8081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10" t="26207" r="87650" b="27815"/>
            <a:stretch>
              <a:fillRect/>
            </a:stretch>
          </p:blipFill>
          <p:spPr bwMode="auto">
            <a:xfrm>
              <a:off x="4839726" y="220716"/>
              <a:ext cx="702916" cy="60517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-19050" y="476311"/>
              <a:ext cx="4982183" cy="561674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5350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9 -4.07407E-6 L 0.43967 0.003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99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3.7037E-7 L -0.45544 -0.0048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8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9" b="3758"/>
          <a:stretch>
            <a:fillRect/>
          </a:stretch>
        </p:blipFill>
        <p:spPr bwMode="auto">
          <a:xfrm>
            <a:off x="1550988" y="188913"/>
            <a:ext cx="7877175" cy="664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8500"/>
            <a:ext cx="1690688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7213" y="641350"/>
            <a:ext cx="1368425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2</a:t>
            </a:r>
          </a:p>
        </p:txBody>
      </p:sp>
      <p:pic>
        <p:nvPicPr>
          <p:cNvPr id="11268" name="Picture 4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8" y="1036638"/>
            <a:ext cx="6696075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4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" y="2501900"/>
            <a:ext cx="2574925" cy="99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E:\BÀI CÔ CHÍNH\Capture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944" y="1338263"/>
            <a:ext cx="7963465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ĐỌC NHẠC - BÀI SỐ 2 - CĐ3">
            <a:hlinkClick r:id="" action="ppaction://media"/>
            <a:extLst>
              <a:ext uri="{FF2B5EF4-FFF2-40B4-BE49-F238E27FC236}">
                <a16:creationId xmlns:a16="http://schemas.microsoft.com/office/drawing/2014/main" xmlns="" id="{EE3A4878-47D7-4E5F-BBDD-24260C39CD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482663" y="177702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03536009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9364</TotalTime>
  <Words>89</Words>
  <Application>Microsoft Office PowerPoint</Application>
  <PresentationFormat>Custom</PresentationFormat>
  <Paragraphs>23</Paragraphs>
  <Slides>14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618</cp:revision>
  <dcterms:created xsi:type="dcterms:W3CDTF">2010-04-30T18:19:48Z</dcterms:created>
  <dcterms:modified xsi:type="dcterms:W3CDTF">2025-11-13T07:59:47Z</dcterms:modified>
</cp:coreProperties>
</file>