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82" r:id="rId2"/>
    <p:sldId id="523" r:id="rId3"/>
    <p:sldId id="516" r:id="rId4"/>
    <p:sldId id="517" r:id="rId5"/>
    <p:sldId id="518" r:id="rId6"/>
    <p:sldId id="519" r:id="rId7"/>
    <p:sldId id="521" r:id="rId8"/>
    <p:sldId id="483" r:id="rId9"/>
    <p:sldId id="494" r:id="rId10"/>
    <p:sldId id="503" r:id="rId11"/>
    <p:sldId id="505" r:id="rId12"/>
    <p:sldId id="524" r:id="rId13"/>
    <p:sldId id="525" r:id="rId14"/>
  </p:sldIdLst>
  <p:sldSz cx="10972800" cy="6858000"/>
  <p:notesSz cx="6858000" cy="9144000"/>
  <p:custDataLst>
    <p:tags r:id="rId1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6" r:id="rId8"/>
    <p:sldLayoutId id="2147483665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3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368947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40360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Tôi</a:t>
            </a:r>
            <a:r>
              <a:rPr lang="en-US" sz="3200" dirty="0">
                <a:latin typeface="Cambria" pitchFamily="18" charset="0"/>
              </a:rPr>
              <a:t>        </a:t>
            </a:r>
            <a:r>
              <a:rPr lang="en-US" sz="3200" dirty="0" err="1">
                <a:latin typeface="Cambria" pitchFamily="18" charset="0"/>
              </a:rPr>
              <a:t>tên</a:t>
            </a:r>
            <a:r>
              <a:rPr lang="en-US" sz="3200" dirty="0">
                <a:latin typeface="Cambria" pitchFamily="18" charset="0"/>
              </a:rPr>
              <a:t>      </a:t>
            </a:r>
            <a:r>
              <a:rPr lang="en-US" sz="3200" dirty="0" err="1">
                <a:latin typeface="Cambria" pitchFamily="18" charset="0"/>
              </a:rPr>
              <a:t>là</a:t>
            </a:r>
            <a:r>
              <a:rPr lang="en-US" sz="3200" dirty="0">
                <a:latin typeface="Cambria" pitchFamily="18" charset="0"/>
              </a:rPr>
              <a:t>          </a:t>
            </a:r>
            <a:r>
              <a:rPr lang="en-US" sz="3200" dirty="0" err="1">
                <a:latin typeface="Cambria" pitchFamily="18" charset="0"/>
              </a:rPr>
              <a:t>gì</a:t>
            </a:r>
            <a:r>
              <a:rPr lang="en-US" sz="3200" dirty="0">
                <a:latin typeface="Cambria" pitchFamily="18" charset="0"/>
              </a:rPr>
              <a:t>?</a:t>
            </a:r>
          </a:p>
          <a:p>
            <a:pPr algn="l"/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Bạn</a:t>
            </a:r>
            <a:r>
              <a:rPr lang="en-US" sz="3200" dirty="0">
                <a:latin typeface="Cambria" pitchFamily="18" charset="0"/>
              </a:rPr>
              <a:t>       </a:t>
            </a:r>
            <a:r>
              <a:rPr lang="en-US" sz="3200" dirty="0" err="1">
                <a:latin typeface="Cambria" pitchFamily="18" charset="0"/>
              </a:rPr>
              <a:t>tên</a:t>
            </a:r>
            <a:r>
              <a:rPr lang="en-US" sz="3200" dirty="0">
                <a:latin typeface="Cambria" pitchFamily="18" charset="0"/>
              </a:rPr>
              <a:t>      </a:t>
            </a:r>
            <a:r>
              <a:rPr lang="en-US" sz="3200" dirty="0" err="1">
                <a:latin typeface="Cambria" pitchFamily="18" charset="0"/>
              </a:rPr>
              <a:t>là</a:t>
            </a:r>
            <a:r>
              <a:rPr lang="en-US" sz="3200" dirty="0">
                <a:latin typeface="Cambria" pitchFamily="18" charset="0"/>
              </a:rPr>
              <a:t>         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547083-8354-4A8A-BDD1-66EF52C468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17" y="1462543"/>
            <a:ext cx="858765" cy="1300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4AADD17-D99F-4539-805C-9C73EDAF9E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33" y="1462618"/>
            <a:ext cx="858765" cy="1243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B1DC8CF-5FF4-4007-AF59-6D9B1C3669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9802" y="1404933"/>
            <a:ext cx="858765" cy="135844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3535779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9310</TotalTime>
  <Words>120</Words>
  <Application>Microsoft Office PowerPoint</Application>
  <PresentationFormat>Custom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621</cp:revision>
  <dcterms:created xsi:type="dcterms:W3CDTF">2010-04-30T18:19:48Z</dcterms:created>
  <dcterms:modified xsi:type="dcterms:W3CDTF">2025-11-24T07:50:33Z</dcterms:modified>
</cp:coreProperties>
</file>