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14"/>
  </p:notesMasterIdLst>
  <p:sldIdLst>
    <p:sldId id="513" r:id="rId2"/>
    <p:sldId id="551" r:id="rId3"/>
    <p:sldId id="552" r:id="rId4"/>
    <p:sldId id="561" r:id="rId5"/>
    <p:sldId id="563" r:id="rId6"/>
    <p:sldId id="565" r:id="rId7"/>
    <p:sldId id="569" r:id="rId8"/>
    <p:sldId id="570" r:id="rId9"/>
    <p:sldId id="571" r:id="rId10"/>
    <p:sldId id="574" r:id="rId11"/>
    <p:sldId id="578" r:id="rId12"/>
    <p:sldId id="579" r:id="rId13"/>
  </p:sldIdLst>
  <p:sldSz cx="10972800" cy="6858000"/>
  <p:notesSz cx="6858000" cy="91440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569913" indent="-1127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1141413" indent="-2270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712913" indent="-3413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2284413" indent="-4556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45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713CB"/>
    <a:srgbClr val="FF0000"/>
    <a:srgbClr val="FFFFCC"/>
    <a:srgbClr val="66FF66"/>
    <a:srgbClr val="CCFFFF"/>
    <a:srgbClr val="FBF4D9"/>
    <a:srgbClr val="FFFFFF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15" autoAdjust="0"/>
    <p:restoredTop sz="94660"/>
  </p:normalViewPr>
  <p:slideViewPr>
    <p:cSldViewPr>
      <p:cViewPr varScale="1">
        <p:scale>
          <a:sx n="70" d="100"/>
          <a:sy n="70" d="100"/>
        </p:scale>
        <p:origin x="-798" y="-96"/>
      </p:cViewPr>
      <p:guideLst>
        <p:guide orient="horz" pos="2160"/>
        <p:guide pos="345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6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685800" y="685800"/>
            <a:ext cx="54864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D5C516B0-7F6F-4A48-A48B-2AEF5401E6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26772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5699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11414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7129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22844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857271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6pPr>
    <a:lvl7pPr marL="3428726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7pPr>
    <a:lvl8pPr marL="4000180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8pPr>
    <a:lvl9pPr marL="4571634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122363"/>
            <a:ext cx="8229600" cy="2387599"/>
          </a:xfrm>
        </p:spPr>
        <p:txBody>
          <a:bodyPr anchor="b"/>
          <a:lstStyle>
            <a:lvl1pPr algn="ctr">
              <a:defRPr sz="7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02037"/>
            <a:ext cx="8229600" cy="1655763"/>
          </a:xfrm>
        </p:spPr>
        <p:txBody>
          <a:bodyPr/>
          <a:lstStyle>
            <a:lvl1pPr marL="0" indent="0" algn="ctr">
              <a:buNone/>
              <a:defRPr sz="3000"/>
            </a:lvl1pPr>
            <a:lvl2pPr marL="571454" indent="0" algn="ctr">
              <a:buNone/>
              <a:defRPr sz="2500"/>
            </a:lvl2pPr>
            <a:lvl3pPr marL="1142909" indent="0" algn="ctr">
              <a:buNone/>
              <a:defRPr sz="2200"/>
            </a:lvl3pPr>
            <a:lvl4pPr marL="1714363" indent="0" algn="ctr">
              <a:buNone/>
              <a:defRPr sz="2000"/>
            </a:lvl4pPr>
            <a:lvl5pPr marL="2285817" indent="0" algn="ctr">
              <a:buNone/>
              <a:defRPr sz="2000"/>
            </a:lvl5pPr>
            <a:lvl6pPr marL="2857271" indent="0" algn="ctr">
              <a:buNone/>
              <a:defRPr sz="2000"/>
            </a:lvl6pPr>
            <a:lvl7pPr marL="3428726" indent="0" algn="ctr">
              <a:buNone/>
              <a:defRPr sz="2000"/>
            </a:lvl7pPr>
            <a:lvl8pPr marL="4000180" indent="0" algn="ctr">
              <a:buNone/>
              <a:defRPr sz="2000"/>
            </a:lvl8pPr>
            <a:lvl9pPr marL="4571634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CD23D5-FBD1-4917-9903-7343FB12CC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5530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FEAA0A-E84A-4D37-B321-0B66EFC15D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4578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55281" y="274639"/>
            <a:ext cx="2468880" cy="585152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8640" y="274639"/>
            <a:ext cx="7223760" cy="58515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844853-7329-422F-AAF6-BF58A61F6E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2745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548640" y="274639"/>
            <a:ext cx="9875520" cy="585152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D62C10-1633-479A-928F-DF9E28DF83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6902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274637"/>
            <a:ext cx="987552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8640" y="1600201"/>
            <a:ext cx="484632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577840" y="1600203"/>
            <a:ext cx="484632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577840" y="3938588"/>
            <a:ext cx="484632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A1F304-BB99-4BDB-AABB-B60EC15CEE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6747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B3921E-4134-48FD-A5C4-71C715058C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4263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8667" y="1709739"/>
            <a:ext cx="9464040" cy="2852737"/>
          </a:xfrm>
        </p:spPr>
        <p:txBody>
          <a:bodyPr anchor="b"/>
          <a:lstStyle>
            <a:lvl1pPr>
              <a:defRPr sz="7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8667" y="4589466"/>
            <a:ext cx="9464040" cy="1500188"/>
          </a:xfrm>
        </p:spPr>
        <p:txBody>
          <a:bodyPr/>
          <a:lstStyle>
            <a:lvl1pPr marL="0" indent="0">
              <a:buNone/>
              <a:defRPr sz="3000"/>
            </a:lvl1pPr>
            <a:lvl2pPr marL="571454" indent="0">
              <a:buNone/>
              <a:defRPr sz="2500"/>
            </a:lvl2pPr>
            <a:lvl3pPr marL="1142909" indent="0">
              <a:buNone/>
              <a:defRPr sz="2200"/>
            </a:lvl3pPr>
            <a:lvl4pPr marL="1714363" indent="0">
              <a:buNone/>
              <a:defRPr sz="2000"/>
            </a:lvl4pPr>
            <a:lvl5pPr marL="2285817" indent="0">
              <a:buNone/>
              <a:defRPr sz="2000"/>
            </a:lvl5pPr>
            <a:lvl6pPr marL="2857271" indent="0">
              <a:buNone/>
              <a:defRPr sz="2000"/>
            </a:lvl6pPr>
            <a:lvl7pPr marL="3428726" indent="0">
              <a:buNone/>
              <a:defRPr sz="2000"/>
            </a:lvl7pPr>
            <a:lvl8pPr marL="4000180" indent="0">
              <a:buNone/>
              <a:defRPr sz="2000"/>
            </a:lvl8pPr>
            <a:lvl9pPr marL="4571634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F6A989-1BB0-4D5E-9F37-4EB89730C4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8572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8640" y="1600201"/>
            <a:ext cx="484632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77840" y="1600201"/>
            <a:ext cx="484632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09179F-46F4-40BD-8BA1-775E50ABC4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3264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287" y="365126"/>
            <a:ext cx="9464040" cy="132556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6289" y="1681163"/>
            <a:ext cx="4642484" cy="823912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1454" indent="0">
              <a:buNone/>
              <a:defRPr sz="2500" b="1"/>
            </a:lvl2pPr>
            <a:lvl3pPr marL="1142909" indent="0">
              <a:buNone/>
              <a:defRPr sz="2200" b="1"/>
            </a:lvl3pPr>
            <a:lvl4pPr marL="1714363" indent="0">
              <a:buNone/>
              <a:defRPr sz="2000" b="1"/>
            </a:lvl4pPr>
            <a:lvl5pPr marL="2285817" indent="0">
              <a:buNone/>
              <a:defRPr sz="2000" b="1"/>
            </a:lvl5pPr>
            <a:lvl6pPr marL="2857271" indent="0">
              <a:buNone/>
              <a:defRPr sz="2000" b="1"/>
            </a:lvl6pPr>
            <a:lvl7pPr marL="3428726" indent="0">
              <a:buNone/>
              <a:defRPr sz="2000" b="1"/>
            </a:lvl7pPr>
            <a:lvl8pPr marL="4000180" indent="0">
              <a:buNone/>
              <a:defRPr sz="2000" b="1"/>
            </a:lvl8pPr>
            <a:lvl9pPr marL="4571634" indent="0">
              <a:buNone/>
              <a:defRPr sz="20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6289" y="2505075"/>
            <a:ext cx="4642484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54980" y="1681163"/>
            <a:ext cx="4665346" cy="823912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1454" indent="0">
              <a:buNone/>
              <a:defRPr sz="2500" b="1"/>
            </a:lvl2pPr>
            <a:lvl3pPr marL="1142909" indent="0">
              <a:buNone/>
              <a:defRPr sz="2200" b="1"/>
            </a:lvl3pPr>
            <a:lvl4pPr marL="1714363" indent="0">
              <a:buNone/>
              <a:defRPr sz="2000" b="1"/>
            </a:lvl4pPr>
            <a:lvl5pPr marL="2285817" indent="0">
              <a:buNone/>
              <a:defRPr sz="2000" b="1"/>
            </a:lvl5pPr>
            <a:lvl6pPr marL="2857271" indent="0">
              <a:buNone/>
              <a:defRPr sz="2000" b="1"/>
            </a:lvl6pPr>
            <a:lvl7pPr marL="3428726" indent="0">
              <a:buNone/>
              <a:defRPr sz="2000" b="1"/>
            </a:lvl7pPr>
            <a:lvl8pPr marL="4000180" indent="0">
              <a:buNone/>
              <a:defRPr sz="2000" b="1"/>
            </a:lvl8pPr>
            <a:lvl9pPr marL="4571634" indent="0">
              <a:buNone/>
              <a:defRPr sz="20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54980" y="2505075"/>
            <a:ext cx="466534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1413D8-6A1D-49C6-A17B-20758399F4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4038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6AF6A9-8306-42E1-B4B1-E7F9142E53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1912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6087D5-F47E-440F-889A-D5D0A58DBE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0749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287" y="457199"/>
            <a:ext cx="3539490" cy="1600200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5346" y="987428"/>
            <a:ext cx="5554980" cy="4873626"/>
          </a:xfrm>
        </p:spPr>
        <p:txBody>
          <a:bodyPr/>
          <a:lstStyle>
            <a:lvl1pPr>
              <a:defRPr sz="4000"/>
            </a:lvl1pPr>
            <a:lvl2pPr>
              <a:defRPr sz="3500"/>
            </a:lvl2pPr>
            <a:lvl3pPr>
              <a:defRPr sz="30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6287" y="2057403"/>
            <a:ext cx="3539490" cy="3811588"/>
          </a:xfrm>
        </p:spPr>
        <p:txBody>
          <a:bodyPr/>
          <a:lstStyle>
            <a:lvl1pPr marL="0" indent="0">
              <a:buNone/>
              <a:defRPr sz="2000"/>
            </a:lvl1pPr>
            <a:lvl2pPr marL="571454" indent="0">
              <a:buNone/>
              <a:defRPr sz="1700"/>
            </a:lvl2pPr>
            <a:lvl3pPr marL="1142909" indent="0">
              <a:buNone/>
              <a:defRPr sz="1500"/>
            </a:lvl3pPr>
            <a:lvl4pPr marL="1714363" indent="0">
              <a:buNone/>
              <a:defRPr sz="1200"/>
            </a:lvl4pPr>
            <a:lvl5pPr marL="2285817" indent="0">
              <a:buNone/>
              <a:defRPr sz="1200"/>
            </a:lvl5pPr>
            <a:lvl6pPr marL="2857271" indent="0">
              <a:buNone/>
              <a:defRPr sz="1200"/>
            </a:lvl6pPr>
            <a:lvl7pPr marL="3428726" indent="0">
              <a:buNone/>
              <a:defRPr sz="1200"/>
            </a:lvl7pPr>
            <a:lvl8pPr marL="4000180" indent="0">
              <a:buNone/>
              <a:defRPr sz="1200"/>
            </a:lvl8pPr>
            <a:lvl9pPr marL="4571634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D7B793-E247-4DFD-A1DD-5A137B627F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8520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287" y="457199"/>
            <a:ext cx="3539490" cy="1600200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65346" y="987428"/>
            <a:ext cx="5554980" cy="4873626"/>
          </a:xfrm>
        </p:spPr>
        <p:txBody>
          <a:bodyPr/>
          <a:lstStyle>
            <a:lvl1pPr marL="0" indent="0">
              <a:buNone/>
              <a:defRPr sz="4000"/>
            </a:lvl1pPr>
            <a:lvl2pPr marL="571454" indent="0">
              <a:buNone/>
              <a:defRPr sz="3500"/>
            </a:lvl2pPr>
            <a:lvl3pPr marL="1142909" indent="0">
              <a:buNone/>
              <a:defRPr sz="3000"/>
            </a:lvl3pPr>
            <a:lvl4pPr marL="1714363" indent="0">
              <a:buNone/>
              <a:defRPr sz="2500"/>
            </a:lvl4pPr>
            <a:lvl5pPr marL="2285817" indent="0">
              <a:buNone/>
              <a:defRPr sz="2500"/>
            </a:lvl5pPr>
            <a:lvl6pPr marL="2857271" indent="0">
              <a:buNone/>
              <a:defRPr sz="2500"/>
            </a:lvl6pPr>
            <a:lvl7pPr marL="3428726" indent="0">
              <a:buNone/>
              <a:defRPr sz="2500"/>
            </a:lvl7pPr>
            <a:lvl8pPr marL="4000180" indent="0">
              <a:buNone/>
              <a:defRPr sz="2500"/>
            </a:lvl8pPr>
            <a:lvl9pPr marL="4571634" indent="0">
              <a:buNone/>
              <a:defRPr sz="2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6287" y="2057403"/>
            <a:ext cx="3539490" cy="3811588"/>
          </a:xfrm>
        </p:spPr>
        <p:txBody>
          <a:bodyPr/>
          <a:lstStyle>
            <a:lvl1pPr marL="0" indent="0">
              <a:buNone/>
              <a:defRPr sz="2000"/>
            </a:lvl1pPr>
            <a:lvl2pPr marL="571454" indent="0">
              <a:buNone/>
              <a:defRPr sz="1700"/>
            </a:lvl2pPr>
            <a:lvl3pPr marL="1142909" indent="0">
              <a:buNone/>
              <a:defRPr sz="1500"/>
            </a:lvl3pPr>
            <a:lvl4pPr marL="1714363" indent="0">
              <a:buNone/>
              <a:defRPr sz="1200"/>
            </a:lvl4pPr>
            <a:lvl5pPr marL="2285817" indent="0">
              <a:buNone/>
              <a:defRPr sz="1200"/>
            </a:lvl5pPr>
            <a:lvl6pPr marL="2857271" indent="0">
              <a:buNone/>
              <a:defRPr sz="1200"/>
            </a:lvl6pPr>
            <a:lvl7pPr marL="3428726" indent="0">
              <a:buNone/>
              <a:defRPr sz="1200"/>
            </a:lvl7pPr>
            <a:lvl8pPr marL="4000180" indent="0">
              <a:buNone/>
              <a:defRPr sz="1200"/>
            </a:lvl8pPr>
            <a:lvl9pPr marL="4571634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8DA1AE-0725-4DB3-ABD3-88761E0505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69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49275" y="274638"/>
            <a:ext cx="98742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4291" tIns="57145" rIns="114291" bIns="5714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49275" y="1600200"/>
            <a:ext cx="987425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49275" y="6245225"/>
            <a:ext cx="255905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7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749675" y="6245225"/>
            <a:ext cx="347345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7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64475" y="6245225"/>
            <a:ext cx="255905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700">
                <a:latin typeface="Arial" charset="0"/>
              </a:defRPr>
            </a:lvl1pPr>
          </a:lstStyle>
          <a:p>
            <a:pPr>
              <a:defRPr/>
            </a:pPr>
            <a:fld id="{44F7589B-915A-4032-98A3-1AFEF38C64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  <p:sldLayoutId id="2147483664" r:id="rId13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>
        <p:tmplLst>
          <p:tmpl lvl="1">
            <p:tnLst>
              <p:par>
                <p:cTn presetID="47" presetClass="entr" presetSubtype="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55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5pPr>
      <a:lvl6pPr marL="571454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6pPr>
      <a:lvl7pPr marL="1142909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7pPr>
      <a:lvl8pPr marL="1714363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8pPr>
      <a:lvl9pPr marL="2285817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427038" indent="-427038" algn="l" rtl="0" eaLnBrk="0" fontAlgn="base" hangingPunct="0">
        <a:spcBef>
          <a:spcPct val="20000"/>
        </a:spcBef>
        <a:spcAft>
          <a:spcPct val="0"/>
        </a:spcAft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1pPr>
      <a:lvl2pPr marL="927100" indent="-355600" algn="l" rtl="0" eaLnBrk="0" fontAlgn="base" hangingPunct="0">
        <a:spcBef>
          <a:spcPct val="20000"/>
        </a:spcBef>
        <a:spcAft>
          <a:spcPct val="0"/>
        </a:spcAft>
        <a:buChar char="–"/>
        <a:defRPr sz="3500" kern="1200">
          <a:solidFill>
            <a:schemeClr val="tx1"/>
          </a:solidFill>
          <a:latin typeface="+mn-lt"/>
          <a:ea typeface="+mn-ea"/>
          <a:cs typeface="+mn-cs"/>
        </a:defRPr>
      </a:lvl2pPr>
      <a:lvl3pPr marL="1427163" indent="-284163" algn="l" rtl="0" eaLnBrk="0" fontAlgn="base" hangingPunct="0">
        <a:spcBef>
          <a:spcPct val="20000"/>
        </a:spcBef>
        <a:spcAft>
          <a:spcPct val="0"/>
        </a:spcAft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1998663" indent="-284163" algn="l" rtl="0" eaLnBrk="0" fontAlgn="base" hangingPunct="0">
        <a:spcBef>
          <a:spcPct val="20000"/>
        </a:spcBef>
        <a:spcAft>
          <a:spcPct val="0"/>
        </a:spcAft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70163" indent="-284163" algn="l" rtl="0" eaLnBrk="0" fontAlgn="base" hangingPunct="0">
        <a:spcBef>
          <a:spcPct val="20000"/>
        </a:spcBef>
        <a:spcAft>
          <a:spcPct val="0"/>
        </a:spcAft>
        <a:buChar char="»"/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142999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714453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4285907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857361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71454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09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14363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85817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57271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428726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4000180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571634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>
            <a:fillRect/>
          </a:stretch>
        </p:blipFill>
        <p:spPr bwMode="auto">
          <a:xfrm>
            <a:off x="26988" y="0"/>
            <a:ext cx="55308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8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9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6753225"/>
            <a:ext cx="10995026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10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31369" y="3378994"/>
            <a:ext cx="6707187" cy="12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11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557294" y="3378994"/>
            <a:ext cx="67071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4" descr="pcp_download_120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5275" y="4071938"/>
            <a:ext cx="592138" cy="121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8" name="Rectangle 5"/>
          <p:cNvSpPr>
            <a:spLocks noChangeArrowheads="1"/>
          </p:cNvSpPr>
          <p:nvPr/>
        </p:nvSpPr>
        <p:spPr bwMode="auto">
          <a:xfrm>
            <a:off x="6272213" y="3286125"/>
            <a:ext cx="3929062" cy="60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eaLnBrk="1" hangingPunct="1"/>
            <a:r>
              <a:rPr lang="en-US" sz="3200" b="1">
                <a:solidFill>
                  <a:srgbClr val="1713CB"/>
                </a:solidFill>
                <a:cs typeface="Times New Roman" pitchFamily="18" charset="0"/>
              </a:rPr>
              <a:t>CHỦ ĐỀ 4 - TIẾT 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0" t="27011" r="13057" b="27011"/>
          <a:stretch>
            <a:fillRect/>
          </a:stretch>
        </p:blipFill>
        <p:spPr bwMode="auto">
          <a:xfrm>
            <a:off x="430213" y="392113"/>
            <a:ext cx="10153650" cy="60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Rectangle 8"/>
          <p:cNvSpPr>
            <a:spLocks noChangeArrowheads="1"/>
          </p:cNvSpPr>
          <p:nvPr/>
        </p:nvSpPr>
        <p:spPr bwMode="auto">
          <a:xfrm>
            <a:off x="1111250" y="2636838"/>
            <a:ext cx="8661400" cy="159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/>
          <a:p>
            <a:pPr eaLnBrk="1" hangingPunct="1"/>
            <a:r>
              <a:rPr lang="en-US" sz="48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NGHE NHẠC KẾT HỢP</a:t>
            </a:r>
          </a:p>
          <a:p>
            <a:pPr eaLnBrk="1" hangingPunct="1"/>
            <a:r>
              <a:rPr lang="en-US" sz="48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GÕ ĐỆM THEO HÌNH TIẾT TẤU</a:t>
            </a:r>
          </a:p>
        </p:txBody>
      </p:sp>
      <p:sp>
        <p:nvSpPr>
          <p:cNvPr id="20484" name="Text Box 10"/>
          <p:cNvSpPr txBox="1">
            <a:spLocks noChangeArrowheads="1"/>
          </p:cNvSpPr>
          <p:nvPr/>
        </p:nvSpPr>
        <p:spPr bwMode="auto">
          <a:xfrm>
            <a:off x="1423988" y="1484313"/>
            <a:ext cx="802322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itchFamily="18" charset="0"/>
              </a:rPr>
              <a:t>MÚA SƯ TỬ THẬT LÀ VUI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526088" y="392113"/>
            <a:ext cx="5430837" cy="6232525"/>
            <a:chOff x="5542642" y="220716"/>
            <a:chExt cx="5430158" cy="6232620"/>
          </a:xfrm>
        </p:grpSpPr>
        <p:pic>
          <p:nvPicPr>
            <p:cNvPr id="20489" name="Picture 2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763" t="26207" r="6552" b="27815"/>
            <a:stretch>
              <a:fillRect/>
            </a:stretch>
          </p:blipFill>
          <p:spPr bwMode="auto">
            <a:xfrm>
              <a:off x="5542642" y="220716"/>
              <a:ext cx="879938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6168039" y="220716"/>
              <a:ext cx="4804761" cy="62326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-3175" y="392113"/>
            <a:ext cx="5561013" cy="6051550"/>
            <a:chOff x="-19050" y="220716"/>
            <a:chExt cx="5561692" cy="6051735"/>
          </a:xfrm>
        </p:grpSpPr>
        <p:pic>
          <p:nvPicPr>
            <p:cNvPr id="20487" name="Picture 3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10" t="26207" r="87650" b="27815"/>
            <a:stretch>
              <a:fillRect/>
            </a:stretch>
          </p:blipFill>
          <p:spPr bwMode="auto">
            <a:xfrm>
              <a:off x="4839726" y="220716"/>
              <a:ext cx="702916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-19050" y="476311"/>
              <a:ext cx="4982183" cy="56167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69 -4.07407E-6 L 0.43967 0.00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99" y="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3.7037E-7 L -0.45544 -0.0048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85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utre 165"/>
          <p:cNvPicPr>
            <a:picLocks noChangeAspect="1" noChangeArrowheads="1"/>
          </p:cNvPicPr>
          <p:nvPr/>
        </p:nvPicPr>
        <p:blipFill>
          <a:blip r:embed="rId2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619" b="2995"/>
          <a:stretch>
            <a:fillRect/>
          </a:stretch>
        </p:blipFill>
        <p:spPr bwMode="auto">
          <a:xfrm>
            <a:off x="1814513" y="830263"/>
            <a:ext cx="7272337" cy="591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Picture 4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338" y="88900"/>
            <a:ext cx="1670050" cy="741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08" name="Picutre 165"/>
          <p:cNvPicPr>
            <a:picLocks noChangeAspect="1" noChangeArrowheads="1"/>
          </p:cNvPicPr>
          <p:nvPr/>
        </p:nvPicPr>
        <p:blipFill>
          <a:blip r:embed="rId2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8" b="87794"/>
          <a:stretch>
            <a:fillRect/>
          </a:stretch>
        </p:blipFill>
        <p:spPr bwMode="auto">
          <a:xfrm>
            <a:off x="2606675" y="44450"/>
            <a:ext cx="5961063" cy="68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9" name="AutoShape 4" descr="Nhớ Trung Thu xưa… - Tạp bút của Võ Văn Thọ - Văn Chương Phương Nam - Hội  Nhà Văn Thành Phố Hồ Chí Minh"/>
          <p:cNvSpPr>
            <a:spLocks noChangeAspect="1" noChangeArrowheads="1"/>
          </p:cNvSpPr>
          <p:nvPr/>
        </p:nvSpPr>
        <p:spPr bwMode="auto">
          <a:xfrm>
            <a:off x="5456238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10" name="AutoShape 6" descr="Nhớ Trung Thu xưa… - Tạp bút của Võ Văn Thọ - Văn Chương Phương Nam - Hội  Nhà Văn Thành Phố Hồ Chí Minh"/>
          <p:cNvSpPr>
            <a:spLocks noChangeAspect="1" noChangeArrowheads="1"/>
          </p:cNvSpPr>
          <p:nvPr/>
        </p:nvSpPr>
        <p:spPr bwMode="auto">
          <a:xfrm>
            <a:off x="5608638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0" t="27011" r="13057" b="27011"/>
          <a:stretch>
            <a:fillRect/>
          </a:stretch>
        </p:blipFill>
        <p:spPr bwMode="auto">
          <a:xfrm>
            <a:off x="430213" y="392113"/>
            <a:ext cx="10153650" cy="60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Rectangle 8"/>
          <p:cNvSpPr>
            <a:spLocks noChangeArrowheads="1"/>
          </p:cNvSpPr>
          <p:nvPr/>
        </p:nvSpPr>
        <p:spPr bwMode="auto">
          <a:xfrm>
            <a:off x="1541463" y="2636838"/>
            <a:ext cx="7802562" cy="159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/>
          <a:p>
            <a:pPr eaLnBrk="1" hangingPunct="1"/>
            <a:r>
              <a:rPr lang="en-US" sz="48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NGHE NHẠC KẾT HỢP</a:t>
            </a:r>
          </a:p>
          <a:p>
            <a:pPr eaLnBrk="1" hangingPunct="1"/>
            <a:r>
              <a:rPr lang="en-US" sz="48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TRÒ CHƠI MÚA LÂN SƯ TỬ</a:t>
            </a:r>
          </a:p>
        </p:txBody>
      </p:sp>
      <p:sp>
        <p:nvSpPr>
          <p:cNvPr id="22532" name="Text Box 10"/>
          <p:cNvSpPr txBox="1">
            <a:spLocks noChangeArrowheads="1"/>
          </p:cNvSpPr>
          <p:nvPr/>
        </p:nvSpPr>
        <p:spPr bwMode="auto">
          <a:xfrm>
            <a:off x="1423988" y="1484313"/>
            <a:ext cx="802322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itchFamily="18" charset="0"/>
              </a:rPr>
              <a:t>MÚA SƯ TỬ THẬT LÀ VUI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526088" y="392113"/>
            <a:ext cx="5430837" cy="6232525"/>
            <a:chOff x="5542642" y="220716"/>
            <a:chExt cx="5430158" cy="6232620"/>
          </a:xfrm>
        </p:grpSpPr>
        <p:pic>
          <p:nvPicPr>
            <p:cNvPr id="22537" name="Picture 2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763" t="26207" r="6552" b="27815"/>
            <a:stretch>
              <a:fillRect/>
            </a:stretch>
          </p:blipFill>
          <p:spPr bwMode="auto">
            <a:xfrm>
              <a:off x="5542642" y="220716"/>
              <a:ext cx="879938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6168039" y="220716"/>
              <a:ext cx="4804761" cy="62326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-3175" y="392113"/>
            <a:ext cx="5561013" cy="6051550"/>
            <a:chOff x="-19050" y="220716"/>
            <a:chExt cx="5561692" cy="6051735"/>
          </a:xfrm>
        </p:grpSpPr>
        <p:pic>
          <p:nvPicPr>
            <p:cNvPr id="22535" name="Picture 3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10" t="26207" r="87650" b="27815"/>
            <a:stretch>
              <a:fillRect/>
            </a:stretch>
          </p:blipFill>
          <p:spPr bwMode="auto">
            <a:xfrm>
              <a:off x="4839726" y="220716"/>
              <a:ext cx="702916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-19050" y="476311"/>
              <a:ext cx="4982183" cy="56167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69 -4.07407E-6 L 0.43967 0.00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99" y="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3.7037E-7 L -0.45544 -0.0048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85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6205538" y="4230688"/>
            <a:ext cx="3960812" cy="97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 eaLnBrk="1" hangingPunct="1"/>
            <a:r>
              <a:rPr lang="en-US" sz="2800" b="1" i="1">
                <a:latin typeface="Cambria" pitchFamily="18" charset="0"/>
                <a:cs typeface="Times New Roman" pitchFamily="18" charset="0"/>
              </a:rPr>
              <a:t>Nhạc Pháp</a:t>
            </a:r>
          </a:p>
          <a:p>
            <a:pPr algn="l" eaLnBrk="1" hangingPunct="1"/>
            <a:r>
              <a:rPr lang="en-US" sz="2800" b="1" i="1">
                <a:latin typeface="Cambria" pitchFamily="18" charset="0"/>
                <a:cs typeface="Times New Roman" pitchFamily="18" charset="0"/>
              </a:rPr>
              <a:t>Lời Việt: Hoàng Anh</a:t>
            </a:r>
          </a:p>
        </p:txBody>
      </p:sp>
      <p:sp>
        <p:nvSpPr>
          <p:cNvPr id="20490" name="Text Box 10"/>
          <p:cNvSpPr txBox="1">
            <a:spLocks noChangeArrowheads="1"/>
          </p:cNvSpPr>
          <p:nvPr/>
        </p:nvSpPr>
        <p:spPr bwMode="auto">
          <a:xfrm>
            <a:off x="1711325" y="3489325"/>
            <a:ext cx="8023225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itchFamily="18" charset="0"/>
              </a:rPr>
              <a:t>CHÚ CHIM NHỎ DỄ THƯƠNG</a:t>
            </a:r>
          </a:p>
        </p:txBody>
      </p:sp>
      <p:pic>
        <p:nvPicPr>
          <p:cNvPr id="5125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7538" y="1036638"/>
            <a:ext cx="7270750" cy="208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6"/>
          <a:stretch>
            <a:fillRect/>
          </a:stretch>
        </p:blipFill>
        <p:spPr bwMode="auto">
          <a:xfrm>
            <a:off x="439738" y="4095750"/>
            <a:ext cx="2468562" cy="146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7" name="Picture 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89"/>
          <a:stretch>
            <a:fillRect/>
          </a:stretch>
        </p:blipFill>
        <p:spPr bwMode="auto">
          <a:xfrm>
            <a:off x="477838" y="1916113"/>
            <a:ext cx="2201862" cy="1038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8" name="Picture 1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4100" y="2681288"/>
            <a:ext cx="1849438" cy="747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29" name="Rectangle 5"/>
          <p:cNvSpPr>
            <a:spLocks noChangeArrowheads="1"/>
          </p:cNvSpPr>
          <p:nvPr/>
        </p:nvSpPr>
        <p:spPr bwMode="auto">
          <a:xfrm>
            <a:off x="461963" y="2981325"/>
            <a:ext cx="3929062" cy="60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 eaLnBrk="1" hangingPunct="1"/>
            <a:r>
              <a:rPr lang="en-US" sz="3200" b="1">
                <a:solidFill>
                  <a:srgbClr val="1713CB"/>
                </a:solidFill>
                <a:cs typeface="Times New Roman" pitchFamily="18" charset="0"/>
              </a:rPr>
              <a:t>ÔN TẬP BÀI HÁT: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049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5588" y="0"/>
            <a:ext cx="8056562" cy="684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6"/>
          <a:stretch>
            <a:fillRect/>
          </a:stretch>
        </p:blipFill>
        <p:spPr bwMode="auto">
          <a:xfrm>
            <a:off x="19050" y="1133475"/>
            <a:ext cx="2136775" cy="1268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39"/>
          <a:stretch>
            <a:fillRect/>
          </a:stretch>
        </p:blipFill>
        <p:spPr bwMode="auto">
          <a:xfrm>
            <a:off x="8255000" y="444500"/>
            <a:ext cx="2717800" cy="1255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0" t="27011" r="13057" b="27011"/>
          <a:stretch>
            <a:fillRect/>
          </a:stretch>
        </p:blipFill>
        <p:spPr bwMode="auto">
          <a:xfrm>
            <a:off x="430213" y="392113"/>
            <a:ext cx="10153650" cy="60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Rectangle 8"/>
          <p:cNvSpPr>
            <a:spLocks noChangeArrowheads="1"/>
          </p:cNvSpPr>
          <p:nvPr/>
        </p:nvSpPr>
        <p:spPr bwMode="auto">
          <a:xfrm>
            <a:off x="1216025" y="2997200"/>
            <a:ext cx="8653463" cy="113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/>
          <a:p>
            <a:pPr eaLnBrk="1" hangingPunct="1"/>
            <a:r>
              <a:rPr lang="en-US" sz="66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HÁT THEO NHẠC ĐỆM</a:t>
            </a:r>
          </a:p>
        </p:txBody>
      </p:sp>
      <p:sp>
        <p:nvSpPr>
          <p:cNvPr id="7172" name="Text Box 10"/>
          <p:cNvSpPr txBox="1">
            <a:spLocks noChangeArrowheads="1"/>
          </p:cNvSpPr>
          <p:nvPr/>
        </p:nvSpPr>
        <p:spPr bwMode="auto">
          <a:xfrm>
            <a:off x="1566863" y="1484313"/>
            <a:ext cx="802322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itchFamily="18" charset="0"/>
              </a:rPr>
              <a:t>CHÚ CHIM NHỎ DỄ THƯƠNG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522913" y="392113"/>
            <a:ext cx="5430837" cy="6232525"/>
            <a:chOff x="5542642" y="220716"/>
            <a:chExt cx="5430158" cy="6232620"/>
          </a:xfrm>
        </p:grpSpPr>
        <p:pic>
          <p:nvPicPr>
            <p:cNvPr id="7177" name="Picture 2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763" t="26207" r="6552" b="27815"/>
            <a:stretch>
              <a:fillRect/>
            </a:stretch>
          </p:blipFill>
          <p:spPr bwMode="auto">
            <a:xfrm>
              <a:off x="5542642" y="220716"/>
              <a:ext cx="879938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6168039" y="220716"/>
              <a:ext cx="4804761" cy="62326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0" y="392113"/>
            <a:ext cx="5561013" cy="6051550"/>
            <a:chOff x="-19050" y="220716"/>
            <a:chExt cx="5561692" cy="6051735"/>
          </a:xfrm>
        </p:grpSpPr>
        <p:pic>
          <p:nvPicPr>
            <p:cNvPr id="7175" name="Picture 3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10" t="26207" r="87650" b="27815"/>
            <a:stretch>
              <a:fillRect/>
            </a:stretch>
          </p:blipFill>
          <p:spPr bwMode="auto">
            <a:xfrm>
              <a:off x="4839726" y="220716"/>
              <a:ext cx="702916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-19050" y="476311"/>
              <a:ext cx="4982183" cy="56167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69 -4.07407E-6 L 0.43967 0.00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99" y="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3.7037E-7 L -0.45544 -0.0048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85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0" t="27011" r="13057" b="27011"/>
          <a:stretch>
            <a:fillRect/>
          </a:stretch>
        </p:blipFill>
        <p:spPr bwMode="auto">
          <a:xfrm>
            <a:off x="430213" y="392113"/>
            <a:ext cx="10153650" cy="60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Rectangle 8"/>
          <p:cNvSpPr>
            <a:spLocks noChangeArrowheads="1"/>
          </p:cNvSpPr>
          <p:nvPr/>
        </p:nvSpPr>
        <p:spPr bwMode="auto">
          <a:xfrm>
            <a:off x="1357313" y="2619375"/>
            <a:ext cx="8270875" cy="196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/>
          <a:p>
            <a:pPr eaLnBrk="1" hangingPunct="1"/>
            <a:r>
              <a:rPr lang="en-US" sz="60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HÁT KẾT HỢP GÕ ĐỆM</a:t>
            </a:r>
          </a:p>
          <a:p>
            <a:pPr eaLnBrk="1" hangingPunct="1"/>
            <a:r>
              <a:rPr lang="en-US" sz="60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THEO TIẾT TẤU LỜI CA</a:t>
            </a:r>
          </a:p>
        </p:txBody>
      </p:sp>
      <p:sp>
        <p:nvSpPr>
          <p:cNvPr id="9220" name="Text Box 10"/>
          <p:cNvSpPr txBox="1">
            <a:spLocks noChangeArrowheads="1"/>
          </p:cNvSpPr>
          <p:nvPr/>
        </p:nvSpPr>
        <p:spPr bwMode="auto">
          <a:xfrm>
            <a:off x="1495425" y="1484313"/>
            <a:ext cx="802322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itchFamily="18" charset="0"/>
              </a:rPr>
              <a:t>CHÚ CHIM NHỎ DỄ THƯƠNG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522913" y="392113"/>
            <a:ext cx="5430837" cy="6232525"/>
            <a:chOff x="5542642" y="220716"/>
            <a:chExt cx="5430158" cy="6232620"/>
          </a:xfrm>
        </p:grpSpPr>
        <p:pic>
          <p:nvPicPr>
            <p:cNvPr id="9225" name="Picture 2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763" t="26207" r="6552" b="27815"/>
            <a:stretch>
              <a:fillRect/>
            </a:stretch>
          </p:blipFill>
          <p:spPr bwMode="auto">
            <a:xfrm>
              <a:off x="5542642" y="220716"/>
              <a:ext cx="879938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6168039" y="220716"/>
              <a:ext cx="4804761" cy="62326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0" y="392113"/>
            <a:ext cx="5561013" cy="6051550"/>
            <a:chOff x="-19050" y="220716"/>
            <a:chExt cx="5561692" cy="6051735"/>
          </a:xfrm>
        </p:grpSpPr>
        <p:pic>
          <p:nvPicPr>
            <p:cNvPr id="9223" name="Picture 3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10" t="26207" r="87650" b="27815"/>
            <a:stretch>
              <a:fillRect/>
            </a:stretch>
          </p:blipFill>
          <p:spPr bwMode="auto">
            <a:xfrm>
              <a:off x="4839726" y="220716"/>
              <a:ext cx="702916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-19050" y="476311"/>
              <a:ext cx="4982183" cy="56167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69 -4.07407E-6 L 0.43967 0.00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99" y="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3.7037E-7 L -0.45544 -0.0048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85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0" t="27011" r="13057" b="27011"/>
          <a:stretch>
            <a:fillRect/>
          </a:stretch>
        </p:blipFill>
        <p:spPr bwMode="auto">
          <a:xfrm>
            <a:off x="430213" y="392113"/>
            <a:ext cx="10153650" cy="60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Rectangle 8"/>
          <p:cNvSpPr>
            <a:spLocks noChangeArrowheads="1"/>
          </p:cNvSpPr>
          <p:nvPr/>
        </p:nvSpPr>
        <p:spPr bwMode="auto">
          <a:xfrm>
            <a:off x="2411413" y="2732088"/>
            <a:ext cx="6161087" cy="177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/>
          <a:p>
            <a:pPr eaLnBrk="1" hangingPunct="1"/>
            <a:r>
              <a:rPr lang="en-US" sz="54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HÁT KẾT HỢP</a:t>
            </a:r>
          </a:p>
          <a:p>
            <a:pPr eaLnBrk="1" hangingPunct="1"/>
            <a:r>
              <a:rPr lang="en-US" sz="54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VẬN ĐỘNG CƠ THỂ</a:t>
            </a:r>
          </a:p>
        </p:txBody>
      </p:sp>
      <p:sp>
        <p:nvSpPr>
          <p:cNvPr id="11268" name="Text Box 10"/>
          <p:cNvSpPr txBox="1">
            <a:spLocks noChangeArrowheads="1"/>
          </p:cNvSpPr>
          <p:nvPr/>
        </p:nvSpPr>
        <p:spPr bwMode="auto">
          <a:xfrm>
            <a:off x="1495425" y="1484313"/>
            <a:ext cx="802322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itchFamily="18" charset="0"/>
              </a:rPr>
              <a:t>CHÚ CHIM NHỎ DỄ THƯƠNG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522913" y="392113"/>
            <a:ext cx="5430837" cy="6232525"/>
            <a:chOff x="5542642" y="220716"/>
            <a:chExt cx="5430158" cy="6232620"/>
          </a:xfrm>
        </p:grpSpPr>
        <p:pic>
          <p:nvPicPr>
            <p:cNvPr id="11273" name="Picture 2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763" t="26207" r="6552" b="27815"/>
            <a:stretch>
              <a:fillRect/>
            </a:stretch>
          </p:blipFill>
          <p:spPr bwMode="auto">
            <a:xfrm>
              <a:off x="5542642" y="220716"/>
              <a:ext cx="879938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6168039" y="220716"/>
              <a:ext cx="4804761" cy="62326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0" y="392113"/>
            <a:ext cx="5561013" cy="6051550"/>
            <a:chOff x="-19050" y="220716"/>
            <a:chExt cx="5561692" cy="6051735"/>
          </a:xfrm>
        </p:grpSpPr>
        <p:pic>
          <p:nvPicPr>
            <p:cNvPr id="11271" name="Picture 3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10" t="26207" r="87650" b="27815"/>
            <a:stretch>
              <a:fillRect/>
            </a:stretch>
          </p:blipFill>
          <p:spPr bwMode="auto">
            <a:xfrm>
              <a:off x="4839726" y="220716"/>
              <a:ext cx="702916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-19050" y="476311"/>
              <a:ext cx="4982183" cy="56167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69 -4.07407E-6 L 0.43967 0.00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99" y="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3.7037E-7 L -0.45544 -0.0048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85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6710363" y="4110038"/>
            <a:ext cx="3962400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 eaLnBrk="1" hangingPunct="1"/>
            <a:r>
              <a:rPr lang="en-US" sz="2800" b="1" i="1">
                <a:latin typeface="Cambria" pitchFamily="18" charset="0"/>
                <a:cs typeface="Times New Roman" pitchFamily="18" charset="0"/>
              </a:rPr>
              <a:t>Phạm Tuyên</a:t>
            </a:r>
          </a:p>
        </p:txBody>
      </p:sp>
      <p:pic>
        <p:nvPicPr>
          <p:cNvPr id="14340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7538" y="1036638"/>
            <a:ext cx="7270750" cy="208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1" name="Picture 4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13" y="2254250"/>
            <a:ext cx="1962150" cy="871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490" name="Text Box 10"/>
          <p:cNvSpPr txBox="1">
            <a:spLocks noChangeArrowheads="1"/>
          </p:cNvSpPr>
          <p:nvPr/>
        </p:nvSpPr>
        <p:spPr bwMode="auto">
          <a:xfrm>
            <a:off x="1525588" y="3357563"/>
            <a:ext cx="802322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itchFamily="18" charset="0"/>
              </a:rPr>
              <a:t>MÚA SƯ TỬ THẬT LÀ VUI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049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Vertical Scroll 2"/>
          <p:cNvSpPr/>
          <p:nvPr/>
        </p:nvSpPr>
        <p:spPr>
          <a:xfrm>
            <a:off x="446088" y="1773238"/>
            <a:ext cx="5327650" cy="3808412"/>
          </a:xfrm>
          <a:prstGeom prst="verticalScroll">
            <a:avLst/>
          </a:prstGeom>
          <a:solidFill>
            <a:srgbClr val="FFFFCC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236538" algn="just">
              <a:defRPr/>
            </a:pPr>
            <a:endParaRPr lang="en-US" sz="1400" i="1" dirty="0">
              <a:solidFill>
                <a:schemeClr val="tx1"/>
              </a:solidFill>
              <a:latin typeface="Cambria" pitchFamily="18" charset="0"/>
            </a:endParaRPr>
          </a:p>
          <a:p>
            <a:pPr indent="236538" algn="just">
              <a:defRPr/>
            </a:pP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Nhạc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sĩ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vi-VN" sz="2400" dirty="0">
                <a:solidFill>
                  <a:srgbClr val="1713CB"/>
                </a:solidFill>
                <a:latin typeface="Cambria" pitchFamily="18" charset="0"/>
              </a:rPr>
              <a:t>Phạm Tuyên sinh ngày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12/1/ 1930</a:t>
            </a:r>
            <a:r>
              <a:rPr lang="vi-VN" sz="2400" dirty="0">
                <a:solidFill>
                  <a:srgbClr val="1713CB"/>
                </a:solidFill>
                <a:latin typeface="Cambria" pitchFamily="18" charset="0"/>
              </a:rPr>
              <a:t>, quê ở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Hải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Dương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.</a:t>
            </a:r>
          </a:p>
          <a:p>
            <a:pPr indent="236538" algn="just">
              <a:defRPr/>
            </a:pP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Các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bài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hát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thiếu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nhi</a:t>
            </a:r>
            <a:r>
              <a:rPr lang="vi-VN" sz="2400" dirty="0">
                <a:solidFill>
                  <a:srgbClr val="1713CB"/>
                </a:solidFill>
                <a:latin typeface="Cambria" pitchFamily="18" charset="0"/>
              </a:rPr>
              <a:t>: </a:t>
            </a:r>
            <a:r>
              <a:rPr lang="vi-VN" sz="2400" i="1" dirty="0">
                <a:solidFill>
                  <a:srgbClr val="1713CB"/>
                </a:solidFill>
                <a:latin typeface="Cambria" pitchFamily="18" charset="0"/>
              </a:rPr>
              <a:t>Tiến lên đoàn viên</a:t>
            </a:r>
            <a:r>
              <a:rPr lang="vi-VN" sz="2400" dirty="0">
                <a:solidFill>
                  <a:srgbClr val="1713CB"/>
                </a:solidFill>
                <a:latin typeface="Cambria" pitchFamily="18" charset="0"/>
              </a:rPr>
              <a:t>, </a:t>
            </a:r>
            <a:r>
              <a:rPr lang="vi-VN" sz="2400" i="1" dirty="0">
                <a:solidFill>
                  <a:srgbClr val="1713CB"/>
                </a:solidFill>
                <a:latin typeface="Cambria" pitchFamily="18" charset="0"/>
              </a:rPr>
              <a:t>Chiếc đèn ông sao</a:t>
            </a:r>
            <a:r>
              <a:rPr lang="vi-VN" sz="2400" dirty="0">
                <a:solidFill>
                  <a:srgbClr val="1713CB"/>
                </a:solidFill>
                <a:latin typeface="Cambria" pitchFamily="18" charset="0"/>
              </a:rPr>
              <a:t>, </a:t>
            </a:r>
            <a:r>
              <a:rPr lang="vi-VN" sz="2400" i="1" dirty="0">
                <a:solidFill>
                  <a:srgbClr val="1713CB"/>
                </a:solidFill>
                <a:latin typeface="Cambria" pitchFamily="18" charset="0"/>
              </a:rPr>
              <a:t>Hành khúc Đội </a:t>
            </a:r>
            <a:r>
              <a:rPr lang="en-US" sz="2400" i="1" dirty="0">
                <a:solidFill>
                  <a:srgbClr val="1713CB"/>
                </a:solidFill>
                <a:latin typeface="Cambria" pitchFamily="18" charset="0"/>
              </a:rPr>
              <a:t>TNTP HCM, ..</a:t>
            </a:r>
            <a:endParaRPr lang="en-US" sz="2400" dirty="0">
              <a:solidFill>
                <a:srgbClr val="1713CB"/>
              </a:solidFill>
              <a:latin typeface="Cambria" pitchFamily="18" charset="0"/>
            </a:endParaRPr>
          </a:p>
          <a:p>
            <a:pPr indent="236538" algn="just">
              <a:defRPr/>
            </a:pP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Ô</a:t>
            </a:r>
            <a:r>
              <a:rPr lang="vi-VN" sz="2400" dirty="0">
                <a:solidFill>
                  <a:srgbClr val="1713CB"/>
                </a:solidFill>
                <a:latin typeface="Cambria" pitchFamily="18" charset="0"/>
              </a:rPr>
              <a:t>ng được Nhà nước trao tặng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giải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thưởng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Hồ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Chí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Minh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về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Văn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học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nghệ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thuật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.</a:t>
            </a:r>
            <a:endParaRPr lang="en-US" sz="2400" i="1" dirty="0">
              <a:solidFill>
                <a:srgbClr val="1713CB"/>
              </a:solidFill>
              <a:latin typeface="Cambria" pitchFamily="18" charset="0"/>
            </a:endParaRPr>
          </a:p>
        </p:txBody>
      </p:sp>
      <p:pic>
        <p:nvPicPr>
          <p:cNvPr id="15364" name="Picture 4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088" y="1052513"/>
            <a:ext cx="1622425" cy="72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365" name="Rectangle 5"/>
          <p:cNvSpPr>
            <a:spLocks noChangeArrowheads="1"/>
          </p:cNvSpPr>
          <p:nvPr/>
        </p:nvSpPr>
        <p:spPr bwMode="auto">
          <a:xfrm>
            <a:off x="3333750" y="1052513"/>
            <a:ext cx="43481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Cambria" pitchFamily="18" charset="0"/>
              </a:rPr>
              <a:t>NHẠC SĨ PHẠM TUYÊN</a:t>
            </a:r>
            <a:endParaRPr lang="en-US" sz="3200"/>
          </a:p>
        </p:txBody>
      </p:sp>
      <p:pic>
        <p:nvPicPr>
          <p:cNvPr id="41986" name="Picture 2" descr="NS Phạm Tuyên buồn cười khi bài hát của mình giờ mới được &amp;#39;cởi trói&amp;#39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1363" y="1930400"/>
            <a:ext cx="47625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338" y="88900"/>
            <a:ext cx="1670050" cy="741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7" name="Picutre 165"/>
          <p:cNvPicPr>
            <a:picLocks noChangeAspect="1" noChangeArrowheads="1"/>
          </p:cNvPicPr>
          <p:nvPr/>
        </p:nvPicPr>
        <p:blipFill>
          <a:blip r:embed="rId3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619" b="2995"/>
          <a:stretch>
            <a:fillRect/>
          </a:stretch>
        </p:blipFill>
        <p:spPr bwMode="auto">
          <a:xfrm>
            <a:off x="1957388" y="830263"/>
            <a:ext cx="6985000" cy="591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utre 165"/>
          <p:cNvPicPr>
            <a:picLocks noChangeAspect="1" noChangeArrowheads="1"/>
          </p:cNvPicPr>
          <p:nvPr/>
        </p:nvPicPr>
        <p:blipFill>
          <a:blip r:embed="rId3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8" b="87794"/>
          <a:stretch>
            <a:fillRect/>
          </a:stretch>
        </p:blipFill>
        <p:spPr bwMode="auto">
          <a:xfrm>
            <a:off x="2606675" y="44450"/>
            <a:ext cx="5961063" cy="68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9" name="AutoShape 4" descr="Nhớ Trung Thu xưa… - Tạp bút của Võ Văn Thọ - Văn Chương Phương Nam - Hội  Nhà Văn Thành Phố Hồ Chí Minh"/>
          <p:cNvSpPr>
            <a:spLocks noChangeAspect="1" noChangeArrowheads="1"/>
          </p:cNvSpPr>
          <p:nvPr/>
        </p:nvSpPr>
        <p:spPr bwMode="auto">
          <a:xfrm>
            <a:off x="5456238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0" name="AutoShape 6" descr="Nhớ Trung Thu xưa… - Tạp bút của Võ Văn Thọ - Văn Chương Phương Nam - Hội  Nhà Văn Thành Phố Hồ Chí Minh"/>
          <p:cNvSpPr>
            <a:spLocks noChangeAspect="1" noChangeArrowheads="1"/>
          </p:cNvSpPr>
          <p:nvPr/>
        </p:nvSpPr>
        <p:spPr bwMode="auto">
          <a:xfrm>
            <a:off x="5608638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12644</TotalTime>
  <Words>124</Words>
  <Application>Microsoft Office PowerPoint</Application>
  <PresentationFormat>Custom</PresentationFormat>
  <Paragraphs>26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Minh Hien</dc:creator>
  <cp:lastModifiedBy>Admin</cp:lastModifiedBy>
  <cp:revision>635</cp:revision>
  <dcterms:created xsi:type="dcterms:W3CDTF">2010-04-30T18:19:48Z</dcterms:created>
  <dcterms:modified xsi:type="dcterms:W3CDTF">2025-12-09T01:10:28Z</dcterms:modified>
</cp:coreProperties>
</file>