
<file path=[Content_Types].xml><?xml version="1.0" encoding="utf-8"?>
<Types xmlns="http://schemas.openxmlformats.org/package/2006/content-types">
  <Default Extension="png" ContentType="image/png"/>
  <Default Extension="jfif" ContentType="image/jpe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3" r:id="rId2"/>
    <p:sldMasterId id="2147483709" r:id="rId3"/>
    <p:sldMasterId id="2147483718" r:id="rId4"/>
    <p:sldMasterId id="2147483723" r:id="rId5"/>
    <p:sldMasterId id="2147483758" r:id="rId6"/>
    <p:sldMasterId id="2147483770" r:id="rId7"/>
  </p:sldMasterIdLst>
  <p:notesMasterIdLst>
    <p:notesMasterId r:id="rId26"/>
  </p:notesMasterIdLst>
  <p:sldIdLst>
    <p:sldId id="2007577112" r:id="rId8"/>
    <p:sldId id="2640" r:id="rId9"/>
    <p:sldId id="292" r:id="rId10"/>
    <p:sldId id="373" r:id="rId11"/>
    <p:sldId id="320" r:id="rId12"/>
    <p:sldId id="274" r:id="rId13"/>
    <p:sldId id="272" r:id="rId14"/>
    <p:sldId id="266" r:id="rId15"/>
    <p:sldId id="275" r:id="rId16"/>
    <p:sldId id="257" r:id="rId17"/>
    <p:sldId id="258" r:id="rId18"/>
    <p:sldId id="268" r:id="rId19"/>
    <p:sldId id="269" r:id="rId20"/>
    <p:sldId id="270" r:id="rId21"/>
    <p:sldId id="271" r:id="rId22"/>
    <p:sldId id="343" r:id="rId23"/>
    <p:sldId id="2007577111" r:id="rId24"/>
    <p:sldId id="200757711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32"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BF844-16AF-4A2D-A3B3-E430AF3670C8}" type="datetimeFigureOut">
              <a:rPr lang="en-US" smtClean="0"/>
              <a:t>9/11/2025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E6872-A038-4EFD-B1C4-3D19190003ED}" type="slidenum">
              <a:rPr lang="en-US" smtClean="0"/>
              <a:t>‹#›</a:t>
            </a:fld>
            <a:endParaRPr lang="en-US"/>
          </a:p>
        </p:txBody>
      </p:sp>
    </p:spTree>
    <p:extLst>
      <p:ext uri="{BB962C8B-B14F-4D97-AF65-F5344CB8AC3E}">
        <p14:creationId xmlns:p14="http://schemas.microsoft.com/office/powerpoint/2010/main" val="3850832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006900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97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2025/11/9</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283807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993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712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34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020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E96E42-4051-4A81-BC69-3C8BCC3AA3F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0FFE6BF-FEBE-40E0-A893-B7FBB9EAA1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4C3CCD1-FDE2-4514-823D-B77934D765C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9/11/2025</a:t>
            </a:fld>
            <a:endParaRPr lang="en-US"/>
          </a:p>
        </p:txBody>
      </p:sp>
      <p:sp>
        <p:nvSpPr>
          <p:cNvPr id="5" name="Footer Placeholder 4">
            <a:extLst>
              <a:ext uri="{FF2B5EF4-FFF2-40B4-BE49-F238E27FC236}">
                <a16:creationId xmlns:a16="http://schemas.microsoft.com/office/drawing/2014/main" xmlns="" id="{47B9645E-D026-4168-8FCD-DC158A84B4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3656BCC-3F1B-4585-9B2A-707435C04B1D}"/>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954549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9/11/2025</a:t>
            </a:fld>
            <a:endParaRPr lang="en-US"/>
          </a:p>
        </p:txBody>
      </p:sp>
      <p:sp>
        <p:nvSpPr>
          <p:cNvPr id="5" name="Footer Placeholder 4">
            <a:extLst>
              <a:ext uri="{FF2B5EF4-FFF2-40B4-BE49-F238E27FC236}">
                <a16:creationId xmlns:a16="http://schemas.microsoft.com/office/drawing/2014/main" xmlns=""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718432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C1A300-2BFC-4B3C-B0CE-96AABAED99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06C70E6-09C0-47D5-A3F4-679F86B6B4B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93C36C9-988A-4BEB-889F-2319D16A456B}"/>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9/11/2025</a:t>
            </a:fld>
            <a:endParaRPr lang="en-US"/>
          </a:p>
        </p:txBody>
      </p:sp>
      <p:sp>
        <p:nvSpPr>
          <p:cNvPr id="5" name="Footer Placeholder 4">
            <a:extLst>
              <a:ext uri="{FF2B5EF4-FFF2-40B4-BE49-F238E27FC236}">
                <a16:creationId xmlns:a16="http://schemas.microsoft.com/office/drawing/2014/main" xmlns="" id="{B27DF3CE-AB2C-4102-9DBC-85A1076EC1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26050CB-C7BA-4CD5-8DBC-60765B6B0E65}"/>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459072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0781A2-14D4-4C01-AD7A-5DC9DE4C46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8F2F99A-5485-47C6-BE06-E81B1C5B579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B34F481-6874-487A-ADB3-A11532160C4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A0F0F51-D7A0-477F-80F7-240565B2D0D3}"/>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9/11/2025</a:t>
            </a:fld>
            <a:endParaRPr lang="en-US"/>
          </a:p>
        </p:txBody>
      </p:sp>
      <p:sp>
        <p:nvSpPr>
          <p:cNvPr id="6" name="Footer Placeholder 5">
            <a:extLst>
              <a:ext uri="{FF2B5EF4-FFF2-40B4-BE49-F238E27FC236}">
                <a16:creationId xmlns:a16="http://schemas.microsoft.com/office/drawing/2014/main" xmlns="" id="{F6F050E6-DECC-464D-8397-BAAE0C0D21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68E554C0-0A13-4FF9-9EEB-1DD5B169F94E}"/>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969379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BE2362-B45E-490F-9490-14130F27B58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BD0B7FC-EBC0-43C7-A4E9-EBEEA65495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15AA323-9256-4718-BFE1-452FF8DFEBF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0694A4F-AD6D-4AC6-8513-C810F50C788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F8B3883-DCB7-419E-B340-B4C349B96DF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37F0315-26E0-420B-9416-5B1523961EEB}"/>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9/11/2025</a:t>
            </a:fld>
            <a:endParaRPr lang="en-US"/>
          </a:p>
        </p:txBody>
      </p:sp>
      <p:sp>
        <p:nvSpPr>
          <p:cNvPr id="8" name="Footer Placeholder 7">
            <a:extLst>
              <a:ext uri="{FF2B5EF4-FFF2-40B4-BE49-F238E27FC236}">
                <a16:creationId xmlns:a16="http://schemas.microsoft.com/office/drawing/2014/main" xmlns="" id="{6A336E81-A16D-473E-A040-8115EA6B0B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7F4CE8CB-3445-46A3-A757-9ECCF42D825F}"/>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4604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36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15E624-2604-4E35-9B95-ED8F4189B5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ABD833A0-FFE4-4055-AB56-7C623687778F}"/>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9/11/2025</a:t>
            </a:fld>
            <a:endParaRPr lang="en-US"/>
          </a:p>
        </p:txBody>
      </p:sp>
      <p:sp>
        <p:nvSpPr>
          <p:cNvPr id="4" name="Footer Placeholder 3">
            <a:extLst>
              <a:ext uri="{FF2B5EF4-FFF2-40B4-BE49-F238E27FC236}">
                <a16:creationId xmlns:a16="http://schemas.microsoft.com/office/drawing/2014/main" xmlns="" id="{7D842749-9D41-4CE5-A23E-1B955C225F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9A13A6BD-E830-443C-8022-3F143A10062E}"/>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406254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31FA055-9123-499B-899D-4BB9CBC0E10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9/11/2025</a:t>
            </a:fld>
            <a:endParaRPr lang="en-US"/>
          </a:p>
        </p:txBody>
      </p:sp>
      <p:sp>
        <p:nvSpPr>
          <p:cNvPr id="3" name="Footer Placeholder 2">
            <a:extLst>
              <a:ext uri="{FF2B5EF4-FFF2-40B4-BE49-F238E27FC236}">
                <a16:creationId xmlns:a16="http://schemas.microsoft.com/office/drawing/2014/main" xmlns="" id="{B20FAF3E-C1D0-44BA-9813-CFF335F4E7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2DC81A44-4ADF-4295-9A36-37E35ADEB132}"/>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948389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79FC3-354A-4603-A780-687F273F9A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A71E348-6019-4DA0-8718-5D9A37E6239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0A87236-53CC-46C4-8E66-A42DA8158C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BD76D94-8E1C-4913-B1D1-1F9FE767F72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9/11/2025</a:t>
            </a:fld>
            <a:endParaRPr lang="en-US"/>
          </a:p>
        </p:txBody>
      </p:sp>
      <p:sp>
        <p:nvSpPr>
          <p:cNvPr id="6" name="Footer Placeholder 5">
            <a:extLst>
              <a:ext uri="{FF2B5EF4-FFF2-40B4-BE49-F238E27FC236}">
                <a16:creationId xmlns:a16="http://schemas.microsoft.com/office/drawing/2014/main" xmlns="" id="{93BB001F-7A1F-40D4-8C14-EF5E0A463C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1D6118A4-6E9E-4A8E-8171-0A9FDEC43998}"/>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125986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BE434A-9A2E-47DC-AABA-AC6DB873A2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36158F1-A4CF-43B6-93FD-52709C2CDCF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D3998FE-C84E-46E5-A49F-42C5BAA5797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4B90C0C-EA24-4296-8A18-27654543F8F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9/11/2025</a:t>
            </a:fld>
            <a:endParaRPr lang="en-US"/>
          </a:p>
        </p:txBody>
      </p:sp>
      <p:sp>
        <p:nvSpPr>
          <p:cNvPr id="6" name="Footer Placeholder 5">
            <a:extLst>
              <a:ext uri="{FF2B5EF4-FFF2-40B4-BE49-F238E27FC236}">
                <a16:creationId xmlns:a16="http://schemas.microsoft.com/office/drawing/2014/main" xmlns="" id="{730D218D-90EE-4CD6-BD29-F630964650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80A69EA-232C-4946-A864-ED37259D2D19}"/>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376953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5B4DDD-259E-4424-8752-5AA922C129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CF65555-BB5C-4028-B280-22671BAA590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3D5420-C7AE-4148-B176-448F55FE9F22}"/>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9/11/2025</a:t>
            </a:fld>
            <a:endParaRPr lang="en-US"/>
          </a:p>
        </p:txBody>
      </p:sp>
      <p:sp>
        <p:nvSpPr>
          <p:cNvPr id="5" name="Footer Placeholder 4">
            <a:extLst>
              <a:ext uri="{FF2B5EF4-FFF2-40B4-BE49-F238E27FC236}">
                <a16:creationId xmlns:a16="http://schemas.microsoft.com/office/drawing/2014/main" xmlns="" id="{0C8F6A49-4689-49DE-998E-341213A64D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44BA523-6D98-4F10-A7C0-FCF2A1040C00}"/>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152106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FEED3E1-CB13-47EE-9A5C-BC9652D8110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03EA275-C3AB-4C88-BF8F-A18D71EBED0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B5CA09-2C6C-445C-83D8-D087D0362333}"/>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9/11/2025</a:t>
            </a:fld>
            <a:endParaRPr lang="en-US"/>
          </a:p>
        </p:txBody>
      </p:sp>
      <p:sp>
        <p:nvSpPr>
          <p:cNvPr id="5" name="Footer Placeholder 4">
            <a:extLst>
              <a:ext uri="{FF2B5EF4-FFF2-40B4-BE49-F238E27FC236}">
                <a16:creationId xmlns:a16="http://schemas.microsoft.com/office/drawing/2014/main" xmlns="" id="{52223D89-38FF-436B-9911-2BA67347CD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EFB7582-B6D1-4332-B32C-D520F81E9D43}"/>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328245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455F20-2A15-4E70-936B-4A7AE79AE653}"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2270607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55F20-2A15-4E70-936B-4A7AE79AE653}"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3295576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455F20-2A15-4E70-936B-4A7AE79AE653}"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1503065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455F20-2A15-4E70-936B-4A7AE79AE653}"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345842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2025/11/9</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289601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455F20-2A15-4E70-936B-4A7AE79AE653}" type="datetimeFigureOut">
              <a:rPr lang="en-US" smtClean="0"/>
              <a:t>9/11/2025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3804879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455F20-2A15-4E70-936B-4A7AE79AE653}" type="datetimeFigureOut">
              <a:rPr lang="en-US" smtClean="0"/>
              <a:t>9/11/2025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987707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55F20-2A15-4E70-936B-4A7AE79AE653}" type="datetimeFigureOut">
              <a:rPr lang="en-US" smtClean="0"/>
              <a:t>9/11/2025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3596195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55F20-2A15-4E70-936B-4A7AE79AE653}"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42940865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55F20-2A15-4E70-936B-4A7AE79AE653}"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5669553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55F20-2A15-4E70-936B-4A7AE79AE653}"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903898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55F20-2A15-4E70-936B-4A7AE79AE653}"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34077131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EB4A1B-C229-409C-91F1-FA64C9E0A7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701BBDD-64DD-491A-A2A0-FB6EB29BF2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0553323-2683-4970-9754-8E8550C3133C}"/>
              </a:ext>
            </a:extLst>
          </p:cNvPr>
          <p:cNvSpPr>
            <a:spLocks noGrp="1"/>
          </p:cNvSpPr>
          <p:nvPr>
            <p:ph type="dt" sz="half" idx="10"/>
          </p:nvPr>
        </p:nvSpPr>
        <p:spPr/>
        <p:txBody>
          <a:bodyPr/>
          <a:lstStyle/>
          <a:p>
            <a:fld id="{E913D135-C17B-4BD3-9F6A-9AFD76937E47}" type="datetimeFigureOut">
              <a:rPr lang="en-US" smtClean="0"/>
              <a:t>9/11/2025</a:t>
            </a:fld>
            <a:endParaRPr lang="en-US"/>
          </a:p>
        </p:txBody>
      </p:sp>
      <p:sp>
        <p:nvSpPr>
          <p:cNvPr id="5" name="Footer Placeholder 4">
            <a:extLst>
              <a:ext uri="{FF2B5EF4-FFF2-40B4-BE49-F238E27FC236}">
                <a16:creationId xmlns:a16="http://schemas.microsoft.com/office/drawing/2014/main" xmlns="" id="{F8BD4AAF-190F-414E-B4AC-327586F85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83180EC-4BC1-423A-9D6E-748B0CBD5332}"/>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37128238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A9681A-59B1-4BCD-89A8-2C805C2887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CFF324-163B-4D19-A08A-85AC43AF0B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B29CEAF-5504-47DD-8FE7-AE3FD1DDD60A}"/>
              </a:ext>
            </a:extLst>
          </p:cNvPr>
          <p:cNvSpPr>
            <a:spLocks noGrp="1"/>
          </p:cNvSpPr>
          <p:nvPr>
            <p:ph type="dt" sz="half" idx="10"/>
          </p:nvPr>
        </p:nvSpPr>
        <p:spPr/>
        <p:txBody>
          <a:bodyPr/>
          <a:lstStyle/>
          <a:p>
            <a:fld id="{E913D135-C17B-4BD3-9F6A-9AFD76937E47}" type="datetimeFigureOut">
              <a:rPr lang="en-US" smtClean="0"/>
              <a:t>9/11/2025</a:t>
            </a:fld>
            <a:endParaRPr lang="en-US"/>
          </a:p>
        </p:txBody>
      </p:sp>
      <p:sp>
        <p:nvSpPr>
          <p:cNvPr id="5" name="Footer Placeholder 4">
            <a:extLst>
              <a:ext uri="{FF2B5EF4-FFF2-40B4-BE49-F238E27FC236}">
                <a16:creationId xmlns:a16="http://schemas.microsoft.com/office/drawing/2014/main" xmlns="" id="{F9CD1CB3-C841-4F09-B74B-C07F77A79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4873E35-F3CD-4F53-9C89-0E7C5149408A}"/>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30017059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8E3E3-093C-4631-BFEF-ACCE7B6CB5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1310CBD-C800-405D-A236-B86FE36CB2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05F1A28-0A1C-4DD6-BB5A-AF5C99FB12A1}"/>
              </a:ext>
            </a:extLst>
          </p:cNvPr>
          <p:cNvSpPr>
            <a:spLocks noGrp="1"/>
          </p:cNvSpPr>
          <p:nvPr>
            <p:ph type="dt" sz="half" idx="10"/>
          </p:nvPr>
        </p:nvSpPr>
        <p:spPr/>
        <p:txBody>
          <a:bodyPr/>
          <a:lstStyle/>
          <a:p>
            <a:fld id="{E913D135-C17B-4BD3-9F6A-9AFD76937E47}" type="datetimeFigureOut">
              <a:rPr lang="en-US" smtClean="0"/>
              <a:t>9/11/2025</a:t>
            </a:fld>
            <a:endParaRPr lang="en-US"/>
          </a:p>
        </p:txBody>
      </p:sp>
      <p:sp>
        <p:nvSpPr>
          <p:cNvPr id="5" name="Footer Placeholder 4">
            <a:extLst>
              <a:ext uri="{FF2B5EF4-FFF2-40B4-BE49-F238E27FC236}">
                <a16:creationId xmlns:a16="http://schemas.microsoft.com/office/drawing/2014/main" xmlns="" id="{500DA5B7-AF20-40A5-B955-E9CF752B8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2A6726B-7B99-49E1-966E-91284A5FC585}"/>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345494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745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1E49A0-057B-4EDF-9129-52173E7BBF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A47118B-7B1C-4486-B765-7C06DF2B2C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D62BB7F-EB5A-4B69-8944-41A5DC2900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6FA98D5-F0A8-49D6-B987-0327C6B061C1}"/>
              </a:ext>
            </a:extLst>
          </p:cNvPr>
          <p:cNvSpPr>
            <a:spLocks noGrp="1"/>
          </p:cNvSpPr>
          <p:nvPr>
            <p:ph type="dt" sz="half" idx="10"/>
          </p:nvPr>
        </p:nvSpPr>
        <p:spPr/>
        <p:txBody>
          <a:bodyPr/>
          <a:lstStyle/>
          <a:p>
            <a:fld id="{E913D135-C17B-4BD3-9F6A-9AFD76937E47}" type="datetimeFigureOut">
              <a:rPr lang="en-US" smtClean="0"/>
              <a:t>9/11/2025</a:t>
            </a:fld>
            <a:endParaRPr lang="en-US"/>
          </a:p>
        </p:txBody>
      </p:sp>
      <p:sp>
        <p:nvSpPr>
          <p:cNvPr id="6" name="Footer Placeholder 5">
            <a:extLst>
              <a:ext uri="{FF2B5EF4-FFF2-40B4-BE49-F238E27FC236}">
                <a16:creationId xmlns:a16="http://schemas.microsoft.com/office/drawing/2014/main" xmlns="" id="{D15F8B78-A895-4578-85B0-5B9A19776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EC04F85-06C1-43E4-817B-D169549D8876}"/>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9042332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B3550D-E9F2-4E04-A6EE-6E321FF5C9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F456C4C-8F6A-4E05-A424-255FBA618F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EDF7E50-00D7-402D-8D43-6E6C9F3B07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A743A87-76D0-4D6F-91E0-1CAB4567E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65FF2F6-7714-4D95-81A8-1E12F2555F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DB1F77C-7AF4-4D51-BD47-C85C0A43ACEF}"/>
              </a:ext>
            </a:extLst>
          </p:cNvPr>
          <p:cNvSpPr>
            <a:spLocks noGrp="1"/>
          </p:cNvSpPr>
          <p:nvPr>
            <p:ph type="dt" sz="half" idx="10"/>
          </p:nvPr>
        </p:nvSpPr>
        <p:spPr/>
        <p:txBody>
          <a:bodyPr/>
          <a:lstStyle/>
          <a:p>
            <a:fld id="{E913D135-C17B-4BD3-9F6A-9AFD76937E47}" type="datetimeFigureOut">
              <a:rPr lang="en-US" smtClean="0"/>
              <a:t>9/11/2025</a:t>
            </a:fld>
            <a:endParaRPr lang="en-US"/>
          </a:p>
        </p:txBody>
      </p:sp>
      <p:sp>
        <p:nvSpPr>
          <p:cNvPr id="8" name="Footer Placeholder 7">
            <a:extLst>
              <a:ext uri="{FF2B5EF4-FFF2-40B4-BE49-F238E27FC236}">
                <a16:creationId xmlns:a16="http://schemas.microsoft.com/office/drawing/2014/main" xmlns="" id="{4C3D38F6-2975-4C02-BBC4-EBC98C1B61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0C01EB6-4547-4272-8BF0-3EE3642CD880}"/>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31257331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1F6BCD-2D7F-4BDD-BCD5-8220381109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25CD1D7-D6FE-4A16-B29F-11FF9733977C}"/>
              </a:ext>
            </a:extLst>
          </p:cNvPr>
          <p:cNvSpPr>
            <a:spLocks noGrp="1"/>
          </p:cNvSpPr>
          <p:nvPr>
            <p:ph type="dt" sz="half" idx="10"/>
          </p:nvPr>
        </p:nvSpPr>
        <p:spPr/>
        <p:txBody>
          <a:bodyPr/>
          <a:lstStyle/>
          <a:p>
            <a:fld id="{E913D135-C17B-4BD3-9F6A-9AFD76937E47}" type="datetimeFigureOut">
              <a:rPr lang="en-US" smtClean="0"/>
              <a:t>9/11/2025</a:t>
            </a:fld>
            <a:endParaRPr lang="en-US"/>
          </a:p>
        </p:txBody>
      </p:sp>
      <p:sp>
        <p:nvSpPr>
          <p:cNvPr id="4" name="Footer Placeholder 3">
            <a:extLst>
              <a:ext uri="{FF2B5EF4-FFF2-40B4-BE49-F238E27FC236}">
                <a16:creationId xmlns:a16="http://schemas.microsoft.com/office/drawing/2014/main" xmlns="" id="{F702052E-E670-43B2-9E58-1492007AAC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9B8C641-00E6-4609-93D7-0D9A70572385}"/>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2328671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3560C6F-DDE9-4F96-9250-7A207D3AE2E1}"/>
              </a:ext>
            </a:extLst>
          </p:cNvPr>
          <p:cNvSpPr>
            <a:spLocks noGrp="1"/>
          </p:cNvSpPr>
          <p:nvPr>
            <p:ph type="dt" sz="half" idx="10"/>
          </p:nvPr>
        </p:nvSpPr>
        <p:spPr/>
        <p:txBody>
          <a:bodyPr/>
          <a:lstStyle/>
          <a:p>
            <a:fld id="{E913D135-C17B-4BD3-9F6A-9AFD76937E47}" type="datetimeFigureOut">
              <a:rPr lang="en-US" smtClean="0"/>
              <a:t>9/11/2025</a:t>
            </a:fld>
            <a:endParaRPr lang="en-US"/>
          </a:p>
        </p:txBody>
      </p:sp>
      <p:sp>
        <p:nvSpPr>
          <p:cNvPr id="3" name="Footer Placeholder 2">
            <a:extLst>
              <a:ext uri="{FF2B5EF4-FFF2-40B4-BE49-F238E27FC236}">
                <a16:creationId xmlns:a16="http://schemas.microsoft.com/office/drawing/2014/main" xmlns="" id="{6E8DA42E-1835-40E0-81D1-661612993E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2B76548-CCB5-4484-AF90-C9BB15717A94}"/>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1488789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2B9908-719B-4DA9-B02C-03BFE25836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0715D1B-8229-47FF-A02D-2AC6E4A2E9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69BE338-B1E0-4065-846F-970859B90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D9A6446-79FA-444B-B14B-5FA0BB175CF3}"/>
              </a:ext>
            </a:extLst>
          </p:cNvPr>
          <p:cNvSpPr>
            <a:spLocks noGrp="1"/>
          </p:cNvSpPr>
          <p:nvPr>
            <p:ph type="dt" sz="half" idx="10"/>
          </p:nvPr>
        </p:nvSpPr>
        <p:spPr/>
        <p:txBody>
          <a:bodyPr/>
          <a:lstStyle/>
          <a:p>
            <a:fld id="{E913D135-C17B-4BD3-9F6A-9AFD76937E47}" type="datetimeFigureOut">
              <a:rPr lang="en-US" smtClean="0"/>
              <a:t>9/11/2025</a:t>
            </a:fld>
            <a:endParaRPr lang="en-US"/>
          </a:p>
        </p:txBody>
      </p:sp>
      <p:sp>
        <p:nvSpPr>
          <p:cNvPr id="6" name="Footer Placeholder 5">
            <a:extLst>
              <a:ext uri="{FF2B5EF4-FFF2-40B4-BE49-F238E27FC236}">
                <a16:creationId xmlns:a16="http://schemas.microsoft.com/office/drawing/2014/main" xmlns="" id="{9514ADC1-C8F3-499D-A51E-E6AA08CAA4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9DA8D4C-D9E9-4DED-AA5B-DA9BD6CE5466}"/>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8701412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1628E1-FFB7-4B30-99AA-CC338DDE82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B7122E7-8CE0-4555-8568-23FC45410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E340865-3EF8-4FAB-ACFC-83F26A84B4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084084E-3D78-4B8B-9797-75D9B4A89BF0}"/>
              </a:ext>
            </a:extLst>
          </p:cNvPr>
          <p:cNvSpPr>
            <a:spLocks noGrp="1"/>
          </p:cNvSpPr>
          <p:nvPr>
            <p:ph type="dt" sz="half" idx="10"/>
          </p:nvPr>
        </p:nvSpPr>
        <p:spPr/>
        <p:txBody>
          <a:bodyPr/>
          <a:lstStyle/>
          <a:p>
            <a:fld id="{E913D135-C17B-4BD3-9F6A-9AFD76937E47}" type="datetimeFigureOut">
              <a:rPr lang="en-US" smtClean="0"/>
              <a:t>9/11/2025</a:t>
            </a:fld>
            <a:endParaRPr lang="en-US"/>
          </a:p>
        </p:txBody>
      </p:sp>
      <p:sp>
        <p:nvSpPr>
          <p:cNvPr id="6" name="Footer Placeholder 5">
            <a:extLst>
              <a:ext uri="{FF2B5EF4-FFF2-40B4-BE49-F238E27FC236}">
                <a16:creationId xmlns:a16="http://schemas.microsoft.com/office/drawing/2014/main" xmlns="" id="{4C62B406-D4C0-4599-82BC-2026F6BB7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B9FB7A2-9C04-48B6-9758-493FBFAEDF43}"/>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27024659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DB21D3-F833-4749-BE44-C140FF8A3A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CBFB3F1-A395-45EC-A140-18CEB78BDD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A935112-1F13-4C39-8CC8-778A5BC4C942}"/>
              </a:ext>
            </a:extLst>
          </p:cNvPr>
          <p:cNvSpPr>
            <a:spLocks noGrp="1"/>
          </p:cNvSpPr>
          <p:nvPr>
            <p:ph type="dt" sz="half" idx="10"/>
          </p:nvPr>
        </p:nvSpPr>
        <p:spPr/>
        <p:txBody>
          <a:bodyPr/>
          <a:lstStyle/>
          <a:p>
            <a:fld id="{E913D135-C17B-4BD3-9F6A-9AFD76937E47}" type="datetimeFigureOut">
              <a:rPr lang="en-US" smtClean="0"/>
              <a:t>9/11/2025</a:t>
            </a:fld>
            <a:endParaRPr lang="en-US"/>
          </a:p>
        </p:txBody>
      </p:sp>
      <p:sp>
        <p:nvSpPr>
          <p:cNvPr id="5" name="Footer Placeholder 4">
            <a:extLst>
              <a:ext uri="{FF2B5EF4-FFF2-40B4-BE49-F238E27FC236}">
                <a16:creationId xmlns:a16="http://schemas.microsoft.com/office/drawing/2014/main" xmlns="" id="{1246C006-C900-484B-8889-CA11C3160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F4162B-000F-4B50-BF37-62BB2B13753E}"/>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8270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9D678AD-9044-4DBA-A86D-062CF3AEAC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C9F5DCA-B771-418F-9C84-84B3E5FED9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D17090A-5F15-47D4-924A-C7D4E67D6B7C}"/>
              </a:ext>
            </a:extLst>
          </p:cNvPr>
          <p:cNvSpPr>
            <a:spLocks noGrp="1"/>
          </p:cNvSpPr>
          <p:nvPr>
            <p:ph type="dt" sz="half" idx="10"/>
          </p:nvPr>
        </p:nvSpPr>
        <p:spPr/>
        <p:txBody>
          <a:bodyPr/>
          <a:lstStyle/>
          <a:p>
            <a:fld id="{E913D135-C17B-4BD3-9F6A-9AFD76937E47}" type="datetimeFigureOut">
              <a:rPr lang="en-US" smtClean="0"/>
              <a:t>9/11/2025</a:t>
            </a:fld>
            <a:endParaRPr lang="en-US"/>
          </a:p>
        </p:txBody>
      </p:sp>
      <p:sp>
        <p:nvSpPr>
          <p:cNvPr id="5" name="Footer Placeholder 4">
            <a:extLst>
              <a:ext uri="{FF2B5EF4-FFF2-40B4-BE49-F238E27FC236}">
                <a16:creationId xmlns:a16="http://schemas.microsoft.com/office/drawing/2014/main" xmlns="" id="{AC76D177-08DA-4CE5-808F-AE196FB08B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A93613-BCC2-4A72-B544-25FEEA45DE79}"/>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388809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640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420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549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334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097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5136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0" r:id="rId3"/>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39115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5985129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7" r:id="rId3"/>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23703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29070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55F20-2A15-4E70-936B-4A7AE79AE653}" type="datetimeFigureOut">
              <a:rPr lang="en-US" smtClean="0"/>
              <a:t>9/11/2025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8DC72-F670-4295-B405-97FFC0064C17}" type="slidenum">
              <a:rPr lang="en-US" smtClean="0"/>
              <a:t>‹#›</a:t>
            </a:fld>
            <a:endParaRPr lang="en-US"/>
          </a:p>
        </p:txBody>
      </p:sp>
    </p:spTree>
    <p:extLst>
      <p:ext uri="{BB962C8B-B14F-4D97-AF65-F5344CB8AC3E}">
        <p14:creationId xmlns:p14="http://schemas.microsoft.com/office/powerpoint/2010/main" val="222539245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xmlns="" id="{0E024A97-B2B9-DE10-85DF-40338A180DD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2D0F80A1-24D6-43EE-8F1D-999B851104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A557A11-8563-47C3-94FE-8C1B09AA1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C7EAE7-D72E-4133-8C6F-207F36FE47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3D135-C17B-4BD3-9F6A-9AFD76937E47}" type="datetimeFigureOut">
              <a:rPr lang="en-US" smtClean="0"/>
              <a:t>9/11/2025</a:t>
            </a:fld>
            <a:endParaRPr lang="en-US"/>
          </a:p>
        </p:txBody>
      </p:sp>
      <p:sp>
        <p:nvSpPr>
          <p:cNvPr id="5" name="Footer Placeholder 4">
            <a:extLst>
              <a:ext uri="{FF2B5EF4-FFF2-40B4-BE49-F238E27FC236}">
                <a16:creationId xmlns:a16="http://schemas.microsoft.com/office/drawing/2014/main" xmlns="" id="{33510370-D68A-4362-837F-8C3D614AA2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0A6D984-AA50-47E9-942C-CC1D23FDD6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CA528-3F45-42C4-96D5-1F17ED0D1F29}" type="slidenum">
              <a:rPr lang="en-US" smtClean="0"/>
              <a:t>‹#›</a:t>
            </a:fld>
            <a:endParaRPr lang="en-US"/>
          </a:p>
        </p:txBody>
      </p:sp>
      <p:pic>
        <p:nvPicPr>
          <p:cNvPr id="8" name="Picture 7">
            <a:extLst>
              <a:ext uri="{FF2B5EF4-FFF2-40B4-BE49-F238E27FC236}">
                <a16:creationId xmlns:a16="http://schemas.microsoft.com/office/drawing/2014/main" xmlns="" id="{E3858FB1-987F-2156-67A9-1BF365711CF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46600" y="-11068609"/>
            <a:ext cx="1961823" cy="1964594"/>
          </a:xfrm>
          <a:prstGeom prst="rect">
            <a:avLst/>
          </a:prstGeom>
        </p:spPr>
      </p:pic>
      <p:pic>
        <p:nvPicPr>
          <p:cNvPr id="14" name="Picture 13">
            <a:extLst>
              <a:ext uri="{FF2B5EF4-FFF2-40B4-BE49-F238E27FC236}">
                <a16:creationId xmlns:a16="http://schemas.microsoft.com/office/drawing/2014/main" xmlns="" id="{A513933D-23D2-ACA9-9621-ED714F549F9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444200" y="2036700"/>
            <a:ext cx="1961823" cy="1964594"/>
          </a:xfrm>
          <a:prstGeom prst="rect">
            <a:avLst/>
          </a:prstGeom>
        </p:spPr>
      </p:pic>
      <p:pic>
        <p:nvPicPr>
          <p:cNvPr id="15" name="Picture 14">
            <a:extLst>
              <a:ext uri="{FF2B5EF4-FFF2-40B4-BE49-F238E27FC236}">
                <a16:creationId xmlns:a16="http://schemas.microsoft.com/office/drawing/2014/main" xmlns="" id="{5FB1B63A-27C3-571C-B128-5BA89906AC4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72488" y="17073500"/>
            <a:ext cx="1961823" cy="1964594"/>
          </a:xfrm>
          <a:prstGeom prst="rect">
            <a:avLst/>
          </a:prstGeom>
        </p:spPr>
      </p:pic>
      <p:pic>
        <p:nvPicPr>
          <p:cNvPr id="16" name="Picture 15">
            <a:extLst>
              <a:ext uri="{FF2B5EF4-FFF2-40B4-BE49-F238E27FC236}">
                <a16:creationId xmlns:a16="http://schemas.microsoft.com/office/drawing/2014/main" xmlns="" id="{79304298-AB6C-917F-0F85-AA5BEE6D8D6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227512" y="2036700"/>
            <a:ext cx="1961823" cy="1964594"/>
          </a:xfrm>
          <a:prstGeom prst="rect">
            <a:avLst/>
          </a:prstGeom>
        </p:spPr>
      </p:pic>
    </p:spTree>
    <p:extLst>
      <p:ext uri="{BB962C8B-B14F-4D97-AF65-F5344CB8AC3E}">
        <p14:creationId xmlns:p14="http://schemas.microsoft.com/office/powerpoint/2010/main" val="341903509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41.jpg"/><Relationship Id="rId1" Type="http://schemas.openxmlformats.org/officeDocument/2006/relationships/slideLayout" Target="../slideLayouts/slideLayout32.xml"/><Relationship Id="rId6" Type="http://schemas.openxmlformats.org/officeDocument/2006/relationships/image" Target="../media/image43.png"/><Relationship Id="rId5" Type="http://schemas.microsoft.com/office/2007/relationships/hdphoto" Target="../media/hdphoto11.wdp"/><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14.xml"/><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slide" Target="slide13.xml"/><Relationship Id="rId2" Type="http://schemas.openxmlformats.org/officeDocument/2006/relationships/audio" Target="../media/audio3.wav"/><Relationship Id="rId1" Type="http://schemas.openxmlformats.org/officeDocument/2006/relationships/slideLayout" Target="../slideLayouts/slideLayout32.xml"/><Relationship Id="rId6" Type="http://schemas.openxmlformats.org/officeDocument/2006/relationships/image" Target="../media/image47.png"/><Relationship Id="rId11" Type="http://schemas.openxmlformats.org/officeDocument/2006/relationships/slide" Target="slide12.xml"/><Relationship Id="rId5" Type="http://schemas.openxmlformats.org/officeDocument/2006/relationships/image" Target="../media/image46.png"/><Relationship Id="rId10" Type="http://schemas.microsoft.com/office/2007/relationships/hdphoto" Target="../media/hdphoto11.wdp"/><Relationship Id="rId4" Type="http://schemas.openxmlformats.org/officeDocument/2006/relationships/image" Target="../media/image45.png"/><Relationship Id="rId9" Type="http://schemas.openxmlformats.org/officeDocument/2006/relationships/image" Target="../media/image42.png"/><Relationship Id="rId14" Type="http://schemas.openxmlformats.org/officeDocument/2006/relationships/slide" Target="slide15.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6.png"/><Relationship Id="rId1" Type="http://schemas.openxmlformats.org/officeDocument/2006/relationships/slideLayout" Target="../slideLayouts/slideLayout16.xml"/><Relationship Id="rId5" Type="http://schemas.openxmlformats.org/officeDocument/2006/relationships/slide" Target="slide11.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slide" Target="slide11.xml"/><Relationship Id="rId2" Type="http://schemas.openxmlformats.org/officeDocument/2006/relationships/image" Target="../media/image26.png"/><Relationship Id="rId1" Type="http://schemas.openxmlformats.org/officeDocument/2006/relationships/slideLayout" Target="../slideLayouts/slideLayout16.xml"/><Relationship Id="rId6" Type="http://schemas.microsoft.com/office/2007/relationships/hdphoto" Target="../media/hdphoto4.wdp"/><Relationship Id="rId5" Type="http://schemas.openxmlformats.org/officeDocument/2006/relationships/image" Target="../media/image28.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slide" Target="slide11.xml"/><Relationship Id="rId2" Type="http://schemas.openxmlformats.org/officeDocument/2006/relationships/image" Target="../media/image26.png"/><Relationship Id="rId1" Type="http://schemas.openxmlformats.org/officeDocument/2006/relationships/slideLayout" Target="../slideLayouts/slideLayout16.xml"/><Relationship Id="rId6" Type="http://schemas.microsoft.com/office/2007/relationships/hdphoto" Target="../media/hdphoto4.wdp"/><Relationship Id="rId5" Type="http://schemas.openxmlformats.org/officeDocument/2006/relationships/image" Target="../media/image28.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slide" Target="slide11.xml"/><Relationship Id="rId2" Type="http://schemas.openxmlformats.org/officeDocument/2006/relationships/image" Target="../media/image26.png"/><Relationship Id="rId1" Type="http://schemas.openxmlformats.org/officeDocument/2006/relationships/slideLayout" Target="../slideLayouts/slideLayout16.xml"/><Relationship Id="rId6" Type="http://schemas.microsoft.com/office/2007/relationships/hdphoto" Target="../media/hdphoto4.wdp"/><Relationship Id="rId5" Type="http://schemas.openxmlformats.org/officeDocument/2006/relationships/image" Target="../media/image28.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5.png"/><Relationship Id="rId2" Type="http://schemas.openxmlformats.org/officeDocument/2006/relationships/image" Target="../media/image21.jfif"/><Relationship Id="rId1" Type="http://schemas.openxmlformats.org/officeDocument/2006/relationships/slideLayout" Target="../slideLayouts/slideLayout43.xm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image" Target="../media/image86.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16.xml"/><Relationship Id="rId4" Type="http://schemas.openxmlformats.org/officeDocument/2006/relationships/audio" Target="../media/audio5.wav"/></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fif"/><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21.jfif"/><Relationship Id="rId7"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38.xm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microsoft.com/office/2007/relationships/hdphoto" Target="../media/hdphoto4.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hdphoto" Target="../media/hdphoto8.wdp"/><Relationship Id="rId3" Type="http://schemas.openxmlformats.org/officeDocument/2006/relationships/image" Target="../media/image29.png"/><Relationship Id="rId7" Type="http://schemas.microsoft.com/office/2007/relationships/hdphoto" Target="../media/hdphoto5.wdp"/><Relationship Id="rId12"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16.xml"/><Relationship Id="rId6" Type="http://schemas.openxmlformats.org/officeDocument/2006/relationships/image" Target="../media/image31.png"/><Relationship Id="rId11" Type="http://schemas.microsoft.com/office/2007/relationships/hdphoto" Target="../media/hdphoto7.wdp"/><Relationship Id="rId5" Type="http://schemas.openxmlformats.org/officeDocument/2006/relationships/image" Target="../media/image30.png"/><Relationship Id="rId15" Type="http://schemas.microsoft.com/office/2007/relationships/hdphoto" Target="../media/hdphoto9.wdp"/><Relationship Id="rId10" Type="http://schemas.openxmlformats.org/officeDocument/2006/relationships/image" Target="../media/image33.png"/><Relationship Id="rId4" Type="http://schemas.openxmlformats.org/officeDocument/2006/relationships/image" Target="../media/image13.png"/><Relationship Id="rId9" Type="http://schemas.microsoft.com/office/2007/relationships/hdphoto" Target="../media/hdphoto6.wdp"/><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0.png"/><Relationship Id="rId3" Type="http://schemas.openxmlformats.org/officeDocument/2006/relationships/image" Target="../media/image21.jfif"/><Relationship Id="rId7" Type="http://schemas.openxmlformats.org/officeDocument/2006/relationships/image" Target="../media/image54.svg"/><Relationship Id="rId12" Type="http://schemas.microsoft.com/office/2007/relationships/hdphoto" Target="../media/hdphoto3.wdp"/><Relationship Id="rId2" Type="http://schemas.openxmlformats.org/officeDocument/2006/relationships/audio" Target="../media/audio2.wav"/><Relationship Id="rId1" Type="http://schemas.openxmlformats.org/officeDocument/2006/relationships/slideLayout" Target="../slideLayouts/slideLayout38.xml"/><Relationship Id="rId6" Type="http://schemas.openxmlformats.org/officeDocument/2006/relationships/image" Target="../media/image37.png"/><Relationship Id="rId11" Type="http://schemas.openxmlformats.org/officeDocument/2006/relationships/image" Target="../media/image24.png"/><Relationship Id="rId5" Type="http://schemas.openxmlformats.org/officeDocument/2006/relationships/image" Target="../media/image52.svg"/><Relationship Id="rId10" Type="http://schemas.microsoft.com/office/2007/relationships/hdphoto" Target="../media/hdphoto10.wdp"/><Relationship Id="rId4" Type="http://schemas.openxmlformats.org/officeDocument/2006/relationships/image" Target="../media/image36.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91651" y="-115794"/>
            <a:ext cx="5935883" cy="7089588"/>
          </a:xfrm>
          <a:custGeom>
            <a:avLst/>
            <a:gdLst/>
            <a:ahLst/>
            <a:cxnLst/>
            <a:rect l="l" t="t" r="r" b="b"/>
            <a:pathLst>
              <a:path w="8903825" h="10634382">
                <a:moveTo>
                  <a:pt x="0" y="0"/>
                </a:moveTo>
                <a:lnTo>
                  <a:pt x="8903825" y="0"/>
                </a:lnTo>
                <a:lnTo>
                  <a:pt x="8903825" y="10634382"/>
                </a:lnTo>
                <a:lnTo>
                  <a:pt x="0" y="10634382"/>
                </a:lnTo>
                <a:lnTo>
                  <a:pt x="0" y="0"/>
                </a:lnTo>
                <a:close/>
              </a:path>
            </a:pathLst>
          </a:custGeom>
          <a:blipFill>
            <a:blip r:embed="rId2">
              <a:extLst>
                <a:ext uri="{96DAC541-7B7A-43D3-8B79-37D633B846F1}">
                  <asvg:svgBlip xmlns:asvg="http://schemas.microsoft.com/office/drawing/2016/SVG/main" xmlns="" r:embed="rId3"/>
                </a:ext>
              </a:extLst>
            </a:blip>
            <a:stretch>
              <a:fillRect l="-113330" b="-29252"/>
            </a:stretch>
          </a:blipFill>
        </p:spPr>
        <p:txBody>
          <a:bodyPr/>
          <a:lstStyle/>
          <a:p>
            <a:endParaRPr lang="en-US" sz="1200"/>
          </a:p>
        </p:txBody>
      </p:sp>
      <p:pic>
        <p:nvPicPr>
          <p:cNvPr id="24" name="Picture 23">
            <a:extLst>
              <a:ext uri="{FF2B5EF4-FFF2-40B4-BE49-F238E27FC236}">
                <a16:creationId xmlns:a16="http://schemas.microsoft.com/office/drawing/2014/main" xmlns="" id="{7F4E0E9D-AFC4-3FE2-F39A-4830E1B29F30}"/>
              </a:ext>
            </a:extLst>
          </p:cNvPr>
          <p:cNvPicPr>
            <a:picLocks noChangeAspect="1"/>
          </p:cNvPicPr>
          <p:nvPr/>
        </p:nvPicPr>
        <p:blipFill>
          <a:blip r:embed="rId4"/>
          <a:stretch>
            <a:fillRect/>
          </a:stretch>
        </p:blipFill>
        <p:spPr>
          <a:xfrm>
            <a:off x="203200" y="990600"/>
            <a:ext cx="6054454" cy="5104351"/>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xmlns="" id="{D75D7028-7566-F74B-AF1E-A70498E50D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7200" y="25400"/>
            <a:ext cx="1536501" cy="1536501"/>
          </a:xfrm>
          <a:prstGeom prst="rect">
            <a:avLst/>
          </a:prstGeom>
        </p:spPr>
      </p:pic>
      <p:pic>
        <p:nvPicPr>
          <p:cNvPr id="3" name="Hình ảnh 23" descr="Ảnh có chứa văn bản, mẫu họa&#10;&#10;Mô tả được tạo tự động">
            <a:extLst>
              <a:ext uri="{FF2B5EF4-FFF2-40B4-BE49-F238E27FC236}">
                <a16:creationId xmlns:a16="http://schemas.microsoft.com/office/drawing/2014/main" xmlns="" id="{5AE5A7AE-F87F-0DFD-B1CE-E4203B8C8AF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55045" y1="75061" x2="55045" y2="75061"/>
                        <a14:foregroundMark x1="54884" y1="79992" x2="54884" y2="79992"/>
                        <a14:foregroundMark x1="53234" y1="88197" x2="53234" y2="88197"/>
                        <a14:foregroundMark x1="62419" y1="86580" x2="41915" y2="86136"/>
                        <a14:foregroundMark x1="41915" y1="86136" x2="41915" y2="86136"/>
                      </a14:backgroundRemoval>
                    </a14:imgEffect>
                  </a14:imgLayer>
                </a14:imgProps>
              </a:ext>
              <a:ext uri="{28A0092B-C50C-407E-A947-70E740481C1C}">
                <a14:useLocalDpi xmlns:a14="http://schemas.microsoft.com/office/drawing/2010/main" val="0"/>
              </a:ext>
            </a:extLst>
          </a:blip>
          <a:srcRect l="18558" r="16312"/>
          <a:stretch/>
        </p:blipFill>
        <p:spPr>
          <a:xfrm>
            <a:off x="6699465" y="1175657"/>
            <a:ext cx="4876771" cy="599019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hlinkClick r:id="rId3" action="ppaction://hlinksldjump"/>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9808" b="91693" l="42332" r="94089">
                        <a14:foregroundMark x1="66454" y1="35942" x2="66454" y2="35942"/>
                        <a14:foregroundMark x1="77636" y1="35942" x2="77636" y2="35942"/>
                        <a14:foregroundMark x1="73003" y1="41534" x2="73003" y2="41534"/>
                        <a14:foregroundMark x1="45048" y1="74441" x2="45048" y2="74441"/>
                        <a14:foregroundMark x1="45687" y1="78115" x2="45687" y2="78115"/>
                        <a14:foregroundMark x1="46006" y1="79872" x2="46006" y2="79872"/>
                        <a14:foregroundMark x1="84185" y1="31150" x2="84185" y2="31150"/>
                        <a14:foregroundMark x1="48722" y1="79073" x2="49840" y2="78754"/>
                        <a14:foregroundMark x1="44089" y1="81789" x2="44089" y2="81789"/>
                        <a14:foregroundMark x1="42812" y1="80511" x2="42812" y2="80511"/>
                      </a14:backgroundRemoval>
                    </a14:imgEffect>
                  </a14:imgLayer>
                </a14:imgProps>
              </a:ext>
              <a:ext uri="{28A0092B-C50C-407E-A947-70E740481C1C}">
                <a14:useLocalDpi xmlns:a14="http://schemas.microsoft.com/office/drawing/2010/main" val="0"/>
              </a:ext>
            </a:extLst>
          </a:blip>
          <a:srcRect l="43329" t="19446"/>
          <a:stretch/>
        </p:blipFill>
        <p:spPr>
          <a:xfrm>
            <a:off x="9386037" y="2761574"/>
            <a:ext cx="2357024" cy="3350350"/>
          </a:xfrm>
          <a:prstGeom prst="roundRect">
            <a:avLst/>
          </a:prstGeom>
        </p:spPr>
      </p:pic>
      <p:pic>
        <p:nvPicPr>
          <p:cNvPr id="2" name="Picture 1">
            <a:extLst>
              <a:ext uri="{FF2B5EF4-FFF2-40B4-BE49-F238E27FC236}">
                <a16:creationId xmlns:a16="http://schemas.microsoft.com/office/drawing/2014/main" xmlns="" id="{AA3A815B-F964-468F-B29F-E3498851CCAB}"/>
              </a:ext>
            </a:extLst>
          </p:cNvPr>
          <p:cNvPicPr>
            <a:picLocks noChangeAspect="1"/>
          </p:cNvPicPr>
          <p:nvPr/>
        </p:nvPicPr>
        <p:blipFill>
          <a:blip r:embed="rId6"/>
          <a:stretch>
            <a:fillRect/>
          </a:stretch>
        </p:blipFill>
        <p:spPr>
          <a:xfrm>
            <a:off x="1073815" y="4536819"/>
            <a:ext cx="8388823" cy="1133954"/>
          </a:xfrm>
          <a:prstGeom prst="rect">
            <a:avLst/>
          </a:prstGeom>
        </p:spPr>
      </p:pic>
    </p:spTree>
    <p:extLst>
      <p:ext uri="{BB962C8B-B14F-4D97-AF65-F5344CB8AC3E}">
        <p14:creationId xmlns:p14="http://schemas.microsoft.com/office/powerpoint/2010/main" val="295988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748"/>
            <a:ext cx="12192000" cy="6837251"/>
          </a:xfrm>
          <a:prstGeom prst="rect">
            <a:avLst/>
          </a:prstGeom>
        </p:spPr>
      </p:pic>
      <p:pic>
        <p:nvPicPr>
          <p:cNvPr id="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9885" y="3449750"/>
            <a:ext cx="1000125"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4227" y="3587492"/>
            <a:ext cx="1030287"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5563" y="3018497"/>
            <a:ext cx="170021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5509" y="4561008"/>
            <a:ext cx="1000125"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9808" b="91693" l="42332" r="94089">
                        <a14:foregroundMark x1="66454" y1="35942" x2="66454" y2="35942"/>
                        <a14:foregroundMark x1="77636" y1="35942" x2="77636" y2="35942"/>
                        <a14:foregroundMark x1="73003" y1="41534" x2="73003" y2="41534"/>
                        <a14:foregroundMark x1="45048" y1="74441" x2="45048" y2="74441"/>
                        <a14:foregroundMark x1="45687" y1="78115" x2="45687" y2="78115"/>
                        <a14:foregroundMark x1="46006" y1="79872" x2="46006" y2="79872"/>
                        <a14:foregroundMark x1="84185" y1="31150" x2="84185" y2="31150"/>
                        <a14:foregroundMark x1="48722" y1="79073" x2="49840" y2="78754"/>
                        <a14:foregroundMark x1="44089" y1="81789" x2="44089" y2="81789"/>
                        <a14:foregroundMark x1="42812" y1="80511" x2="42812" y2="80511"/>
                      </a14:backgroundRemoval>
                    </a14:imgEffect>
                  </a14:imgLayer>
                </a14:imgProps>
              </a:ext>
              <a:ext uri="{28A0092B-C50C-407E-A947-70E740481C1C}">
                <a14:useLocalDpi xmlns:a14="http://schemas.microsoft.com/office/drawing/2010/main" val="0"/>
              </a:ext>
            </a:extLst>
          </a:blip>
          <a:srcRect l="43329" t="19446"/>
          <a:stretch/>
        </p:blipFill>
        <p:spPr>
          <a:xfrm>
            <a:off x="8675791" y="2132856"/>
            <a:ext cx="2357024" cy="3350350"/>
          </a:xfrm>
          <a:prstGeom prst="roundRect">
            <a:avLst/>
          </a:prstGeom>
        </p:spPr>
      </p:pic>
      <p:pic>
        <p:nvPicPr>
          <p:cNvPr id="51" name="Picture 5">
            <a:hlinkClick r:id="rId11" action="ppaction://hlinksldjump"/>
          </p:cNvPr>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739885" y="3458276"/>
            <a:ext cx="1000125"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6">
            <a:hlinkClick r:id="rId12" action="ppaction://hlinksldjump"/>
          </p:cNvPr>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144227" y="3596018"/>
            <a:ext cx="1030287"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7">
            <a:hlinkClick r:id="rId13" action="ppaction://hlinksldjump"/>
          </p:cNvPr>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305563" y="3027023"/>
            <a:ext cx="170021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8">
            <a:hlinkClick r:id="rId14" action="ppaction://hlinksldjump"/>
          </p:cNvPr>
          <p:cNvPicPr>
            <a:picLocks noChangeAspect="1" noChangeArrowheads="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545510" y="4561008"/>
            <a:ext cx="1000125"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Cloud Callout 25"/>
          <p:cNvSpPr/>
          <p:nvPr/>
        </p:nvSpPr>
        <p:spPr>
          <a:xfrm>
            <a:off x="5423564" y="42778"/>
            <a:ext cx="5164422" cy="2090078"/>
          </a:xfrm>
          <a:prstGeom prst="cloudCallout">
            <a:avLst>
              <a:gd name="adj1" fmla="val 20213"/>
              <a:gd name="adj2" fmla="val 90850"/>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Mình tưới chậu hoa nào đây? </a:t>
            </a:r>
          </a:p>
        </p:txBody>
      </p:sp>
      <p:sp>
        <p:nvSpPr>
          <p:cNvPr id="2" name="Rectangle: Rounded Corners 1">
            <a:hlinkClick r:id="" action="ppaction://noaction"/>
            <a:extLst>
              <a:ext uri="{FF2B5EF4-FFF2-40B4-BE49-F238E27FC236}">
                <a16:creationId xmlns:a16="http://schemas.microsoft.com/office/drawing/2014/main" xmlns="" id="{8FEBCFD8-9318-4507-A763-78E78F8CE269}"/>
              </a:ext>
            </a:extLst>
          </p:cNvPr>
          <p:cNvSpPr/>
          <p:nvPr/>
        </p:nvSpPr>
        <p:spPr>
          <a:xfrm>
            <a:off x="0" y="164432"/>
            <a:ext cx="1511166" cy="471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a:ea typeface="+mn-ea"/>
                <a:cs typeface="+mn-cs"/>
              </a:rPr>
              <a:t>Học</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tiếp</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6931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par>
                          <p:cTn id="11" fill="hold">
                            <p:stCondLst>
                              <p:cond delay="1000"/>
                            </p:stCondLst>
                            <p:childTnLst>
                              <p:par>
                                <p:cTn id="12" presetID="26" presetClass="emph" presetSubtype="0" repeatCount="indefinite" fill="hold" grpId="0" nodeType="afterEffect">
                                  <p:stCondLst>
                                    <p:cond delay="0"/>
                                  </p:stCondLst>
                                  <p:childTnLst>
                                    <p:animEffect transition="out" filter="fade">
                                      <p:cBhvr>
                                        <p:cTn id="13" dur="5000" tmFilter="0, 0; .2, .5; .8, .5; 1, 0"/>
                                        <p:tgtEl>
                                          <p:spTgt spid="26"/>
                                        </p:tgtEl>
                                      </p:cBhvr>
                                    </p:animEffect>
                                    <p:animScale>
                                      <p:cBhvr>
                                        <p:cTn id="14" dur="250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1"/>
                    </p:tgtEl>
                  </p:cond>
                </p:stCondLst>
                <p:endSync evt="end" delay="0">
                  <p:rtn val="all"/>
                </p:endSync>
                <p:childTnLst>
                  <p:par>
                    <p:cTn id="16" fill="hold">
                      <p:stCondLst>
                        <p:cond delay="0"/>
                      </p:stCondLst>
                      <p:childTnLst>
                        <p:par>
                          <p:cTn id="17" fill="hold">
                            <p:stCondLst>
                              <p:cond delay="0"/>
                            </p:stCondLst>
                            <p:childTnLst>
                              <p:par>
                                <p:cTn id="18" presetID="6" presetClass="exit" presetSubtype="32" fill="hold" nodeType="clickEffect">
                                  <p:stCondLst>
                                    <p:cond delay="0"/>
                                  </p:stCondLst>
                                  <p:childTnLst>
                                    <p:animEffect transition="out" filter="circle(out)">
                                      <p:cBhvr>
                                        <p:cTn id="19" dur="2000"/>
                                        <p:tgtEl>
                                          <p:spTgt spid="51"/>
                                        </p:tgtEl>
                                      </p:cBhvr>
                                    </p:animEffect>
                                    <p:set>
                                      <p:cBhvr>
                                        <p:cTn id="20" dur="1" fill="hold">
                                          <p:stCondLst>
                                            <p:cond delay="1999"/>
                                          </p:stCondLst>
                                        </p:cTn>
                                        <p:tgtEl>
                                          <p:spTgt spid="51"/>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par>
                          <p:cTn id="21" fill="hold">
                            <p:stCondLst>
                              <p:cond delay="2000"/>
                            </p:stCondLst>
                            <p:childTnLst>
                              <p:par>
                                <p:cTn id="22" presetID="6" presetClass="entr" presetSubtype="3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circle(out)">
                                      <p:cBhvr>
                                        <p:cTn id="24" dur="2000"/>
                                        <p:tgtEl>
                                          <p:spTgt spid="57"/>
                                        </p:tgtEl>
                                      </p:cBhvr>
                                    </p:animEffec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1"/>
                  </p:tgtEl>
                </p:cond>
              </p:nextCondLst>
            </p:seq>
            <p:seq concurrent="1" nextAc="seek">
              <p:cTn id="25" restart="whenNotActive" fill="hold" evtFilter="cancelBubble" nodeType="interactiveSeq">
                <p:stCondLst>
                  <p:cond evt="onClick" delay="0">
                    <p:tgtEl>
                      <p:spTgt spid="52"/>
                    </p:tgtEl>
                  </p:cond>
                </p:stCondLst>
                <p:endSync evt="end" delay="0">
                  <p:rtn val="all"/>
                </p:endSync>
                <p:childTnLst>
                  <p:par>
                    <p:cTn id="26" fill="hold">
                      <p:stCondLst>
                        <p:cond delay="0"/>
                      </p:stCondLst>
                      <p:childTnLst>
                        <p:par>
                          <p:cTn id="27" fill="hold">
                            <p:stCondLst>
                              <p:cond delay="0"/>
                            </p:stCondLst>
                            <p:childTnLst>
                              <p:par>
                                <p:cTn id="28" presetID="6" presetClass="exit" presetSubtype="32" fill="hold" nodeType="clickEffect">
                                  <p:stCondLst>
                                    <p:cond delay="0"/>
                                  </p:stCondLst>
                                  <p:childTnLst>
                                    <p:animEffect transition="out" filter="circle(out)">
                                      <p:cBhvr>
                                        <p:cTn id="29" dur="2000"/>
                                        <p:tgtEl>
                                          <p:spTgt spid="52"/>
                                        </p:tgtEl>
                                      </p:cBhvr>
                                    </p:animEffect>
                                    <p:set>
                                      <p:cBhvr>
                                        <p:cTn id="30" dur="1" fill="hold">
                                          <p:stCondLst>
                                            <p:cond delay="1999"/>
                                          </p:stCondLst>
                                        </p:cTn>
                                        <p:tgtEl>
                                          <p:spTgt spid="52"/>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applause.wav"/>
                                        </p:tgtEl>
                                      </p:cMediaNode>
                                    </p:audio>
                                  </p:subTnLst>
                                </p:cTn>
                              </p:par>
                            </p:childTnLst>
                          </p:cTn>
                        </p:par>
                        <p:par>
                          <p:cTn id="31" fill="hold">
                            <p:stCondLst>
                              <p:cond delay="2000"/>
                            </p:stCondLst>
                            <p:childTnLst>
                              <p:par>
                                <p:cTn id="32" presetID="6" presetClass="entr" presetSubtype="32"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circle(out)">
                                      <p:cBhvr>
                                        <p:cTn id="34" dur="2000"/>
                                        <p:tgtEl>
                                          <p:spTgt spid="58"/>
                                        </p:tgtEl>
                                      </p:cBhvr>
                                    </p:animEffect>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2"/>
                  </p:tgtEl>
                </p:cond>
              </p:nextCondLst>
            </p:seq>
            <p:seq concurrent="1" nextAc="seek">
              <p:cTn id="35" restart="whenNotActive" fill="hold" evtFilter="cancelBubble" nodeType="interactiveSeq">
                <p:stCondLst>
                  <p:cond evt="onClick" delay="0">
                    <p:tgtEl>
                      <p:spTgt spid="53"/>
                    </p:tgtEl>
                  </p:cond>
                </p:stCondLst>
                <p:endSync evt="end" delay="0">
                  <p:rtn val="all"/>
                </p:endSync>
                <p:childTnLst>
                  <p:par>
                    <p:cTn id="36" fill="hold">
                      <p:stCondLst>
                        <p:cond delay="0"/>
                      </p:stCondLst>
                      <p:childTnLst>
                        <p:par>
                          <p:cTn id="37" fill="hold">
                            <p:stCondLst>
                              <p:cond delay="0"/>
                            </p:stCondLst>
                            <p:childTnLst>
                              <p:par>
                                <p:cTn id="38" presetID="6" presetClass="exit" presetSubtype="32" fill="hold" nodeType="clickEffect">
                                  <p:stCondLst>
                                    <p:cond delay="0"/>
                                  </p:stCondLst>
                                  <p:childTnLst>
                                    <p:animEffect transition="out" filter="circle(out)">
                                      <p:cBhvr>
                                        <p:cTn id="39" dur="2000"/>
                                        <p:tgtEl>
                                          <p:spTgt spid="53"/>
                                        </p:tgtEl>
                                      </p:cBhvr>
                                    </p:animEffect>
                                    <p:set>
                                      <p:cBhvr>
                                        <p:cTn id="40" dur="1" fill="hold">
                                          <p:stCondLst>
                                            <p:cond delay="1999"/>
                                          </p:stCondLst>
                                        </p:cTn>
                                        <p:tgtEl>
                                          <p:spTgt spid="5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par>
                          <p:cTn id="41" fill="hold">
                            <p:stCondLst>
                              <p:cond delay="2000"/>
                            </p:stCondLst>
                            <p:childTnLst>
                              <p:par>
                                <p:cTn id="42" presetID="6" presetClass="entr" presetSubtype="32" fill="hold"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circle(out)">
                                      <p:cBhvr>
                                        <p:cTn id="44" dur="2000"/>
                                        <p:tgtEl>
                                          <p:spTgt spid="59"/>
                                        </p:tgtEl>
                                      </p:cBhvr>
                                    </p:animEffect>
                                  </p:childTnLst>
                                  <p:subTnLst>
                                    <p:audio>
                                      <p:cMediaNode>
                                        <p:cTn display="0" masterRel="sameClick">
                                          <p:stCondLst>
                                            <p:cond evt="begin" delay="0">
                                              <p:tn val="4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3"/>
                  </p:tgtEl>
                </p:cond>
              </p:nextCondLst>
            </p:seq>
            <p:seq concurrent="1" nextAc="seek">
              <p:cTn id="45" restart="whenNotActive" fill="hold" evtFilter="cancelBubble" nodeType="interactiveSeq">
                <p:stCondLst>
                  <p:cond evt="onClick" delay="0">
                    <p:tgtEl>
                      <p:spTgt spid="54"/>
                    </p:tgtEl>
                  </p:cond>
                </p:stCondLst>
                <p:endSync evt="end" delay="0">
                  <p:rtn val="all"/>
                </p:endSync>
                <p:childTnLst>
                  <p:par>
                    <p:cTn id="46" fill="hold">
                      <p:stCondLst>
                        <p:cond delay="0"/>
                      </p:stCondLst>
                      <p:childTnLst>
                        <p:par>
                          <p:cTn id="47" fill="hold">
                            <p:stCondLst>
                              <p:cond delay="0"/>
                            </p:stCondLst>
                            <p:childTnLst>
                              <p:par>
                                <p:cTn id="48" presetID="6" presetClass="exit" presetSubtype="32" fill="hold" nodeType="clickEffect">
                                  <p:stCondLst>
                                    <p:cond delay="0"/>
                                  </p:stCondLst>
                                  <p:childTnLst>
                                    <p:animEffect transition="out" filter="circle(out)">
                                      <p:cBhvr>
                                        <p:cTn id="49" dur="2000"/>
                                        <p:tgtEl>
                                          <p:spTgt spid="54"/>
                                        </p:tgtEl>
                                      </p:cBhvr>
                                    </p:animEffect>
                                    <p:set>
                                      <p:cBhvr>
                                        <p:cTn id="50" dur="1" fill="hold">
                                          <p:stCondLst>
                                            <p:cond delay="1999"/>
                                          </p:stCondLst>
                                        </p:cTn>
                                        <p:tgtEl>
                                          <p:spTgt spid="54"/>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2" name="applause.wav"/>
                                        </p:tgtEl>
                                      </p:cMediaNode>
                                    </p:audio>
                                  </p:subTnLst>
                                </p:cTn>
                              </p:par>
                            </p:childTnLst>
                          </p:cTn>
                        </p:par>
                        <p:par>
                          <p:cTn id="51" fill="hold">
                            <p:stCondLst>
                              <p:cond delay="2000"/>
                            </p:stCondLst>
                            <p:childTnLst>
                              <p:par>
                                <p:cTn id="52" presetID="6" presetClass="entr" presetSubtype="32" fill="hold"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circle(out)">
                                      <p:cBhvr>
                                        <p:cTn id="54" dur="2000"/>
                                        <p:tgtEl>
                                          <p:spTgt spid="60"/>
                                        </p:tgtEl>
                                      </p:cBhvr>
                                    </p:animEffect>
                                  </p:childTnLst>
                                  <p:subTnLst>
                                    <p:audio>
                                      <p:cMediaNode>
                                        <p:cTn display="0" masterRel="sameClick">
                                          <p:stCondLst>
                                            <p:cond evt="begin" delay="0">
                                              <p:tn val="5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4"/>
                  </p:tgtEl>
                </p:cond>
              </p:nextCondLst>
            </p:seq>
            <p:seq concurrent="1" nextAc="seek">
              <p:cTn id="55" restart="whenNotActive" fill="hold" evtFilter="cancelBubble" nodeType="interactiveSeq">
                <p:stCondLst>
                  <p:cond evt="onClick" delay="0">
                    <p:tgtEl>
                      <p:spTgt spid="25"/>
                    </p:tgtEl>
                  </p:cond>
                </p:stCondLst>
                <p:endSync evt="end" delay="0">
                  <p:rtn val="all"/>
                </p:endSync>
                <p:childTnLst>
                  <p:par>
                    <p:cTn id="56" fill="hold">
                      <p:stCondLst>
                        <p:cond delay="0"/>
                      </p:stCondLst>
                      <p:childTnLst>
                        <p:par>
                          <p:cTn id="57" fill="hold">
                            <p:stCondLst>
                              <p:cond delay="0"/>
                            </p:stCondLst>
                            <p:childTnLst>
                              <p:par>
                                <p:cTn id="58" presetID="27" presetClass="emph" presetSubtype="0" fill="remove" nodeType="clickEffect">
                                  <p:stCondLst>
                                    <p:cond delay="0"/>
                                  </p:stCondLst>
                                  <p:childTnLst>
                                    <p:animClr clrSpc="rgb" dir="cw">
                                      <p:cBhvr override="childStyle">
                                        <p:cTn id="59" dur="250" autoRev="1" fill="remove"/>
                                        <p:tgtEl>
                                          <p:spTgt spid="25"/>
                                        </p:tgtEl>
                                        <p:attrNameLst>
                                          <p:attrName>style.color</p:attrName>
                                        </p:attrNameLst>
                                      </p:cBhvr>
                                      <p:to>
                                        <a:schemeClr val="bg1"/>
                                      </p:to>
                                    </p:animClr>
                                    <p:animClr clrSpc="rgb" dir="cw">
                                      <p:cBhvr>
                                        <p:cTn id="60" dur="250" autoRev="1" fill="remove"/>
                                        <p:tgtEl>
                                          <p:spTgt spid="25"/>
                                        </p:tgtEl>
                                        <p:attrNameLst>
                                          <p:attrName>fillcolor</p:attrName>
                                        </p:attrNameLst>
                                      </p:cBhvr>
                                      <p:to>
                                        <a:schemeClr val="bg1"/>
                                      </p:to>
                                    </p:animClr>
                                    <p:set>
                                      <p:cBhvr>
                                        <p:cTn id="61" dur="250" autoRev="1" fill="remove"/>
                                        <p:tgtEl>
                                          <p:spTgt spid="25"/>
                                        </p:tgtEl>
                                        <p:attrNameLst>
                                          <p:attrName>fill.type</p:attrName>
                                        </p:attrNameLst>
                                      </p:cBhvr>
                                      <p:to>
                                        <p:strVal val="solid"/>
                                      </p:to>
                                    </p:set>
                                    <p:set>
                                      <p:cBhvr>
                                        <p:cTn id="62" dur="250" autoRev="1" fill="remove"/>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xmlns="" id="{72C62CEF-FD01-4F55-9A09-69B6C45FA86C}"/>
              </a:ext>
            </a:extLst>
          </p:cNvPr>
          <p:cNvGrpSpPr/>
          <p:nvPr/>
        </p:nvGrpSpPr>
        <p:grpSpPr>
          <a:xfrm>
            <a:off x="1320075" y="2165289"/>
            <a:ext cx="9250907" cy="2230790"/>
            <a:chOff x="256031" y="1133735"/>
            <a:chExt cx="9242811" cy="5377134"/>
          </a:xfrm>
        </p:grpSpPr>
        <p:sp>
          <p:nvSpPr>
            <p:cNvPr id="25" name="Rectangle: Rounded Corners 24">
              <a:extLst>
                <a:ext uri="{FF2B5EF4-FFF2-40B4-BE49-F238E27FC236}">
                  <a16:creationId xmlns:a16="http://schemas.microsoft.com/office/drawing/2014/main" xmlns="" id="{962C6397-C1F9-4CFC-B21B-8522DA5125B9}"/>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xmlns="" id="{4FAC63A2-6E21-448B-BCE6-21178EED6687}"/>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6" name="Rectangle: Rounded Corners 5">
            <a:extLst>
              <a:ext uri="{FF2B5EF4-FFF2-40B4-BE49-F238E27FC236}">
                <a16:creationId xmlns:a16="http://schemas.microsoft.com/office/drawing/2014/main" xmlns="" id="{E32EC0A0-735B-4B9C-8BE1-679D8FF2DC9E}"/>
              </a:ext>
            </a:extLst>
          </p:cNvPr>
          <p:cNvSpPr/>
          <p:nvPr/>
        </p:nvSpPr>
        <p:spPr>
          <a:xfrm>
            <a:off x="814978" y="62892"/>
            <a:ext cx="10930919" cy="1746340"/>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xmlns="" id="{867DDB41-04E7-4433-AA7C-CAB96AC282D1}"/>
              </a:ext>
            </a:extLst>
          </p:cNvPr>
          <p:cNvSpPr txBox="1"/>
          <p:nvPr/>
        </p:nvSpPr>
        <p:spPr>
          <a:xfrm>
            <a:off x="2067881" y="197183"/>
            <a:ext cx="9088811" cy="1446550"/>
          </a:xfrm>
          <a:prstGeom prst="rect">
            <a:avLst/>
          </a:prstGeom>
          <a:noFill/>
        </p:spPr>
        <p:txBody>
          <a:bodyPr wrap="square" rtlCol="0">
            <a:spAutoFit/>
          </a:bodyPr>
          <a:lstStyle/>
          <a:p>
            <a:pPr lvl="0" algn="just"/>
            <a:r>
              <a:rPr lang="vi-VN"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 bảng chữ cái tiếng Việt, chữ A đứng ở vị trí nào?</a:t>
            </a:r>
          </a:p>
        </p:txBody>
      </p:sp>
      <p:pic>
        <p:nvPicPr>
          <p:cNvPr id="8" name="Picture 7" descr="A picture containing icon&#10;&#10;Description automatically generated">
            <a:extLst>
              <a:ext uri="{FF2B5EF4-FFF2-40B4-BE49-F238E27FC236}">
                <a16:creationId xmlns:a16="http://schemas.microsoft.com/office/drawing/2014/main" xmlns="" id="{497327DE-81A0-45CB-949F-01E906088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024" y="770158"/>
            <a:ext cx="645043" cy="827439"/>
          </a:xfrm>
          <a:prstGeom prst="rect">
            <a:avLst/>
          </a:prstGeom>
        </p:spPr>
      </p:pic>
      <p:pic>
        <p:nvPicPr>
          <p:cNvPr id="9" name="Picture 8" descr="A picture containing icon&#10;&#10;Description automatically generated">
            <a:extLst>
              <a:ext uri="{FF2B5EF4-FFF2-40B4-BE49-F238E27FC236}">
                <a16:creationId xmlns:a16="http://schemas.microsoft.com/office/drawing/2014/main" xmlns="" id="{568CDD6C-4405-4D1F-B241-D8A5775B97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838" y="295706"/>
            <a:ext cx="399212" cy="704012"/>
          </a:xfrm>
          <a:prstGeom prst="rect">
            <a:avLst/>
          </a:prstGeom>
        </p:spPr>
      </p:pic>
      <p:sp>
        <p:nvSpPr>
          <p:cNvPr id="5" name="TextBox 4">
            <a:extLst>
              <a:ext uri="{FF2B5EF4-FFF2-40B4-BE49-F238E27FC236}">
                <a16:creationId xmlns:a16="http://schemas.microsoft.com/office/drawing/2014/main" xmlns="" id="{01983FDB-884A-4647-85C9-54B74873D10F}"/>
              </a:ext>
            </a:extLst>
          </p:cNvPr>
          <p:cNvSpPr txBox="1"/>
          <p:nvPr/>
        </p:nvSpPr>
        <p:spPr>
          <a:xfrm>
            <a:off x="1547922" y="2495854"/>
            <a:ext cx="8947111" cy="1569660"/>
          </a:xfrm>
          <a:prstGeom prst="rect">
            <a:avLst/>
          </a:prstGeom>
          <a:noFill/>
        </p:spPr>
        <p:txBody>
          <a:bodyPr wrap="square" rtlCol="0">
            <a:spAutoFit/>
          </a:bodyPr>
          <a:lstStyle/>
          <a:p>
            <a:pPr lvl="0" algn="ctr"/>
            <a:r>
              <a:rPr lang="vi-VN"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 bảng chữ cái tiếng Việt, chữ A đứng đầu.</a:t>
            </a:r>
          </a:p>
        </p:txBody>
      </p:sp>
      <p:sp>
        <p:nvSpPr>
          <p:cNvPr id="22" name="Left Arrow 4">
            <a:hlinkClick r:id="rId5" action="ppaction://hlinksldjump"/>
            <a:extLst>
              <a:ext uri="{FF2B5EF4-FFF2-40B4-BE49-F238E27FC236}">
                <a16:creationId xmlns:a16="http://schemas.microsoft.com/office/drawing/2014/main" xmlns="" id="{DE2E6C1C-9CF0-4D39-B11A-1B786E34F444}"/>
              </a:ext>
            </a:extLst>
          </p:cNvPr>
          <p:cNvSpPr/>
          <p:nvPr/>
        </p:nvSpPr>
        <p:spPr>
          <a:xfrm>
            <a:off x="100722" y="5968187"/>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590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9"/>
                                        </p:tgtEl>
                                        <p:attrNameLst>
                                          <p:attrName>r</p:attrName>
                                        </p:attrNameLst>
                                      </p:cBhvr>
                                    </p:animRot>
                                    <p:animRot by="-240000">
                                      <p:cBhvr>
                                        <p:cTn id="16" dur="100" fill="hold">
                                          <p:stCondLst>
                                            <p:cond delay="100"/>
                                          </p:stCondLst>
                                        </p:cTn>
                                        <p:tgtEl>
                                          <p:spTgt spid="9"/>
                                        </p:tgtEl>
                                        <p:attrNameLst>
                                          <p:attrName>r</p:attrName>
                                        </p:attrNameLst>
                                      </p:cBhvr>
                                    </p:animRot>
                                    <p:animRot by="240000">
                                      <p:cBhvr>
                                        <p:cTn id="17" dur="100" fill="hold">
                                          <p:stCondLst>
                                            <p:cond delay="200"/>
                                          </p:stCondLst>
                                        </p:cTn>
                                        <p:tgtEl>
                                          <p:spTgt spid="9"/>
                                        </p:tgtEl>
                                        <p:attrNameLst>
                                          <p:attrName>r</p:attrName>
                                        </p:attrNameLst>
                                      </p:cBhvr>
                                    </p:animRot>
                                    <p:animRot by="-240000">
                                      <p:cBhvr>
                                        <p:cTn id="18" dur="100" fill="hold">
                                          <p:stCondLst>
                                            <p:cond delay="300"/>
                                          </p:stCondLst>
                                        </p:cTn>
                                        <p:tgtEl>
                                          <p:spTgt spid="9"/>
                                        </p:tgtEl>
                                        <p:attrNameLst>
                                          <p:attrName>r</p:attrName>
                                        </p:attrNameLst>
                                      </p:cBhvr>
                                    </p:animRot>
                                    <p:animRot by="120000">
                                      <p:cBhvr>
                                        <p:cTn id="19" dur="100" fill="hold">
                                          <p:stCondLst>
                                            <p:cond delay="400"/>
                                          </p:stCondLst>
                                        </p:cTn>
                                        <p:tgtEl>
                                          <p:spTgt spid="9"/>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000" r="-7000" b="-10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xmlns="" id="{51A231B6-0ACB-4CFA-896B-403539805005}"/>
              </a:ext>
            </a:extLst>
          </p:cNvPr>
          <p:cNvGrpSpPr/>
          <p:nvPr/>
        </p:nvGrpSpPr>
        <p:grpSpPr>
          <a:xfrm>
            <a:off x="1496576" y="1870070"/>
            <a:ext cx="9250907" cy="4834083"/>
            <a:chOff x="256031" y="1133735"/>
            <a:chExt cx="9242811" cy="5377134"/>
          </a:xfrm>
        </p:grpSpPr>
        <p:sp>
          <p:nvSpPr>
            <p:cNvPr id="32" name="Rectangle: Rounded Corners 31">
              <a:extLst>
                <a:ext uri="{FF2B5EF4-FFF2-40B4-BE49-F238E27FC236}">
                  <a16:creationId xmlns:a16="http://schemas.microsoft.com/office/drawing/2014/main" xmlns="" id="{D18F7BFD-6224-4DF1-BD2A-0C83D1B66AB8}"/>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32">
              <a:extLst>
                <a:ext uri="{FF2B5EF4-FFF2-40B4-BE49-F238E27FC236}">
                  <a16:creationId xmlns:a16="http://schemas.microsoft.com/office/drawing/2014/main" xmlns="" id="{E46F542F-7D99-47FF-9334-B7F51E7FCE56}"/>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Rectangle: Rounded Corners 3">
            <a:extLst>
              <a:ext uri="{FF2B5EF4-FFF2-40B4-BE49-F238E27FC236}">
                <a16:creationId xmlns:a16="http://schemas.microsoft.com/office/drawing/2014/main" xmlns="" id="{DB3D6EE2-3CC5-4A28-B4BD-2A255996D348}"/>
              </a:ext>
            </a:extLst>
          </p:cNvPr>
          <p:cNvSpPr/>
          <p:nvPr/>
        </p:nvSpPr>
        <p:spPr>
          <a:xfrm>
            <a:off x="1008999" y="222665"/>
            <a:ext cx="10226059" cy="1746340"/>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xmlns="" id="{B6AB6C14-A667-480E-850C-ABCF30643D1B}"/>
              </a:ext>
            </a:extLst>
          </p:cNvPr>
          <p:cNvSpPr txBox="1"/>
          <p:nvPr/>
        </p:nvSpPr>
        <p:spPr>
          <a:xfrm>
            <a:off x="2401870" y="548935"/>
            <a:ext cx="8477202" cy="707886"/>
          </a:xfrm>
          <a:prstGeom prst="rect">
            <a:avLst/>
          </a:prstGeom>
          <a:noFill/>
        </p:spPr>
        <p:txBody>
          <a:bodyPr wrap="square" rtlCol="0">
            <a:spAutoFit/>
          </a:bodyPr>
          <a:lstStyle/>
          <a:p>
            <a:pPr lvl="0" algn="just"/>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Chữ A mơ ước điều gì?</a:t>
            </a:r>
          </a:p>
        </p:txBody>
      </p:sp>
      <p:pic>
        <p:nvPicPr>
          <p:cNvPr id="6" name="Picture 5" descr="A picture containing icon&#10;&#10;Description automatically generated">
            <a:extLst>
              <a:ext uri="{FF2B5EF4-FFF2-40B4-BE49-F238E27FC236}">
                <a16:creationId xmlns:a16="http://schemas.microsoft.com/office/drawing/2014/main" xmlns="" id="{4A00150D-A589-4A46-88E5-91B3A82305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0841" y="1075188"/>
            <a:ext cx="645043" cy="827439"/>
          </a:xfrm>
          <a:prstGeom prst="rect">
            <a:avLst/>
          </a:prstGeom>
        </p:spPr>
      </p:pic>
      <p:pic>
        <p:nvPicPr>
          <p:cNvPr id="7" name="Picture 6">
            <a:extLst>
              <a:ext uri="{FF2B5EF4-FFF2-40B4-BE49-F238E27FC236}">
                <a16:creationId xmlns:a16="http://schemas.microsoft.com/office/drawing/2014/main" xmlns="" id="{9EF3A576-DAA9-400B-A2E9-9408F45B806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20794" y="422462"/>
            <a:ext cx="483854" cy="673373"/>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xmlns="" id="{E012EE68-C44B-4A45-B259-0EEC1D438E21}"/>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9278097" y="3174423"/>
            <a:ext cx="3162920" cy="4136242"/>
          </a:xfrm>
          <a:prstGeom prst="rect">
            <a:avLst/>
          </a:prstGeom>
        </p:spPr>
      </p:pic>
      <p:sp>
        <p:nvSpPr>
          <p:cNvPr id="12" name="Left Arrow 4">
            <a:hlinkClick r:id="rId7" action="ppaction://hlinksldjump"/>
            <a:extLst>
              <a:ext uri="{FF2B5EF4-FFF2-40B4-BE49-F238E27FC236}">
                <a16:creationId xmlns:a16="http://schemas.microsoft.com/office/drawing/2014/main" xmlns="" id="{0143D7FD-CA84-430A-883F-619F4951B493}"/>
              </a:ext>
            </a:extLst>
          </p:cNvPr>
          <p:cNvSpPr/>
          <p:nvPr/>
        </p:nvSpPr>
        <p:spPr>
          <a:xfrm>
            <a:off x="100722" y="5968187"/>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7265D0A5-4AF9-421E-A3C6-778C64AFD45D}"/>
              </a:ext>
            </a:extLst>
          </p:cNvPr>
          <p:cNvSpPr txBox="1"/>
          <p:nvPr/>
        </p:nvSpPr>
        <p:spPr>
          <a:xfrm>
            <a:off x="2198451" y="2890391"/>
            <a:ext cx="7079645" cy="1569660"/>
          </a:xfrm>
          <a:prstGeom prst="rect">
            <a:avLst/>
          </a:prstGeom>
          <a:noFill/>
        </p:spPr>
        <p:txBody>
          <a:bodyPr wrap="square" rtlCol="0">
            <a:spAutoFit/>
          </a:bodyPr>
          <a:lstStyle/>
          <a:p>
            <a:pPr lvl="0" algn="ctr"/>
            <a:r>
              <a:rPr lang="vi-V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Chữ A mơ ước một mình nó làm ra một cuốn sách.</a:t>
            </a:r>
          </a:p>
        </p:txBody>
      </p:sp>
    </p:spTree>
    <p:extLst>
      <p:ext uri="{BB962C8B-B14F-4D97-AF65-F5344CB8AC3E}">
        <p14:creationId xmlns:p14="http://schemas.microsoft.com/office/powerpoint/2010/main" val="2952770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7"/>
                                        </p:tgtEl>
                                        <p:attrNameLst>
                                          <p:attrName>r</p:attrName>
                                        </p:attrNameLst>
                                      </p:cBhvr>
                                    </p:animRot>
                                    <p:animRot by="-240000">
                                      <p:cBhvr>
                                        <p:cTn id="16" dur="100" fill="hold">
                                          <p:stCondLst>
                                            <p:cond delay="100"/>
                                          </p:stCondLst>
                                        </p:cTn>
                                        <p:tgtEl>
                                          <p:spTgt spid="7"/>
                                        </p:tgtEl>
                                        <p:attrNameLst>
                                          <p:attrName>r</p:attrName>
                                        </p:attrNameLst>
                                      </p:cBhvr>
                                    </p:animRot>
                                    <p:animRot by="240000">
                                      <p:cBhvr>
                                        <p:cTn id="17" dur="100" fill="hold">
                                          <p:stCondLst>
                                            <p:cond delay="200"/>
                                          </p:stCondLst>
                                        </p:cTn>
                                        <p:tgtEl>
                                          <p:spTgt spid="7"/>
                                        </p:tgtEl>
                                        <p:attrNameLst>
                                          <p:attrName>r</p:attrName>
                                        </p:attrNameLst>
                                      </p:cBhvr>
                                    </p:animRot>
                                    <p:animRot by="-240000">
                                      <p:cBhvr>
                                        <p:cTn id="18" dur="100" fill="hold">
                                          <p:stCondLst>
                                            <p:cond delay="300"/>
                                          </p:stCondLst>
                                        </p:cTn>
                                        <p:tgtEl>
                                          <p:spTgt spid="7"/>
                                        </p:tgtEl>
                                        <p:attrNameLst>
                                          <p:attrName>r</p:attrName>
                                        </p:attrNameLst>
                                      </p:cBhvr>
                                    </p:animRot>
                                    <p:animRot by="120000">
                                      <p:cBhvr>
                                        <p:cTn id="19" dur="100" fill="hold">
                                          <p:stCondLst>
                                            <p:cond delay="400"/>
                                          </p:stCondLst>
                                        </p:cTn>
                                        <p:tgtEl>
                                          <p:spTgt spid="7"/>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A14FF6F-FD02-4BF8-82B1-CDDAEB6282EE}"/>
              </a:ext>
            </a:extLst>
          </p:cNvPr>
          <p:cNvSpPr/>
          <p:nvPr/>
        </p:nvSpPr>
        <p:spPr>
          <a:xfrm>
            <a:off x="1193803" y="355415"/>
            <a:ext cx="9983719" cy="3522104"/>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xmlns="" id="{095CD01A-2592-4CED-BC64-EF7F465092F0}"/>
              </a:ext>
            </a:extLst>
          </p:cNvPr>
          <p:cNvSpPr txBox="1"/>
          <p:nvPr/>
        </p:nvSpPr>
        <p:spPr>
          <a:xfrm>
            <a:off x="2807607" y="1095675"/>
            <a:ext cx="8562508" cy="830997"/>
          </a:xfrm>
          <a:prstGeom prst="rect">
            <a:avLst/>
          </a:prstGeom>
          <a:noFill/>
        </p:spPr>
        <p:txBody>
          <a:bodyPr wrap="square" rtlCol="0">
            <a:spAutoFit/>
          </a:bodyPr>
          <a:lstStyle/>
          <a:p>
            <a:pPr lvl="0"/>
            <a:r>
              <a:rPr lang="vi-VN"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Chữ A nhận ra điều gì?</a:t>
            </a:r>
          </a:p>
        </p:txBody>
      </p:sp>
      <p:pic>
        <p:nvPicPr>
          <p:cNvPr id="4" name="Picture 3" descr="A picture containing icon&#10;&#10;Description automatically generated">
            <a:extLst>
              <a:ext uri="{FF2B5EF4-FFF2-40B4-BE49-F238E27FC236}">
                <a16:creationId xmlns:a16="http://schemas.microsoft.com/office/drawing/2014/main" xmlns="" id="{D67AA054-BEB6-4B06-999E-D31F1A105F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085" y="1124188"/>
            <a:ext cx="645043" cy="827439"/>
          </a:xfrm>
          <a:prstGeom prst="rect">
            <a:avLst/>
          </a:prstGeom>
        </p:spPr>
      </p:pic>
      <p:pic>
        <p:nvPicPr>
          <p:cNvPr id="5" name="Picture 4">
            <a:extLst>
              <a:ext uri="{FF2B5EF4-FFF2-40B4-BE49-F238E27FC236}">
                <a16:creationId xmlns:a16="http://schemas.microsoft.com/office/drawing/2014/main" xmlns="" id="{8C055F6F-FC27-4FB7-8907-287407D18D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45973" y="545745"/>
            <a:ext cx="483854" cy="636344"/>
          </a:xfrm>
          <a:prstGeom prst="rect">
            <a:avLst/>
          </a:prstGeom>
        </p:spPr>
      </p:pic>
      <p:sp>
        <p:nvSpPr>
          <p:cNvPr id="16" name="Rectangle: Rounded Corners 15">
            <a:extLst>
              <a:ext uri="{FF2B5EF4-FFF2-40B4-BE49-F238E27FC236}">
                <a16:creationId xmlns:a16="http://schemas.microsoft.com/office/drawing/2014/main" xmlns="" id="{83A87579-E8C4-4B19-BECC-3EB7B35ACA1B}"/>
              </a:ext>
            </a:extLst>
          </p:cNvPr>
          <p:cNvSpPr/>
          <p:nvPr/>
        </p:nvSpPr>
        <p:spPr>
          <a:xfrm>
            <a:off x="494695" y="4345830"/>
            <a:ext cx="9452651" cy="2077923"/>
          </a:xfrm>
          <a:custGeom>
            <a:avLst/>
            <a:gdLst>
              <a:gd name="connsiteX0" fmla="*/ 0 w 9452651"/>
              <a:gd name="connsiteY0" fmla="*/ 103730 h 2077923"/>
              <a:gd name="connsiteX1" fmla="*/ 103730 w 9452651"/>
              <a:gd name="connsiteY1" fmla="*/ 0 h 2077923"/>
              <a:gd name="connsiteX2" fmla="*/ 9348921 w 9452651"/>
              <a:gd name="connsiteY2" fmla="*/ 0 h 2077923"/>
              <a:gd name="connsiteX3" fmla="*/ 9452651 w 9452651"/>
              <a:gd name="connsiteY3" fmla="*/ 103730 h 2077923"/>
              <a:gd name="connsiteX4" fmla="*/ 9452651 w 9452651"/>
              <a:gd name="connsiteY4" fmla="*/ 1974193 h 2077923"/>
              <a:gd name="connsiteX5" fmla="*/ 9348921 w 9452651"/>
              <a:gd name="connsiteY5" fmla="*/ 2077923 h 2077923"/>
              <a:gd name="connsiteX6" fmla="*/ 103730 w 9452651"/>
              <a:gd name="connsiteY6" fmla="*/ 2077923 h 2077923"/>
              <a:gd name="connsiteX7" fmla="*/ 0 w 9452651"/>
              <a:gd name="connsiteY7" fmla="*/ 1974193 h 2077923"/>
              <a:gd name="connsiteX8" fmla="*/ 0 w 9452651"/>
              <a:gd name="connsiteY8" fmla="*/ 103730 h 207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52651" h="2077923" fill="none" extrusionOk="0">
                <a:moveTo>
                  <a:pt x="0" y="103730"/>
                </a:moveTo>
                <a:cubicBezTo>
                  <a:pt x="-1718" y="52553"/>
                  <a:pt x="41650" y="2348"/>
                  <a:pt x="103730" y="0"/>
                </a:cubicBezTo>
                <a:cubicBezTo>
                  <a:pt x="1633232" y="46004"/>
                  <a:pt x="6520294" y="-130779"/>
                  <a:pt x="9348921" y="0"/>
                </a:cubicBezTo>
                <a:cubicBezTo>
                  <a:pt x="9415538" y="-3305"/>
                  <a:pt x="9450693" y="47252"/>
                  <a:pt x="9452651" y="103730"/>
                </a:cubicBezTo>
                <a:cubicBezTo>
                  <a:pt x="9292250" y="843914"/>
                  <a:pt x="9531282" y="1591136"/>
                  <a:pt x="9452651" y="1974193"/>
                </a:cubicBezTo>
                <a:cubicBezTo>
                  <a:pt x="9448981" y="2025212"/>
                  <a:pt x="9408603" y="2072749"/>
                  <a:pt x="9348921" y="2077923"/>
                </a:cubicBezTo>
                <a:cubicBezTo>
                  <a:pt x="6835361" y="1934331"/>
                  <a:pt x="1798436" y="2129160"/>
                  <a:pt x="103730" y="2077923"/>
                </a:cubicBezTo>
                <a:cubicBezTo>
                  <a:pt x="44414" y="2075398"/>
                  <a:pt x="6807" y="2031036"/>
                  <a:pt x="0" y="1974193"/>
                </a:cubicBezTo>
                <a:cubicBezTo>
                  <a:pt x="32080" y="1166429"/>
                  <a:pt x="40385" y="965568"/>
                  <a:pt x="0" y="103730"/>
                </a:cubicBezTo>
                <a:close/>
              </a:path>
              <a:path w="9452651" h="2077923" stroke="0" extrusionOk="0">
                <a:moveTo>
                  <a:pt x="0" y="103730"/>
                </a:moveTo>
                <a:cubicBezTo>
                  <a:pt x="5712" y="46758"/>
                  <a:pt x="41247" y="-1363"/>
                  <a:pt x="103730" y="0"/>
                </a:cubicBezTo>
                <a:cubicBezTo>
                  <a:pt x="3322478" y="43276"/>
                  <a:pt x="4948358" y="12265"/>
                  <a:pt x="9348921" y="0"/>
                </a:cubicBezTo>
                <a:cubicBezTo>
                  <a:pt x="9411878" y="6002"/>
                  <a:pt x="9458282" y="37933"/>
                  <a:pt x="9452651" y="103730"/>
                </a:cubicBezTo>
                <a:cubicBezTo>
                  <a:pt x="9476417" y="791014"/>
                  <a:pt x="9383563" y="1213900"/>
                  <a:pt x="9452651" y="1974193"/>
                </a:cubicBezTo>
                <a:cubicBezTo>
                  <a:pt x="9453028" y="2035777"/>
                  <a:pt x="9411010" y="2074697"/>
                  <a:pt x="9348921" y="2077923"/>
                </a:cubicBezTo>
                <a:cubicBezTo>
                  <a:pt x="7085675" y="1913038"/>
                  <a:pt x="3766132" y="2175895"/>
                  <a:pt x="103730" y="2077923"/>
                </a:cubicBezTo>
                <a:cubicBezTo>
                  <a:pt x="49475" y="2073125"/>
                  <a:pt x="9526" y="2033164"/>
                  <a:pt x="0" y="1974193"/>
                </a:cubicBezTo>
                <a:cubicBezTo>
                  <a:pt x="-19750" y="1738532"/>
                  <a:pt x="129726" y="802917"/>
                  <a:pt x="0" y="103730"/>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xmln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Content Placeholder 2">
            <a:extLst>
              <a:ext uri="{FF2B5EF4-FFF2-40B4-BE49-F238E27FC236}">
                <a16:creationId xmlns:a16="http://schemas.microsoft.com/office/drawing/2014/main" xmlns="" id="{78F77524-661F-4FE7-9DF0-8DBB382354FA}"/>
              </a:ext>
            </a:extLst>
          </p:cNvPr>
          <p:cNvSpPr>
            <a:spLocks noGrp="1"/>
          </p:cNvSpPr>
          <p:nvPr>
            <p:ph idx="1"/>
          </p:nvPr>
        </p:nvSpPr>
        <p:spPr>
          <a:xfrm>
            <a:off x="971478" y="4543782"/>
            <a:ext cx="8306619" cy="1686030"/>
          </a:xfrm>
        </p:spPr>
        <p:txBody>
          <a:bodyPr>
            <a:noAutofit/>
          </a:bodyPr>
          <a:lstStyle/>
          <a:p>
            <a:pPr marL="0" indent="0" algn="just">
              <a:buNone/>
            </a:pPr>
            <a:r>
              <a:rPr lang="vi-VN" sz="4000" dirty="0">
                <a:solidFill>
                  <a:srgbClr val="FB334B"/>
                </a:solidFill>
                <a:latin typeface="Arial-Rounded" panose="020B0500000000000000" pitchFamily="34" charset="0"/>
                <a:ea typeface="Arial-Rounded" panose="020B0500000000000000" pitchFamily="34" charset="0"/>
                <a:cs typeface="Arial-Rounded" panose="020B0500000000000000" pitchFamily="34" charset="0"/>
              </a:rPr>
              <a:t>Chữ A nhận ra rằng, nếu chỉ có một mình, chữ A chẳng thể nói được điều gì với ai.</a:t>
            </a:r>
          </a:p>
        </p:txBody>
      </p:sp>
      <p:pic>
        <p:nvPicPr>
          <p:cNvPr id="22" name="Picture 21" descr="A picture containing text&#10;&#10;Description automatically generated">
            <a:extLst>
              <a:ext uri="{FF2B5EF4-FFF2-40B4-BE49-F238E27FC236}">
                <a16:creationId xmlns:a16="http://schemas.microsoft.com/office/drawing/2014/main" xmlns="" id="{3DB22F82-2181-4C09-A006-F6CB077198D4}"/>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9278097" y="3174423"/>
            <a:ext cx="3162920" cy="4136242"/>
          </a:xfrm>
          <a:prstGeom prst="rect">
            <a:avLst/>
          </a:prstGeom>
        </p:spPr>
      </p:pic>
      <p:sp>
        <p:nvSpPr>
          <p:cNvPr id="14" name="Left Arrow 4">
            <a:hlinkClick r:id="rId7" action="ppaction://hlinksldjump"/>
            <a:extLst>
              <a:ext uri="{FF2B5EF4-FFF2-40B4-BE49-F238E27FC236}">
                <a16:creationId xmlns:a16="http://schemas.microsoft.com/office/drawing/2014/main" xmlns="" id="{8D7D3D29-480C-433D-8B75-1C63ADF119DF}"/>
              </a:ext>
            </a:extLst>
          </p:cNvPr>
          <p:cNvSpPr/>
          <p:nvPr/>
        </p:nvSpPr>
        <p:spPr>
          <a:xfrm>
            <a:off x="9998893" y="6072693"/>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958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5"/>
                                        </p:tgtEl>
                                        <p:attrNameLst>
                                          <p:attrName>r</p:attrName>
                                        </p:attrNameLst>
                                      </p:cBhvr>
                                    </p:animRot>
                                    <p:animRot by="-240000">
                                      <p:cBhvr>
                                        <p:cTn id="16" dur="100" fill="hold">
                                          <p:stCondLst>
                                            <p:cond delay="100"/>
                                          </p:stCondLst>
                                        </p:cTn>
                                        <p:tgtEl>
                                          <p:spTgt spid="5"/>
                                        </p:tgtEl>
                                        <p:attrNameLst>
                                          <p:attrName>r</p:attrName>
                                        </p:attrNameLst>
                                      </p:cBhvr>
                                    </p:animRot>
                                    <p:animRot by="240000">
                                      <p:cBhvr>
                                        <p:cTn id="17" dur="100" fill="hold">
                                          <p:stCondLst>
                                            <p:cond delay="200"/>
                                          </p:stCondLst>
                                        </p:cTn>
                                        <p:tgtEl>
                                          <p:spTgt spid="5"/>
                                        </p:tgtEl>
                                        <p:attrNameLst>
                                          <p:attrName>r</p:attrName>
                                        </p:attrNameLst>
                                      </p:cBhvr>
                                    </p:animRot>
                                    <p:animRot by="-240000">
                                      <p:cBhvr>
                                        <p:cTn id="18" dur="100" fill="hold">
                                          <p:stCondLst>
                                            <p:cond delay="300"/>
                                          </p:stCondLst>
                                        </p:cTn>
                                        <p:tgtEl>
                                          <p:spTgt spid="5"/>
                                        </p:tgtEl>
                                        <p:attrNameLst>
                                          <p:attrName>r</p:attrName>
                                        </p:attrNameLst>
                                      </p:cBhvr>
                                    </p:animRot>
                                    <p:animRot by="120000">
                                      <p:cBhvr>
                                        <p:cTn id="19" dur="100" fill="hold">
                                          <p:stCondLst>
                                            <p:cond delay="400"/>
                                          </p:stCondLst>
                                        </p:cTn>
                                        <p:tgtEl>
                                          <p:spTgt spid="5"/>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1+#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3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6" grpId="0" animBg="1"/>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6D91AFB5-2179-4C72-945C-B2958F42183F}"/>
              </a:ext>
            </a:extLst>
          </p:cNvPr>
          <p:cNvSpPr/>
          <p:nvPr/>
        </p:nvSpPr>
        <p:spPr>
          <a:xfrm>
            <a:off x="1193803" y="355414"/>
            <a:ext cx="9983719" cy="3868423"/>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59D38229-C786-49D6-A052-175726971FB2}"/>
              </a:ext>
            </a:extLst>
          </p:cNvPr>
          <p:cNvSpPr txBox="1"/>
          <p:nvPr/>
        </p:nvSpPr>
        <p:spPr>
          <a:xfrm>
            <a:off x="2520830" y="415023"/>
            <a:ext cx="8742128" cy="3170099"/>
          </a:xfrm>
          <a:prstGeom prst="rect">
            <a:avLst/>
          </a:prstGeom>
          <a:noFill/>
        </p:spPr>
        <p:txBody>
          <a:bodyPr wrap="square" rtlCol="0">
            <a:spAutoFit/>
          </a:bodyPr>
          <a:lstStyle/>
          <a:p>
            <a:pPr lvl="0"/>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Chữ A muốn nhắn nhủ điều gì với các bạn?</a:t>
            </a:r>
          </a:p>
          <a:p>
            <a:pPr lvl="0"/>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 Chăm viết chữ cái		      </a:t>
            </a:r>
          </a:p>
          <a:p>
            <a:pPr lvl="0"/>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 Chăm đọc sách</a:t>
            </a:r>
          </a:p>
          <a:p>
            <a:pPr lvl="0"/>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 Chăm xếp các chữ cái</a:t>
            </a:r>
          </a:p>
        </p:txBody>
      </p:sp>
      <p:pic>
        <p:nvPicPr>
          <p:cNvPr id="8" name="Picture 7" descr="A picture containing icon&#10;&#10;Description automatically generated">
            <a:extLst>
              <a:ext uri="{FF2B5EF4-FFF2-40B4-BE49-F238E27FC236}">
                <a16:creationId xmlns:a16="http://schemas.microsoft.com/office/drawing/2014/main" xmlns="" id="{ADA479E8-373A-4224-A469-6604B18E20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085" y="1124188"/>
            <a:ext cx="645043" cy="827439"/>
          </a:xfrm>
          <a:prstGeom prst="rect">
            <a:avLst/>
          </a:prstGeom>
        </p:spPr>
      </p:pic>
      <p:pic>
        <p:nvPicPr>
          <p:cNvPr id="9" name="Picture 8">
            <a:extLst>
              <a:ext uri="{FF2B5EF4-FFF2-40B4-BE49-F238E27FC236}">
                <a16:creationId xmlns:a16="http://schemas.microsoft.com/office/drawing/2014/main" xmlns="" id="{3285F5CF-8839-44D4-B30A-B3D7B95988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54654">
            <a:off x="1683014" y="513234"/>
            <a:ext cx="527923" cy="709799"/>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xmlns="" id="{3FCFCBFA-3C4D-4EAD-8617-9A63A7DD8677}"/>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9278097" y="3174423"/>
            <a:ext cx="3162920" cy="4136242"/>
          </a:xfrm>
          <a:prstGeom prst="rect">
            <a:avLst/>
          </a:prstGeom>
        </p:spPr>
      </p:pic>
      <p:sp>
        <p:nvSpPr>
          <p:cNvPr id="13" name="Left Arrow 4">
            <a:hlinkClick r:id="rId7" action="ppaction://hlinksldjump"/>
            <a:extLst>
              <a:ext uri="{FF2B5EF4-FFF2-40B4-BE49-F238E27FC236}">
                <a16:creationId xmlns:a16="http://schemas.microsoft.com/office/drawing/2014/main" xmlns="" id="{486D9658-2858-45FE-A0B6-D3166D595FAD}"/>
              </a:ext>
            </a:extLst>
          </p:cNvPr>
          <p:cNvSpPr/>
          <p:nvPr/>
        </p:nvSpPr>
        <p:spPr>
          <a:xfrm>
            <a:off x="333139" y="6031501"/>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FC0723D7-5EA2-44EF-BCE3-68C3B637C237}"/>
              </a:ext>
            </a:extLst>
          </p:cNvPr>
          <p:cNvSpPr/>
          <p:nvPr/>
        </p:nvSpPr>
        <p:spPr>
          <a:xfrm>
            <a:off x="3132229" y="1794439"/>
            <a:ext cx="503926" cy="4112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69957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9"/>
                                        </p:tgtEl>
                                        <p:attrNameLst>
                                          <p:attrName>r</p:attrName>
                                        </p:attrNameLst>
                                      </p:cBhvr>
                                    </p:animRot>
                                    <p:animRot by="-240000">
                                      <p:cBhvr>
                                        <p:cTn id="16" dur="100" fill="hold">
                                          <p:stCondLst>
                                            <p:cond delay="100"/>
                                          </p:stCondLst>
                                        </p:cTn>
                                        <p:tgtEl>
                                          <p:spTgt spid="9"/>
                                        </p:tgtEl>
                                        <p:attrNameLst>
                                          <p:attrName>r</p:attrName>
                                        </p:attrNameLst>
                                      </p:cBhvr>
                                    </p:animRot>
                                    <p:animRot by="240000">
                                      <p:cBhvr>
                                        <p:cTn id="17" dur="100" fill="hold">
                                          <p:stCondLst>
                                            <p:cond delay="200"/>
                                          </p:stCondLst>
                                        </p:cTn>
                                        <p:tgtEl>
                                          <p:spTgt spid="9"/>
                                        </p:tgtEl>
                                        <p:attrNameLst>
                                          <p:attrName>r</p:attrName>
                                        </p:attrNameLst>
                                      </p:cBhvr>
                                    </p:animRot>
                                    <p:animRot by="-240000">
                                      <p:cBhvr>
                                        <p:cTn id="18" dur="100" fill="hold">
                                          <p:stCondLst>
                                            <p:cond delay="300"/>
                                          </p:stCondLst>
                                        </p:cTn>
                                        <p:tgtEl>
                                          <p:spTgt spid="9"/>
                                        </p:tgtEl>
                                        <p:attrNameLst>
                                          <p:attrName>r</p:attrName>
                                        </p:attrNameLst>
                                      </p:cBhvr>
                                    </p:animRot>
                                    <p:animRot by="120000">
                                      <p:cBhvr>
                                        <p:cTn id="19" dur="100" fill="hold">
                                          <p:stCondLst>
                                            <p:cond delay="400"/>
                                          </p:stCondLst>
                                        </p:cTn>
                                        <p:tgtEl>
                                          <p:spTgt spid="9"/>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xmlns="" id="{C97A9FA9-A06C-989A-CAA0-D1F2AD505E9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07622" y="1571252"/>
            <a:ext cx="10165050" cy="3343648"/>
          </a:xfrm>
          <a:prstGeom prst="rect">
            <a:avLst/>
          </a:prstGeom>
        </p:spPr>
      </p:pic>
      <p:pic>
        <p:nvPicPr>
          <p:cNvPr id="9" name="Picture 4">
            <a:extLst>
              <a:ext uri="{FF2B5EF4-FFF2-40B4-BE49-F238E27FC236}">
                <a16:creationId xmlns:a16="http://schemas.microsoft.com/office/drawing/2014/main" xmlns="" id="{5DA7E7EB-BB34-F110-B3AE-DEA16A3536EA}"/>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9984" l="7979" r="93972">
                        <a14:foregroundMark x1="8156" y1="40394" x2="8156" y2="40394"/>
                        <a14:foregroundMark x1="93972" y1="37110" x2="93972" y2="37110"/>
                      </a14:backgroundRemoval>
                    </a14:imgEffect>
                  </a14:imgLayer>
                </a14:imgProps>
              </a:ext>
              <a:ext uri="{28A0092B-C50C-407E-A947-70E740481C1C}">
                <a14:useLocalDpi xmlns:a14="http://schemas.microsoft.com/office/drawing/2010/main" val="0"/>
              </a:ext>
            </a:extLst>
          </a:blip>
          <a:srcRect t="18134" b="20152"/>
          <a:stretch/>
        </p:blipFill>
        <p:spPr bwMode="auto">
          <a:xfrm>
            <a:off x="6654458" y="5511954"/>
            <a:ext cx="1445738" cy="9634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xmlns="" id="{04F47C75-531A-8A52-7249-5D28F949F4C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9984" l="7979" r="93972">
                        <a14:foregroundMark x1="8156" y1="40394" x2="8156" y2="40394"/>
                        <a14:foregroundMark x1="93972" y1="37110" x2="93972" y2="37110"/>
                      </a14:backgroundRemoval>
                    </a14:imgEffect>
                  </a14:imgLayer>
                </a14:imgProps>
              </a:ext>
              <a:ext uri="{28A0092B-C50C-407E-A947-70E740481C1C}">
                <a14:useLocalDpi xmlns:a14="http://schemas.microsoft.com/office/drawing/2010/main" val="0"/>
              </a:ext>
            </a:extLst>
          </a:blip>
          <a:srcRect t="18134" b="20152"/>
          <a:stretch/>
        </p:blipFill>
        <p:spPr bwMode="auto">
          <a:xfrm>
            <a:off x="9126599" y="5511954"/>
            <a:ext cx="1445738" cy="9634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91140184-B422-F201-91C7-5EC3CB971BF4}"/>
              </a:ext>
            </a:extLst>
          </p:cNvPr>
          <p:cNvPicPr>
            <a:picLocks noChangeAspect="1"/>
          </p:cNvPicPr>
          <p:nvPr/>
        </p:nvPicPr>
        <p:blipFill>
          <a:blip r:embed="rId7"/>
          <a:stretch>
            <a:fillRect/>
          </a:stretch>
        </p:blipFill>
        <p:spPr>
          <a:xfrm>
            <a:off x="2380012" y="1906682"/>
            <a:ext cx="7565792" cy="2353260"/>
          </a:xfrm>
          <a:prstGeom prst="rect">
            <a:avLst/>
          </a:prstGeom>
        </p:spPr>
      </p:pic>
    </p:spTree>
    <p:extLst>
      <p:ext uri="{BB962C8B-B14F-4D97-AF65-F5344CB8AC3E}">
        <p14:creationId xmlns:p14="http://schemas.microsoft.com/office/powerpoint/2010/main" val="4129992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1818EB87-0D8D-49F1-9E15-20EA1EA8C713}"/>
              </a:ext>
            </a:extLst>
          </p:cNvPr>
          <p:cNvGrpSpPr/>
          <p:nvPr/>
        </p:nvGrpSpPr>
        <p:grpSpPr>
          <a:xfrm>
            <a:off x="424249" y="391886"/>
            <a:ext cx="11343502" cy="6090098"/>
            <a:chOff x="256031" y="1133735"/>
            <a:chExt cx="9242811" cy="5377134"/>
          </a:xfrm>
        </p:grpSpPr>
        <p:sp>
          <p:nvSpPr>
            <p:cNvPr id="3" name="Rectangle: Rounded Corners 2">
              <a:extLst>
                <a:ext uri="{FF2B5EF4-FFF2-40B4-BE49-F238E27FC236}">
                  <a16:creationId xmlns:a16="http://schemas.microsoft.com/office/drawing/2014/main" xmlns=""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xmlns=""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xmlns="" id="{A3F77769-738C-4878-887D-0B25BABBFC4F}"/>
              </a:ext>
            </a:extLst>
          </p:cNvPr>
          <p:cNvSpPr txBox="1"/>
          <p:nvPr/>
        </p:nvSpPr>
        <p:spPr>
          <a:xfrm>
            <a:off x="837505" y="845511"/>
            <a:ext cx="10472751" cy="2207527"/>
          </a:xfrm>
          <a:prstGeom prst="rect">
            <a:avLst/>
          </a:prstGeom>
          <a:noFill/>
        </p:spPr>
        <p:txBody>
          <a:bodyPr wrap="square" rtlCol="0">
            <a:spAutoFit/>
          </a:bodyPr>
          <a:lstStyle/>
          <a:p>
            <a:pPr marL="342900" lvl="0" indent="-342900" algn="just">
              <a:lnSpc>
                <a:spcPct val="150000"/>
              </a:lnSpc>
              <a:buAutoNum type="arabicPeriod"/>
            </a:pPr>
            <a:r>
              <a:rPr lang="vi-VN" sz="3200" b="1" dirty="0">
                <a:latin typeface="Arial-Rounded" panose="020B0500000000000000" pitchFamily="34" charset="0"/>
                <a:ea typeface="Arial-Rounded" panose="020B0500000000000000" pitchFamily="34" charset="0"/>
                <a:cs typeface="Arial-Rounded" panose="020B0500000000000000" pitchFamily="34" charset="0"/>
              </a:rPr>
              <a:t>Nói tiếp lời của chữ A để cảm ơn các bạn chữ:</a:t>
            </a:r>
          </a:p>
          <a:p>
            <a:pPr lvl="0"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   Cảm ơn các bạn. Nhờ có các bạn, chúng ta đã ……………………………………………………..………</a:t>
            </a:r>
          </a:p>
        </p:txBody>
      </p:sp>
      <p:sp>
        <p:nvSpPr>
          <p:cNvPr id="11" name="TextBox 10">
            <a:extLst>
              <a:ext uri="{FF2B5EF4-FFF2-40B4-BE49-F238E27FC236}">
                <a16:creationId xmlns:a16="http://schemas.microsoft.com/office/drawing/2014/main" xmlns="" id="{FF4F7D1A-E739-4EC6-AB47-228CB600928E}"/>
              </a:ext>
            </a:extLst>
          </p:cNvPr>
          <p:cNvSpPr txBox="1"/>
          <p:nvPr/>
        </p:nvSpPr>
        <p:spPr>
          <a:xfrm>
            <a:off x="1019149" y="2276246"/>
            <a:ext cx="5570281" cy="730200"/>
          </a:xfrm>
          <a:prstGeom prst="rect">
            <a:avLst/>
          </a:prstGeom>
          <a:noFill/>
        </p:spPr>
        <p:txBody>
          <a:bodyPr wrap="square" rtlCol="0">
            <a:spAutoFit/>
          </a:bodyPr>
          <a:lstStyle/>
          <a:p>
            <a:pPr algn="just">
              <a:lnSpc>
                <a:spcPct val="150000"/>
              </a:lnSpc>
            </a:pP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 nên những cuốn sách hay.</a:t>
            </a:r>
          </a:p>
        </p:txBody>
      </p:sp>
    </p:spTree>
    <p:extLst>
      <p:ext uri="{BB962C8B-B14F-4D97-AF65-F5344CB8AC3E}">
        <p14:creationId xmlns:p14="http://schemas.microsoft.com/office/powerpoint/2010/main" val="408463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1818EB87-0D8D-49F1-9E15-20EA1EA8C713}"/>
              </a:ext>
            </a:extLst>
          </p:cNvPr>
          <p:cNvGrpSpPr/>
          <p:nvPr/>
        </p:nvGrpSpPr>
        <p:grpSpPr>
          <a:xfrm>
            <a:off x="424249" y="391886"/>
            <a:ext cx="11343502" cy="6090098"/>
            <a:chOff x="256031" y="1133735"/>
            <a:chExt cx="9242811" cy="5377134"/>
          </a:xfrm>
        </p:grpSpPr>
        <p:sp>
          <p:nvSpPr>
            <p:cNvPr id="3" name="Rectangle: Rounded Corners 2">
              <a:extLst>
                <a:ext uri="{FF2B5EF4-FFF2-40B4-BE49-F238E27FC236}">
                  <a16:creationId xmlns:a16="http://schemas.microsoft.com/office/drawing/2014/main" xmlns=""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xmlns=""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xmlns="" id="{7C3BE404-3340-4197-8263-3B5C69D0A906}"/>
              </a:ext>
            </a:extLst>
          </p:cNvPr>
          <p:cNvSpPr txBox="1"/>
          <p:nvPr/>
        </p:nvSpPr>
        <p:spPr>
          <a:xfrm>
            <a:off x="1076991" y="804935"/>
            <a:ext cx="10701352" cy="96943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r>
              <a:rPr kumimoji="0" lang="vi-VN"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Những từ nào dưới đây chỉ cảm xúc?</a:t>
            </a:r>
          </a:p>
        </p:txBody>
      </p:sp>
      <p:sp>
        <p:nvSpPr>
          <p:cNvPr id="12" name="Rounded Rectangle 18">
            <a:extLst>
              <a:ext uri="{FF2B5EF4-FFF2-40B4-BE49-F238E27FC236}">
                <a16:creationId xmlns:a16="http://schemas.microsoft.com/office/drawing/2014/main" xmlns="" id="{F42A4B40-8F97-4839-B02D-674B4D9DA25E}"/>
              </a:ext>
            </a:extLst>
          </p:cNvPr>
          <p:cNvSpPr/>
          <p:nvPr/>
        </p:nvSpPr>
        <p:spPr>
          <a:xfrm>
            <a:off x="1439196" y="2460072"/>
            <a:ext cx="2223407" cy="4467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sướng</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ounded Rectangle 9">
            <a:extLst>
              <a:ext uri="{FF2B5EF4-FFF2-40B4-BE49-F238E27FC236}">
                <a16:creationId xmlns:a16="http://schemas.microsoft.com/office/drawing/2014/main" xmlns="" id="{39ACADA7-73E5-4063-B841-9C1865F0617A}"/>
              </a:ext>
            </a:extLst>
          </p:cNvPr>
          <p:cNvSpPr/>
          <p:nvPr/>
        </p:nvSpPr>
        <p:spPr>
          <a:xfrm>
            <a:off x="4939073" y="2494402"/>
            <a:ext cx="2379167" cy="4467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ngạc</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nhiên</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ounded Rectangle 12">
            <a:extLst>
              <a:ext uri="{FF2B5EF4-FFF2-40B4-BE49-F238E27FC236}">
                <a16:creationId xmlns:a16="http://schemas.microsoft.com/office/drawing/2014/main" xmlns="" id="{23D74D0C-47DC-43A5-B8E0-4485EEC9DEF4}"/>
              </a:ext>
            </a:extLst>
          </p:cNvPr>
          <p:cNvSpPr/>
          <p:nvPr/>
        </p:nvSpPr>
        <p:spPr>
          <a:xfrm>
            <a:off x="8318244" y="2494402"/>
            <a:ext cx="2223407" cy="4467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nổi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Oval 14">
            <a:extLst>
              <a:ext uri="{FF2B5EF4-FFF2-40B4-BE49-F238E27FC236}">
                <a16:creationId xmlns:a16="http://schemas.microsoft.com/office/drawing/2014/main" xmlns="" id="{9D886A4D-D201-488E-9AD3-FBF729718639}"/>
              </a:ext>
            </a:extLst>
          </p:cNvPr>
          <p:cNvSpPr/>
          <p:nvPr/>
        </p:nvSpPr>
        <p:spPr>
          <a:xfrm>
            <a:off x="1316477" y="2282749"/>
            <a:ext cx="2622592" cy="8414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Oval 15">
            <a:extLst>
              <a:ext uri="{FF2B5EF4-FFF2-40B4-BE49-F238E27FC236}">
                <a16:creationId xmlns:a16="http://schemas.microsoft.com/office/drawing/2014/main" xmlns="" id="{BED731C0-4F71-4D4B-8DEF-27E268066579}"/>
              </a:ext>
            </a:extLst>
          </p:cNvPr>
          <p:cNvSpPr/>
          <p:nvPr/>
        </p:nvSpPr>
        <p:spPr>
          <a:xfrm>
            <a:off x="4817360" y="2282749"/>
            <a:ext cx="2622592" cy="8414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6171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iterate type="lt">
                                    <p:tmPct val="0"/>
                                  </p:iterate>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1000" fill="hold"/>
                                        <p:tgtEl>
                                          <p:spTgt spid="12"/>
                                        </p:tgtEl>
                                        <p:attrNameLst>
                                          <p:attrName>fillcolor</p:attrName>
                                        </p:attrNameLst>
                                      </p:cBhvr>
                                      <p:to>
                                        <a:srgbClr val="9FE540"/>
                                      </p:to>
                                    </p:animClr>
                                    <p:set>
                                      <p:cBhvr>
                                        <p:cTn id="36" dur="1000" fill="hold"/>
                                        <p:tgtEl>
                                          <p:spTgt spid="12"/>
                                        </p:tgtEl>
                                        <p:attrNameLst>
                                          <p:attrName>fill.type</p:attrName>
                                        </p:attrNameLst>
                                      </p:cBhvr>
                                      <p:to>
                                        <p:strVal val="solid"/>
                                      </p:to>
                                    </p:set>
                                    <p:set>
                                      <p:cBhvr>
                                        <p:cTn id="37" dur="1000" fill="hold"/>
                                        <p:tgtEl>
                                          <p:spTgt spid="12"/>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drumroll.wav"/>
                                        </p:tgtEl>
                                      </p:cMediaNode>
                                    </p:audio>
                                  </p:subTnLst>
                                </p:cTn>
                              </p:par>
                            </p:childTnLst>
                          </p:cTn>
                        </p:par>
                        <p:par>
                          <p:cTn id="38" fill="hold">
                            <p:stCondLst>
                              <p:cond delay="1000"/>
                            </p:stCondLst>
                            <p:childTnLst>
                              <p:par>
                                <p:cTn id="39" presetID="26" presetClass="emph" presetSubtype="0" repeatCount="0" fill="hold" grpId="1" nodeType="afterEffect">
                                  <p:stCondLst>
                                    <p:cond delay="0"/>
                                  </p:stCondLst>
                                  <p:iterate type="lt">
                                    <p:tmPct val="0"/>
                                  </p:iterate>
                                  <p:childTnLst>
                                    <p:animEffect transition="out" filter="fade">
                                      <p:cBhvr>
                                        <p:cTn id="40" dur="2000" tmFilter="0, 0; .2, .5; .8, .5; 1, 0"/>
                                        <p:tgtEl>
                                          <p:spTgt spid="12"/>
                                        </p:tgtEl>
                                      </p:cBhvr>
                                    </p:animEffect>
                                    <p:animScale>
                                      <p:cBhvr>
                                        <p:cTn id="41" dur="1000" autoRev="1" fill="hold"/>
                                        <p:tgtEl>
                                          <p:spTgt spid="12"/>
                                        </p:tgtEl>
                                      </p:cBhvr>
                                      <p:by x="105000" y="105000"/>
                                    </p:animScale>
                                  </p:childTnLst>
                                  <p:subTnLst>
                                    <p:audio>
                                      <p:cMediaNode>
                                        <p:cTn display="0" masterRel="sameClick">
                                          <p:stCondLst>
                                            <p:cond evt="begin" delay="0">
                                              <p:tn val="3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1000" fill="hold"/>
                                        <p:tgtEl>
                                          <p:spTgt spid="13"/>
                                        </p:tgtEl>
                                        <p:attrNameLst>
                                          <p:attrName>fillcolor</p:attrName>
                                        </p:attrNameLst>
                                      </p:cBhvr>
                                      <p:to>
                                        <a:srgbClr val="9FE540"/>
                                      </p:to>
                                    </p:animClr>
                                    <p:set>
                                      <p:cBhvr>
                                        <p:cTn id="47" dur="1000" fill="hold"/>
                                        <p:tgtEl>
                                          <p:spTgt spid="13"/>
                                        </p:tgtEl>
                                        <p:attrNameLst>
                                          <p:attrName>fill.type</p:attrName>
                                        </p:attrNameLst>
                                      </p:cBhvr>
                                      <p:to>
                                        <p:strVal val="solid"/>
                                      </p:to>
                                    </p:set>
                                    <p:set>
                                      <p:cBhvr>
                                        <p:cTn id="48" dur="1000" fill="hold"/>
                                        <p:tgtEl>
                                          <p:spTgt spid="13"/>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2" name="drumroll.wav"/>
                                        </p:tgtEl>
                                      </p:cMediaNode>
                                    </p:audio>
                                  </p:subTnLst>
                                </p:cTn>
                              </p:par>
                            </p:childTnLst>
                          </p:cTn>
                        </p:par>
                        <p:par>
                          <p:cTn id="49" fill="hold">
                            <p:stCondLst>
                              <p:cond delay="1000"/>
                            </p:stCondLst>
                            <p:childTnLst>
                              <p:par>
                                <p:cTn id="50" presetID="26" presetClass="emph" presetSubtype="0" repeatCount="0" fill="hold" grpId="1" nodeType="afterEffect">
                                  <p:stCondLst>
                                    <p:cond delay="0"/>
                                  </p:stCondLst>
                                  <p:iterate type="lt">
                                    <p:tmPct val="0"/>
                                  </p:iterate>
                                  <p:childTnLst>
                                    <p:animEffect transition="out" filter="fade">
                                      <p:cBhvr>
                                        <p:cTn id="51" dur="2000" tmFilter="0, 0; .2, .5; .8, .5; 1, 0"/>
                                        <p:tgtEl>
                                          <p:spTgt spid="13"/>
                                        </p:tgtEl>
                                      </p:cBhvr>
                                    </p:animEffect>
                                    <p:animScale>
                                      <p:cBhvr>
                                        <p:cTn id="52" dur="1000" autoRev="1" fill="hold"/>
                                        <p:tgtEl>
                                          <p:spTgt spid="13"/>
                                        </p:tgtEl>
                                      </p:cBhvr>
                                      <p:by x="105000" y="105000"/>
                                    </p:animScale>
                                  </p:childTnLst>
                                  <p:subTnLst>
                                    <p:audio>
                                      <p:cMediaNode>
                                        <p:cTn display="0" masterRel="sameClick">
                                          <p:stCondLst>
                                            <p:cond evt="begin" delay="0">
                                              <p:tn val="5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14"/>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2000" fill="hold"/>
                                        <p:tgtEl>
                                          <p:spTgt spid="14"/>
                                        </p:tgtEl>
                                        <p:attrNameLst>
                                          <p:attrName>fillcolor</p:attrName>
                                        </p:attrNameLst>
                                      </p:cBhvr>
                                      <p:to>
                                        <a:srgbClr val="EF5F5F"/>
                                      </p:to>
                                    </p:animClr>
                                    <p:set>
                                      <p:cBhvr>
                                        <p:cTn id="58" dur="2000" fill="hold"/>
                                        <p:tgtEl>
                                          <p:spTgt spid="14"/>
                                        </p:tgtEl>
                                        <p:attrNameLst>
                                          <p:attrName>fill.type</p:attrName>
                                        </p:attrNameLst>
                                      </p:cBhvr>
                                      <p:to>
                                        <p:strVal val="solid"/>
                                      </p:to>
                                    </p:set>
                                    <p:set>
                                      <p:cBhvr>
                                        <p:cTn id="59" dur="2000" fill="hold"/>
                                        <p:tgtEl>
                                          <p:spTgt spid="1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2" name="drumroll.wav"/>
                                        </p:tgtEl>
                                      </p:cMediaNode>
                                    </p:audio>
                                  </p:subTnLst>
                                </p:cTn>
                              </p:par>
                            </p:childTnLst>
                          </p:cTn>
                        </p:par>
                        <p:par>
                          <p:cTn id="60" fill="hold">
                            <p:stCondLst>
                              <p:cond delay="2000"/>
                            </p:stCondLst>
                            <p:childTnLst>
                              <p:par>
                                <p:cTn id="61" presetID="26" presetClass="emph" presetSubtype="0" repeatCount="0" fill="hold" grpId="1" nodeType="afterEffect">
                                  <p:stCondLst>
                                    <p:cond delay="0"/>
                                  </p:stCondLst>
                                  <p:iterate type="lt">
                                    <p:tmPct val="0"/>
                                  </p:iterate>
                                  <p:childTnLst>
                                    <p:animEffect transition="out" filter="fade">
                                      <p:cBhvr>
                                        <p:cTn id="62" dur="2000" tmFilter="0, 0; .2, .5; .8, .5; 1, 0"/>
                                        <p:tgtEl>
                                          <p:spTgt spid="14"/>
                                        </p:tgtEl>
                                      </p:cBhvr>
                                    </p:animEffect>
                                    <p:animScale>
                                      <p:cBhvr>
                                        <p:cTn id="63" dur="1000" autoRev="1" fill="hold"/>
                                        <p:tgtEl>
                                          <p:spTgt spid="14"/>
                                        </p:tgtEl>
                                      </p:cBhvr>
                                      <p:by x="105000" y="105000"/>
                                    </p:animScale>
                                  </p:childTnLst>
                                  <p:subTnLst>
                                    <p:audio>
                                      <p:cMediaNode>
                                        <p:cTn display="0" masterRel="sameClick">
                                          <p:stCondLst>
                                            <p:cond evt="begin" delay="0">
                                              <p:tn val="61"/>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14"/>
                  </p:tgtEl>
                </p:cond>
              </p:nextCondLst>
            </p:seq>
          </p:childTnLst>
        </p:cTn>
      </p:par>
    </p:tnLst>
    <p:bldLst>
      <p:bldP spid="10" grpId="0" uiExpand="1" build="p"/>
      <p:bldP spid="12" grpId="0" animBg="1"/>
      <p:bldP spid="12" grpId="1" animBg="1"/>
      <p:bldP spid="13" grpId="0" animBg="1"/>
      <p:bldP spid="13" grpId="1" animBg="1"/>
      <p:bldP spid="14" grpId="0" animBg="1"/>
      <p:bldP spid="14" grpId="1"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23F02C7-A163-47CD-B89D-CB53C722F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02" y="5440052"/>
            <a:ext cx="11788286" cy="148623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xmlns="" id="{689BA73E-23BF-4EEC-94CC-DC389C0BDDC7}"/>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r="67000"/>
          <a:stretch/>
        </p:blipFill>
        <p:spPr>
          <a:xfrm>
            <a:off x="5284770" y="5395715"/>
            <a:ext cx="2228550" cy="912099"/>
          </a:xfrm>
          <a:prstGeom prst="rect">
            <a:avLst/>
          </a:prstGeom>
        </p:spPr>
      </p:pic>
      <p:grpSp>
        <p:nvGrpSpPr>
          <p:cNvPr id="10" name="Group 9">
            <a:extLst>
              <a:ext uri="{FF2B5EF4-FFF2-40B4-BE49-F238E27FC236}">
                <a16:creationId xmlns:a16="http://schemas.microsoft.com/office/drawing/2014/main" xmlns="" id="{B9A44984-8B9F-42D3-AB7C-92638A756B69}"/>
              </a:ext>
            </a:extLst>
          </p:cNvPr>
          <p:cNvGrpSpPr/>
          <p:nvPr/>
        </p:nvGrpSpPr>
        <p:grpSpPr>
          <a:xfrm>
            <a:off x="1341612" y="550186"/>
            <a:ext cx="9794474" cy="5604132"/>
            <a:chOff x="256031" y="1133735"/>
            <a:chExt cx="9242811" cy="5377134"/>
          </a:xfrm>
        </p:grpSpPr>
        <p:sp>
          <p:nvSpPr>
            <p:cNvPr id="11" name="Rectangle: Rounded Corners 10">
              <a:extLst>
                <a:ext uri="{FF2B5EF4-FFF2-40B4-BE49-F238E27FC236}">
                  <a16:creationId xmlns:a16="http://schemas.microsoft.com/office/drawing/2014/main" xmlns="" id="{ECCB0DE3-95CA-4213-9CA0-3F64E252ED6C}"/>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xmlns="" id="{5A58B474-33F0-4C48-AA4F-6B69F26E65D2}"/>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TextBox 17">
            <a:extLst>
              <a:ext uri="{FF2B5EF4-FFF2-40B4-BE49-F238E27FC236}">
                <a16:creationId xmlns:a16="http://schemas.microsoft.com/office/drawing/2014/main" xmlns="" id="{FE3F3D3D-48D7-4BF9-981A-2230B23BBCBE}"/>
              </a:ext>
            </a:extLst>
          </p:cNvPr>
          <p:cNvSpPr txBox="1"/>
          <p:nvPr/>
        </p:nvSpPr>
        <p:spPr>
          <a:xfrm>
            <a:off x="1780177" y="703682"/>
            <a:ext cx="907021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Arial" panose="020B0604020202020204" pitchFamily="34" charset="0"/>
              </a:rPr>
              <a:t>Thứ</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 </a:t>
            </a:r>
            <a:r>
              <a:rPr kumimoji="0" lang="en-US" sz="2800" b="1"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Arial" panose="020B0604020202020204" pitchFamily="34" charset="0"/>
              </a:rPr>
              <a:t>ngày</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 </a:t>
            </a:r>
            <a:r>
              <a:rPr kumimoji="0" lang="en-US" sz="2800" b="1"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Arial" panose="020B0604020202020204" pitchFamily="34" charset="0"/>
              </a:rPr>
              <a:t>tháng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 </a:t>
            </a:r>
            <a:r>
              <a:rPr kumimoji="0" lang="en-US" sz="2800" b="1"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Arial" panose="020B0604020202020204" pitchFamily="34" charset="0"/>
              </a:rPr>
              <a:t>năm</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a:t>
            </a:r>
          </a:p>
        </p:txBody>
      </p:sp>
      <p:pic>
        <p:nvPicPr>
          <p:cNvPr id="2" name="Picture 1">
            <a:extLst>
              <a:ext uri="{FF2B5EF4-FFF2-40B4-BE49-F238E27FC236}">
                <a16:creationId xmlns:a16="http://schemas.microsoft.com/office/drawing/2014/main" xmlns="" id="{210C84B0-6931-48F5-AE51-4E51DDED54AE}"/>
              </a:ext>
            </a:extLst>
          </p:cNvPr>
          <p:cNvPicPr>
            <a:picLocks noChangeAspect="1"/>
          </p:cNvPicPr>
          <p:nvPr/>
        </p:nvPicPr>
        <p:blipFill>
          <a:blip r:embed="rId5"/>
          <a:stretch>
            <a:fillRect/>
          </a:stretch>
        </p:blipFill>
        <p:spPr>
          <a:xfrm>
            <a:off x="4104525" y="1363038"/>
            <a:ext cx="3938357" cy="1012024"/>
          </a:xfrm>
          <a:prstGeom prst="rect">
            <a:avLst/>
          </a:prstGeom>
        </p:spPr>
      </p:pic>
      <p:sp>
        <p:nvSpPr>
          <p:cNvPr id="20" name="Google Shape;446;p31">
            <a:extLst>
              <a:ext uri="{FF2B5EF4-FFF2-40B4-BE49-F238E27FC236}">
                <a16:creationId xmlns:a16="http://schemas.microsoft.com/office/drawing/2014/main" xmlns="" id="{0C27E659-2AFC-462E-9E81-8BBD4A156E4B}"/>
              </a:ext>
            </a:extLst>
          </p:cNvPr>
          <p:cNvSpPr/>
          <p:nvPr/>
        </p:nvSpPr>
        <p:spPr>
          <a:xfrm>
            <a:off x="1195236" y="5300029"/>
            <a:ext cx="360927" cy="494863"/>
          </a:xfrm>
          <a:custGeom>
            <a:avLst/>
            <a:gdLst/>
            <a:ahLst/>
            <a:cxnLst/>
            <a:rect l="l" t="t" r="r" b="b"/>
            <a:pathLst>
              <a:path w="3103" h="4918" extrusionOk="0">
                <a:moveTo>
                  <a:pt x="1074" y="1"/>
                </a:moveTo>
                <a:cubicBezTo>
                  <a:pt x="1036" y="1"/>
                  <a:pt x="1006" y="23"/>
                  <a:pt x="988" y="58"/>
                </a:cubicBezTo>
                <a:cubicBezTo>
                  <a:pt x="881" y="296"/>
                  <a:pt x="869" y="558"/>
                  <a:pt x="941" y="808"/>
                </a:cubicBezTo>
                <a:cubicBezTo>
                  <a:pt x="822" y="867"/>
                  <a:pt x="715" y="939"/>
                  <a:pt x="631" y="1034"/>
                </a:cubicBezTo>
                <a:cubicBezTo>
                  <a:pt x="417" y="867"/>
                  <a:pt x="226" y="617"/>
                  <a:pt x="357" y="343"/>
                </a:cubicBezTo>
                <a:cubicBezTo>
                  <a:pt x="381" y="274"/>
                  <a:pt x="323" y="219"/>
                  <a:pt x="264" y="219"/>
                </a:cubicBezTo>
                <a:cubicBezTo>
                  <a:pt x="232" y="219"/>
                  <a:pt x="200" y="235"/>
                  <a:pt x="179" y="272"/>
                </a:cubicBezTo>
                <a:cubicBezTo>
                  <a:pt x="0" y="641"/>
                  <a:pt x="250" y="974"/>
                  <a:pt x="512" y="1189"/>
                </a:cubicBezTo>
                <a:cubicBezTo>
                  <a:pt x="119" y="1832"/>
                  <a:pt x="560" y="2665"/>
                  <a:pt x="1310" y="2701"/>
                </a:cubicBezTo>
                <a:lnTo>
                  <a:pt x="1334" y="2701"/>
                </a:lnTo>
                <a:cubicBezTo>
                  <a:pt x="1334" y="2748"/>
                  <a:pt x="1334" y="2796"/>
                  <a:pt x="1346" y="2844"/>
                </a:cubicBezTo>
                <a:cubicBezTo>
                  <a:pt x="1298" y="2867"/>
                  <a:pt x="1250" y="2903"/>
                  <a:pt x="1215" y="2927"/>
                </a:cubicBezTo>
                <a:cubicBezTo>
                  <a:pt x="834" y="3165"/>
                  <a:pt x="715" y="3677"/>
                  <a:pt x="953" y="4058"/>
                </a:cubicBezTo>
                <a:cubicBezTo>
                  <a:pt x="1110" y="4268"/>
                  <a:pt x="1352" y="4379"/>
                  <a:pt x="1596" y="4379"/>
                </a:cubicBezTo>
                <a:cubicBezTo>
                  <a:pt x="1740" y="4379"/>
                  <a:pt x="1884" y="4340"/>
                  <a:pt x="2012" y="4260"/>
                </a:cubicBezTo>
                <a:cubicBezTo>
                  <a:pt x="2239" y="4368"/>
                  <a:pt x="2370" y="4594"/>
                  <a:pt x="2358" y="4832"/>
                </a:cubicBezTo>
                <a:cubicBezTo>
                  <a:pt x="2358" y="4875"/>
                  <a:pt x="2396" y="4917"/>
                  <a:pt x="2438" y="4917"/>
                </a:cubicBezTo>
                <a:cubicBezTo>
                  <a:pt x="2443" y="4917"/>
                  <a:pt x="2448" y="4917"/>
                  <a:pt x="2453" y="4915"/>
                </a:cubicBezTo>
                <a:cubicBezTo>
                  <a:pt x="2500" y="4915"/>
                  <a:pt x="2548" y="4880"/>
                  <a:pt x="2548" y="4820"/>
                </a:cubicBezTo>
                <a:cubicBezTo>
                  <a:pt x="2560" y="4546"/>
                  <a:pt x="2417" y="4296"/>
                  <a:pt x="2191" y="4141"/>
                </a:cubicBezTo>
                <a:cubicBezTo>
                  <a:pt x="2310" y="4034"/>
                  <a:pt x="2405" y="3891"/>
                  <a:pt x="2441" y="3737"/>
                </a:cubicBezTo>
                <a:cubicBezTo>
                  <a:pt x="2512" y="3760"/>
                  <a:pt x="2572" y="3808"/>
                  <a:pt x="2631" y="3856"/>
                </a:cubicBezTo>
                <a:cubicBezTo>
                  <a:pt x="2727" y="3951"/>
                  <a:pt x="2774" y="4082"/>
                  <a:pt x="2774" y="4213"/>
                </a:cubicBezTo>
                <a:cubicBezTo>
                  <a:pt x="2774" y="4260"/>
                  <a:pt x="2822" y="4308"/>
                  <a:pt x="2870" y="4308"/>
                </a:cubicBezTo>
                <a:cubicBezTo>
                  <a:pt x="2917" y="4308"/>
                  <a:pt x="2965" y="4272"/>
                  <a:pt x="2965" y="4213"/>
                </a:cubicBezTo>
                <a:cubicBezTo>
                  <a:pt x="2965" y="4034"/>
                  <a:pt x="2893" y="3856"/>
                  <a:pt x="2774" y="3725"/>
                </a:cubicBezTo>
                <a:cubicBezTo>
                  <a:pt x="2691" y="3641"/>
                  <a:pt x="2596" y="3582"/>
                  <a:pt x="2477" y="3546"/>
                </a:cubicBezTo>
                <a:cubicBezTo>
                  <a:pt x="2489" y="3391"/>
                  <a:pt x="2441" y="3237"/>
                  <a:pt x="2358" y="3094"/>
                </a:cubicBezTo>
                <a:cubicBezTo>
                  <a:pt x="2381" y="3058"/>
                  <a:pt x="2417" y="3022"/>
                  <a:pt x="2441" y="2975"/>
                </a:cubicBezTo>
                <a:cubicBezTo>
                  <a:pt x="2798" y="2963"/>
                  <a:pt x="3024" y="2820"/>
                  <a:pt x="3096" y="2522"/>
                </a:cubicBezTo>
                <a:cubicBezTo>
                  <a:pt x="3103" y="2457"/>
                  <a:pt x="3049" y="2414"/>
                  <a:pt x="2995" y="2414"/>
                </a:cubicBezTo>
                <a:cubicBezTo>
                  <a:pt x="2959" y="2414"/>
                  <a:pt x="2924" y="2432"/>
                  <a:pt x="2905" y="2475"/>
                </a:cubicBezTo>
                <a:cubicBezTo>
                  <a:pt x="2893" y="2558"/>
                  <a:pt x="2834" y="2748"/>
                  <a:pt x="2500" y="2772"/>
                </a:cubicBezTo>
                <a:cubicBezTo>
                  <a:pt x="2500" y="2772"/>
                  <a:pt x="2500" y="2760"/>
                  <a:pt x="2500" y="2748"/>
                </a:cubicBezTo>
                <a:cubicBezTo>
                  <a:pt x="2500" y="2665"/>
                  <a:pt x="2489" y="2582"/>
                  <a:pt x="2453" y="2498"/>
                </a:cubicBezTo>
                <a:lnTo>
                  <a:pt x="2751" y="2415"/>
                </a:lnTo>
                <a:cubicBezTo>
                  <a:pt x="2878" y="2383"/>
                  <a:pt x="2844" y="2217"/>
                  <a:pt x="2741" y="2217"/>
                </a:cubicBezTo>
                <a:cubicBezTo>
                  <a:pt x="2729" y="2217"/>
                  <a:pt x="2717" y="2220"/>
                  <a:pt x="2703" y="2225"/>
                </a:cubicBezTo>
                <a:lnTo>
                  <a:pt x="2346" y="2332"/>
                </a:lnTo>
                <a:cubicBezTo>
                  <a:pt x="2310" y="2284"/>
                  <a:pt x="2274" y="2248"/>
                  <a:pt x="2215" y="2225"/>
                </a:cubicBezTo>
                <a:cubicBezTo>
                  <a:pt x="2608" y="1582"/>
                  <a:pt x="2167" y="760"/>
                  <a:pt x="1417" y="724"/>
                </a:cubicBezTo>
                <a:cubicBezTo>
                  <a:pt x="1391" y="721"/>
                  <a:pt x="1365" y="720"/>
                  <a:pt x="1338" y="720"/>
                </a:cubicBezTo>
                <a:cubicBezTo>
                  <a:pt x="1265" y="720"/>
                  <a:pt x="1189" y="731"/>
                  <a:pt x="1119" y="748"/>
                </a:cubicBezTo>
                <a:cubicBezTo>
                  <a:pt x="1060" y="546"/>
                  <a:pt x="1072" y="331"/>
                  <a:pt x="1167" y="141"/>
                </a:cubicBezTo>
                <a:cubicBezTo>
                  <a:pt x="1191" y="93"/>
                  <a:pt x="1167" y="34"/>
                  <a:pt x="1119" y="10"/>
                </a:cubicBezTo>
                <a:cubicBezTo>
                  <a:pt x="1103" y="4"/>
                  <a:pt x="1088" y="1"/>
                  <a:pt x="1074"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21" name="Google Shape;453;p31">
            <a:extLst>
              <a:ext uri="{FF2B5EF4-FFF2-40B4-BE49-F238E27FC236}">
                <a16:creationId xmlns:a16="http://schemas.microsoft.com/office/drawing/2014/main" xmlns="" id="{28F8DB43-D2E4-4A88-8D90-9E592E9BF6E2}"/>
              </a:ext>
            </a:extLst>
          </p:cNvPr>
          <p:cNvSpPr/>
          <p:nvPr/>
        </p:nvSpPr>
        <p:spPr>
          <a:xfrm rot="633963">
            <a:off x="1209077" y="4626429"/>
            <a:ext cx="1817152" cy="2094295"/>
          </a:xfrm>
          <a:custGeom>
            <a:avLst/>
            <a:gdLst/>
            <a:ahLst/>
            <a:cxnLst/>
            <a:rect l="l" t="t" r="r" b="b"/>
            <a:pathLst>
              <a:path w="10026" h="11258" extrusionOk="0">
                <a:moveTo>
                  <a:pt x="5489" y="2042"/>
                </a:moveTo>
                <a:cubicBezTo>
                  <a:pt x="5668" y="2745"/>
                  <a:pt x="5799" y="3495"/>
                  <a:pt x="6049" y="4281"/>
                </a:cubicBezTo>
                <a:lnTo>
                  <a:pt x="6823" y="6972"/>
                </a:lnTo>
                <a:lnTo>
                  <a:pt x="3215" y="6972"/>
                </a:lnTo>
                <a:lnTo>
                  <a:pt x="3989" y="4281"/>
                </a:lnTo>
                <a:cubicBezTo>
                  <a:pt x="4227" y="3495"/>
                  <a:pt x="4382" y="2757"/>
                  <a:pt x="4560" y="2042"/>
                </a:cubicBezTo>
                <a:close/>
                <a:moveTo>
                  <a:pt x="5032" y="1"/>
                </a:moveTo>
                <a:cubicBezTo>
                  <a:pt x="4123" y="1"/>
                  <a:pt x="3215" y="518"/>
                  <a:pt x="2858" y="1554"/>
                </a:cubicBezTo>
                <a:lnTo>
                  <a:pt x="72" y="9579"/>
                </a:lnTo>
                <a:cubicBezTo>
                  <a:pt x="24" y="9710"/>
                  <a:pt x="0" y="9841"/>
                  <a:pt x="0" y="9984"/>
                </a:cubicBezTo>
                <a:cubicBezTo>
                  <a:pt x="0" y="10686"/>
                  <a:pt x="250" y="11258"/>
                  <a:pt x="953" y="11258"/>
                </a:cubicBezTo>
                <a:cubicBezTo>
                  <a:pt x="1512" y="11258"/>
                  <a:pt x="2012" y="10901"/>
                  <a:pt x="2179" y="10365"/>
                </a:cubicBezTo>
                <a:lnTo>
                  <a:pt x="2655" y="8805"/>
                </a:lnTo>
                <a:lnTo>
                  <a:pt x="7180" y="8805"/>
                </a:lnTo>
                <a:lnTo>
                  <a:pt x="7668" y="10329"/>
                </a:lnTo>
                <a:cubicBezTo>
                  <a:pt x="7846" y="10877"/>
                  <a:pt x="8358" y="11246"/>
                  <a:pt x="8930" y="11258"/>
                </a:cubicBezTo>
                <a:cubicBezTo>
                  <a:pt x="9668" y="11258"/>
                  <a:pt x="10025" y="10663"/>
                  <a:pt x="10025" y="9924"/>
                </a:cubicBezTo>
                <a:cubicBezTo>
                  <a:pt x="10025" y="9770"/>
                  <a:pt x="10001" y="9627"/>
                  <a:pt x="9954" y="9484"/>
                </a:cubicBezTo>
                <a:lnTo>
                  <a:pt x="7215" y="1554"/>
                </a:lnTo>
                <a:cubicBezTo>
                  <a:pt x="6852" y="518"/>
                  <a:pt x="5941" y="1"/>
                  <a:pt x="5032" y="1"/>
                </a:cubicBezTo>
                <a:close/>
              </a:path>
            </a:pathLst>
          </a:custGeom>
          <a:solidFill>
            <a:srgbClr val="F288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4" name="Picture 3">
            <a:extLst>
              <a:ext uri="{FF2B5EF4-FFF2-40B4-BE49-F238E27FC236}">
                <a16:creationId xmlns:a16="http://schemas.microsoft.com/office/drawing/2014/main" xmlns="" id="{B270EF30-D0E4-F233-EA9C-0FE2A5A9D013}"/>
              </a:ext>
            </a:extLst>
          </p:cNvPr>
          <p:cNvPicPr>
            <a:picLocks noChangeAspect="1"/>
          </p:cNvPicPr>
          <p:nvPr/>
        </p:nvPicPr>
        <p:blipFill>
          <a:blip r:embed="rId6"/>
          <a:stretch>
            <a:fillRect/>
          </a:stretch>
        </p:blipFill>
        <p:spPr>
          <a:xfrm>
            <a:off x="1963842" y="2482257"/>
            <a:ext cx="8699746" cy="2786113"/>
          </a:xfrm>
          <a:prstGeom prst="rect">
            <a:avLst/>
          </a:prstGeom>
        </p:spPr>
      </p:pic>
      <p:pic>
        <p:nvPicPr>
          <p:cNvPr id="6" name="Picture 5" descr="A yellow circles with red lines&#10;&#10;Description automatically generated">
            <a:extLst>
              <a:ext uri="{FF2B5EF4-FFF2-40B4-BE49-F238E27FC236}">
                <a16:creationId xmlns:a16="http://schemas.microsoft.com/office/drawing/2014/main" xmlns="" id="{7E0E0875-3598-1E04-8B68-904903D04C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971" y="1467530"/>
            <a:ext cx="2694685" cy="1613127"/>
          </a:xfrm>
          <a:prstGeom prst="rect">
            <a:avLst/>
          </a:prstGeom>
        </p:spPr>
      </p:pic>
    </p:spTree>
    <p:extLst>
      <p:ext uri="{BB962C8B-B14F-4D97-AF65-F5344CB8AC3E}">
        <p14:creationId xmlns:p14="http://schemas.microsoft.com/office/powerpoint/2010/main" val="156212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23F02C7-A163-47CD-B89D-CB53C722F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02" y="5440052"/>
            <a:ext cx="11788286" cy="148623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xmlns="" id="{689BA73E-23BF-4EEC-94CC-DC389C0BDDC7}"/>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r="67000"/>
          <a:stretch/>
        </p:blipFill>
        <p:spPr>
          <a:xfrm>
            <a:off x="5284770" y="5395715"/>
            <a:ext cx="2228550" cy="912099"/>
          </a:xfrm>
          <a:prstGeom prst="rect">
            <a:avLst/>
          </a:prstGeom>
        </p:spPr>
      </p:pic>
      <p:pic>
        <p:nvPicPr>
          <p:cNvPr id="9" name="Picture 8" descr="A picture containing gauge&#10;&#10;Description automatically generated">
            <a:extLst>
              <a:ext uri="{FF2B5EF4-FFF2-40B4-BE49-F238E27FC236}">
                <a16:creationId xmlns:a16="http://schemas.microsoft.com/office/drawing/2014/main" xmlns="" id="{7536DD2A-28B8-4853-A24C-5584459341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202621"/>
            <a:ext cx="12192000" cy="3023518"/>
          </a:xfrm>
          <a:prstGeom prst="rect">
            <a:avLst/>
          </a:prstGeom>
        </p:spPr>
      </p:pic>
      <p:grpSp>
        <p:nvGrpSpPr>
          <p:cNvPr id="40" name="Group 39">
            <a:extLst>
              <a:ext uri="{FF2B5EF4-FFF2-40B4-BE49-F238E27FC236}">
                <a16:creationId xmlns:a16="http://schemas.microsoft.com/office/drawing/2014/main" xmlns="" id="{C36B848A-BC42-4C3E-A95B-3049C962C683}"/>
              </a:ext>
            </a:extLst>
          </p:cNvPr>
          <p:cNvGrpSpPr/>
          <p:nvPr/>
        </p:nvGrpSpPr>
        <p:grpSpPr>
          <a:xfrm>
            <a:off x="2421085" y="254413"/>
            <a:ext cx="7157324" cy="5644850"/>
            <a:chOff x="2421085" y="254413"/>
            <a:chExt cx="7157324" cy="5644850"/>
          </a:xfrm>
        </p:grpSpPr>
        <p:pic>
          <p:nvPicPr>
            <p:cNvPr id="35" name="Picture 34" descr="Icon&#10;&#10;Description automatically generated">
              <a:extLst>
                <a:ext uri="{FF2B5EF4-FFF2-40B4-BE49-F238E27FC236}">
                  <a16:creationId xmlns:a16="http://schemas.microsoft.com/office/drawing/2014/main" xmlns="" id="{9F9ADDF8-C31D-4DAA-8A0C-95C04E803D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4483" y="254413"/>
              <a:ext cx="6043034" cy="5644850"/>
            </a:xfrm>
            <a:prstGeom prst="rect">
              <a:avLst/>
            </a:prstGeom>
          </p:spPr>
        </p:pic>
        <p:pic>
          <p:nvPicPr>
            <p:cNvPr id="39" name="Picture 38">
              <a:extLst>
                <a:ext uri="{FF2B5EF4-FFF2-40B4-BE49-F238E27FC236}">
                  <a16:creationId xmlns:a16="http://schemas.microsoft.com/office/drawing/2014/main" xmlns="" id="{C3ACC900-7594-45FD-8994-08AA10F0103C}"/>
                </a:ext>
              </a:extLst>
            </p:cNvPr>
            <p:cNvPicPr>
              <a:picLocks noChangeAspect="1"/>
            </p:cNvPicPr>
            <p:nvPr/>
          </p:nvPicPr>
          <p:blipFill>
            <a:blip r:embed="rId7"/>
            <a:stretch>
              <a:fillRect/>
            </a:stretch>
          </p:blipFill>
          <p:spPr>
            <a:xfrm>
              <a:off x="2421085" y="885911"/>
              <a:ext cx="7157324" cy="3505504"/>
            </a:xfrm>
            <a:prstGeom prst="rect">
              <a:avLst/>
            </a:prstGeom>
          </p:spPr>
        </p:pic>
      </p:grpSp>
      <p:pic>
        <p:nvPicPr>
          <p:cNvPr id="31" name="Picture 30">
            <a:extLst>
              <a:ext uri="{FF2B5EF4-FFF2-40B4-BE49-F238E27FC236}">
                <a16:creationId xmlns:a16="http://schemas.microsoft.com/office/drawing/2014/main" xmlns="" id="{28553B4A-AB72-4AC4-BCFD-7D9D5AE109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86406" y="1478127"/>
            <a:ext cx="1924307" cy="2321072"/>
          </a:xfrm>
          <a:prstGeom prst="rect">
            <a:avLst/>
          </a:prstGeom>
        </p:spPr>
      </p:pic>
    </p:spTree>
    <p:extLst>
      <p:ext uri="{BB962C8B-B14F-4D97-AF65-F5344CB8AC3E}">
        <p14:creationId xmlns:p14="http://schemas.microsoft.com/office/powerpoint/2010/main" val="287996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200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450" decel="100000" fill="hold"/>
                                        <p:tgtEl>
                                          <p:spTgt spid="4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40"/>
                                        </p:tgtEl>
                                        <p:attrNameLst>
                                          <p:attrName>ppt_y</p:attrName>
                                        </p:attrNameLst>
                                      </p:cBhvr>
                                      <p:tavLst>
                                        <p:tav tm="0">
                                          <p:val>
                                            <p:strVal val="#ppt_y-.03"/>
                                          </p:val>
                                        </p:tav>
                                        <p:tav tm="100000">
                                          <p:val>
                                            <p:strVal val="#ppt_y"/>
                                          </p:val>
                                        </p:tav>
                                      </p:tavLst>
                                    </p:anim>
                                  </p:childTnLst>
                                </p:cTn>
                              </p:par>
                              <p:par>
                                <p:cTn id="11" presetID="61" presetClass="path" presetSubtype="0" accel="50000" decel="50000" fill="hold" nodeType="withEffect">
                                  <p:stCondLst>
                                    <p:cond delay="0"/>
                                  </p:stCondLst>
                                  <p:childTnLst>
                                    <p:animMotion origin="layout" path="M -0.08985 -0.04074 C -0.06433 -0.03055 -0.03529 -0.02037 -0.02279 -0.00764 C -0.01003 0.00648 -0.00365 0.02315 0.00286 0.03959 C 0.00911 0.05625 0.00286 0.07037 -0.00365 0.08588 C -0.01003 0.09977 -0.0194 0.11505 -0.04193 0.12778 C -0.0612 0.14074 -0.09323 0.15093 -0.12839 0.15857 C -0.16029 0.16644 -0.19831 0.1713 -0.23672 0.17408 C -0.27513 0.17639 -0.31381 0.17639 -0.34857 0.17408 C -0.38698 0.1713 -0.42214 0.16528 -0.45117 0.15486 C -0.47943 0.14607 -0.50508 0.13449 -0.51797 0.12014 C -0.53425 0.10741 -0.5405 0.08982 -0.5405 0.07547 C -0.54388 0.06158 -0.5405 0.04468 -0.52396 0.03079 C -0.50847 0.01806 -0.47943 0.00764 -0.44115 0.00278 C -0.403 -0.00116 -0.36459 0.00394 -0.33933 0.01273 C -0.31654 0.02176 -0.30078 0.03588 -0.2974 0.05232 C -0.2974 0.06922 -0.30078 0.08426 -0.31654 0.09746 C -0.33256 0.11019 -0.3293 0.1125 -0.39349 0.1294 C -0.45117 0.14722 -0.50847 0.14213 -0.54388 0.14329 C -0.57865 0.14329 -0.60756 0.1382 -0.64258 0.13334 C -0.68086 0.12662 -0.71315 0.11505 -0.73503 0.10463 C -0.75756 0.09468 -0.76693 0.08195 -0.78021 0.06158 C -0.78894 0.04074 -0.78894 0.03079 -0.78894 0.01528 C -0.78894 -2.22222E-6 -0.78894 -0.01551 -0.78894 -0.03055 " pathEditMode="relative" rAng="0" ptsTypes="AAAAAAAAAAAAAAAAAAAAAAA">
                                      <p:cBhvr>
                                        <p:cTn id="12" dur="4000" fill="hold"/>
                                        <p:tgtEl>
                                          <p:spTgt spid="31"/>
                                        </p:tgtEl>
                                        <p:attrNameLst>
                                          <p:attrName>ppt_x</p:attrName>
                                          <p:attrName>ppt_y</p:attrName>
                                        </p:attrNameLst>
                                      </p:cBhvr>
                                      <p:rCtr x="-30195" y="10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xmlns="" id="{CB044157-FBFC-45DE-AE77-CC70A71BC2E3}"/>
              </a:ext>
            </a:extLst>
          </p:cNvPr>
          <p:cNvSpPr/>
          <p:nvPr/>
        </p:nvSpPr>
        <p:spPr>
          <a:xfrm>
            <a:off x="3396343" y="115411"/>
            <a:ext cx="6410130"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Chữ</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và</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xmlns=""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Trần Hoài Dương)</a:t>
            </a:r>
          </a:p>
        </p:txBody>
      </p:sp>
      <p:grpSp>
        <p:nvGrpSpPr>
          <p:cNvPr id="9" name="Group 8">
            <a:extLst>
              <a:ext uri="{FF2B5EF4-FFF2-40B4-BE49-F238E27FC236}">
                <a16:creationId xmlns:a16="http://schemas.microsoft.com/office/drawing/2014/main" xmlns="" id="{B665C216-8385-4AE1-A602-F00AA5D1EE7A}"/>
              </a:ext>
            </a:extLst>
          </p:cNvPr>
          <p:cNvGrpSpPr/>
          <p:nvPr/>
        </p:nvGrpSpPr>
        <p:grpSpPr>
          <a:xfrm>
            <a:off x="294950" y="6127370"/>
            <a:ext cx="11518110" cy="2123658"/>
            <a:chOff x="708943" y="6033135"/>
            <a:chExt cx="5825836" cy="2123658"/>
          </a:xfrm>
        </p:grpSpPr>
        <p:sp>
          <p:nvSpPr>
            <p:cNvPr id="10" name="TextBox 9">
              <a:extLst>
                <a:ext uri="{FF2B5EF4-FFF2-40B4-BE49-F238E27FC236}">
                  <a16:creationId xmlns:a16="http://schemas.microsoft.com/office/drawing/2014/main" xmlns=""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xmlns="" id="{5E1BC20F-141B-45C6-A187-EEB5778412BC}"/>
                </a:ext>
              </a:extLst>
            </p:cNvPr>
            <p:cNvSpPr txBox="1"/>
            <p:nvPr/>
          </p:nvSpPr>
          <p:spPr>
            <a:xfrm>
              <a:off x="1016462" y="6033135"/>
              <a:ext cx="5167387"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Câu</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chuyện</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được</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chia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thành</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mấy</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đoạn</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
        <p:nvSpPr>
          <p:cNvPr id="12" name="Rectangle: Rounded Corners 11">
            <a:extLst>
              <a:ext uri="{FF2B5EF4-FFF2-40B4-BE49-F238E27FC236}">
                <a16:creationId xmlns:a16="http://schemas.microsoft.com/office/drawing/2014/main" xmlns="" id="{3269D58D-4CDA-4913-A440-54F9E0658B54}"/>
              </a:ext>
            </a:extLst>
          </p:cNvPr>
          <p:cNvSpPr/>
          <p:nvPr/>
        </p:nvSpPr>
        <p:spPr>
          <a:xfrm>
            <a:off x="281240" y="811202"/>
            <a:ext cx="11718951" cy="1521452"/>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 name="Rectangle: Rounded Corners 12">
            <a:extLst>
              <a:ext uri="{FF2B5EF4-FFF2-40B4-BE49-F238E27FC236}">
                <a16:creationId xmlns:a16="http://schemas.microsoft.com/office/drawing/2014/main" xmlns="" id="{C1FD1865-7312-48C6-A93E-8E007CFFDFC9}"/>
              </a:ext>
            </a:extLst>
          </p:cNvPr>
          <p:cNvSpPr/>
          <p:nvPr/>
        </p:nvSpPr>
        <p:spPr>
          <a:xfrm>
            <a:off x="281241" y="2384407"/>
            <a:ext cx="11718950" cy="1263544"/>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14" name="Picture 13">
            <a:extLst>
              <a:ext uri="{FF2B5EF4-FFF2-40B4-BE49-F238E27FC236}">
                <a16:creationId xmlns:a16="http://schemas.microsoft.com/office/drawing/2014/main" xmlns="" id="{8A0667EC-D85B-47E0-84A2-681D6783B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a16="http://schemas.microsoft.com/office/drawing/2014/main" xmlns="" id="{DE2CFC33-824E-43FC-ABE2-4604827FBFA8}"/>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30804" y="2332654"/>
            <a:ext cx="384000" cy="384000"/>
          </a:xfrm>
          <a:prstGeom prst="rect">
            <a:avLst/>
          </a:prstGeom>
        </p:spPr>
      </p:pic>
      <p:sp>
        <p:nvSpPr>
          <p:cNvPr id="15" name="Rectangle: Rounded Corners 14">
            <a:extLst>
              <a:ext uri="{FF2B5EF4-FFF2-40B4-BE49-F238E27FC236}">
                <a16:creationId xmlns:a16="http://schemas.microsoft.com/office/drawing/2014/main" xmlns="" id="{881EB5F2-6EA2-47F6-A058-5A5FCDBDC454}"/>
              </a:ext>
            </a:extLst>
          </p:cNvPr>
          <p:cNvSpPr/>
          <p:nvPr/>
        </p:nvSpPr>
        <p:spPr>
          <a:xfrm>
            <a:off x="384000" y="3725681"/>
            <a:ext cx="11718950" cy="2412979"/>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17" name="Picture 16">
            <a:extLst>
              <a:ext uri="{FF2B5EF4-FFF2-40B4-BE49-F238E27FC236}">
                <a16:creationId xmlns:a16="http://schemas.microsoft.com/office/drawing/2014/main" xmlns="" id="{9082E5C2-C56E-455D-9DED-1576B75530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593" y="3699704"/>
            <a:ext cx="413065" cy="413065"/>
          </a:xfrm>
          <a:prstGeom prst="rect">
            <a:avLst/>
          </a:prstGeom>
        </p:spPr>
      </p:pic>
      <p:grpSp>
        <p:nvGrpSpPr>
          <p:cNvPr id="18" name="Group 17">
            <a:extLst>
              <a:ext uri="{FF2B5EF4-FFF2-40B4-BE49-F238E27FC236}">
                <a16:creationId xmlns:a16="http://schemas.microsoft.com/office/drawing/2014/main" xmlns="" id="{DD5B7AC4-1FB2-41EB-804D-5372A88BEE98}"/>
              </a:ext>
            </a:extLst>
          </p:cNvPr>
          <p:cNvGrpSpPr/>
          <p:nvPr/>
        </p:nvGrpSpPr>
        <p:grpSpPr>
          <a:xfrm>
            <a:off x="205900" y="6166290"/>
            <a:ext cx="5139883" cy="769441"/>
            <a:chOff x="708943" y="6033135"/>
            <a:chExt cx="5825836" cy="769441"/>
          </a:xfrm>
        </p:grpSpPr>
        <p:sp>
          <p:nvSpPr>
            <p:cNvPr id="19" name="TextBox 18">
              <a:extLst>
                <a:ext uri="{FF2B5EF4-FFF2-40B4-BE49-F238E27FC236}">
                  <a16:creationId xmlns:a16="http://schemas.microsoft.com/office/drawing/2014/main" xmlns="" id="{B35B9B11-9F0F-4C5A-906B-AD57D5523F42}"/>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20" name="TextBox 19">
              <a:extLst>
                <a:ext uri="{FF2B5EF4-FFF2-40B4-BE49-F238E27FC236}">
                  <a16:creationId xmlns:a16="http://schemas.microsoft.com/office/drawing/2014/main" xmlns="" id="{6BF710EB-DF94-486A-8A51-8CA4297B12EA}"/>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Đọc</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nối</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tiếp</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đoạn</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065389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53"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1+#ppt_w/2"/>
                                          </p:val>
                                        </p:tav>
                                        <p:tav tm="100000">
                                          <p:val>
                                            <p:strVal val="#ppt_x"/>
                                          </p:val>
                                        </p:tav>
                                      </p:tavLst>
                                    </p:anim>
                                    <p:anim calcmode="lin" valueType="num">
                                      <p:cBhvr additive="base">
                                        <p:cTn id="5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793DB52E-9C77-CE8A-D4E8-2F17D758D2D1}"/>
              </a:ext>
            </a:extLst>
          </p:cNvPr>
          <p:cNvSpPr/>
          <p:nvPr/>
        </p:nvSpPr>
        <p:spPr>
          <a:xfrm>
            <a:off x="761502" y="1728439"/>
            <a:ext cx="10829863" cy="3088888"/>
          </a:xfrm>
          <a:prstGeom prst="roundRect">
            <a:avLst>
              <a:gd name="adj" fmla="val 9993"/>
            </a:avLst>
          </a:prstGeom>
          <a:solidFill>
            <a:schemeClr val="bg1"/>
          </a:solidFill>
          <a:ln w="57150">
            <a:solidFill>
              <a:schemeClr val="accent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cuốn sách chỉ toàn chữ A</a:t>
            </a:r>
            <a:r>
              <a:rPr kumimoji="0" lang="en-US" sz="4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thể là cuốn sách mà mọi người muốn đọc.</a:t>
            </a:r>
            <a:r>
              <a:rPr kumimoji="0" lang="en-US" sz="4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xmlns="" id="{372B8BD9-216C-4922-B95D-B6E6456F982D}"/>
              </a:ext>
            </a:extLst>
          </p:cNvPr>
          <p:cNvPicPr>
            <a:picLocks noChangeAspect="1"/>
          </p:cNvPicPr>
          <p:nvPr/>
        </p:nvPicPr>
        <p:blipFill>
          <a:blip r:embed="rId3"/>
          <a:stretch>
            <a:fillRect/>
          </a:stretch>
        </p:blipFill>
        <p:spPr>
          <a:xfrm>
            <a:off x="2934274" y="147137"/>
            <a:ext cx="8090093" cy="1231499"/>
          </a:xfrm>
          <a:prstGeom prst="rect">
            <a:avLst/>
          </a:prstGeom>
        </p:spPr>
      </p:pic>
    </p:spTree>
    <p:extLst>
      <p:ext uri="{BB962C8B-B14F-4D97-AF65-F5344CB8AC3E}">
        <p14:creationId xmlns:p14="http://schemas.microsoft.com/office/powerpoint/2010/main" val="333027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274C3D26-0671-F014-32A4-9A92A136B448}"/>
              </a:ext>
            </a:extLst>
          </p:cNvPr>
          <p:cNvSpPr/>
          <p:nvPr/>
        </p:nvSpPr>
        <p:spPr>
          <a:xfrm>
            <a:off x="288317" y="2390274"/>
            <a:ext cx="11810014" cy="3256547"/>
          </a:xfrm>
          <a:prstGeom prst="roundRect">
            <a:avLst>
              <a:gd name="adj" fmla="val 9993"/>
            </a:avLst>
          </a:prstGeom>
          <a:solidFill>
            <a:schemeClr val="bg1">
              <a:alpha val="86000"/>
            </a:schemeClr>
          </a:solidFill>
          <a:ln w="57150">
            <a:solidFill>
              <a:srgbClr val="FF0066"/>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xmlns="" id="{32524523-A0B3-9F74-38A2-31D48F6302EF}"/>
              </a:ext>
            </a:extLst>
          </p:cNvPr>
          <p:cNvPicPr>
            <a:picLocks noChangeAspect="1"/>
          </p:cNvPicPr>
          <p:nvPr/>
        </p:nvPicPr>
        <p:blipFill rotWithShape="1">
          <a:blip r:embed="rId4">
            <a:extLst>
              <a:ext uri="{28A0092B-C50C-407E-A947-70E740481C1C}">
                <a14:useLocalDpi xmlns:a14="http://schemas.microsoft.com/office/drawing/2010/main" val="0"/>
              </a:ext>
            </a:extLst>
          </a:blip>
          <a:srcRect l="37320" t="19121" r="28247" b="14583"/>
          <a:stretch/>
        </p:blipFill>
        <p:spPr>
          <a:xfrm>
            <a:off x="-266031" y="2777897"/>
            <a:ext cx="2974132" cy="4048438"/>
          </a:xfrm>
          <a:prstGeom prst="rect">
            <a:avLst/>
          </a:prstGeom>
        </p:spPr>
      </p:pic>
      <p:sp>
        <p:nvSpPr>
          <p:cNvPr id="12" name="TextBox 11">
            <a:extLst>
              <a:ext uri="{FF2B5EF4-FFF2-40B4-BE49-F238E27FC236}">
                <a16:creationId xmlns:a16="http://schemas.microsoft.com/office/drawing/2014/main" xmlns="" id="{3B5125A0-49FA-B9A0-ACBF-1F7804E89EA1}"/>
              </a:ext>
            </a:extLst>
          </p:cNvPr>
          <p:cNvSpPr txBox="1"/>
          <p:nvPr/>
        </p:nvSpPr>
        <p:spPr>
          <a:xfrm>
            <a:off x="4277818" y="1941577"/>
            <a:ext cx="4208261" cy="1107996"/>
          </a:xfrm>
          <a:prstGeom prst="rect">
            <a:avLst/>
          </a:prstGeom>
          <a:solidFill>
            <a:schemeClr val="bg1"/>
          </a:solidFill>
          <a:ln w="57150">
            <a:solidFill>
              <a:srgbClr val="FF006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sửng</a:t>
            </a:r>
            <a:r>
              <a:rPr lang="en-US" sz="6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6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sốt</a:t>
            </a:r>
            <a:endParaRPr kumimoji="0" lang="en-US" sz="6600" b="1"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xmlns="" id="{2F80D64E-E70C-5F14-9C0D-74E337517F90}"/>
              </a:ext>
            </a:extLst>
          </p:cNvPr>
          <p:cNvSpPr txBox="1"/>
          <p:nvPr/>
        </p:nvSpPr>
        <p:spPr>
          <a:xfrm>
            <a:off x="2429320" y="3333793"/>
            <a:ext cx="8856612" cy="1754326"/>
          </a:xfrm>
          <a:prstGeom prst="rect">
            <a:avLst/>
          </a:prstGeom>
          <a:noFill/>
        </p:spPr>
        <p:txBody>
          <a:bodyPr wrap="square" rtlCol="0">
            <a:spAutoFit/>
          </a:bodyPr>
          <a:lstStyle/>
          <a:p>
            <a:pPr lvl="0" algn="just"/>
            <a:r>
              <a:rPr lang="vi-VN" sz="5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ngạc nhiên, kinh ngạc tới mức ngẩn người ra.</a:t>
            </a:r>
          </a:p>
        </p:txBody>
      </p:sp>
      <p:pic>
        <p:nvPicPr>
          <p:cNvPr id="14" name="Picture 4">
            <a:extLst>
              <a:ext uri="{FF2B5EF4-FFF2-40B4-BE49-F238E27FC236}">
                <a16:creationId xmlns:a16="http://schemas.microsoft.com/office/drawing/2014/main" xmlns="" id="{9AC4286C-B58E-89AE-45BF-18263E0CAAF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9984" l="7979" r="93972">
                        <a14:foregroundMark x1="8156" y1="40394" x2="8156" y2="40394"/>
                        <a14:foregroundMark x1="93972" y1="37110" x2="93972" y2="37110"/>
                      </a14:backgroundRemoval>
                    </a14:imgEffect>
                  </a14:imgLayer>
                </a14:imgProps>
              </a:ext>
              <a:ext uri="{28A0092B-C50C-407E-A947-70E740481C1C}">
                <a14:useLocalDpi xmlns:a14="http://schemas.microsoft.com/office/drawing/2010/main" val="0"/>
              </a:ext>
            </a:extLst>
          </a:blip>
          <a:srcRect t="18134" b="20152"/>
          <a:stretch/>
        </p:blipFill>
        <p:spPr bwMode="auto">
          <a:xfrm>
            <a:off x="9220802" y="5584101"/>
            <a:ext cx="1445738" cy="9634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xmlns="" id="{E2CDB47E-57BC-27A3-6AC0-FE0BAAE9D1F9}"/>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9984" l="7979" r="93972">
                        <a14:foregroundMark x1="8156" y1="40394" x2="8156" y2="40394"/>
                        <a14:foregroundMark x1="93972" y1="37110" x2="93972" y2="37110"/>
                      </a14:backgroundRemoval>
                    </a14:imgEffect>
                  </a14:imgLayer>
                </a14:imgProps>
              </a:ext>
              <a:ext uri="{28A0092B-C50C-407E-A947-70E740481C1C}">
                <a14:useLocalDpi xmlns:a14="http://schemas.microsoft.com/office/drawing/2010/main" val="0"/>
              </a:ext>
            </a:extLst>
          </a:blip>
          <a:srcRect t="18134" b="20152"/>
          <a:stretch/>
        </p:blipFill>
        <p:spPr bwMode="auto">
          <a:xfrm>
            <a:off x="3371179" y="5573873"/>
            <a:ext cx="1445738" cy="9634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xmlns="" id="{3AC87F0B-5853-893E-C34E-BFB8ABDE1DF3}"/>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9984" l="7979" r="93972">
                        <a14:foregroundMark x1="8156" y1="40394" x2="8156" y2="40394"/>
                        <a14:foregroundMark x1="93972" y1="37110" x2="93972" y2="37110"/>
                      </a14:backgroundRemoval>
                    </a14:imgEffect>
                  </a14:imgLayer>
                </a14:imgProps>
              </a:ext>
              <a:ext uri="{28A0092B-C50C-407E-A947-70E740481C1C}">
                <a14:useLocalDpi xmlns:a14="http://schemas.microsoft.com/office/drawing/2010/main" val="0"/>
              </a:ext>
            </a:extLst>
          </a:blip>
          <a:srcRect t="18134" b="20152"/>
          <a:stretch/>
        </p:blipFill>
        <p:spPr bwMode="auto">
          <a:xfrm>
            <a:off x="6455341" y="5627881"/>
            <a:ext cx="1445738" cy="9634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957BC8F3-0E75-44AB-B0FE-7D848B072E09}"/>
              </a:ext>
            </a:extLst>
          </p:cNvPr>
          <p:cNvPicPr>
            <a:picLocks noChangeAspect="1"/>
          </p:cNvPicPr>
          <p:nvPr/>
        </p:nvPicPr>
        <p:blipFill>
          <a:blip r:embed="rId7"/>
          <a:stretch>
            <a:fillRect/>
          </a:stretch>
        </p:blipFill>
        <p:spPr>
          <a:xfrm>
            <a:off x="1913356" y="294346"/>
            <a:ext cx="9925148" cy="1268078"/>
          </a:xfrm>
          <a:prstGeom prst="rect">
            <a:avLst/>
          </a:prstGeom>
        </p:spPr>
      </p:pic>
    </p:spTree>
    <p:extLst>
      <p:ext uri="{BB962C8B-B14F-4D97-AF65-F5344CB8AC3E}">
        <p14:creationId xmlns:p14="http://schemas.microsoft.com/office/powerpoint/2010/main" val="52927303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750" fill="hold"/>
                                        <p:tgtEl>
                                          <p:spTgt spid="13"/>
                                        </p:tgtEl>
                                        <p:attrNameLst>
                                          <p:attrName>ppt_w</p:attrName>
                                        </p:attrNameLst>
                                      </p:cBhvr>
                                      <p:tavLst>
                                        <p:tav tm="0">
                                          <p:val>
                                            <p:fltVal val="0"/>
                                          </p:val>
                                        </p:tav>
                                        <p:tav tm="100000">
                                          <p:val>
                                            <p:strVal val="#ppt_w"/>
                                          </p:val>
                                        </p:tav>
                                      </p:tavLst>
                                    </p:anim>
                                    <p:anim calcmode="lin" valueType="num">
                                      <p:cBhvr>
                                        <p:cTn id="14" dur="750" fill="hold"/>
                                        <p:tgtEl>
                                          <p:spTgt spid="13"/>
                                        </p:tgtEl>
                                        <p:attrNameLst>
                                          <p:attrName>ppt_h</p:attrName>
                                        </p:attrNameLst>
                                      </p:cBhvr>
                                      <p:tavLst>
                                        <p:tav tm="0">
                                          <p:val>
                                            <p:fltVal val="0"/>
                                          </p:val>
                                        </p:tav>
                                        <p:tav tm="100000">
                                          <p:val>
                                            <p:strVal val="#ppt_h"/>
                                          </p:val>
                                        </p:tav>
                                      </p:tavLst>
                                    </p:anim>
                                    <p:animEffect transition="in" filter="fade">
                                      <p:cBhvr>
                                        <p:cTn id="1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7000" b="-10000"/>
          </a:stretch>
        </a:blipFill>
        <a:effectLst/>
      </p:bgPr>
    </p:bg>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9A100875-AA2C-4E90-88C9-AE7120B16744}"/>
              </a:ext>
            </a:extLst>
          </p:cNvPr>
          <p:cNvSpPr/>
          <p:nvPr/>
        </p:nvSpPr>
        <p:spPr>
          <a:xfrm>
            <a:off x="1139467" y="1742229"/>
            <a:ext cx="7900109" cy="2306419"/>
          </a:xfrm>
          <a:custGeom>
            <a:avLst/>
            <a:gdLst>
              <a:gd name="connsiteX0" fmla="*/ 0 w 7900109"/>
              <a:gd name="connsiteY0" fmla="*/ 115136 h 2306419"/>
              <a:gd name="connsiteX1" fmla="*/ 115136 w 7900109"/>
              <a:gd name="connsiteY1" fmla="*/ 0 h 2306419"/>
              <a:gd name="connsiteX2" fmla="*/ 7784973 w 7900109"/>
              <a:gd name="connsiteY2" fmla="*/ 0 h 2306419"/>
              <a:gd name="connsiteX3" fmla="*/ 7900109 w 7900109"/>
              <a:gd name="connsiteY3" fmla="*/ 115136 h 2306419"/>
              <a:gd name="connsiteX4" fmla="*/ 7900109 w 7900109"/>
              <a:gd name="connsiteY4" fmla="*/ 2191283 h 2306419"/>
              <a:gd name="connsiteX5" fmla="*/ 7784973 w 7900109"/>
              <a:gd name="connsiteY5" fmla="*/ 2306419 h 2306419"/>
              <a:gd name="connsiteX6" fmla="*/ 115136 w 7900109"/>
              <a:gd name="connsiteY6" fmla="*/ 2306419 h 2306419"/>
              <a:gd name="connsiteX7" fmla="*/ 0 w 7900109"/>
              <a:gd name="connsiteY7" fmla="*/ 2191283 h 2306419"/>
              <a:gd name="connsiteX8" fmla="*/ 0 w 7900109"/>
              <a:gd name="connsiteY8" fmla="*/ 115136 h 23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0109" h="2306419" fill="none" extrusionOk="0">
                <a:moveTo>
                  <a:pt x="0" y="115136"/>
                </a:moveTo>
                <a:cubicBezTo>
                  <a:pt x="-2041" y="58806"/>
                  <a:pt x="45705" y="2864"/>
                  <a:pt x="115136" y="0"/>
                </a:cubicBezTo>
                <a:cubicBezTo>
                  <a:pt x="1826163" y="46004"/>
                  <a:pt x="5386112" y="-130779"/>
                  <a:pt x="7784973" y="0"/>
                </a:cubicBezTo>
                <a:cubicBezTo>
                  <a:pt x="7853397" y="-1713"/>
                  <a:pt x="7899241" y="51907"/>
                  <a:pt x="7900109" y="115136"/>
                </a:cubicBezTo>
                <a:cubicBezTo>
                  <a:pt x="7770213" y="1016280"/>
                  <a:pt x="7826047" y="1330288"/>
                  <a:pt x="7900109" y="2191283"/>
                </a:cubicBezTo>
                <a:cubicBezTo>
                  <a:pt x="7896714" y="2249072"/>
                  <a:pt x="7849641" y="2304086"/>
                  <a:pt x="7784973" y="2306419"/>
                </a:cubicBezTo>
                <a:cubicBezTo>
                  <a:pt x="4013849" y="2162827"/>
                  <a:pt x="3609561" y="2357656"/>
                  <a:pt x="115136" y="2306419"/>
                </a:cubicBezTo>
                <a:cubicBezTo>
                  <a:pt x="48855" y="2303067"/>
                  <a:pt x="11582" y="2254115"/>
                  <a:pt x="0" y="2191283"/>
                </a:cubicBezTo>
                <a:cubicBezTo>
                  <a:pt x="-11777" y="1377640"/>
                  <a:pt x="73841" y="1138160"/>
                  <a:pt x="0" y="115136"/>
                </a:cubicBezTo>
                <a:close/>
              </a:path>
              <a:path w="7900109" h="2306419" stroke="0" extrusionOk="0">
                <a:moveTo>
                  <a:pt x="0" y="115136"/>
                </a:moveTo>
                <a:cubicBezTo>
                  <a:pt x="5821" y="51870"/>
                  <a:pt x="50178" y="-359"/>
                  <a:pt x="115136" y="0"/>
                </a:cubicBezTo>
                <a:cubicBezTo>
                  <a:pt x="2142924" y="43276"/>
                  <a:pt x="4372275" y="12265"/>
                  <a:pt x="7784973" y="0"/>
                </a:cubicBezTo>
                <a:cubicBezTo>
                  <a:pt x="7854050" y="5812"/>
                  <a:pt x="7903754" y="46040"/>
                  <a:pt x="7900109" y="115136"/>
                </a:cubicBezTo>
                <a:cubicBezTo>
                  <a:pt x="7926654" y="774337"/>
                  <a:pt x="8025737" y="1165305"/>
                  <a:pt x="7900109" y="2191283"/>
                </a:cubicBezTo>
                <a:cubicBezTo>
                  <a:pt x="7900897" y="2263856"/>
                  <a:pt x="7850424" y="2305167"/>
                  <a:pt x="7784973" y="2306419"/>
                </a:cubicBezTo>
                <a:cubicBezTo>
                  <a:pt x="6912874" y="2141534"/>
                  <a:pt x="3077998" y="2404391"/>
                  <a:pt x="115136" y="2306419"/>
                </a:cubicBezTo>
                <a:cubicBezTo>
                  <a:pt x="55700" y="2299852"/>
                  <a:pt x="1672" y="2255166"/>
                  <a:pt x="0" y="2191283"/>
                </a:cubicBezTo>
                <a:cubicBezTo>
                  <a:pt x="-117259" y="1444062"/>
                  <a:pt x="18689" y="910766"/>
                  <a:pt x="0" y="115136"/>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xmln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xmlns="" id="{30F412F6-9214-4E8E-8ACC-DD23CD663175}"/>
              </a:ext>
            </a:extLst>
          </p:cNvPr>
          <p:cNvSpPr>
            <a:spLocks noGrp="1"/>
          </p:cNvSpPr>
          <p:nvPr>
            <p:ph idx="1"/>
          </p:nvPr>
        </p:nvSpPr>
        <p:spPr>
          <a:xfrm>
            <a:off x="1587401" y="2323803"/>
            <a:ext cx="6820384" cy="1533804"/>
          </a:xfrm>
        </p:spPr>
        <p:txBody>
          <a:bodyPr>
            <a:noAutofit/>
          </a:bodyPr>
          <a:lstStyle/>
          <a:p>
            <a:pPr marL="0" indent="0" algn="ctr">
              <a:buNone/>
            </a:pPr>
            <a:r>
              <a:rPr lang="vi-VN" sz="4800" dirty="0">
                <a:solidFill>
                  <a:srgbClr val="FB334B"/>
                </a:solidFill>
                <a:latin typeface="Arial-Rounded" panose="020B0500000000000000" pitchFamily="34" charset="0"/>
                <a:ea typeface="Arial-Rounded" panose="020B0500000000000000" pitchFamily="34" charset="0"/>
                <a:cs typeface="Arial-Rounded" panose="020B0500000000000000" pitchFamily="34" charset="0"/>
              </a:rPr>
              <a:t>Em hãy đặt 1 câu có từ ngạc nhiên/sửng sốt.</a:t>
            </a:r>
            <a:endParaRPr lang="en-US" sz="4800" dirty="0">
              <a:solidFill>
                <a:srgbClr val="FB334B"/>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4" name="Am-thanh-lam-phep-bang-cay-dua-than-www_tiengdong_com">
            <a:hlinkClick r:id="" action="ppaction://media"/>
            <a:extLst>
              <a:ext uri="{FF2B5EF4-FFF2-40B4-BE49-F238E27FC236}">
                <a16:creationId xmlns:a16="http://schemas.microsoft.com/office/drawing/2014/main" xmlns="" id="{883910CA-7CF8-4F4B-97D5-CC19F0088B5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39736" y="7219666"/>
            <a:ext cx="609600" cy="609600"/>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xmlns="" id="{03149FFF-FF05-438D-AC3F-44B19B5E1C17}"/>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8855718" y="2693847"/>
            <a:ext cx="3369273" cy="4406096"/>
          </a:xfrm>
          <a:prstGeom prst="rect">
            <a:avLst/>
          </a:prstGeom>
        </p:spPr>
      </p:pic>
    </p:spTree>
    <p:extLst>
      <p:ext uri="{BB962C8B-B14F-4D97-AF65-F5344CB8AC3E}">
        <p14:creationId xmlns:p14="http://schemas.microsoft.com/office/powerpoint/2010/main" val="2588067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4"/>
                </p:tgtEl>
              </p:cMediaNode>
            </p:audio>
          </p:childTnLst>
        </p:cTn>
      </p:par>
    </p:tnLst>
    <p:bldLst>
      <p:bldP spid="21" grpId="0" animBg="1"/>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pic>
        <p:nvPicPr>
          <p:cNvPr id="23" name="Picture 22" descr="A picture containing text, vector graphics&#10;&#10;Description automatically generated">
            <a:extLst>
              <a:ext uri="{FF2B5EF4-FFF2-40B4-BE49-F238E27FC236}">
                <a16:creationId xmlns:a16="http://schemas.microsoft.com/office/drawing/2014/main" xmlns="" id="{3902D4AF-7CEE-4DCD-9F8F-4E0959585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807" y="-254413"/>
            <a:ext cx="5769637" cy="6858000"/>
          </a:xfrm>
          <a:prstGeom prst="rect">
            <a:avLst/>
          </a:prstGeom>
        </p:spPr>
      </p:pic>
      <p:grpSp>
        <p:nvGrpSpPr>
          <p:cNvPr id="21" name="Group 20">
            <a:extLst>
              <a:ext uri="{FF2B5EF4-FFF2-40B4-BE49-F238E27FC236}">
                <a16:creationId xmlns:a16="http://schemas.microsoft.com/office/drawing/2014/main" xmlns="" id="{2C16241E-00E1-487B-90F7-B73AC228E029}"/>
              </a:ext>
            </a:extLst>
          </p:cNvPr>
          <p:cNvGrpSpPr/>
          <p:nvPr/>
        </p:nvGrpSpPr>
        <p:grpSpPr>
          <a:xfrm>
            <a:off x="2966120" y="254413"/>
            <a:ext cx="6151397" cy="5644850"/>
            <a:chOff x="2966120" y="254413"/>
            <a:chExt cx="6151397" cy="5644850"/>
          </a:xfrm>
        </p:grpSpPr>
        <p:pic>
          <p:nvPicPr>
            <p:cNvPr id="6" name="Picture 5" descr="Icon&#10;&#10;Description automatically generated">
              <a:extLst>
                <a:ext uri="{FF2B5EF4-FFF2-40B4-BE49-F238E27FC236}">
                  <a16:creationId xmlns:a16="http://schemas.microsoft.com/office/drawing/2014/main" xmlns="" id="{7402D574-7CD0-4957-A1A2-FF30F2EA80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4483" y="254413"/>
              <a:ext cx="6043034" cy="5644850"/>
            </a:xfrm>
            <a:prstGeom prst="rect">
              <a:avLst/>
            </a:prstGeom>
          </p:spPr>
        </p:pic>
        <p:pic>
          <p:nvPicPr>
            <p:cNvPr id="20" name="Picture 19">
              <a:extLst>
                <a:ext uri="{FF2B5EF4-FFF2-40B4-BE49-F238E27FC236}">
                  <a16:creationId xmlns:a16="http://schemas.microsoft.com/office/drawing/2014/main" xmlns="" id="{4904DE10-9C29-430E-8F0A-10C9C4E5DC06}"/>
                </a:ext>
              </a:extLst>
            </p:cNvPr>
            <p:cNvPicPr>
              <a:picLocks noChangeAspect="1"/>
            </p:cNvPicPr>
            <p:nvPr/>
          </p:nvPicPr>
          <p:blipFill>
            <a:blip r:embed="rId5"/>
            <a:stretch>
              <a:fillRect/>
            </a:stretch>
          </p:blipFill>
          <p:spPr>
            <a:xfrm>
              <a:off x="2966120" y="1233819"/>
              <a:ext cx="6151397" cy="3188484"/>
            </a:xfrm>
            <a:prstGeom prst="rect">
              <a:avLst/>
            </a:prstGeom>
          </p:spPr>
        </p:pic>
      </p:grpSp>
      <p:pic>
        <p:nvPicPr>
          <p:cNvPr id="8" name="Picture 7" descr="A picture containing text&#10;&#10;Description automatically generated">
            <a:extLst>
              <a:ext uri="{FF2B5EF4-FFF2-40B4-BE49-F238E27FC236}">
                <a16:creationId xmlns:a16="http://schemas.microsoft.com/office/drawing/2014/main" xmlns="" id="{7123F6B9-71C5-4AB0-B308-1F7675AE6EF0}"/>
              </a:ext>
            </a:extLst>
          </p:cNvPr>
          <p:cNvPicPr>
            <a:picLocks noChangeAspect="1"/>
          </p:cNvPicPr>
          <p:nvPr/>
        </p:nvPicPr>
        <p:blipFill rotWithShape="1">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r="67000"/>
          <a:stretch/>
        </p:blipFill>
        <p:spPr>
          <a:xfrm>
            <a:off x="5458190" y="5260718"/>
            <a:ext cx="2228550" cy="912099"/>
          </a:xfrm>
          <a:prstGeom prst="rect">
            <a:avLst/>
          </a:prstGeom>
        </p:spPr>
      </p:pic>
      <p:pic>
        <p:nvPicPr>
          <p:cNvPr id="1026" name="Picture 2" descr="Apple fruit Royalty Free Vector Image - VectorStock">
            <a:extLst>
              <a:ext uri="{FF2B5EF4-FFF2-40B4-BE49-F238E27FC236}">
                <a16:creationId xmlns:a16="http://schemas.microsoft.com/office/drawing/2014/main" xmlns="" id="{5037587F-E07A-4FB9-911B-0D98B20A407A}"/>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9068156" y="192524"/>
            <a:ext cx="531548" cy="5594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Apple fruit Royalty Free Vector Image - VectorStock">
            <a:extLst>
              <a:ext uri="{FF2B5EF4-FFF2-40B4-BE49-F238E27FC236}">
                <a16:creationId xmlns:a16="http://schemas.microsoft.com/office/drawing/2014/main" xmlns="" id="{989D8E9A-77DA-4E4B-945C-B38D6AE1A5E7}"/>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10340212" y="474705"/>
            <a:ext cx="479537" cy="50470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Apple fruit Royalty Free Vector Image - VectorStock">
            <a:extLst>
              <a:ext uri="{FF2B5EF4-FFF2-40B4-BE49-F238E27FC236}">
                <a16:creationId xmlns:a16="http://schemas.microsoft.com/office/drawing/2014/main" xmlns="" id="{658190DC-BB10-486F-8CA9-6DD39E0D4971}"/>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9543121" y="1236233"/>
            <a:ext cx="494067" cy="5199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Apple fruit Royalty Free Vector Image - VectorStock">
            <a:extLst>
              <a:ext uri="{FF2B5EF4-FFF2-40B4-BE49-F238E27FC236}">
                <a16:creationId xmlns:a16="http://schemas.microsoft.com/office/drawing/2014/main" xmlns="" id="{7450E777-2763-46C3-B250-FC9101EA02A7}"/>
              </a:ext>
            </a:extLst>
          </p:cNvPr>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10933002" y="1406909"/>
            <a:ext cx="663803" cy="69863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Apple fruit Royalty Free Vector Image - VectorStock">
            <a:extLst>
              <a:ext uri="{FF2B5EF4-FFF2-40B4-BE49-F238E27FC236}">
                <a16:creationId xmlns:a16="http://schemas.microsoft.com/office/drawing/2014/main" xmlns="" id="{0AFDDB3B-D5E4-4A3C-B8D3-D6E09BBC643B}"/>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9930860" y="2308066"/>
            <a:ext cx="494067" cy="5199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Apple fruit Royalty Free Vector Image - VectorStock">
            <a:extLst>
              <a:ext uri="{FF2B5EF4-FFF2-40B4-BE49-F238E27FC236}">
                <a16:creationId xmlns:a16="http://schemas.microsoft.com/office/drawing/2014/main" xmlns="" id="{A7749D33-EF40-4ED0-9F1F-6143A70CEAE9}"/>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11408006" y="2556843"/>
            <a:ext cx="494067" cy="51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739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450" decel="100000" fill="hold"/>
                                        <p:tgtEl>
                                          <p:spTgt spid="21"/>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1"/>
                                        </p:tgtEl>
                                        <p:attrNameLst>
                                          <p:attrName>ppt_y</p:attrName>
                                        </p:attrNameLst>
                                      </p:cBhvr>
                                      <p:tavLst>
                                        <p:tav tm="0">
                                          <p:val>
                                            <p:strVal val="#ppt_y-.03"/>
                                          </p:val>
                                        </p:tav>
                                        <p:tav tm="100000">
                                          <p:val>
                                            <p:strVal val="#ppt_y"/>
                                          </p:val>
                                        </p:tav>
                                      </p:tavLst>
                                    </p:anim>
                                  </p:childTnLst>
                                </p:cTn>
                              </p:par>
                              <p:par>
                                <p:cTn id="11" presetID="12" presetClass="entr" presetSubtype="1" fill="hold" nodeType="withEffect">
                                  <p:stCondLst>
                                    <p:cond delay="50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200"/>
                                        <p:tgtEl>
                                          <p:spTgt spid="29"/>
                                        </p:tgtEl>
                                        <p:attrNameLst>
                                          <p:attrName>ppt_y</p:attrName>
                                        </p:attrNameLst>
                                      </p:cBhvr>
                                      <p:tavLst>
                                        <p:tav tm="0">
                                          <p:val>
                                            <p:strVal val="#ppt_y-#ppt_h*1.125000"/>
                                          </p:val>
                                        </p:tav>
                                        <p:tav tm="100000">
                                          <p:val>
                                            <p:strVal val="#ppt_y"/>
                                          </p:val>
                                        </p:tav>
                                      </p:tavLst>
                                    </p:anim>
                                    <p:animEffect transition="in" filter="wipe(down)">
                                      <p:cBhvr>
                                        <p:cTn id="14" dur="200"/>
                                        <p:tgtEl>
                                          <p:spTgt spid="29"/>
                                        </p:tgtEl>
                                      </p:cBhvr>
                                    </p:animEffect>
                                  </p:childTnLst>
                                </p:cTn>
                              </p:par>
                              <p:par>
                                <p:cTn id="15" presetID="12" presetClass="entr" presetSubtype="1" fill="hold" nodeType="withEffect">
                                  <p:stCondLst>
                                    <p:cond delay="50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200"/>
                                        <p:tgtEl>
                                          <p:spTgt spid="27"/>
                                        </p:tgtEl>
                                        <p:attrNameLst>
                                          <p:attrName>ppt_y</p:attrName>
                                        </p:attrNameLst>
                                      </p:cBhvr>
                                      <p:tavLst>
                                        <p:tav tm="0">
                                          <p:val>
                                            <p:strVal val="#ppt_y-#ppt_h*1.125000"/>
                                          </p:val>
                                        </p:tav>
                                        <p:tav tm="100000">
                                          <p:val>
                                            <p:strVal val="#ppt_y"/>
                                          </p:val>
                                        </p:tav>
                                      </p:tavLst>
                                    </p:anim>
                                    <p:animEffect transition="in" filter="wipe(down)">
                                      <p:cBhvr>
                                        <p:cTn id="18" dur="200"/>
                                        <p:tgtEl>
                                          <p:spTgt spid="27"/>
                                        </p:tgtEl>
                                      </p:cBhvr>
                                    </p:animEffect>
                                  </p:childTnLst>
                                </p:cTn>
                              </p:par>
                            </p:childTnLst>
                          </p:cTn>
                        </p:par>
                        <p:par>
                          <p:cTn id="19" fill="hold">
                            <p:stCondLst>
                              <p:cond delay="700"/>
                            </p:stCondLst>
                            <p:childTnLst>
                              <p:par>
                                <p:cTn id="20" presetID="12" presetClass="entr" presetSubtype="1"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200"/>
                                        <p:tgtEl>
                                          <p:spTgt spid="26"/>
                                        </p:tgtEl>
                                        <p:attrNameLst>
                                          <p:attrName>ppt_y</p:attrName>
                                        </p:attrNameLst>
                                      </p:cBhvr>
                                      <p:tavLst>
                                        <p:tav tm="0">
                                          <p:val>
                                            <p:strVal val="#ppt_y-#ppt_h*1.125000"/>
                                          </p:val>
                                        </p:tav>
                                        <p:tav tm="100000">
                                          <p:val>
                                            <p:strVal val="#ppt_y"/>
                                          </p:val>
                                        </p:tav>
                                      </p:tavLst>
                                    </p:anim>
                                    <p:animEffect transition="in" filter="wipe(down)">
                                      <p:cBhvr>
                                        <p:cTn id="23" dur="200"/>
                                        <p:tgtEl>
                                          <p:spTgt spid="26"/>
                                        </p:tgtEl>
                                      </p:cBhvr>
                                    </p:animEffect>
                                  </p:childTnLst>
                                </p:cTn>
                              </p:par>
                            </p:childTnLst>
                          </p:cTn>
                        </p:par>
                        <p:par>
                          <p:cTn id="24" fill="hold">
                            <p:stCondLst>
                              <p:cond delay="900"/>
                            </p:stCondLst>
                            <p:childTnLst>
                              <p:par>
                                <p:cTn id="25" presetID="12" presetClass="entr" presetSubtype="1"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200"/>
                                        <p:tgtEl>
                                          <p:spTgt spid="28"/>
                                        </p:tgtEl>
                                        <p:attrNameLst>
                                          <p:attrName>ppt_y</p:attrName>
                                        </p:attrNameLst>
                                      </p:cBhvr>
                                      <p:tavLst>
                                        <p:tav tm="0">
                                          <p:val>
                                            <p:strVal val="#ppt_y-#ppt_h*1.125000"/>
                                          </p:val>
                                        </p:tav>
                                        <p:tav tm="100000">
                                          <p:val>
                                            <p:strVal val="#ppt_y"/>
                                          </p:val>
                                        </p:tav>
                                      </p:tavLst>
                                    </p:anim>
                                    <p:animEffect transition="in" filter="wipe(down)">
                                      <p:cBhvr>
                                        <p:cTn id="28" dur="200"/>
                                        <p:tgtEl>
                                          <p:spTgt spid="28"/>
                                        </p:tgtEl>
                                      </p:cBhvr>
                                    </p:animEffect>
                                  </p:childTnLst>
                                </p:cTn>
                              </p:par>
                            </p:childTnLst>
                          </p:cTn>
                        </p:par>
                        <p:par>
                          <p:cTn id="29" fill="hold">
                            <p:stCondLst>
                              <p:cond delay="1100"/>
                            </p:stCondLst>
                            <p:childTnLst>
                              <p:par>
                                <p:cTn id="30" presetID="12" presetClass="entr" presetSubtype="1"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200"/>
                                        <p:tgtEl>
                                          <p:spTgt spid="25"/>
                                        </p:tgtEl>
                                        <p:attrNameLst>
                                          <p:attrName>ppt_y</p:attrName>
                                        </p:attrNameLst>
                                      </p:cBhvr>
                                      <p:tavLst>
                                        <p:tav tm="0">
                                          <p:val>
                                            <p:strVal val="#ppt_y-#ppt_h*1.125000"/>
                                          </p:val>
                                        </p:tav>
                                        <p:tav tm="100000">
                                          <p:val>
                                            <p:strVal val="#ppt_y"/>
                                          </p:val>
                                        </p:tav>
                                      </p:tavLst>
                                    </p:anim>
                                    <p:animEffect transition="in" filter="wipe(down)">
                                      <p:cBhvr>
                                        <p:cTn id="33" dur="200"/>
                                        <p:tgtEl>
                                          <p:spTgt spid="25"/>
                                        </p:tgtEl>
                                      </p:cBhvr>
                                    </p:animEffect>
                                  </p:childTnLst>
                                </p:cTn>
                              </p:par>
                              <p:par>
                                <p:cTn id="34" presetID="12" presetClass="entr" presetSubtype="1"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 calcmode="lin" valueType="num">
                                      <p:cBhvr additive="base">
                                        <p:cTn id="36" dur="200"/>
                                        <p:tgtEl>
                                          <p:spTgt spid="1026"/>
                                        </p:tgtEl>
                                        <p:attrNameLst>
                                          <p:attrName>ppt_y</p:attrName>
                                        </p:attrNameLst>
                                      </p:cBhvr>
                                      <p:tavLst>
                                        <p:tav tm="0">
                                          <p:val>
                                            <p:strVal val="#ppt_y-#ppt_h*1.125000"/>
                                          </p:val>
                                        </p:tav>
                                        <p:tav tm="100000">
                                          <p:val>
                                            <p:strVal val="#ppt_y"/>
                                          </p:val>
                                        </p:tav>
                                      </p:tavLst>
                                    </p:anim>
                                    <p:animEffect transition="in" filter="wipe(down)">
                                      <p:cBhvr>
                                        <p:cTn id="37" dur="2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xmlns="" id="{AA6CBE45-43F2-2B80-4041-EEAC78DECE68}"/>
              </a:ext>
            </a:extLst>
          </p:cNvPr>
          <p:cNvSpPr/>
          <p:nvPr/>
        </p:nvSpPr>
        <p:spPr>
          <a:xfrm>
            <a:off x="383984" y="3381317"/>
            <a:ext cx="5078897" cy="2875871"/>
          </a:xfrm>
          <a:prstGeom prst="roundRect">
            <a:avLst/>
          </a:prstGeom>
          <a:solidFill>
            <a:schemeClr val="bg1"/>
          </a:solidFill>
          <a:ln>
            <a:solidFill>
              <a:schemeClr val="accent6">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xmlns="" id="{4FEF00E7-5105-6D6C-96F9-51111DDD655D}"/>
              </a:ext>
            </a:extLst>
          </p:cNvPr>
          <p:cNvSpPr txBox="1"/>
          <p:nvPr/>
        </p:nvSpPr>
        <p:spPr>
          <a:xfrm>
            <a:off x="864825" y="3711582"/>
            <a:ext cx="4681483" cy="220752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Phân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Tất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viên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đều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59" name="Group 58">
            <a:extLst>
              <a:ext uri="{FF2B5EF4-FFF2-40B4-BE49-F238E27FC236}">
                <a16:creationId xmlns:a16="http://schemas.microsoft.com/office/drawing/2014/main" xmlns="" id="{D870A5D0-5CA5-B62F-C7B1-E575870C0C51}"/>
              </a:ext>
            </a:extLst>
          </p:cNvPr>
          <p:cNvGrpSpPr/>
          <p:nvPr/>
        </p:nvGrpSpPr>
        <p:grpSpPr>
          <a:xfrm>
            <a:off x="1340327" y="2808083"/>
            <a:ext cx="3008632" cy="894973"/>
            <a:chOff x="1419116" y="2844599"/>
            <a:chExt cx="3008632" cy="894973"/>
          </a:xfrm>
        </p:grpSpPr>
        <p:pic>
          <p:nvPicPr>
            <p:cNvPr id="28" name="Picture 7">
              <a:extLst>
                <a:ext uri="{FF2B5EF4-FFF2-40B4-BE49-F238E27FC236}">
                  <a16:creationId xmlns:a16="http://schemas.microsoft.com/office/drawing/2014/main" xmlns="" id="{451F71BB-4B02-337D-A439-9C914B53EAE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19116" y="2860618"/>
              <a:ext cx="3008632" cy="878954"/>
            </a:xfrm>
            <a:prstGeom prst="rect">
              <a:avLst/>
            </a:prstGeom>
          </p:spPr>
        </p:pic>
        <p:sp>
          <p:nvSpPr>
            <p:cNvPr id="30" name="TextBox 29">
              <a:extLst>
                <a:ext uri="{FF2B5EF4-FFF2-40B4-BE49-F238E27FC236}">
                  <a16:creationId xmlns:a16="http://schemas.microsoft.com/office/drawing/2014/main" xmlns="" id="{A3EDB75A-3D21-F779-5E1E-189A45598522}"/>
                </a:ext>
              </a:extLst>
            </p:cNvPr>
            <p:cNvSpPr txBox="1"/>
            <p:nvPr/>
          </p:nvSpPr>
          <p:spPr>
            <a:xfrm>
              <a:off x="2060470" y="2844599"/>
              <a:ext cx="2066925" cy="646331"/>
            </a:xfrm>
            <a:prstGeom prst="rect">
              <a:avLst/>
            </a:prstGeom>
            <a:noFill/>
          </p:spPr>
          <p:txBody>
            <a:bodyPr wrap="square" rtlCol="0">
              <a:spAutoFit/>
              <a:scene3d>
                <a:camera prst="obliqueTopLef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ysClr val="windowText" lastClr="000000"/>
                    </a:solid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3600" b="1" i="0" u="none" strike="noStrike" kern="1200" cap="none" spc="0" normalizeH="0" baseline="0" noProof="0" dirty="0">
                  <a:ln>
                    <a:solidFill>
                      <a:sysClr val="windowText" lastClr="000000"/>
                    </a:solid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solidFill>
                      <a:sysClr val="windowText" lastClr="000000"/>
                    </a:solid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endParaRPr kumimoji="0" lang="en-US" sz="3600" b="1" i="0" u="none" strike="noStrike" kern="1200" cap="none" spc="0" normalizeH="0" baseline="0" noProof="0" dirty="0">
                <a:ln>
                  <a:solidFill>
                    <a:sysClr val="windowText" lastClr="000000"/>
                  </a:solid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1" name="Graphic 30" descr="Badge Tick1 with solid fill">
            <a:extLst>
              <a:ext uri="{FF2B5EF4-FFF2-40B4-BE49-F238E27FC236}">
                <a16:creationId xmlns:a16="http://schemas.microsoft.com/office/drawing/2014/main" xmlns="" id="{D99FF749-271D-E37C-FC0B-18906AEBC81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96473" y="3717350"/>
            <a:ext cx="560531" cy="575070"/>
          </a:xfrm>
          <a:prstGeom prst="rect">
            <a:avLst/>
          </a:prstGeom>
        </p:spPr>
      </p:pic>
      <p:pic>
        <p:nvPicPr>
          <p:cNvPr id="32" name="Graphic 31" descr="Badge Tick1 with solid fill">
            <a:extLst>
              <a:ext uri="{FF2B5EF4-FFF2-40B4-BE49-F238E27FC236}">
                <a16:creationId xmlns:a16="http://schemas.microsoft.com/office/drawing/2014/main" xmlns="" id="{3EC9F4B7-D09C-5111-A780-BFA20ECECA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96473" y="4594724"/>
            <a:ext cx="560531" cy="575070"/>
          </a:xfrm>
          <a:prstGeom prst="rect">
            <a:avLst/>
          </a:prstGeom>
        </p:spPr>
      </p:pic>
      <p:pic>
        <p:nvPicPr>
          <p:cNvPr id="33" name="Graphic 32" descr="Badge Tick1 with solid fill">
            <a:extLst>
              <a:ext uri="{FF2B5EF4-FFF2-40B4-BE49-F238E27FC236}">
                <a16:creationId xmlns:a16="http://schemas.microsoft.com/office/drawing/2014/main" xmlns="" id="{619C821C-4C72-DD57-8E04-9663C40EEC0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96473" y="5419135"/>
            <a:ext cx="560531" cy="575070"/>
          </a:xfrm>
          <a:prstGeom prst="rect">
            <a:avLst/>
          </a:prstGeom>
        </p:spPr>
      </p:pic>
      <p:sp>
        <p:nvSpPr>
          <p:cNvPr id="34" name="Rectangle: Rounded Corners 33">
            <a:extLst>
              <a:ext uri="{FF2B5EF4-FFF2-40B4-BE49-F238E27FC236}">
                <a16:creationId xmlns:a16="http://schemas.microsoft.com/office/drawing/2014/main" xmlns="" id="{2A466F6E-FE95-6B5E-F915-0CF6AEF36160}"/>
              </a:ext>
            </a:extLst>
          </p:cNvPr>
          <p:cNvSpPr/>
          <p:nvPr/>
        </p:nvSpPr>
        <p:spPr>
          <a:xfrm>
            <a:off x="5608708" y="3454027"/>
            <a:ext cx="6130228" cy="2803161"/>
          </a:xfrm>
          <a:prstGeom prst="roundRect">
            <a:avLst/>
          </a:prstGeom>
          <a:solidFill>
            <a:schemeClr val="bg1"/>
          </a:solidFill>
          <a:ln>
            <a:solidFill>
              <a:schemeClr val="accent6">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5" name="Picture 7">
            <a:extLst>
              <a:ext uri="{FF2B5EF4-FFF2-40B4-BE49-F238E27FC236}">
                <a16:creationId xmlns:a16="http://schemas.microsoft.com/office/drawing/2014/main" xmlns="" id="{7D3A1E48-9FD8-2123-82AB-B7048167058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596593" y="2822612"/>
            <a:ext cx="4176291" cy="949903"/>
          </a:xfrm>
          <a:prstGeom prst="rect">
            <a:avLst/>
          </a:prstGeom>
        </p:spPr>
      </p:pic>
      <p:sp>
        <p:nvSpPr>
          <p:cNvPr id="36" name="TextBox 35">
            <a:extLst>
              <a:ext uri="{FF2B5EF4-FFF2-40B4-BE49-F238E27FC236}">
                <a16:creationId xmlns:a16="http://schemas.microsoft.com/office/drawing/2014/main" xmlns="" id="{9B7C3472-4CB9-C4E4-17A1-893875610961}"/>
              </a:ext>
            </a:extLst>
          </p:cNvPr>
          <p:cNvSpPr txBox="1"/>
          <p:nvPr/>
        </p:nvSpPr>
        <p:spPr>
          <a:xfrm>
            <a:off x="5716090" y="3631072"/>
            <a:ext cx="5374755" cy="220752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 Đọc đúng.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Đọc to rõ.</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3. Ngắt nghỉ đúng nhịp</a:t>
            </a:r>
          </a:p>
        </p:txBody>
      </p:sp>
      <p:grpSp>
        <p:nvGrpSpPr>
          <p:cNvPr id="37" name="Group 36">
            <a:extLst>
              <a:ext uri="{FF2B5EF4-FFF2-40B4-BE49-F238E27FC236}">
                <a16:creationId xmlns:a16="http://schemas.microsoft.com/office/drawing/2014/main" xmlns="" id="{92201DC8-F4A1-046B-47BB-B90D2E809D95}"/>
              </a:ext>
            </a:extLst>
          </p:cNvPr>
          <p:cNvGrpSpPr/>
          <p:nvPr/>
        </p:nvGrpSpPr>
        <p:grpSpPr>
          <a:xfrm>
            <a:off x="7950455" y="3692830"/>
            <a:ext cx="1885916" cy="814430"/>
            <a:chOff x="8692723" y="3557795"/>
            <a:chExt cx="1885916" cy="814430"/>
          </a:xfrm>
        </p:grpSpPr>
        <p:pic>
          <p:nvPicPr>
            <p:cNvPr id="38" name="Picture 16" descr="Hình ảnh Các Ngôi Sao Hình Vẽ Hoạt Hình PNG , Ngôi Sao Clipart, Hoạt Hình, Ngôi  Sao PNG miễn phí tải tập tin PSDComment và Vector">
              <a:extLst>
                <a:ext uri="{FF2B5EF4-FFF2-40B4-BE49-F238E27FC236}">
                  <a16:creationId xmlns:a16="http://schemas.microsoft.com/office/drawing/2014/main" xmlns="" id="{F3704EB5-A39C-A85D-A396-489041AE2EC4}"/>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28889" y1="32889" x2="28889" y2="32889"/>
                          <a14:foregroundMark x1="31111" y1="23111" x2="31111" y2="23111"/>
                          <a14:foregroundMark x1="68889" y1="30667" x2="68889" y2="30667"/>
                          <a14:foregroundMark x1="66667" y1="25333" x2="66667" y2="25333"/>
                          <a14:foregroundMark x1="65778" y1="21778" x2="65778" y2="21778"/>
                          <a14:foregroundMark x1="28889" y1="30667" x2="28889" y2="30667"/>
                        </a14:backgroundRemoval>
                      </a14:imgEffect>
                    </a14:imgLayer>
                  </a14:imgProps>
                </a:ext>
                <a:ext uri="{28A0092B-C50C-407E-A947-70E740481C1C}">
                  <a14:useLocalDpi xmlns:a14="http://schemas.microsoft.com/office/drawing/2010/main" val="0"/>
                </a:ext>
              </a:extLst>
            </a:blip>
            <a:srcRect/>
            <a:stretch>
              <a:fillRect/>
            </a:stretch>
          </p:blipFill>
          <p:spPr bwMode="auto">
            <a:xfrm>
              <a:off x="8692723" y="3557795"/>
              <a:ext cx="804204" cy="80420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6" descr="Hình ảnh Các Ngôi Sao Hình Vẽ Hoạt Hình PNG , Ngôi Sao Clipart, Hoạt Hình, Ngôi  Sao PNG miễn phí tải tập tin PSDComment và Vector">
              <a:extLst>
                <a:ext uri="{FF2B5EF4-FFF2-40B4-BE49-F238E27FC236}">
                  <a16:creationId xmlns:a16="http://schemas.microsoft.com/office/drawing/2014/main" xmlns="" id="{D728363D-3834-0904-ABCD-93E7CC1AC7F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28889" y1="32889" x2="28889" y2="32889"/>
                          <a14:foregroundMark x1="31111" y1="23111" x2="31111" y2="23111"/>
                          <a14:foregroundMark x1="68889" y1="30667" x2="68889" y2="30667"/>
                          <a14:foregroundMark x1="66667" y1="25333" x2="66667" y2="25333"/>
                          <a14:foregroundMark x1="65778" y1="21778" x2="65778" y2="21778"/>
                          <a14:foregroundMark x1="28889" y1="30667" x2="28889" y2="30667"/>
                        </a14:backgroundRemoval>
                      </a14:imgEffect>
                    </a14:imgLayer>
                  </a14:imgProps>
                </a:ext>
                <a:ext uri="{28A0092B-C50C-407E-A947-70E740481C1C}">
                  <a14:useLocalDpi xmlns:a14="http://schemas.microsoft.com/office/drawing/2010/main" val="0"/>
                </a:ext>
              </a:extLst>
            </a:blip>
            <a:srcRect/>
            <a:stretch>
              <a:fillRect/>
            </a:stretch>
          </p:blipFill>
          <p:spPr bwMode="auto">
            <a:xfrm>
              <a:off x="9233579" y="3568021"/>
              <a:ext cx="804204" cy="80420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Hình ảnh Các Ngôi Sao Hình Vẽ Hoạt Hình PNG , Ngôi Sao Clipart, Hoạt Hình, Ngôi  Sao PNG miễn phí tải tập tin PSDComment và Vector">
              <a:extLst>
                <a:ext uri="{FF2B5EF4-FFF2-40B4-BE49-F238E27FC236}">
                  <a16:creationId xmlns:a16="http://schemas.microsoft.com/office/drawing/2014/main" xmlns="" id="{BF904E56-9FB5-AE34-DAC5-F890736DCF33}"/>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28889" y1="32889" x2="28889" y2="32889"/>
                          <a14:foregroundMark x1="31111" y1="23111" x2="31111" y2="23111"/>
                          <a14:foregroundMark x1="68889" y1="30667" x2="68889" y2="30667"/>
                          <a14:foregroundMark x1="66667" y1="25333" x2="66667" y2="25333"/>
                          <a14:foregroundMark x1="65778" y1="21778" x2="65778" y2="21778"/>
                          <a14:foregroundMark x1="28889" y1="30667" x2="28889" y2="30667"/>
                        </a14:backgroundRemoval>
                      </a14:imgEffect>
                    </a14:imgLayer>
                  </a14:imgProps>
                </a:ext>
                <a:ext uri="{28A0092B-C50C-407E-A947-70E740481C1C}">
                  <a14:useLocalDpi xmlns:a14="http://schemas.microsoft.com/office/drawing/2010/main" val="0"/>
                </a:ext>
              </a:extLst>
            </a:blip>
            <a:srcRect/>
            <a:stretch>
              <a:fillRect/>
            </a:stretch>
          </p:blipFill>
          <p:spPr bwMode="auto">
            <a:xfrm>
              <a:off x="9774435" y="3557795"/>
              <a:ext cx="804204" cy="8042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xmlns="" id="{FF8E8642-0BC6-3F57-4B16-C2E57DA7343D}"/>
              </a:ext>
            </a:extLst>
          </p:cNvPr>
          <p:cNvGrpSpPr/>
          <p:nvPr/>
        </p:nvGrpSpPr>
        <p:grpSpPr>
          <a:xfrm>
            <a:off x="7760884" y="4450295"/>
            <a:ext cx="1885916" cy="814430"/>
            <a:chOff x="8692723" y="3557795"/>
            <a:chExt cx="1885916" cy="814430"/>
          </a:xfrm>
        </p:grpSpPr>
        <p:pic>
          <p:nvPicPr>
            <p:cNvPr id="42" name="Picture 16" descr="Hình ảnh Các Ngôi Sao Hình Vẽ Hoạt Hình PNG , Ngôi Sao Clipart, Hoạt Hình, Ngôi  Sao PNG miễn phí tải tập tin PSDComment và Vector">
              <a:extLst>
                <a:ext uri="{FF2B5EF4-FFF2-40B4-BE49-F238E27FC236}">
                  <a16:creationId xmlns:a16="http://schemas.microsoft.com/office/drawing/2014/main" xmlns="" id="{53B6430B-9868-C1FB-B1D5-5C998EDDE740}"/>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28889" y1="32889" x2="28889" y2="32889"/>
                          <a14:foregroundMark x1="31111" y1="23111" x2="31111" y2="23111"/>
                          <a14:foregroundMark x1="68889" y1="30667" x2="68889" y2="30667"/>
                          <a14:foregroundMark x1="66667" y1="25333" x2="66667" y2="25333"/>
                          <a14:foregroundMark x1="65778" y1="21778" x2="65778" y2="21778"/>
                          <a14:foregroundMark x1="28889" y1="30667" x2="28889" y2="30667"/>
                        </a14:backgroundRemoval>
                      </a14:imgEffect>
                    </a14:imgLayer>
                  </a14:imgProps>
                </a:ext>
                <a:ext uri="{28A0092B-C50C-407E-A947-70E740481C1C}">
                  <a14:useLocalDpi xmlns:a14="http://schemas.microsoft.com/office/drawing/2010/main" val="0"/>
                </a:ext>
              </a:extLst>
            </a:blip>
            <a:srcRect/>
            <a:stretch>
              <a:fillRect/>
            </a:stretch>
          </p:blipFill>
          <p:spPr bwMode="auto">
            <a:xfrm>
              <a:off x="8692723" y="3557795"/>
              <a:ext cx="804204" cy="80420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6" descr="Hình ảnh Các Ngôi Sao Hình Vẽ Hoạt Hình PNG , Ngôi Sao Clipart, Hoạt Hình, Ngôi  Sao PNG miễn phí tải tập tin PSDComment và Vector">
              <a:extLst>
                <a:ext uri="{FF2B5EF4-FFF2-40B4-BE49-F238E27FC236}">
                  <a16:creationId xmlns:a16="http://schemas.microsoft.com/office/drawing/2014/main" xmlns="" id="{7B14EEFB-8B35-F80E-D827-E64A76F6210E}"/>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28889" y1="32889" x2="28889" y2="32889"/>
                          <a14:foregroundMark x1="31111" y1="23111" x2="31111" y2="23111"/>
                          <a14:foregroundMark x1="68889" y1="30667" x2="68889" y2="30667"/>
                          <a14:foregroundMark x1="66667" y1="25333" x2="66667" y2="25333"/>
                          <a14:foregroundMark x1="65778" y1="21778" x2="65778" y2="21778"/>
                          <a14:foregroundMark x1="28889" y1="30667" x2="28889" y2="30667"/>
                        </a14:backgroundRemoval>
                      </a14:imgEffect>
                    </a14:imgLayer>
                  </a14:imgProps>
                </a:ext>
                <a:ext uri="{28A0092B-C50C-407E-A947-70E740481C1C}">
                  <a14:useLocalDpi xmlns:a14="http://schemas.microsoft.com/office/drawing/2010/main" val="0"/>
                </a:ext>
              </a:extLst>
            </a:blip>
            <a:srcRect/>
            <a:stretch>
              <a:fillRect/>
            </a:stretch>
          </p:blipFill>
          <p:spPr bwMode="auto">
            <a:xfrm>
              <a:off x="9233579" y="3568021"/>
              <a:ext cx="804204" cy="80420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6" descr="Hình ảnh Các Ngôi Sao Hình Vẽ Hoạt Hình PNG , Ngôi Sao Clipart, Hoạt Hình, Ngôi  Sao PNG miễn phí tải tập tin PSDComment và Vector">
              <a:extLst>
                <a:ext uri="{FF2B5EF4-FFF2-40B4-BE49-F238E27FC236}">
                  <a16:creationId xmlns:a16="http://schemas.microsoft.com/office/drawing/2014/main" xmlns="" id="{F987AFE2-74C8-EDA3-A99C-547AFD5C9DB6}"/>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28889" y1="32889" x2="28889" y2="32889"/>
                          <a14:foregroundMark x1="31111" y1="23111" x2="31111" y2="23111"/>
                          <a14:foregroundMark x1="68889" y1="30667" x2="68889" y2="30667"/>
                          <a14:foregroundMark x1="66667" y1="25333" x2="66667" y2="25333"/>
                          <a14:foregroundMark x1="65778" y1="21778" x2="65778" y2="21778"/>
                          <a14:foregroundMark x1="28889" y1="30667" x2="28889" y2="30667"/>
                        </a14:backgroundRemoval>
                      </a14:imgEffect>
                    </a14:imgLayer>
                  </a14:imgProps>
                </a:ext>
                <a:ext uri="{28A0092B-C50C-407E-A947-70E740481C1C}">
                  <a14:useLocalDpi xmlns:a14="http://schemas.microsoft.com/office/drawing/2010/main" val="0"/>
                </a:ext>
              </a:extLst>
            </a:blip>
            <a:srcRect/>
            <a:stretch>
              <a:fillRect/>
            </a:stretch>
          </p:blipFill>
          <p:spPr bwMode="auto">
            <a:xfrm>
              <a:off x="9774435" y="3557795"/>
              <a:ext cx="804204" cy="8042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a:extLst>
              <a:ext uri="{FF2B5EF4-FFF2-40B4-BE49-F238E27FC236}">
                <a16:creationId xmlns:a16="http://schemas.microsoft.com/office/drawing/2014/main" xmlns="" id="{ECD989CD-1C3C-0C5D-E03D-8E6A92FE1B50}"/>
              </a:ext>
            </a:extLst>
          </p:cNvPr>
          <p:cNvGrpSpPr/>
          <p:nvPr/>
        </p:nvGrpSpPr>
        <p:grpSpPr>
          <a:xfrm>
            <a:off x="9698078" y="5148840"/>
            <a:ext cx="1885916" cy="814430"/>
            <a:chOff x="8692723" y="3557795"/>
            <a:chExt cx="1885916" cy="814430"/>
          </a:xfrm>
        </p:grpSpPr>
        <p:pic>
          <p:nvPicPr>
            <p:cNvPr id="46" name="Picture 16" descr="Hình ảnh Các Ngôi Sao Hình Vẽ Hoạt Hình PNG , Ngôi Sao Clipart, Hoạt Hình, Ngôi  Sao PNG miễn phí tải tập tin PSDComment và Vector">
              <a:extLst>
                <a:ext uri="{FF2B5EF4-FFF2-40B4-BE49-F238E27FC236}">
                  <a16:creationId xmlns:a16="http://schemas.microsoft.com/office/drawing/2014/main" xmlns="" id="{D98A0FC7-94AC-8CFE-683A-E61173E119F5}"/>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28889" y1="32889" x2="28889" y2="32889"/>
                          <a14:foregroundMark x1="31111" y1="23111" x2="31111" y2="23111"/>
                          <a14:foregroundMark x1="68889" y1="30667" x2="68889" y2="30667"/>
                          <a14:foregroundMark x1="66667" y1="25333" x2="66667" y2="25333"/>
                          <a14:foregroundMark x1="65778" y1="21778" x2="65778" y2="21778"/>
                          <a14:foregroundMark x1="28889" y1="30667" x2="28889" y2="30667"/>
                        </a14:backgroundRemoval>
                      </a14:imgEffect>
                    </a14:imgLayer>
                  </a14:imgProps>
                </a:ext>
                <a:ext uri="{28A0092B-C50C-407E-A947-70E740481C1C}">
                  <a14:useLocalDpi xmlns:a14="http://schemas.microsoft.com/office/drawing/2010/main" val="0"/>
                </a:ext>
              </a:extLst>
            </a:blip>
            <a:srcRect/>
            <a:stretch>
              <a:fillRect/>
            </a:stretch>
          </p:blipFill>
          <p:spPr bwMode="auto">
            <a:xfrm>
              <a:off x="8692723" y="3557795"/>
              <a:ext cx="804204" cy="80420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6" descr="Hình ảnh Các Ngôi Sao Hình Vẽ Hoạt Hình PNG , Ngôi Sao Clipart, Hoạt Hình, Ngôi  Sao PNG miễn phí tải tập tin PSDComment và Vector">
              <a:extLst>
                <a:ext uri="{FF2B5EF4-FFF2-40B4-BE49-F238E27FC236}">
                  <a16:creationId xmlns:a16="http://schemas.microsoft.com/office/drawing/2014/main" xmlns="" id="{3FA007D0-F83B-A2BB-92A5-5633510357E7}"/>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28889" y1="32889" x2="28889" y2="32889"/>
                          <a14:foregroundMark x1="31111" y1="23111" x2="31111" y2="23111"/>
                          <a14:foregroundMark x1="68889" y1="30667" x2="68889" y2="30667"/>
                          <a14:foregroundMark x1="66667" y1="25333" x2="66667" y2="25333"/>
                          <a14:foregroundMark x1="65778" y1="21778" x2="65778" y2="21778"/>
                          <a14:foregroundMark x1="28889" y1="30667" x2="28889" y2="30667"/>
                        </a14:backgroundRemoval>
                      </a14:imgEffect>
                    </a14:imgLayer>
                  </a14:imgProps>
                </a:ext>
                <a:ext uri="{28A0092B-C50C-407E-A947-70E740481C1C}">
                  <a14:useLocalDpi xmlns:a14="http://schemas.microsoft.com/office/drawing/2010/main" val="0"/>
                </a:ext>
              </a:extLst>
            </a:blip>
            <a:srcRect/>
            <a:stretch>
              <a:fillRect/>
            </a:stretch>
          </p:blipFill>
          <p:spPr bwMode="auto">
            <a:xfrm>
              <a:off x="9233579" y="3568021"/>
              <a:ext cx="804204" cy="80420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6" descr="Hình ảnh Các Ngôi Sao Hình Vẽ Hoạt Hình PNG , Ngôi Sao Clipart, Hoạt Hình, Ngôi  Sao PNG miễn phí tải tập tin PSDComment và Vector">
              <a:extLst>
                <a:ext uri="{FF2B5EF4-FFF2-40B4-BE49-F238E27FC236}">
                  <a16:creationId xmlns:a16="http://schemas.microsoft.com/office/drawing/2014/main" xmlns="" id="{474D7905-4E14-02F8-45A8-096CC59322B6}"/>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28889" y1="32889" x2="28889" y2="32889"/>
                          <a14:foregroundMark x1="31111" y1="23111" x2="31111" y2="23111"/>
                          <a14:foregroundMark x1="68889" y1="30667" x2="68889" y2="30667"/>
                          <a14:foregroundMark x1="66667" y1="25333" x2="66667" y2="25333"/>
                          <a14:foregroundMark x1="65778" y1="21778" x2="65778" y2="21778"/>
                          <a14:foregroundMark x1="28889" y1="30667" x2="28889" y2="30667"/>
                        </a14:backgroundRemoval>
                      </a14:imgEffect>
                    </a14:imgLayer>
                  </a14:imgProps>
                </a:ext>
                <a:ext uri="{28A0092B-C50C-407E-A947-70E740481C1C}">
                  <a14:useLocalDpi xmlns:a14="http://schemas.microsoft.com/office/drawing/2010/main" val="0"/>
                </a:ext>
              </a:extLst>
            </a:blip>
            <a:srcRect/>
            <a:stretch>
              <a:fillRect/>
            </a:stretch>
          </p:blipFill>
          <p:spPr bwMode="auto">
            <a:xfrm>
              <a:off x="9774435" y="3557795"/>
              <a:ext cx="804204" cy="804204"/>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TextBox 48">
            <a:extLst>
              <a:ext uri="{FF2B5EF4-FFF2-40B4-BE49-F238E27FC236}">
                <a16:creationId xmlns:a16="http://schemas.microsoft.com/office/drawing/2014/main" xmlns="" id="{E4665653-852B-4D6A-AB5B-6A64579B8AAE}"/>
              </a:ext>
            </a:extLst>
          </p:cNvPr>
          <p:cNvSpPr txBox="1"/>
          <p:nvPr/>
        </p:nvSpPr>
        <p:spPr>
          <a:xfrm>
            <a:off x="6934944" y="2839897"/>
            <a:ext cx="3837940" cy="646331"/>
          </a:xfrm>
          <a:prstGeom prst="rect">
            <a:avLst/>
          </a:prstGeom>
          <a:noFill/>
        </p:spPr>
        <p:txBody>
          <a:bodyPr wrap="square" rtlCol="0">
            <a:spAutoFit/>
            <a:scene3d>
              <a:camera prst="obliqueTopLef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prstClr val="black"/>
                  </a:solid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Tiêu chí đánh giá</a:t>
            </a:r>
          </a:p>
        </p:txBody>
      </p:sp>
      <p:pic>
        <p:nvPicPr>
          <p:cNvPr id="60" name="Picture 4">
            <a:extLst>
              <a:ext uri="{FF2B5EF4-FFF2-40B4-BE49-F238E27FC236}">
                <a16:creationId xmlns:a16="http://schemas.microsoft.com/office/drawing/2014/main" xmlns="" id="{BDCC9674-73ED-65C4-7921-8F587830FA8D}"/>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9688" b="89984" l="7979" r="93972">
                        <a14:foregroundMark x1="8156" y1="40394" x2="8156" y2="40394"/>
                        <a14:foregroundMark x1="93972" y1="37110" x2="93972" y2="37110"/>
                      </a14:backgroundRemoval>
                    </a14:imgEffect>
                  </a14:imgLayer>
                </a14:imgProps>
              </a:ext>
              <a:ext uri="{28A0092B-C50C-407E-A947-70E740481C1C}">
                <a14:useLocalDpi xmlns:a14="http://schemas.microsoft.com/office/drawing/2010/main" val="0"/>
              </a:ext>
            </a:extLst>
          </a:blip>
          <a:srcRect t="18134" b="20152"/>
          <a:stretch/>
        </p:blipFill>
        <p:spPr bwMode="auto">
          <a:xfrm>
            <a:off x="4833002" y="5729204"/>
            <a:ext cx="1445738" cy="9634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59FCC1E6-839A-4582-A982-B52FCCD31267}"/>
              </a:ext>
            </a:extLst>
          </p:cNvPr>
          <p:cNvPicPr>
            <a:picLocks noChangeAspect="1"/>
          </p:cNvPicPr>
          <p:nvPr/>
        </p:nvPicPr>
        <p:blipFill>
          <a:blip r:embed="rId13"/>
          <a:stretch>
            <a:fillRect/>
          </a:stretch>
        </p:blipFill>
        <p:spPr>
          <a:xfrm>
            <a:off x="438421" y="407799"/>
            <a:ext cx="11315157" cy="2194750"/>
          </a:xfrm>
          <a:prstGeom prst="rect">
            <a:avLst/>
          </a:prstGeom>
        </p:spPr>
      </p:pic>
    </p:spTree>
    <p:extLst>
      <p:ext uri="{BB962C8B-B14F-4D97-AF65-F5344CB8AC3E}">
        <p14:creationId xmlns:p14="http://schemas.microsoft.com/office/powerpoint/2010/main" val="29793251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12" presetClass="entr" presetSubtype="4"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p:tgtEl>
                                          <p:spTgt spid="35"/>
                                        </p:tgtEl>
                                        <p:attrNameLst>
                                          <p:attrName>ppt_y</p:attrName>
                                        </p:attrNameLst>
                                      </p:cBhvr>
                                      <p:tavLst>
                                        <p:tav tm="0">
                                          <p:val>
                                            <p:strVal val="#ppt_y+#ppt_h*1.125000"/>
                                          </p:val>
                                        </p:tav>
                                        <p:tav tm="100000">
                                          <p:val>
                                            <p:strVal val="#ppt_y"/>
                                          </p:val>
                                        </p:tav>
                                      </p:tavLst>
                                    </p:anim>
                                    <p:animEffect transition="in" filter="wipe(up)">
                                      <p:cBhvr>
                                        <p:cTn id="13" dur="500"/>
                                        <p:tgtEl>
                                          <p:spTgt spid="3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p:tgtEl>
                                          <p:spTgt spid="49"/>
                                        </p:tgtEl>
                                        <p:attrNameLst>
                                          <p:attrName>ppt_y</p:attrName>
                                        </p:attrNameLst>
                                      </p:cBhvr>
                                      <p:tavLst>
                                        <p:tav tm="0">
                                          <p:val>
                                            <p:strVal val="#ppt_y+#ppt_h*1.125000"/>
                                          </p:val>
                                        </p:tav>
                                        <p:tav tm="100000">
                                          <p:val>
                                            <p:strVal val="#ppt_y"/>
                                          </p:val>
                                        </p:tav>
                                      </p:tavLst>
                                    </p:anim>
                                    <p:animEffect transition="in" filter="wipe(up)">
                                      <p:cBhvr>
                                        <p:cTn id="17" dur="500"/>
                                        <p:tgtEl>
                                          <p:spTgt spid="49"/>
                                        </p:tgtEl>
                                      </p:cBhvr>
                                    </p:animEffect>
                                  </p:childTnLst>
                                </p:cTn>
                              </p:par>
                              <p:par>
                                <p:cTn id="18" presetID="42" presetClass="entr" presetSubtype="0" fill="hold" grpId="0" nodeType="withEffect">
                                  <p:stCondLst>
                                    <p:cond delay="225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25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225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1000"/>
                                        <p:tgtEl>
                                          <p:spTgt spid="41"/>
                                        </p:tgtEl>
                                      </p:cBhvr>
                                    </p:animEffect>
                                    <p:anim calcmode="lin" valueType="num">
                                      <p:cBhvr>
                                        <p:cTn id="31" dur="1000" fill="hold"/>
                                        <p:tgtEl>
                                          <p:spTgt spid="41"/>
                                        </p:tgtEl>
                                        <p:attrNameLst>
                                          <p:attrName>ppt_x</p:attrName>
                                        </p:attrNameLst>
                                      </p:cBhvr>
                                      <p:tavLst>
                                        <p:tav tm="0">
                                          <p:val>
                                            <p:strVal val="#ppt_x"/>
                                          </p:val>
                                        </p:tav>
                                        <p:tav tm="100000">
                                          <p:val>
                                            <p:strVal val="#ppt_x"/>
                                          </p:val>
                                        </p:tav>
                                      </p:tavLst>
                                    </p:anim>
                                    <p:anim calcmode="lin" valueType="num">
                                      <p:cBhvr>
                                        <p:cTn id="32" dur="1000" fill="hold"/>
                                        <p:tgtEl>
                                          <p:spTgt spid="41"/>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225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p:bldP spid="49" grpId="0"/>
    </p:bldLst>
  </p:timing>
</p:sld>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474</Words>
  <Application>Microsoft Office PowerPoint</Application>
  <PresentationFormat>Widescreen</PresentationFormat>
  <Paragraphs>42</Paragraphs>
  <Slides>18</Slides>
  <Notes>1</Notes>
  <HiddenSlides>0</HiddenSlides>
  <MMClips>1</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18</vt:i4>
      </vt:variant>
    </vt:vector>
  </HeadingPairs>
  <TitlesOfParts>
    <vt:vector size="35" baseType="lpstr">
      <vt:lpstr>微软雅黑</vt:lpstr>
      <vt:lpstr>宋体</vt:lpstr>
      <vt:lpstr>Arial</vt:lpstr>
      <vt:lpstr>Arial-Rounded</vt:lpstr>
      <vt:lpstr>Calibri</vt:lpstr>
      <vt:lpstr>Calibri Light</vt:lpstr>
      <vt:lpstr>DengXian</vt:lpstr>
      <vt:lpstr>Times New Roman</vt:lpstr>
      <vt:lpstr>思源黑体 CN Regular</vt:lpstr>
      <vt:lpstr>等线</vt:lpstr>
      <vt:lpstr>3_Office 主题</vt:lpstr>
      <vt:lpstr>Office 主题</vt:lpstr>
      <vt:lpstr>4_Office 主题</vt:lpstr>
      <vt:lpstr>2_Office 主题</vt:lpstr>
      <vt:lpstr>1_Office Theme</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29</cp:revision>
  <dcterms:created xsi:type="dcterms:W3CDTF">2021-08-03T05:09:55Z</dcterms:created>
  <dcterms:modified xsi:type="dcterms:W3CDTF">2025-11-09T14:59:06Z</dcterms:modified>
</cp:coreProperties>
</file>