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</p:sldMasterIdLst>
  <p:notesMasterIdLst>
    <p:notesMasterId r:id="rId29"/>
  </p:notesMasterIdLst>
  <p:sldIdLst>
    <p:sldId id="292" r:id="rId6"/>
    <p:sldId id="291" r:id="rId7"/>
    <p:sldId id="258" r:id="rId8"/>
    <p:sldId id="259" r:id="rId9"/>
    <p:sldId id="289" r:id="rId10"/>
    <p:sldId id="288" r:id="rId11"/>
    <p:sldId id="261" r:id="rId12"/>
    <p:sldId id="262" r:id="rId13"/>
    <p:sldId id="263" r:id="rId14"/>
    <p:sldId id="278" r:id="rId15"/>
    <p:sldId id="279" r:id="rId16"/>
    <p:sldId id="280" r:id="rId17"/>
    <p:sldId id="281" r:id="rId18"/>
    <p:sldId id="282" r:id="rId19"/>
    <p:sldId id="265" r:id="rId20"/>
    <p:sldId id="268" r:id="rId21"/>
    <p:sldId id="283" r:id="rId22"/>
    <p:sldId id="276" r:id="rId23"/>
    <p:sldId id="284" r:id="rId24"/>
    <p:sldId id="272" r:id="rId25"/>
    <p:sldId id="286" r:id="rId26"/>
    <p:sldId id="285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0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8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1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5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1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24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7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09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17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75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96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54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96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91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5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7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43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13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20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26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36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60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63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36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29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7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8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11" Type="http://schemas.microsoft.com/office/2007/relationships/hdphoto" Target="../media/hdphoto10.wdp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microsoft.com/office/2007/relationships/hdphoto" Target="../media/hdphoto9.wdp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audio" Target="NULL" TargetMode="External"/><Relationship Id="rId21" Type="http://schemas.openxmlformats.org/officeDocument/2006/relationships/slide" Target="slide7.xml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slide" Target="slide3.xml"/><Relationship Id="rId19" Type="http://schemas.microsoft.com/office/2007/relationships/hdphoto" Target="../media/hdphoto5.wdp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hpowerpo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831" y="0"/>
            <a:ext cx="124331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2800" y="1752600"/>
            <a:ext cx="3583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MÔN</a:t>
            </a: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TOÁN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LỚP</a:t>
            </a: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799" y="4419601"/>
            <a:ext cx="8695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en-US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3829" y="884160"/>
          <a:ext cx="11558212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199143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220100" y="2425076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879468">
            <a:off x="3082824" y="3283748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946045" y="398486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42720" y="3990861"/>
            <a:ext cx="241602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87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181600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181600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2" y="4153061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3984865"/>
            <a:ext cx="31284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3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81512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81512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534401" y="3994604"/>
            <a:ext cx="314778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82" y="4153061"/>
            <a:ext cx="825500" cy="891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2" y="4168318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168136"/>
          <a:ext cx="11935584" cy="6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717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2881802"/>
            <a:ext cx="3128436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" y="2002984"/>
            <a:ext cx="2607731" cy="1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0" y="3133046"/>
            <a:ext cx="825500" cy="8242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81017" y="1503351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59409" y="2014475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52416" y="2881802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52416" y="2887798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-233424"/>
            <a:ext cx="2452915" cy="1337947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490161"/>
            <a:ext cx="2004433" cy="1044703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727925" y="277290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9" y="3128115"/>
            <a:ext cx="825500" cy="824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9" y="3143373"/>
            <a:ext cx="825500" cy="824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53" y="3152986"/>
            <a:ext cx="825500" cy="8242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" y="4650529"/>
            <a:ext cx="260984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37" y="5394521"/>
            <a:ext cx="2489152" cy="11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6381444" y="51860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381444" y="5192034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602138" y="5246482"/>
            <a:ext cx="3128436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795663" y="513758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</p:spTree>
    <p:extLst>
      <p:ext uri="{BB962C8B-B14F-4D97-AF65-F5344CB8AC3E}">
        <p14:creationId xmlns:p14="http://schemas.microsoft.com/office/powerpoint/2010/main" val="24934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8" grpId="0"/>
      <p:bldP spid="48" grpId="1"/>
      <p:bldP spid="49" grpId="0" animBg="1"/>
      <p:bldP spid="50" grpId="0"/>
      <p:bldP spid="50" grpId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199" y="168138"/>
          <a:ext cx="11785600" cy="64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403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823" y="-19352"/>
            <a:ext cx="1041409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94283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2188675" y="23183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18361" y="120272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24210" y="106899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3070865" y="5109435"/>
            <a:ext cx="1574800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1345062"/>
            <a:ext cx="1312245" cy="6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208350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320386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435337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2485729"/>
            <a:ext cx="1312245" cy="6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6" y="3370945"/>
            <a:ext cx="1335581" cy="8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79" y="4521341"/>
            <a:ext cx="1337955" cy="8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99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224210" y="215268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224210" y="3354910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24210" y="443859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224210" y="557308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818361" y="2320792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818361" y="346909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818361" y="4600469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818361" y="573184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</p:spTree>
    <p:extLst>
      <p:ext uri="{BB962C8B-B14F-4D97-AF65-F5344CB8AC3E}">
        <p14:creationId xmlns:p14="http://schemas.microsoft.com/office/powerpoint/2010/main" val="467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0"/>
      <p:bldP spid="44" grpId="0"/>
      <p:bldP spid="46" grpId="0"/>
      <p:bldP spid="47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334" y="25399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116258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4021209" y="145662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438400" y="1288054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230325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342361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457312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572016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2438400" y="237174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38400" y="357396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438400" y="465765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438400" y="579214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021209" y="259162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21209" y="372299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70409" y="485436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21209" y="598573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32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lăm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197600" y="42067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17925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0018778" y="141667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554503" y="124810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0" y="1541275"/>
            <a:ext cx="1118203" cy="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1992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344028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58979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573683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1" y="2681942"/>
            <a:ext cx="1118204" cy="5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2" y="3601573"/>
            <a:ext cx="1138088" cy="7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6" y="4752194"/>
            <a:ext cx="1140111" cy="73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5756103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8554503" y="233179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554503" y="353401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554503" y="461770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466667" y="580881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018778" y="255167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018778" y="368304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9981742" y="487103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049475" y="600240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37337" y="2852785"/>
            <a:ext cx="651308" cy="387017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1" y="1664819"/>
            <a:ext cx="363188" cy="387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0810" y="3924916"/>
            <a:ext cx="939428" cy="409957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96437" y="4885987"/>
            <a:ext cx="939428" cy="622076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96437" y="5998483"/>
            <a:ext cx="939428" cy="622076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38" grpId="0"/>
      <p:bldP spid="38" grpId="1"/>
      <p:bldP spid="40" grpId="0"/>
      <p:bldP spid="40" grpId="1"/>
      <p:bldP spid="40" grpId="2"/>
      <p:bldP spid="40" grpId="3"/>
      <p:bldP spid="41" grpId="0"/>
      <p:bldP spid="41" grpId="1"/>
      <p:bldP spid="43" grpId="0"/>
      <p:bldP spid="43" grpId="1"/>
      <p:bldP spid="44" grpId="0"/>
      <p:bldP spid="44" grpId="1"/>
      <p:bldP spid="46" grpId="0"/>
      <p:bldP spid="46" grpId="1"/>
      <p:bldP spid="46" grpId="2"/>
      <p:bldP spid="46" grpId="3"/>
      <p:bldP spid="47" grpId="0"/>
      <p:bldP spid="47" grpId="1"/>
      <p:bldP spid="52" grpId="0"/>
      <p:bldP spid="52" grpId="1"/>
      <p:bldP spid="30" grpId="0"/>
      <p:bldP spid="30" grpId="1"/>
      <p:bldP spid="31" grpId="0"/>
      <p:bldP spid="3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7" grpId="0"/>
      <p:bldP spid="57" grpId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993C722-C964-D44A-40BD-7F0BC9D0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33375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E625E23-CAD6-491C-5EBE-4078DFD8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2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80944F3-97EE-A49E-CB81-714F93C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15811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Biết mỗi        có 10 quả cà chua. Tìm số thích hợp (theo mẫu).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38B4CC0-9128-2C69-3C3D-CD801780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577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7342C6-55AE-66D2-0DAD-8C0F1F1C8AE4}"/>
              </a:ext>
            </a:extLst>
          </p:cNvPr>
          <p:cNvSpPr/>
          <p:nvPr/>
        </p:nvSpPr>
        <p:spPr>
          <a:xfrm>
            <a:off x="966787" y="190341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BD9F67-7E1F-1155-6D54-A5CC8A68D3F4}"/>
              </a:ext>
            </a:extLst>
          </p:cNvPr>
          <p:cNvGrpSpPr/>
          <p:nvPr/>
        </p:nvGrpSpPr>
        <p:grpSpPr>
          <a:xfrm>
            <a:off x="1862157" y="2702189"/>
            <a:ext cx="2840018" cy="1391796"/>
            <a:chOff x="375784" y="2022867"/>
            <a:chExt cx="2840018" cy="13917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A79BD8-B9D7-B274-65F2-FA545A4EC8BB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0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0FD3997-DDD4-3446-5751-9A7F14050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A2769F0F-2437-8045-18ED-D1B8E30FB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BD2799-8F13-33B2-E2C8-236C5CC2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0BDEA-1BFC-0BF5-D2A9-7371820F5037}"/>
              </a:ext>
            </a:extLst>
          </p:cNvPr>
          <p:cNvGrpSpPr/>
          <p:nvPr/>
        </p:nvGrpSpPr>
        <p:grpSpPr>
          <a:xfrm>
            <a:off x="6606636" y="4378820"/>
            <a:ext cx="2840018" cy="1391796"/>
            <a:chOff x="5244561" y="3305772"/>
            <a:chExt cx="2840018" cy="1391796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6FE242F-D24F-EABB-948A-C882B41FF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6A94B3E-F3B2-9DE2-D1FD-AAAC0B21A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DCC8B05-135D-A94B-01BB-DC02C4427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319D5-56C7-E904-4749-23988FB87867}"/>
              </a:ext>
            </a:extLst>
          </p:cNvPr>
          <p:cNvGrpSpPr/>
          <p:nvPr/>
        </p:nvGrpSpPr>
        <p:grpSpPr>
          <a:xfrm>
            <a:off x="6606636" y="2702189"/>
            <a:ext cx="2840018" cy="1391796"/>
            <a:chOff x="5244561" y="1644914"/>
            <a:chExt cx="2840018" cy="1391796"/>
          </a:xfrm>
        </p:grpSpPr>
        <p:pic>
          <p:nvPicPr>
            <p:cNvPr id="1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4133FB1-5F3D-5D68-8862-12999903B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ECDC9BF-CAC2-713D-4F53-4256FA927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494575-DDDC-DA9A-6861-90CE0E70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324D91-5C67-DB4E-43FE-8F9DC930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B0D1BB-67BF-A54F-86D1-EBC2A937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7AB315-7A56-58F5-50FF-52747C55E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206E5-4AAC-5AD9-1FD5-FC09510BE053}"/>
              </a:ext>
            </a:extLst>
          </p:cNvPr>
          <p:cNvGrpSpPr/>
          <p:nvPr/>
        </p:nvGrpSpPr>
        <p:grpSpPr>
          <a:xfrm>
            <a:off x="1862157" y="4378820"/>
            <a:ext cx="2840018" cy="1391796"/>
            <a:chOff x="375784" y="2022867"/>
            <a:chExt cx="2840018" cy="13917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F6A276E-B1EB-A368-EF32-8906AE31AA54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36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981F117-24BC-F482-0C61-C8B241BE1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CA868FAA-1C66-9A4E-2616-9BB38CD17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034061-CADB-267C-62C2-891AB37C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55BA0A-8BBB-AC0E-DA41-CE0678BD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0FD8FF-7BF9-0471-D60F-F8565A5D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09C2BE-9C55-4096-9FD3-14165204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F0BCB8-2337-04F3-C747-EF9A90EE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B08529E-2F2B-0BB3-FC63-E04BFA9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164CB3-6880-78B0-B772-F6347A7C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073B0D-1F69-4485-56DD-AE251785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946277-A670-E1AA-0A43-DCA142D35104}"/>
              </a:ext>
            </a:extLst>
          </p:cNvPr>
          <p:cNvGrpSpPr/>
          <p:nvPr/>
        </p:nvGrpSpPr>
        <p:grpSpPr>
          <a:xfrm>
            <a:off x="4739718" y="3188460"/>
            <a:ext cx="888999" cy="1041609"/>
            <a:chOff x="3529485" y="2122629"/>
            <a:chExt cx="888999" cy="1041609"/>
          </a:xfrm>
        </p:grpSpPr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id="{63CB5291-AB2D-DB7E-1021-A392F944AD59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43">
              <a:extLst>
                <a:ext uri="{FF2B5EF4-FFF2-40B4-BE49-F238E27FC236}">
                  <a16:creationId xmlns:a16="http://schemas.microsoft.com/office/drawing/2014/main" id="{A5A243D2-43F3-E9B8-6FF3-DC9DB20C5FEA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12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B2D712-91ED-2808-0610-3934A2B76688}"/>
              </a:ext>
            </a:extLst>
          </p:cNvPr>
          <p:cNvGrpSpPr/>
          <p:nvPr/>
        </p:nvGrpSpPr>
        <p:grpSpPr>
          <a:xfrm>
            <a:off x="4739718" y="4884117"/>
            <a:ext cx="888999" cy="1041609"/>
            <a:chOff x="3529485" y="2122629"/>
            <a:chExt cx="888999" cy="1041609"/>
          </a:xfrm>
        </p:grpSpPr>
        <p:sp>
          <p:nvSpPr>
            <p:cNvPr id="42" name="Rounded Rectangle 46">
              <a:extLst>
                <a:ext uri="{FF2B5EF4-FFF2-40B4-BE49-F238E27FC236}">
                  <a16:creationId xmlns:a16="http://schemas.microsoft.com/office/drawing/2014/main" id="{0103B73B-6D21-D9B6-70C0-D35C43208B6B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02995A48-7583-F2D9-242A-E1FB3A28E001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F4773A-D4FD-2E4C-1902-766A18151943}"/>
              </a:ext>
            </a:extLst>
          </p:cNvPr>
          <p:cNvGrpSpPr/>
          <p:nvPr/>
        </p:nvGrpSpPr>
        <p:grpSpPr>
          <a:xfrm>
            <a:off x="9400618" y="4884117"/>
            <a:ext cx="888999" cy="1041609"/>
            <a:chOff x="3529485" y="2122629"/>
            <a:chExt cx="888999" cy="1041609"/>
          </a:xfrm>
        </p:grpSpPr>
        <p:sp>
          <p:nvSpPr>
            <p:cNvPr id="45" name="Rounded Rectangle 49">
              <a:extLst>
                <a:ext uri="{FF2B5EF4-FFF2-40B4-BE49-F238E27FC236}">
                  <a16:creationId xmlns:a16="http://schemas.microsoft.com/office/drawing/2014/main" id="{0E98B362-58B1-F9EF-5968-29BFD982F9FD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50">
              <a:extLst>
                <a:ext uri="{FF2B5EF4-FFF2-40B4-BE49-F238E27FC236}">
                  <a16:creationId xmlns:a16="http://schemas.microsoft.com/office/drawing/2014/main" id="{AAB0449E-E760-45FC-BC74-ACCF88ACCCB8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1DDCC5D-7229-717D-D58E-1D7E288673A1}"/>
              </a:ext>
            </a:extLst>
          </p:cNvPr>
          <p:cNvGrpSpPr/>
          <p:nvPr/>
        </p:nvGrpSpPr>
        <p:grpSpPr>
          <a:xfrm>
            <a:off x="9400618" y="3188460"/>
            <a:ext cx="888999" cy="1041609"/>
            <a:chOff x="3529485" y="2122629"/>
            <a:chExt cx="888999" cy="1041609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BCE93608-DC02-981C-9146-6689ECBE2482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3">
              <a:extLst>
                <a:ext uri="{FF2B5EF4-FFF2-40B4-BE49-F238E27FC236}">
                  <a16:creationId xmlns:a16="http://schemas.microsoft.com/office/drawing/2014/main" id="{3DFF5DC2-B1EA-AA17-8BC3-879273A78A80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2B8943-D176-06BB-AFD3-BA8541419A35}"/>
              </a:ext>
            </a:extLst>
          </p:cNvPr>
          <p:cNvCxnSpPr/>
          <p:nvPr/>
        </p:nvCxnSpPr>
        <p:spPr>
          <a:xfrm>
            <a:off x="1438275" y="4230069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88991-F0E0-51BC-0506-8F8A2D1BE9C9}"/>
              </a:ext>
            </a:extLst>
          </p:cNvPr>
          <p:cNvCxnSpPr/>
          <p:nvPr/>
        </p:nvCxnSpPr>
        <p:spPr>
          <a:xfrm>
            <a:off x="6048375" y="2702189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id="{0BB02CCE-7E78-A052-873F-539C9337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1" y="5197139"/>
            <a:ext cx="4445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>
            <a:extLst>
              <a:ext uri="{FF2B5EF4-FFF2-40B4-BE49-F238E27FC236}">
                <a16:creationId xmlns:a16="http://schemas.microsoft.com/office/drawing/2014/main" id="{6B884F97-0924-B06C-4DA7-0A6FAADF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90" y="3518176"/>
            <a:ext cx="444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E444BCFB-D081-B39E-B514-3AB34ABC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5257463"/>
            <a:ext cx="4810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9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7989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1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0484" y="523368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D9C89-4BF2-6117-E0EA-2D60E0C33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33" y="3006746"/>
            <a:ext cx="7053683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05184" y="2497668"/>
            <a:ext cx="4470400" cy="1961825"/>
            <a:chOff x="5740400" y="1910904"/>
            <a:chExt cx="3352800" cy="1471369"/>
          </a:xfrm>
        </p:grpSpPr>
        <p:sp>
          <p:nvSpPr>
            <p:cNvPr id="11" name="Oval 10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605184" y="348655"/>
            <a:ext cx="4470400" cy="1928880"/>
            <a:chOff x="5740400" y="1907033"/>
            <a:chExt cx="3352800" cy="1446660"/>
          </a:xfrm>
        </p:grpSpPr>
        <p:sp>
          <p:nvSpPr>
            <p:cNvPr id="16" name="Oval 15"/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3" y="3247173"/>
            <a:ext cx="822324" cy="8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605184" y="4735262"/>
            <a:ext cx="4470400" cy="1961825"/>
            <a:chOff x="5740400" y="1910904"/>
            <a:chExt cx="3352800" cy="1471369"/>
          </a:xfrm>
        </p:grpSpPr>
        <p:sp>
          <p:nvSpPr>
            <p:cNvPr id="23" name="Oval 22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844800" y="76200"/>
            <a:ext cx="2093384" cy="1982989"/>
            <a:chOff x="2084387" y="283516"/>
            <a:chExt cx="1570038" cy="14872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84387" y="283516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lăm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85936" y="2303601"/>
            <a:ext cx="2122611" cy="2256897"/>
            <a:chOff x="2089452" y="1727700"/>
            <a:chExt cx="1591958" cy="16926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089452" y="1727700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Hai mươi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69003" y="4642248"/>
            <a:ext cx="2135312" cy="2215753"/>
            <a:chOff x="2076752" y="3481685"/>
            <a:chExt cx="1601484" cy="1661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76752" y="348168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một</a:t>
              </a:r>
            </a:p>
          </p:txBody>
        </p:sp>
      </p:grpSp>
      <p:sp>
        <p:nvSpPr>
          <p:cNvPr id="35" name="Oval 34"/>
          <p:cNvSpPr/>
          <p:nvPr/>
        </p:nvSpPr>
        <p:spPr>
          <a:xfrm>
            <a:off x="11163037" y="119984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163037" y="2435952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11163037" y="4751920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9" name="Cloud 28"/>
          <p:cNvSpPr/>
          <p:nvPr/>
        </p:nvSpPr>
        <p:spPr>
          <a:xfrm>
            <a:off x="0" y="992181"/>
            <a:ext cx="2542123" cy="1443772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 tìm </a:t>
            </a:r>
          </a:p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 rốt</a:t>
            </a:r>
          </a:p>
        </p:txBody>
      </p:sp>
    </p:spTree>
    <p:extLst>
      <p:ext uri="{BB962C8B-B14F-4D97-AF65-F5344CB8AC3E}">
        <p14:creationId xmlns:p14="http://schemas.microsoft.com/office/powerpoint/2010/main" val="25515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9757 0.018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hpowerpo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2800" y="1752600"/>
            <a:ext cx="3583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MÔN</a:t>
            </a: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TOÁN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LỚP</a:t>
            </a: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4084" y="4419601"/>
            <a:ext cx="9043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:Hoàng</a:t>
            </a:r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en-US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 ô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237</Words>
  <Application>Microsoft Office PowerPoint</Application>
  <PresentationFormat>Widescreen</PresentationFormat>
  <Paragraphs>130</Paragraphs>
  <Slides>23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.VnArial</vt:lpstr>
      <vt:lpstr>Arial</vt:lpstr>
      <vt:lpstr>Calibri</vt:lpstr>
      <vt:lpstr>Calibri Light</vt:lpstr>
      <vt:lpstr>Coiny</vt:lpstr>
      <vt:lpstr>等线</vt:lpstr>
      <vt:lpstr>SVN-Fiolex Girls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?</vt:lpstr>
      <vt:lpstr>?</vt:lpstr>
      <vt:lpstr>?</vt:lpstr>
      <vt:lpstr>?</vt:lpstr>
      <vt:lpstr>PowerPoint Presentation</vt:lpstr>
      <vt:lpstr>PowerPoint Presentation</vt:lpstr>
      <vt:lpstr>Biết mỗi        có 10 quả cà chua. Tìm số thích hợp (theo mẫu).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19</cp:revision>
  <dcterms:created xsi:type="dcterms:W3CDTF">2021-11-23T13:18:58Z</dcterms:created>
  <dcterms:modified xsi:type="dcterms:W3CDTF">2025-01-20T01:19:25Z</dcterms:modified>
</cp:coreProperties>
</file>