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</p:sldMasterIdLst>
  <p:notesMasterIdLst>
    <p:notesMasterId r:id="rId24"/>
  </p:notesMasterIdLst>
  <p:sldIdLst>
    <p:sldId id="2886" r:id="rId5"/>
    <p:sldId id="2888" r:id="rId6"/>
    <p:sldId id="258" r:id="rId7"/>
    <p:sldId id="2896" r:id="rId8"/>
    <p:sldId id="2898" r:id="rId9"/>
    <p:sldId id="2900" r:id="rId10"/>
    <p:sldId id="2902" r:id="rId11"/>
    <p:sldId id="2892" r:id="rId12"/>
    <p:sldId id="2890" r:id="rId13"/>
    <p:sldId id="260" r:id="rId14"/>
    <p:sldId id="336" r:id="rId15"/>
    <p:sldId id="337" r:id="rId16"/>
    <p:sldId id="338" r:id="rId17"/>
    <p:sldId id="327" r:id="rId18"/>
    <p:sldId id="2894" r:id="rId19"/>
    <p:sldId id="332" r:id="rId20"/>
    <p:sldId id="339" r:id="rId21"/>
    <p:sldId id="340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fld id="{7301E10E-E3FB-45BE-8F4A-0D60411CF12B}" type="slidenum">
              <a:rPr lang="vi-VN" altLang="en-US" sz="1200" smtClean="0">
                <a:solidFill>
                  <a:prstClr val="black"/>
                </a:solidFill>
                <a:latin typeface="Arial" panose="020B0604020202020204" pitchFamily="34" charset="0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vi-VN" altLang="en-US" sz="12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fld id="{DD51BE8F-D12A-4BFF-8928-6A62002867D5}" type="slidenum">
              <a:rPr lang="en-US" altLang="en-US" sz="1200" smtClean="0">
                <a:solidFill>
                  <a:prstClr val="black"/>
                </a:solidFill>
                <a:latin typeface="Arial" panose="020B0604020202020204" pitchFamily="34" charset="0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2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424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96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0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15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83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42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7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9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27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algn="r"/>
            <a:endParaRPr lang="en-US" altLang="en-US" smtClean="0"/>
          </a:p>
        </p:txBody>
      </p:sp>
      <p:pic>
        <p:nvPicPr>
          <p:cNvPr id="45059" name="Picture 3" descr="JOTITD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7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571500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8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79120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6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6" y="0"/>
            <a:ext cx="6191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9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67000"/>
            <a:ext cx="1133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30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10001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1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78" y="727869"/>
            <a:ext cx="800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2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953000"/>
            <a:ext cx="1133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3" descr="bar01"/>
          <p:cNvPicPr>
            <a:picLocks noChangeAspect="1" noChangeArrowheads="1"/>
          </p:cNvPicPr>
          <p:nvPr/>
        </p:nvPicPr>
        <p:blipFill>
          <a:blip r:embed="rId9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553200"/>
            <a:ext cx="838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55" descr="firew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578">
            <a:off x="7773988" y="-3484563"/>
            <a:ext cx="1809750" cy="534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 Box 68"/>
          <p:cNvSpPr txBox="1">
            <a:spLocks noChangeArrowheads="1"/>
          </p:cNvSpPr>
          <p:nvPr/>
        </p:nvSpPr>
        <p:spPr bwMode="auto">
          <a:xfrm>
            <a:off x="2401888" y="1703864"/>
            <a:ext cx="76200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MÔN:TOÁN - LỚP 1</a:t>
            </a:r>
          </a:p>
          <a:p>
            <a:pPr algn="ctr" defTabSz="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20:ÔN TẬP CHUNG</a:t>
            </a:r>
          </a:p>
          <a:p>
            <a:pPr algn="ctr" defTabSz="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2024 -2025 </a:t>
            </a:r>
            <a:endParaRPr lang="en-US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952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ng hoc nhac ( da sua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LÀM ẢNH SLIDE\Bai20-LT-1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9247" y="1687297"/>
            <a:ext cx="5784853" cy="3670619"/>
          </a:xfrm>
          <a:prstGeom prst="rect">
            <a:avLst/>
          </a:prstGeom>
          <a:noFill/>
        </p:spPr>
      </p:pic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668" y="538233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5883847" y="892525"/>
            <a:ext cx="27756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9655033" y="4613670"/>
            <a:ext cx="1001829" cy="1446550"/>
            <a:chOff x="5268391" y="3761692"/>
            <a:chExt cx="806199" cy="1139244"/>
          </a:xfrm>
        </p:grpSpPr>
        <p:sp>
          <p:nvSpPr>
            <p:cNvPr id="64" name="Rounded Rectangle 6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425928" y="3761692"/>
              <a:ext cx="569139" cy="113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8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655029" y="4569087"/>
            <a:ext cx="1001829" cy="1446550"/>
            <a:chOff x="5268391" y="3734662"/>
            <a:chExt cx="806199" cy="1139244"/>
          </a:xfrm>
        </p:grpSpPr>
        <p:sp>
          <p:nvSpPr>
            <p:cNvPr id="67" name="Rounded Rectangle 6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82021" y="3734662"/>
              <a:ext cx="609129" cy="113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88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69" name="Group 13"/>
          <p:cNvGrpSpPr/>
          <p:nvPr/>
        </p:nvGrpSpPr>
        <p:grpSpPr>
          <a:xfrm>
            <a:off x="499163" y="1447667"/>
            <a:ext cx="3760374" cy="2074939"/>
            <a:chOff x="425038" y="1380425"/>
            <a:chExt cx="2363645" cy="1140119"/>
          </a:xfrm>
        </p:grpSpPr>
        <p:sp>
          <p:nvSpPr>
            <p:cNvPr id="70" name="Cloud Callout 69"/>
            <p:cNvSpPr/>
            <p:nvPr/>
          </p:nvSpPr>
          <p:spPr>
            <a:xfrm>
              <a:off x="425038" y="1380425"/>
              <a:ext cx="2363645" cy="114011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85763" y="1544661"/>
              <a:ext cx="2242196" cy="76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trong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tranh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tất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bông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hoa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0369" y="3874550"/>
            <a:ext cx="2307178" cy="2307178"/>
            <a:chOff x="718686" y="3484197"/>
            <a:chExt cx="1436036" cy="1436036"/>
          </a:xfrm>
        </p:grpSpPr>
        <p:sp>
          <p:nvSpPr>
            <p:cNvPr id="73" name="Oval 72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686" y="3484197"/>
              <a:ext cx="1436036" cy="143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AAA-LÀM ẢNH SLIDE\Bai20-LT-1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9389" y="1591143"/>
            <a:ext cx="5787400" cy="3675713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10197293" y="4519633"/>
            <a:ext cx="1001829" cy="1323438"/>
            <a:chOff x="5268391" y="3761692"/>
            <a:chExt cx="806199" cy="1042286"/>
          </a:xfrm>
        </p:grpSpPr>
        <p:sp>
          <p:nvSpPr>
            <p:cNvPr id="13" name="Rounded Rectangle 1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25928" y="3761692"/>
              <a:ext cx="531730" cy="1042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8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197289" y="4475049"/>
            <a:ext cx="1001829" cy="1323439"/>
            <a:chOff x="5268391" y="3734662"/>
            <a:chExt cx="806199" cy="1042287"/>
          </a:xfrm>
        </p:grpSpPr>
        <p:sp>
          <p:nvSpPr>
            <p:cNvPr id="16" name="Rounded Rectangle 1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82021" y="3734662"/>
              <a:ext cx="566559" cy="1042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80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18" name="Group 13"/>
          <p:cNvGrpSpPr/>
          <p:nvPr/>
        </p:nvGrpSpPr>
        <p:grpSpPr>
          <a:xfrm>
            <a:off x="592323" y="1486277"/>
            <a:ext cx="4081883" cy="2250339"/>
            <a:chOff x="425038" y="1380425"/>
            <a:chExt cx="2363645" cy="1140119"/>
          </a:xfrm>
        </p:grpSpPr>
        <p:sp>
          <p:nvSpPr>
            <p:cNvPr id="19" name="Cloud Callout 18"/>
            <p:cNvSpPr/>
            <p:nvPr/>
          </p:nvSpPr>
          <p:spPr>
            <a:xfrm>
              <a:off x="425038" y="1380425"/>
              <a:ext cx="2363645" cy="114011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3093" y="1582341"/>
              <a:ext cx="1738853" cy="701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trong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tranh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tất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con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thỏ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7048" y="3993459"/>
            <a:ext cx="2307178" cy="2307178"/>
            <a:chOff x="718686" y="3484197"/>
            <a:chExt cx="1436036" cy="1436036"/>
          </a:xfrm>
        </p:grpSpPr>
        <p:sp>
          <p:nvSpPr>
            <p:cNvPr id="22" name="Oval 21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2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686" y="3484197"/>
              <a:ext cx="1436036" cy="1436036"/>
            </a:xfrm>
            <a:prstGeom prst="rect">
              <a:avLst/>
            </a:prstGeom>
          </p:spPr>
        </p:pic>
      </p:grpSp>
      <p:pic>
        <p:nvPicPr>
          <p:cNvPr id="2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323" y="636573"/>
            <a:ext cx="2230362" cy="991397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7128609" y="901502"/>
            <a:ext cx="118654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53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AAA-LÀM ẢNH SLIDE\Bai20-LT-1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140" y="1593690"/>
            <a:ext cx="5784853" cy="3670619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10207926" y="4520065"/>
            <a:ext cx="1001829" cy="1200329"/>
            <a:chOff x="5268391" y="3761692"/>
            <a:chExt cx="806199" cy="945330"/>
          </a:xfrm>
        </p:grpSpPr>
        <p:sp>
          <p:nvSpPr>
            <p:cNvPr id="13" name="Rounded Rectangle 1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25928" y="3761692"/>
              <a:ext cx="473681" cy="945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207922" y="4490344"/>
            <a:ext cx="1001829" cy="1200329"/>
            <a:chOff x="5268391" y="3746367"/>
            <a:chExt cx="806199" cy="945330"/>
          </a:xfrm>
        </p:grpSpPr>
        <p:sp>
          <p:nvSpPr>
            <p:cNvPr id="16" name="Rounded Rectangle 1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82021" y="3746367"/>
              <a:ext cx="575589" cy="945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200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18" name="Group 13"/>
          <p:cNvGrpSpPr/>
          <p:nvPr/>
        </p:nvGrpSpPr>
        <p:grpSpPr>
          <a:xfrm>
            <a:off x="924465" y="1348703"/>
            <a:ext cx="3760374" cy="2645186"/>
            <a:chOff x="425038" y="1380425"/>
            <a:chExt cx="2363645" cy="1140119"/>
          </a:xfrm>
        </p:grpSpPr>
        <p:sp>
          <p:nvSpPr>
            <p:cNvPr id="19" name="Cloud Callout 18"/>
            <p:cNvSpPr/>
            <p:nvPr/>
          </p:nvSpPr>
          <p:spPr>
            <a:xfrm>
              <a:off x="425038" y="1380425"/>
              <a:ext cx="2363645" cy="114011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1562" y="1533985"/>
              <a:ext cx="1738853" cy="782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tranh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tất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chiếc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ô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tô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17681" y="3993889"/>
            <a:ext cx="2307178" cy="2307178"/>
            <a:chOff x="718686" y="3484197"/>
            <a:chExt cx="1436036" cy="1436036"/>
          </a:xfrm>
        </p:grpSpPr>
        <p:sp>
          <p:nvSpPr>
            <p:cNvPr id="22" name="Oval 21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686" y="3484197"/>
              <a:ext cx="1436036" cy="1436036"/>
            </a:xfrm>
            <a:prstGeom prst="rect">
              <a:avLst/>
            </a:prstGeom>
          </p:spPr>
        </p:pic>
      </p:grpSp>
      <p:pic>
        <p:nvPicPr>
          <p:cNvPr id="2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6089" y="540346"/>
            <a:ext cx="2230362" cy="991397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7089448" y="825482"/>
            <a:ext cx="111601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800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800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17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AAA-LÀM ẢNH SLIDE\Bai20-LT-1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1749" y="1593690"/>
            <a:ext cx="5784853" cy="3670619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10537535" y="4520065"/>
            <a:ext cx="1001829" cy="1200329"/>
            <a:chOff x="5268391" y="3761692"/>
            <a:chExt cx="806199" cy="945330"/>
          </a:xfrm>
        </p:grpSpPr>
        <p:sp>
          <p:nvSpPr>
            <p:cNvPr id="13" name="Rounded Rectangle 1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25928" y="3761692"/>
              <a:ext cx="493031" cy="945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537559" y="4573870"/>
            <a:ext cx="1001833" cy="1023666"/>
            <a:chOff x="5268391" y="3812156"/>
            <a:chExt cx="806199" cy="806199"/>
          </a:xfrm>
        </p:grpSpPr>
        <p:sp>
          <p:nvSpPr>
            <p:cNvPr id="16" name="Rounded Rectangle 1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86315" y="3863426"/>
              <a:ext cx="713614" cy="727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4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9" name="Group 13"/>
          <p:cNvGrpSpPr/>
          <p:nvPr/>
        </p:nvGrpSpPr>
        <p:grpSpPr>
          <a:xfrm>
            <a:off x="510363" y="1593690"/>
            <a:ext cx="4504085" cy="2307177"/>
            <a:chOff x="425038" y="1380425"/>
            <a:chExt cx="2363645" cy="1140119"/>
          </a:xfrm>
        </p:grpSpPr>
        <p:sp>
          <p:nvSpPr>
            <p:cNvPr id="20" name="Cloud Callout 19"/>
            <p:cNvSpPr/>
            <p:nvPr/>
          </p:nvSpPr>
          <p:spPr>
            <a:xfrm>
              <a:off x="425038" y="1380425"/>
              <a:ext cx="2363645" cy="114011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4687" y="1565918"/>
              <a:ext cx="1738853" cy="68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trong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tranh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tất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cả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con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thú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bông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47290" y="3993889"/>
            <a:ext cx="2307178" cy="2307178"/>
            <a:chOff x="718686" y="3484197"/>
            <a:chExt cx="1436036" cy="1436036"/>
          </a:xfrm>
        </p:grpSpPr>
        <p:sp>
          <p:nvSpPr>
            <p:cNvPr id="22" name="Oval 21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686" y="3484197"/>
              <a:ext cx="1436036" cy="1436036"/>
            </a:xfrm>
            <a:prstGeom prst="rect">
              <a:avLst/>
            </a:prstGeom>
          </p:spPr>
        </p:pic>
      </p:grpSp>
      <p:pic>
        <p:nvPicPr>
          <p:cNvPr id="1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2565" y="637003"/>
            <a:ext cx="2230362" cy="991397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7786550" y="777681"/>
            <a:ext cx="1061509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27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044" y="567292"/>
            <a:ext cx="2230362" cy="991397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982829" y="958587"/>
            <a:ext cx="76133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Sắp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các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sau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theo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thứ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tự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từ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bé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đến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lớn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549044" y="4104541"/>
            <a:ext cx="1010693" cy="84719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710088" y="1845694"/>
            <a:ext cx="1811238" cy="1557326"/>
            <a:chOff x="1283011" y="1574219"/>
            <a:chExt cx="1358900" cy="1168400"/>
          </a:xfrm>
        </p:grpSpPr>
        <p:sp>
          <p:nvSpPr>
            <p:cNvPr id="29" name="Oval 28"/>
            <p:cNvSpPr/>
            <p:nvPr/>
          </p:nvSpPr>
          <p:spPr>
            <a:xfrm>
              <a:off x="1817649" y="2163337"/>
              <a:ext cx="267629" cy="267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0" name="Picture 2" descr="F:\AAA-LÀM ẢNH SLIDE\Bai20-LT-2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3011" y="1574219"/>
              <a:ext cx="1358900" cy="1168400"/>
            </a:xfrm>
            <a:prstGeom prst="rect">
              <a:avLst/>
            </a:prstGeom>
            <a:noFill/>
          </p:spPr>
        </p:pic>
      </p:grpSp>
      <p:grpSp>
        <p:nvGrpSpPr>
          <p:cNvPr id="36" name="Group 35"/>
          <p:cNvGrpSpPr/>
          <p:nvPr/>
        </p:nvGrpSpPr>
        <p:grpSpPr>
          <a:xfrm>
            <a:off x="4092421" y="1840404"/>
            <a:ext cx="1804891" cy="1567906"/>
            <a:chOff x="3070381" y="1570250"/>
            <a:chExt cx="1354138" cy="1176338"/>
          </a:xfrm>
        </p:grpSpPr>
        <p:sp>
          <p:nvSpPr>
            <p:cNvPr id="28" name="Oval 27"/>
            <p:cNvSpPr/>
            <p:nvPr/>
          </p:nvSpPr>
          <p:spPr>
            <a:xfrm>
              <a:off x="3579541" y="2029522"/>
              <a:ext cx="301083" cy="3010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1" name="Picture 3" descr="F:\AAA-LÀM ẢNH SLIDE\Bai20-LT-2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0381" y="1570250"/>
              <a:ext cx="1354138" cy="1176338"/>
            </a:xfrm>
            <a:prstGeom prst="rect">
              <a:avLst/>
            </a:prstGeom>
            <a:noFill/>
          </p:spPr>
        </p:pic>
      </p:grpSp>
      <p:grpSp>
        <p:nvGrpSpPr>
          <p:cNvPr id="37" name="Group 36"/>
          <p:cNvGrpSpPr/>
          <p:nvPr/>
        </p:nvGrpSpPr>
        <p:grpSpPr>
          <a:xfrm>
            <a:off x="6451424" y="1852043"/>
            <a:ext cx="1811238" cy="1544630"/>
            <a:chOff x="4840248" y="1578982"/>
            <a:chExt cx="1358900" cy="1158875"/>
          </a:xfrm>
        </p:grpSpPr>
        <p:sp>
          <p:nvSpPr>
            <p:cNvPr id="27" name="Oval 26"/>
            <p:cNvSpPr/>
            <p:nvPr/>
          </p:nvSpPr>
          <p:spPr>
            <a:xfrm>
              <a:off x="5363737" y="2096429"/>
              <a:ext cx="278780" cy="2787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2" name="Picture 4" descr="F:\AAA-LÀM ẢNH SLIDE\Bai20-LT-2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40248" y="1578982"/>
              <a:ext cx="1358900" cy="1158875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8814613" y="1826652"/>
            <a:ext cx="1781615" cy="1595413"/>
            <a:chOff x="6613254" y="1559932"/>
            <a:chExt cx="1336675" cy="1196975"/>
          </a:xfrm>
        </p:grpSpPr>
        <p:sp>
          <p:nvSpPr>
            <p:cNvPr id="26" name="Oval 25"/>
            <p:cNvSpPr/>
            <p:nvPr/>
          </p:nvSpPr>
          <p:spPr>
            <a:xfrm>
              <a:off x="7181385" y="2018371"/>
              <a:ext cx="289932" cy="2899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3" name="Picture 5" descr="F:\AAA-LÀM ẢNH SLIDE\Bai20-LT-2(4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13254" y="1559932"/>
              <a:ext cx="1336675" cy="119697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180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3533E-6 L -0.58784 0.2557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1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43978E-6 L -0.20243 0.2600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3978E-6 L 0.41337 0.266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3978E-6 L 0.39271 0.2603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1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1" y="838200"/>
            <a:ext cx="247578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"/>
            <a:ext cx="2895600" cy="130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1524000" y="2133600"/>
            <a:ext cx="25908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 + 5 =   ?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4000" y="3124200"/>
            <a:ext cx="25908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8 – 4 =   ?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24400" y="2133600"/>
            <a:ext cx="25908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+ 4 =   ?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24400" y="3124200"/>
            <a:ext cx="25908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5 =   ?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848600" y="2133600"/>
            <a:ext cx="25908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 + 0 =  ?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48600" y="3124200"/>
            <a:ext cx="25908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 – 0  =  ?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00400" y="2133600"/>
            <a:ext cx="762000" cy="838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00400" y="3124200"/>
            <a:ext cx="762000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00800" y="2133600"/>
            <a:ext cx="838200" cy="838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53200" y="3124200"/>
            <a:ext cx="762000" cy="838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601200" y="2133600"/>
            <a:ext cx="762000" cy="838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601200" y="3200400"/>
            <a:ext cx="838200" cy="8382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20-LT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2251" y="1146292"/>
            <a:ext cx="7047498" cy="41355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grpSp>
        <p:nvGrpSpPr>
          <p:cNvPr id="138" name="Group 137"/>
          <p:cNvGrpSpPr/>
          <p:nvPr/>
        </p:nvGrpSpPr>
        <p:grpSpPr>
          <a:xfrm>
            <a:off x="6704456" y="1472775"/>
            <a:ext cx="1156336" cy="875896"/>
            <a:chOff x="4818218" y="1344185"/>
            <a:chExt cx="867553" cy="657150"/>
          </a:xfrm>
        </p:grpSpPr>
        <p:sp>
          <p:nvSpPr>
            <p:cNvPr id="118" name="Oval 117"/>
            <p:cNvSpPr/>
            <p:nvPr/>
          </p:nvSpPr>
          <p:spPr>
            <a:xfrm>
              <a:off x="5340350" y="1644650"/>
              <a:ext cx="114300" cy="1143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5" name="Picture 124" descr="F:\AAA-LÀM ẢNH SLIDE\Bai20-LT-4a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8218" y="1344185"/>
              <a:ext cx="867553" cy="657150"/>
            </a:xfrm>
            <a:prstGeom prst="rect">
              <a:avLst/>
            </a:prstGeom>
            <a:noFill/>
          </p:spPr>
        </p:pic>
      </p:grpSp>
      <p:grpSp>
        <p:nvGrpSpPr>
          <p:cNvPr id="137" name="Group 136"/>
          <p:cNvGrpSpPr/>
          <p:nvPr/>
        </p:nvGrpSpPr>
        <p:grpSpPr>
          <a:xfrm>
            <a:off x="5623784" y="1648863"/>
            <a:ext cx="1204355" cy="800983"/>
            <a:chOff x="4007433" y="1476297"/>
            <a:chExt cx="903580" cy="600946"/>
          </a:xfrm>
        </p:grpSpPr>
        <p:sp>
          <p:nvSpPr>
            <p:cNvPr id="117" name="Oval 116"/>
            <p:cNvSpPr/>
            <p:nvPr/>
          </p:nvSpPr>
          <p:spPr>
            <a:xfrm>
              <a:off x="4216400" y="1714500"/>
              <a:ext cx="139700" cy="1397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6" name="Picture 125" descr="F:\AAA-LÀM ẢNH SLIDE\Bai20-LT-4a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7433" y="1476297"/>
              <a:ext cx="903580" cy="600946"/>
            </a:xfrm>
            <a:prstGeom prst="rect">
              <a:avLst/>
            </a:prstGeom>
            <a:noFill/>
          </p:spPr>
        </p:pic>
      </p:grpSp>
      <p:grpSp>
        <p:nvGrpSpPr>
          <p:cNvPr id="136" name="Group 135"/>
          <p:cNvGrpSpPr/>
          <p:nvPr/>
        </p:nvGrpSpPr>
        <p:grpSpPr>
          <a:xfrm>
            <a:off x="4652158" y="1761989"/>
            <a:ext cx="1054878" cy="822320"/>
            <a:chOff x="3278460" y="1561171"/>
            <a:chExt cx="791433" cy="616954"/>
          </a:xfrm>
        </p:grpSpPr>
        <p:sp>
          <p:nvSpPr>
            <p:cNvPr id="116" name="Oval 115"/>
            <p:cNvSpPr/>
            <p:nvPr/>
          </p:nvSpPr>
          <p:spPr>
            <a:xfrm>
              <a:off x="3467100" y="1822450"/>
              <a:ext cx="127000" cy="127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7" name="Picture 126" descr="F:\AAA-LÀM ẢNH SLIDE\Bai20-LT-4a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8460" y="1561171"/>
              <a:ext cx="791433" cy="616954"/>
            </a:xfrm>
            <a:prstGeom prst="rect">
              <a:avLst/>
            </a:prstGeom>
            <a:noFill/>
          </p:spPr>
        </p:pic>
      </p:grpSp>
      <p:grpSp>
        <p:nvGrpSpPr>
          <p:cNvPr id="135" name="Group 134"/>
          <p:cNvGrpSpPr/>
          <p:nvPr/>
        </p:nvGrpSpPr>
        <p:grpSpPr>
          <a:xfrm>
            <a:off x="3552419" y="2085503"/>
            <a:ext cx="1098613" cy="730657"/>
            <a:chOff x="2453370" y="1803890"/>
            <a:chExt cx="824246" cy="548183"/>
          </a:xfrm>
        </p:grpSpPr>
        <p:sp>
          <p:nvSpPr>
            <p:cNvPr id="115" name="Oval 114"/>
            <p:cNvSpPr/>
            <p:nvPr/>
          </p:nvSpPr>
          <p:spPr>
            <a:xfrm>
              <a:off x="2946400" y="1974850"/>
              <a:ext cx="133350" cy="1333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8" name="Picture 127" descr="F:\AAA-LÀM ẢNH SLIDE\Bai20-LT-4a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452855" flipH="1">
              <a:off x="2453370" y="1803890"/>
              <a:ext cx="824246" cy="548183"/>
            </a:xfrm>
            <a:prstGeom prst="rect">
              <a:avLst/>
            </a:prstGeom>
            <a:noFill/>
          </p:spPr>
        </p:pic>
      </p:grpSp>
      <p:grpSp>
        <p:nvGrpSpPr>
          <p:cNvPr id="144" name="Group 143"/>
          <p:cNvGrpSpPr/>
          <p:nvPr/>
        </p:nvGrpSpPr>
        <p:grpSpPr>
          <a:xfrm>
            <a:off x="3043173" y="3251397"/>
            <a:ext cx="1156336" cy="875896"/>
            <a:chOff x="2071302" y="2678615"/>
            <a:chExt cx="867553" cy="657150"/>
          </a:xfrm>
        </p:grpSpPr>
        <p:sp>
          <p:nvSpPr>
            <p:cNvPr id="119" name="Oval 118"/>
            <p:cNvSpPr/>
            <p:nvPr/>
          </p:nvSpPr>
          <p:spPr>
            <a:xfrm>
              <a:off x="2590800" y="2952750"/>
              <a:ext cx="114300" cy="1143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29" name="Picture 128" descr="F:\AAA-LÀM ẢNH SLIDE\Bai20-LT-4a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71302" y="2678615"/>
              <a:ext cx="867553" cy="657150"/>
            </a:xfrm>
            <a:prstGeom prst="rect">
              <a:avLst/>
            </a:prstGeom>
            <a:noFill/>
          </p:spPr>
        </p:pic>
      </p:grpSp>
      <p:grpSp>
        <p:nvGrpSpPr>
          <p:cNvPr id="143" name="Group 142"/>
          <p:cNvGrpSpPr/>
          <p:nvPr/>
        </p:nvGrpSpPr>
        <p:grpSpPr>
          <a:xfrm>
            <a:off x="3959734" y="3241178"/>
            <a:ext cx="1182908" cy="896024"/>
            <a:chOff x="2758962" y="2670948"/>
            <a:chExt cx="887489" cy="672251"/>
          </a:xfrm>
        </p:grpSpPr>
        <p:sp>
          <p:nvSpPr>
            <p:cNvPr id="120" name="Oval 119"/>
            <p:cNvSpPr/>
            <p:nvPr/>
          </p:nvSpPr>
          <p:spPr>
            <a:xfrm>
              <a:off x="3289300" y="2959100"/>
              <a:ext cx="120650" cy="1206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30" name="Picture 129" descr="F:\AAA-LÀM ẢNH SLIDE\Bai20-LT-4a(1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1106284">
              <a:off x="2758962" y="2670948"/>
              <a:ext cx="887489" cy="672251"/>
            </a:xfrm>
            <a:prstGeom prst="rect">
              <a:avLst/>
            </a:prstGeom>
            <a:noFill/>
          </p:spPr>
        </p:pic>
      </p:grpSp>
      <p:grpSp>
        <p:nvGrpSpPr>
          <p:cNvPr id="141" name="Group 140"/>
          <p:cNvGrpSpPr/>
          <p:nvPr/>
        </p:nvGrpSpPr>
        <p:grpSpPr>
          <a:xfrm>
            <a:off x="6199110" y="3355427"/>
            <a:ext cx="1143271" cy="865999"/>
            <a:chOff x="4439077" y="2756664"/>
            <a:chExt cx="857751" cy="649725"/>
          </a:xfrm>
        </p:grpSpPr>
        <p:sp>
          <p:nvSpPr>
            <p:cNvPr id="122" name="Oval 121"/>
            <p:cNvSpPr/>
            <p:nvPr/>
          </p:nvSpPr>
          <p:spPr>
            <a:xfrm>
              <a:off x="4972050" y="3041650"/>
              <a:ext cx="95250" cy="95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31" name="Picture 130" descr="F:\AAA-LÀM ẢNH SLIDE\Bai20-LT-4a(1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39077" y="2756664"/>
              <a:ext cx="857751" cy="649725"/>
            </a:xfrm>
            <a:prstGeom prst="rect">
              <a:avLst/>
            </a:prstGeom>
            <a:noFill/>
          </p:spPr>
        </p:pic>
      </p:grpSp>
      <p:grpSp>
        <p:nvGrpSpPr>
          <p:cNvPr id="142" name="Group 141"/>
          <p:cNvGrpSpPr/>
          <p:nvPr/>
        </p:nvGrpSpPr>
        <p:grpSpPr>
          <a:xfrm>
            <a:off x="5087444" y="3236167"/>
            <a:ext cx="1249894" cy="831270"/>
            <a:chOff x="3605038" y="2667188"/>
            <a:chExt cx="937746" cy="623669"/>
          </a:xfrm>
        </p:grpSpPr>
        <p:sp>
          <p:nvSpPr>
            <p:cNvPr id="121" name="Oval 120"/>
            <p:cNvSpPr/>
            <p:nvPr/>
          </p:nvSpPr>
          <p:spPr>
            <a:xfrm>
              <a:off x="4191000" y="2908300"/>
              <a:ext cx="114300" cy="1143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32" name="Picture 131" descr="F:\AAA-LÀM ẢNH SLIDE\Bai20-LT-4a(3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20887864" flipH="1">
              <a:off x="3605038" y="2667188"/>
              <a:ext cx="937746" cy="623669"/>
            </a:xfrm>
            <a:prstGeom prst="rect">
              <a:avLst/>
            </a:prstGeom>
            <a:noFill/>
          </p:spPr>
        </p:pic>
      </p:grpSp>
      <p:grpSp>
        <p:nvGrpSpPr>
          <p:cNvPr id="140" name="Group 139"/>
          <p:cNvGrpSpPr/>
          <p:nvPr/>
        </p:nvGrpSpPr>
        <p:grpSpPr>
          <a:xfrm>
            <a:off x="7372683" y="3418058"/>
            <a:ext cx="1084438" cy="721230"/>
            <a:chOff x="5319562" y="2803654"/>
            <a:chExt cx="813611" cy="541110"/>
          </a:xfrm>
        </p:grpSpPr>
        <p:sp>
          <p:nvSpPr>
            <p:cNvPr id="123" name="Oval 122"/>
            <p:cNvSpPr/>
            <p:nvPr/>
          </p:nvSpPr>
          <p:spPr>
            <a:xfrm>
              <a:off x="5518150" y="3016250"/>
              <a:ext cx="120650" cy="1206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33" name="Picture 132" descr="F:\AAA-LÀM ẢNH SLIDE\Bai20-LT-4a(3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319562" y="2803654"/>
              <a:ext cx="813611" cy="541110"/>
            </a:xfrm>
            <a:prstGeom prst="rect">
              <a:avLst/>
            </a:prstGeom>
            <a:noFill/>
          </p:spPr>
        </p:pic>
      </p:grpSp>
      <p:grpSp>
        <p:nvGrpSpPr>
          <p:cNvPr id="139" name="Group 138"/>
          <p:cNvGrpSpPr/>
          <p:nvPr/>
        </p:nvGrpSpPr>
        <p:grpSpPr>
          <a:xfrm>
            <a:off x="7916728" y="3183897"/>
            <a:ext cx="1089106" cy="849003"/>
            <a:chOff x="5727738" y="2627972"/>
            <a:chExt cx="817113" cy="636973"/>
          </a:xfrm>
        </p:grpSpPr>
        <p:sp>
          <p:nvSpPr>
            <p:cNvPr id="124" name="Oval 123"/>
            <p:cNvSpPr/>
            <p:nvPr/>
          </p:nvSpPr>
          <p:spPr>
            <a:xfrm>
              <a:off x="5969000" y="2933700"/>
              <a:ext cx="95250" cy="95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34" name="Picture 133" descr="F:\AAA-LÀM ẢNH SLIDE\Bai20-LT-4a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21289040">
              <a:off x="5727738" y="2627972"/>
              <a:ext cx="817113" cy="636973"/>
            </a:xfrm>
            <a:prstGeom prst="rect">
              <a:avLst/>
            </a:prstGeom>
            <a:noFill/>
          </p:spPr>
        </p:pic>
      </p:grpSp>
      <p:grpSp>
        <p:nvGrpSpPr>
          <p:cNvPr id="145" name="Group 23"/>
          <p:cNvGrpSpPr/>
          <p:nvPr/>
        </p:nvGrpSpPr>
        <p:grpSpPr>
          <a:xfrm>
            <a:off x="4176715" y="5405009"/>
            <a:ext cx="738201" cy="789233"/>
            <a:chOff x="5268391" y="3776923"/>
            <a:chExt cx="806199" cy="841432"/>
          </a:xfrm>
        </p:grpSpPr>
        <p:sp>
          <p:nvSpPr>
            <p:cNvPr id="146" name="Rounded Rectangle 14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8" name="Group 26"/>
          <p:cNvGrpSpPr/>
          <p:nvPr/>
        </p:nvGrpSpPr>
        <p:grpSpPr>
          <a:xfrm>
            <a:off x="4176714" y="5405009"/>
            <a:ext cx="738201" cy="789233"/>
            <a:chOff x="5268391" y="3776923"/>
            <a:chExt cx="806199" cy="841432"/>
          </a:xfrm>
        </p:grpSpPr>
        <p:sp>
          <p:nvSpPr>
            <p:cNvPr id="149" name="Rounded Rectangle 14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351508" y="3776923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151" name="Group 42"/>
          <p:cNvGrpSpPr/>
          <p:nvPr/>
        </p:nvGrpSpPr>
        <p:grpSpPr>
          <a:xfrm>
            <a:off x="4912499" y="5386956"/>
            <a:ext cx="738201" cy="816317"/>
            <a:chOff x="5268391" y="3748048"/>
            <a:chExt cx="806199" cy="870307"/>
          </a:xfrm>
        </p:grpSpPr>
        <p:sp>
          <p:nvSpPr>
            <p:cNvPr id="152" name="Rounded Rectangle 15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361465" y="3748048"/>
              <a:ext cx="499288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</p:grpSp>
      <p:grpSp>
        <p:nvGrpSpPr>
          <p:cNvPr id="154" name="Group 48"/>
          <p:cNvGrpSpPr/>
          <p:nvPr/>
        </p:nvGrpSpPr>
        <p:grpSpPr>
          <a:xfrm>
            <a:off x="6397604" y="5414036"/>
            <a:ext cx="738201" cy="789233"/>
            <a:chOff x="5268391" y="3776923"/>
            <a:chExt cx="806199" cy="841432"/>
          </a:xfrm>
        </p:grpSpPr>
        <p:sp>
          <p:nvSpPr>
            <p:cNvPr id="155" name="Rounded Rectangle 15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5361465" y="3776923"/>
              <a:ext cx="499288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157" name="Group 51"/>
          <p:cNvGrpSpPr/>
          <p:nvPr/>
        </p:nvGrpSpPr>
        <p:grpSpPr>
          <a:xfrm>
            <a:off x="7142407" y="5405009"/>
            <a:ext cx="738201" cy="789233"/>
            <a:chOff x="5268391" y="3776923"/>
            <a:chExt cx="806199" cy="841432"/>
          </a:xfrm>
        </p:grpSpPr>
        <p:sp>
          <p:nvSpPr>
            <p:cNvPr id="158" name="Rounded Rectangle 15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0" name="Group 54"/>
          <p:cNvGrpSpPr/>
          <p:nvPr/>
        </p:nvGrpSpPr>
        <p:grpSpPr>
          <a:xfrm>
            <a:off x="7099610" y="5434729"/>
            <a:ext cx="780994" cy="759508"/>
            <a:chOff x="5221656" y="3808613"/>
            <a:chExt cx="852934" cy="809742"/>
          </a:xfrm>
        </p:grpSpPr>
        <p:sp>
          <p:nvSpPr>
            <p:cNvPr id="161" name="Rounded Rectangle 16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5221656" y="3808613"/>
              <a:ext cx="768890" cy="75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9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63" name="Group 23"/>
          <p:cNvGrpSpPr/>
          <p:nvPr/>
        </p:nvGrpSpPr>
        <p:grpSpPr>
          <a:xfrm>
            <a:off x="5652789" y="5409522"/>
            <a:ext cx="738201" cy="789233"/>
            <a:chOff x="5268391" y="3776923"/>
            <a:chExt cx="806199" cy="841432"/>
          </a:xfrm>
        </p:grpSpPr>
        <p:sp>
          <p:nvSpPr>
            <p:cNvPr id="164" name="Rounded Rectangle 16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6" name="Group 26"/>
          <p:cNvGrpSpPr/>
          <p:nvPr/>
        </p:nvGrpSpPr>
        <p:grpSpPr>
          <a:xfrm>
            <a:off x="5652788" y="5409522"/>
            <a:ext cx="738201" cy="789233"/>
            <a:chOff x="5268391" y="3776923"/>
            <a:chExt cx="806199" cy="841432"/>
          </a:xfrm>
        </p:grpSpPr>
        <p:sp>
          <p:nvSpPr>
            <p:cNvPr id="167" name="Rounded Rectangle 16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367741" y="3776923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pic>
        <p:nvPicPr>
          <p:cNvPr id="6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3169" y="659739"/>
            <a:ext cx="2230362" cy="991397"/>
          </a:xfrm>
          <a:prstGeom prst="rect">
            <a:avLst/>
          </a:prstGeom>
          <a:noFill/>
        </p:spPr>
      </p:pic>
      <p:sp>
        <p:nvSpPr>
          <p:cNvPr id="64" name="Rectangle 63"/>
          <p:cNvSpPr/>
          <p:nvPr/>
        </p:nvSpPr>
        <p:spPr>
          <a:xfrm>
            <a:off x="5309038" y="597493"/>
            <a:ext cx="118654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88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3"/>
          <p:cNvGrpSpPr/>
          <p:nvPr/>
        </p:nvGrpSpPr>
        <p:grpSpPr>
          <a:xfrm>
            <a:off x="4170208" y="5227030"/>
            <a:ext cx="738201" cy="789233"/>
            <a:chOff x="5268391" y="3776923"/>
            <a:chExt cx="806199" cy="841432"/>
          </a:xfrm>
        </p:grpSpPr>
        <p:sp>
          <p:nvSpPr>
            <p:cNvPr id="146" name="Rounded Rectangle 14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26"/>
          <p:cNvGrpSpPr/>
          <p:nvPr/>
        </p:nvGrpSpPr>
        <p:grpSpPr>
          <a:xfrm>
            <a:off x="4127416" y="5260077"/>
            <a:ext cx="781012" cy="756185"/>
            <a:chOff x="5221640" y="3812156"/>
            <a:chExt cx="852950" cy="806199"/>
          </a:xfrm>
        </p:grpSpPr>
        <p:sp>
          <p:nvSpPr>
            <p:cNvPr id="149" name="Rounded Rectangle 14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221640" y="3824462"/>
              <a:ext cx="768887" cy="75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999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5" name="Group 42"/>
          <p:cNvGrpSpPr/>
          <p:nvPr/>
        </p:nvGrpSpPr>
        <p:grpSpPr>
          <a:xfrm>
            <a:off x="4905990" y="5208977"/>
            <a:ext cx="738201" cy="816317"/>
            <a:chOff x="5268391" y="3748048"/>
            <a:chExt cx="806199" cy="870307"/>
          </a:xfrm>
        </p:grpSpPr>
        <p:sp>
          <p:nvSpPr>
            <p:cNvPr id="152" name="Rounded Rectangle 15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442625" y="3748048"/>
              <a:ext cx="383745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-</a:t>
              </a:r>
            </a:p>
          </p:txBody>
        </p:sp>
      </p:grpSp>
      <p:grpSp>
        <p:nvGrpSpPr>
          <p:cNvPr id="16" name="Group 48"/>
          <p:cNvGrpSpPr/>
          <p:nvPr/>
        </p:nvGrpSpPr>
        <p:grpSpPr>
          <a:xfrm>
            <a:off x="6391097" y="5236057"/>
            <a:ext cx="738201" cy="789233"/>
            <a:chOff x="5268391" y="3776923"/>
            <a:chExt cx="806199" cy="841432"/>
          </a:xfrm>
        </p:grpSpPr>
        <p:sp>
          <p:nvSpPr>
            <p:cNvPr id="155" name="Rounded Rectangle 15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5361465" y="3776923"/>
              <a:ext cx="499288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17" name="Group 51"/>
          <p:cNvGrpSpPr/>
          <p:nvPr/>
        </p:nvGrpSpPr>
        <p:grpSpPr>
          <a:xfrm>
            <a:off x="7135900" y="5227030"/>
            <a:ext cx="738201" cy="789233"/>
            <a:chOff x="5268391" y="3776923"/>
            <a:chExt cx="806199" cy="841432"/>
          </a:xfrm>
        </p:grpSpPr>
        <p:sp>
          <p:nvSpPr>
            <p:cNvPr id="158" name="Rounded Rectangle 15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8" name="Group 54"/>
          <p:cNvGrpSpPr/>
          <p:nvPr/>
        </p:nvGrpSpPr>
        <p:grpSpPr>
          <a:xfrm>
            <a:off x="7135898" y="5227026"/>
            <a:ext cx="738201" cy="789233"/>
            <a:chOff x="5268391" y="3776922"/>
            <a:chExt cx="806199" cy="841433"/>
          </a:xfrm>
        </p:grpSpPr>
        <p:sp>
          <p:nvSpPr>
            <p:cNvPr id="161" name="Rounded Rectangle 16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5383973" y="3776922"/>
              <a:ext cx="504541" cy="798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19" name="Group 23"/>
          <p:cNvGrpSpPr/>
          <p:nvPr/>
        </p:nvGrpSpPr>
        <p:grpSpPr>
          <a:xfrm>
            <a:off x="5646285" y="5246407"/>
            <a:ext cx="738202" cy="774370"/>
            <a:chOff x="5268391" y="3792769"/>
            <a:chExt cx="806199" cy="825586"/>
          </a:xfrm>
        </p:grpSpPr>
        <p:sp>
          <p:nvSpPr>
            <p:cNvPr id="164" name="Rounded Rectangle 16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374810" y="3792769"/>
              <a:ext cx="50454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5123" name="Picture 3" descr="F:\AAA-LÀM ẢNH SLIDE\Bai20-LT-4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963" y="1681098"/>
            <a:ext cx="10885502" cy="3527879"/>
          </a:xfrm>
          <a:prstGeom prst="rect">
            <a:avLst/>
          </a:prstGeom>
          <a:noFill/>
        </p:spPr>
      </p:pic>
      <p:pic>
        <p:nvPicPr>
          <p:cNvPr id="3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905" y="513119"/>
            <a:ext cx="2230362" cy="991397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5146610" y="1008817"/>
            <a:ext cx="118654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076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PDF-SGK\PNG\Bai19-5.png"/>
          <p:cNvPicPr>
            <a:picLocks noChangeAspect="1" noChangeArrowheads="1"/>
          </p:cNvPicPr>
          <p:nvPr/>
        </p:nvPicPr>
        <p:blipFill>
          <a:blip r:embed="rId2"/>
          <a:srcRect l="17175" t="80907" r="63793" b="10000"/>
          <a:stretch>
            <a:fillRect/>
          </a:stretch>
        </p:blipFill>
        <p:spPr bwMode="auto">
          <a:xfrm>
            <a:off x="2637748" y="3530763"/>
            <a:ext cx="2341955" cy="1510544"/>
          </a:xfrm>
          <a:prstGeom prst="rect">
            <a:avLst/>
          </a:prstGeom>
          <a:noFill/>
        </p:spPr>
      </p:pic>
      <p:pic>
        <p:nvPicPr>
          <p:cNvPr id="36" name="Picture 2" descr="F:\AAA-PDF-SGK\PNG\Bai19-5.png"/>
          <p:cNvPicPr>
            <a:picLocks noChangeAspect="1" noChangeArrowheads="1"/>
          </p:cNvPicPr>
          <p:nvPr/>
        </p:nvPicPr>
        <p:blipFill>
          <a:blip r:embed="rId2"/>
          <a:srcRect l="35577" t="80907" r="49072" b="10000"/>
          <a:stretch>
            <a:fillRect/>
          </a:stretch>
        </p:blipFill>
        <p:spPr bwMode="auto">
          <a:xfrm>
            <a:off x="4902246" y="3530763"/>
            <a:ext cx="1889213" cy="1510544"/>
          </a:xfrm>
          <a:prstGeom prst="rect">
            <a:avLst/>
          </a:prstGeom>
          <a:noFill/>
        </p:spPr>
      </p:pic>
      <p:pic>
        <p:nvPicPr>
          <p:cNvPr id="38" name="Picture 2" descr="F:\AAA-PDF-SGK\PNG\Bai19-5.png"/>
          <p:cNvPicPr>
            <a:picLocks noChangeAspect="1" noChangeArrowheads="1"/>
          </p:cNvPicPr>
          <p:nvPr/>
        </p:nvPicPr>
        <p:blipFill>
          <a:blip r:embed="rId2"/>
          <a:srcRect l="66247" t="80907" r="9814" b="10000"/>
          <a:stretch>
            <a:fillRect/>
          </a:stretch>
        </p:blipFill>
        <p:spPr bwMode="auto">
          <a:xfrm>
            <a:off x="8676721" y="3530763"/>
            <a:ext cx="2946065" cy="151054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08726" y="3813128"/>
            <a:ext cx="776712" cy="708050"/>
          </a:xfrm>
          <a:prstGeom prst="rect">
            <a:avLst/>
          </a:prstGeom>
          <a:solidFill>
            <a:srgbClr val="FEE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15846" y="3834909"/>
            <a:ext cx="776712" cy="708050"/>
          </a:xfrm>
          <a:prstGeom prst="rect">
            <a:avLst/>
          </a:prstGeom>
          <a:solidFill>
            <a:srgbClr val="FEE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557767" y="3834909"/>
            <a:ext cx="931002" cy="708050"/>
          </a:xfrm>
          <a:prstGeom prst="rect">
            <a:avLst/>
          </a:prstGeom>
          <a:solidFill>
            <a:srgbClr val="FEE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323" y="4287169"/>
            <a:ext cx="1914050" cy="1914050"/>
          </a:xfrm>
          <a:prstGeom prst="rect">
            <a:avLst/>
          </a:prstGeom>
        </p:spPr>
      </p:pic>
      <p:pic>
        <p:nvPicPr>
          <p:cNvPr id="6146" name="Picture 2" descr="F:\AAA-PDF-SGK\PNG\Bai19-5.png"/>
          <p:cNvPicPr>
            <a:picLocks noChangeAspect="1" noChangeArrowheads="1"/>
          </p:cNvPicPr>
          <p:nvPr/>
        </p:nvPicPr>
        <p:blipFill>
          <a:blip r:embed="rId2"/>
          <a:srcRect l="17175" t="73634" r="9814" b="19090"/>
          <a:stretch>
            <a:fillRect/>
          </a:stretch>
        </p:blipFill>
        <p:spPr bwMode="auto">
          <a:xfrm>
            <a:off x="2618726" y="2347554"/>
            <a:ext cx="8985038" cy="1208198"/>
          </a:xfrm>
          <a:prstGeom prst="rect">
            <a:avLst/>
          </a:prstGeom>
          <a:noFill/>
        </p:spPr>
      </p:pic>
      <p:pic>
        <p:nvPicPr>
          <p:cNvPr id="37" name="Picture 2" descr="F:\AAA-PDF-SGK\PNG\Bai19-5.png"/>
          <p:cNvPicPr>
            <a:picLocks noChangeAspect="1" noChangeArrowheads="1"/>
          </p:cNvPicPr>
          <p:nvPr/>
        </p:nvPicPr>
        <p:blipFill>
          <a:blip r:embed="rId2"/>
          <a:srcRect l="50298" t="80907" r="33123" b="10000"/>
          <a:stretch>
            <a:fillRect/>
          </a:stretch>
        </p:blipFill>
        <p:spPr bwMode="auto">
          <a:xfrm>
            <a:off x="6714153" y="3530763"/>
            <a:ext cx="2040166" cy="1510544"/>
          </a:xfrm>
          <a:prstGeom prst="rect">
            <a:avLst/>
          </a:prstGeom>
          <a:noFill/>
        </p:spPr>
      </p:pic>
      <p:sp>
        <p:nvSpPr>
          <p:cNvPr id="40" name="Oval 39"/>
          <p:cNvSpPr/>
          <p:nvPr/>
        </p:nvSpPr>
        <p:spPr>
          <a:xfrm>
            <a:off x="7111245" y="4040233"/>
            <a:ext cx="564799" cy="564799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901570" y="3906317"/>
            <a:ext cx="576669" cy="576669"/>
          </a:xfrm>
          <a:prstGeom prst="ellipse">
            <a:avLst/>
          </a:prstGeom>
          <a:solidFill>
            <a:srgbClr val="A4C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02074" y="3926975"/>
            <a:ext cx="523921" cy="523921"/>
          </a:xfrm>
          <a:prstGeom prst="rect">
            <a:avLst/>
          </a:prstGeom>
          <a:solidFill>
            <a:srgbClr val="6BC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87758" y="3926975"/>
            <a:ext cx="841745" cy="523921"/>
          </a:xfrm>
          <a:prstGeom prst="rect">
            <a:avLst/>
          </a:prstGeom>
          <a:solidFill>
            <a:srgbClr val="FFD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035" y="576131"/>
            <a:ext cx="2230362" cy="991397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6248320" y="1567528"/>
            <a:ext cx="931665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5.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31" name="Group 13"/>
          <p:cNvGrpSpPr/>
          <p:nvPr/>
        </p:nvGrpSpPr>
        <p:grpSpPr>
          <a:xfrm>
            <a:off x="69554" y="1579122"/>
            <a:ext cx="2868354" cy="2325139"/>
            <a:chOff x="256033" y="1390861"/>
            <a:chExt cx="1973675" cy="1356377"/>
          </a:xfrm>
        </p:grpSpPr>
        <p:sp>
          <p:nvSpPr>
            <p:cNvPr id="32" name="Cloud Callout 31"/>
            <p:cNvSpPr/>
            <p:nvPr/>
          </p:nvSpPr>
          <p:spPr>
            <a:xfrm>
              <a:off x="256033" y="1390861"/>
              <a:ext cx="1973675" cy="1356377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6473" y="1544676"/>
              <a:ext cx="1745429" cy="1059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nào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thích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hợp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để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đặt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vào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dấu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“?”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0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0" grpId="0" animBg="1"/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-64124" y="-13351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4E45F8-EDA5-43FB-8525-148AF428F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60" y="2048192"/>
            <a:ext cx="1390224" cy="22620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066" y="2851700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C9ED81-17BA-4A91-ABEB-0B5EDCD08A30}"/>
              </a:ext>
            </a:extLst>
          </p:cNvPr>
          <p:cNvGrpSpPr/>
          <p:nvPr/>
        </p:nvGrpSpPr>
        <p:grpSpPr>
          <a:xfrm>
            <a:off x="2258108" y="1704412"/>
            <a:ext cx="7911022" cy="3020320"/>
            <a:chOff x="2737510" y="1679418"/>
            <a:chExt cx="7911022" cy="3020320"/>
          </a:xfrm>
        </p:grpSpPr>
        <p:pic>
          <p:nvPicPr>
            <p:cNvPr id="5" name="Picture 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9F2DD441-6CC7-45BB-A424-40E496A8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7510" y="1679418"/>
              <a:ext cx="7911022" cy="3020320"/>
            </a:xfrm>
            <a:prstGeom prst="rect">
              <a:avLst/>
            </a:prstGeom>
          </p:spPr>
        </p:pic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DDA96D4-8396-4221-B6BF-0583DFCF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2" t="70178" r="41527" b="19574"/>
            <a:stretch/>
          </p:blipFill>
          <p:spPr>
            <a:xfrm>
              <a:off x="5289753" y="3780691"/>
              <a:ext cx="206477" cy="309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0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p-dem-nhac-thieu-nhi-bao-ngoc-skids-nhac-thieu-nhi-vui-nhon_wvgntLdr_T7o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D6D7F6-C260-45E6-A9E4-1AECE6600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080" y="1040040"/>
            <a:ext cx="7041490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" y="1179648"/>
            <a:ext cx="3214252" cy="965677"/>
          </a:xfrm>
          <a:prstGeom prst="rect">
            <a:avLst/>
          </a:prstGeom>
        </p:spPr>
      </p:pic>
      <p:sp>
        <p:nvSpPr>
          <p:cNvPr id="10242" name="Rectangle 8"/>
          <p:cNvSpPr>
            <a:spLocks noChangeArrowheads="1"/>
          </p:cNvSpPr>
          <p:nvPr/>
        </p:nvSpPr>
        <p:spPr bwMode="auto">
          <a:xfrm>
            <a:off x="2133602" y="31724"/>
            <a:ext cx="7309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bảy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24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4950352" y="454101"/>
            <a:ext cx="11558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Toán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0244" name="Rectangle 39"/>
          <p:cNvSpPr>
            <a:spLocks noChangeArrowheads="1"/>
          </p:cNvSpPr>
          <p:nvPr/>
        </p:nvSpPr>
        <p:spPr bwMode="auto">
          <a:xfrm>
            <a:off x="5795963" y="2921001"/>
            <a:ext cx="6463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3323" y="921644"/>
            <a:ext cx="9378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18:  ÔN TẬP PHÉP CỘNG, PHÉP TRỪ TRONG PHẠM VI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" y="2157048"/>
            <a:ext cx="11942947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802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+, -, =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" y="3212122"/>
            <a:ext cx="7135552" cy="364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8073067" y="3441679"/>
            <a:ext cx="4118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 + 7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7 + 2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9 – 2 =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9 – 7 =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" y="-40805"/>
            <a:ext cx="12192000" cy="6858000"/>
          </a:xfrm>
          <a:prstGeom prst="rect">
            <a:avLst/>
          </a:prstGeom>
        </p:spPr>
      </p:pic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423140" y="639945"/>
            <a:ext cx="5838092" cy="16547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206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5ECCF3">
                    <a:lumMod val="75000"/>
                  </a:srgbClr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Trò chơi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52433" y="2372502"/>
            <a:ext cx="549060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Arial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38695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0" y="285564"/>
            <a:ext cx="7747731" cy="4393370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>
            <a:off x="29832" y="863058"/>
            <a:ext cx="4237368" cy="2619893"/>
          </a:xfrm>
          <a:prstGeom prst="cloudCallout">
            <a:avLst>
              <a:gd name="adj1" fmla="val 4725"/>
              <a:gd name="adj2" fmla="val 1009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con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gà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tranh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51179" y="4662567"/>
            <a:ext cx="2069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a. 3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435494" y="4678934"/>
            <a:ext cx="1696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c.  4 </a:t>
            </a:r>
          </a:p>
        </p:txBody>
      </p:sp>
      <p:sp>
        <p:nvSpPr>
          <p:cNvPr id="12" name="Sun 11"/>
          <p:cNvSpPr/>
          <p:nvPr/>
        </p:nvSpPr>
        <p:spPr>
          <a:xfrm>
            <a:off x="9769720" y="24859"/>
            <a:ext cx="2438400" cy="1676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719288" y="393215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19288" y="286567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77283" y="285563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711961" y="297286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719288" y="331058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07565" y="297286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35494" y="663004"/>
            <a:ext cx="1974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HẾT GiỜ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4919561" y="4785966"/>
            <a:ext cx="673100" cy="630238"/>
          </a:xfrm>
          <a:prstGeom prst="smileyFac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71" y="4171339"/>
            <a:ext cx="2396852" cy="2649905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910144" y="4685300"/>
            <a:ext cx="2069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b. 2 </a:t>
            </a:r>
          </a:p>
        </p:txBody>
      </p:sp>
    </p:spTree>
    <p:extLst>
      <p:ext uri="{BB962C8B-B14F-4D97-AF65-F5344CB8AC3E}">
        <p14:creationId xmlns:p14="http://schemas.microsoft.com/office/powerpoint/2010/main" val="170810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Callout 24"/>
          <p:cNvSpPr/>
          <p:nvPr/>
        </p:nvSpPr>
        <p:spPr>
          <a:xfrm>
            <a:off x="29832" y="863058"/>
            <a:ext cx="4237368" cy="2619893"/>
          </a:xfrm>
          <a:prstGeom prst="cloudCallout">
            <a:avLst>
              <a:gd name="adj1" fmla="val 4725"/>
              <a:gd name="adj2" fmla="val 1009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con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tranh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15" y="563972"/>
            <a:ext cx="7284473" cy="445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51179" y="4662567"/>
            <a:ext cx="2069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a. 3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435494" y="4678934"/>
            <a:ext cx="1696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c.  4 </a:t>
            </a:r>
          </a:p>
        </p:txBody>
      </p:sp>
      <p:sp>
        <p:nvSpPr>
          <p:cNvPr id="12" name="Sun 11"/>
          <p:cNvSpPr/>
          <p:nvPr/>
        </p:nvSpPr>
        <p:spPr>
          <a:xfrm>
            <a:off x="9769720" y="24859"/>
            <a:ext cx="2438400" cy="1676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719288" y="393215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19288" y="286567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77283" y="285563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711961" y="297286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719288" y="331058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07565" y="297286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35494" y="663004"/>
            <a:ext cx="1974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HẾT GiỜ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7850331" y="4762948"/>
            <a:ext cx="673100" cy="630238"/>
          </a:xfrm>
          <a:prstGeom prst="smileyFac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71" y="4171339"/>
            <a:ext cx="2396852" cy="2649905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910144" y="4685300"/>
            <a:ext cx="2069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b. 5 </a:t>
            </a:r>
          </a:p>
        </p:txBody>
      </p:sp>
    </p:spTree>
    <p:extLst>
      <p:ext uri="{BB962C8B-B14F-4D97-AF65-F5344CB8AC3E}">
        <p14:creationId xmlns:p14="http://schemas.microsoft.com/office/powerpoint/2010/main" val="23896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Callout 24"/>
          <p:cNvSpPr/>
          <p:nvPr/>
        </p:nvSpPr>
        <p:spPr>
          <a:xfrm>
            <a:off x="29832" y="393216"/>
            <a:ext cx="4237368" cy="3089736"/>
          </a:xfrm>
          <a:prstGeom prst="cloudCallout">
            <a:avLst>
              <a:gd name="adj1" fmla="val 4725"/>
              <a:gd name="adj2" fmla="val 10091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bao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nhiêu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con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cá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bể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85639" y="4662567"/>
            <a:ext cx="2069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a. 5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825898" y="4678934"/>
            <a:ext cx="1696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c.  7 </a:t>
            </a:r>
          </a:p>
        </p:txBody>
      </p:sp>
      <p:sp>
        <p:nvSpPr>
          <p:cNvPr id="12" name="Sun 11"/>
          <p:cNvSpPr/>
          <p:nvPr/>
        </p:nvSpPr>
        <p:spPr>
          <a:xfrm>
            <a:off x="9769720" y="24859"/>
            <a:ext cx="2438400" cy="1676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719288" y="393215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19288" y="286567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77283" y="285563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711961" y="297286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719288" y="331058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707565" y="297286"/>
            <a:ext cx="91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35494" y="663004"/>
            <a:ext cx="1974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HẾT GiỜ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9760928" y="4762948"/>
            <a:ext cx="673100" cy="630238"/>
          </a:xfrm>
          <a:prstGeom prst="smileyFac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71" y="4171339"/>
            <a:ext cx="2396852" cy="2649905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687407" y="4685300"/>
            <a:ext cx="2069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b. 6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67" b="44000" l="54313" r="64750"/>
                    </a14:imgEffect>
                  </a14:imgLayer>
                </a14:imgProps>
              </a:ext>
            </a:extLst>
          </a:blip>
          <a:srcRect l="53827" t="26928" r="34956" b="55681"/>
          <a:stretch/>
        </p:blipFill>
        <p:spPr>
          <a:xfrm>
            <a:off x="4267200" y="492369"/>
            <a:ext cx="6721720" cy="417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68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(4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491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362201"/>
            <a:ext cx="70866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79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3124200" cy="140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1" y="914400"/>
            <a:ext cx="21220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2057400"/>
            <a:ext cx="4572000" cy="24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523282"/>
            <a:ext cx="4572000" cy="233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2057400"/>
            <a:ext cx="4343400" cy="231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4419600"/>
            <a:ext cx="4419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90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337</Words>
  <Application>Microsoft Office PowerPoint</Application>
  <PresentationFormat>Widescreen</PresentationFormat>
  <Paragraphs>98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Arial Rounded MT Bold</vt:lpstr>
      <vt:lpstr>Calibri</vt:lpstr>
      <vt:lpstr>等线</vt:lpstr>
      <vt:lpstr>等线 Light</vt:lpstr>
      <vt:lpstr>Lato</vt:lpstr>
      <vt:lpstr>Times New Roman</vt:lpstr>
      <vt:lpstr>Trebuchet MS</vt:lpstr>
      <vt:lpstr>Utm AVO</vt:lpstr>
      <vt:lpstr>VNI-Avo</vt:lpstr>
      <vt:lpstr>VNI-Times</vt:lpstr>
      <vt:lpstr>自定义设计方案</vt:lpstr>
      <vt:lpstr>第一PPT，www.1ppt.com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28</cp:revision>
  <dcterms:created xsi:type="dcterms:W3CDTF">2021-07-09T06:30:31Z</dcterms:created>
  <dcterms:modified xsi:type="dcterms:W3CDTF">2025-01-06T08:12:12Z</dcterms:modified>
</cp:coreProperties>
</file>