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1" r:id="rId2"/>
    <p:sldMasterId id="2147483735" r:id="rId3"/>
  </p:sldMasterIdLst>
  <p:notesMasterIdLst>
    <p:notesMasterId r:id="rId10"/>
  </p:notesMasterIdLst>
  <p:sldIdLst>
    <p:sldId id="262" r:id="rId4"/>
    <p:sldId id="436" r:id="rId5"/>
    <p:sldId id="2007577097" r:id="rId6"/>
    <p:sldId id="2007577099" r:id="rId7"/>
    <p:sldId id="2007577098" r:id="rId8"/>
    <p:sldId id="200757710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3BBA-22CA-491F-AD0C-B9B59E748DD5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ACC5EA-E60A-44FE-8609-F78567D75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95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gi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7">
            <a:extLst>
              <a:ext uri="{FF2B5EF4-FFF2-40B4-BE49-F238E27FC236}">
                <a16:creationId xmlns:a16="http://schemas.microsoft.com/office/drawing/2014/main" id="{12A7224A-529B-49DF-8994-1AEB021B7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444" y="3178647"/>
            <a:ext cx="12209444" cy="3679353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97C5E7E8-2083-4C6A-A02C-1F010E8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038979" y="2601144"/>
            <a:ext cx="4906376" cy="3980824"/>
          </a:xfrm>
          <a:prstGeom prst="rect">
            <a:avLst/>
          </a:prstGeom>
        </p:spPr>
      </p:pic>
      <p:pic>
        <p:nvPicPr>
          <p:cNvPr id="9" name="19">
            <a:extLst>
              <a:ext uri="{FF2B5EF4-FFF2-40B4-BE49-F238E27FC236}">
                <a16:creationId xmlns:a16="http://schemas.microsoft.com/office/drawing/2014/main" id="{81F8E7DE-5A5C-446A-83F2-883FAF09D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8559037" y="4084497"/>
            <a:ext cx="3773430" cy="2705180"/>
          </a:xfrm>
          <a:prstGeom prst="rect">
            <a:avLst/>
          </a:prstGeom>
        </p:spPr>
      </p:pic>
      <p:pic>
        <p:nvPicPr>
          <p:cNvPr id="10" name="55">
            <a:extLst>
              <a:ext uri="{FF2B5EF4-FFF2-40B4-BE49-F238E27FC236}">
                <a16:creationId xmlns:a16="http://schemas.microsoft.com/office/drawing/2014/main" id="{A8904B3B-FC0C-4CA9-BFC2-AC0ADDB26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57532" y="-215471"/>
            <a:ext cx="9803219" cy="3679353"/>
          </a:xfrm>
          <a:prstGeom prst="rect">
            <a:avLst/>
          </a:prstGeom>
        </p:spPr>
      </p:pic>
      <p:grpSp>
        <p:nvGrpSpPr>
          <p:cNvPr id="11" name="57">
            <a:extLst>
              <a:ext uri="{FF2B5EF4-FFF2-40B4-BE49-F238E27FC236}">
                <a16:creationId xmlns:a16="http://schemas.microsoft.com/office/drawing/2014/main" id="{A79173E2-791C-4E72-A892-035137321C46}"/>
              </a:ext>
            </a:extLst>
          </p:cNvPr>
          <p:cNvGrpSpPr/>
          <p:nvPr userDrawn="1"/>
        </p:nvGrpSpPr>
        <p:grpSpPr>
          <a:xfrm>
            <a:off x="6756819" y="3169720"/>
            <a:ext cx="804180" cy="374559"/>
            <a:chOff x="217691" y="6414967"/>
            <a:chExt cx="804180" cy="374559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5D588DCF-60C7-431C-9BB1-30DDF55E5E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F2BC369-B52A-49AF-A119-90F74F645577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708F2D9C-5C1A-477C-9CFD-26BB7CFED78C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E23AC18-8118-42E4-B1E9-F8CF77208E60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B68DF67C-8D8B-498F-84A1-7F84C24436A6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BE779103-3A43-4A28-A437-8BE7016DE6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B8992BB-9EDB-4AA9-869E-5FCD7A06CC89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05E5337-3163-434D-8B02-CA46BAE04D6A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4239E07-7548-460D-8361-4A105F23336D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A611E1F-D27F-4022-A6CF-123AB156C43D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pic>
        <p:nvPicPr>
          <p:cNvPr id="22" name="69">
            <a:extLst>
              <a:ext uri="{FF2B5EF4-FFF2-40B4-BE49-F238E27FC236}">
                <a16:creationId xmlns:a16="http://schemas.microsoft.com/office/drawing/2014/main" id="{BBEDC40F-84C7-45C7-A70C-C10D5C8312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7222131" y="450639"/>
            <a:ext cx="4465329" cy="232867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2515E06-B7CD-449A-99F5-8556C5050E5F}"/>
              </a:ext>
            </a:extLst>
          </p:cNvPr>
          <p:cNvSpPr/>
          <p:nvPr userDrawn="1"/>
        </p:nvSpPr>
        <p:spPr>
          <a:xfrm>
            <a:off x="1935999" y="1050116"/>
            <a:ext cx="7329805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Chào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mừng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các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em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đến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với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Môn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Toán</a:t>
            </a:r>
            <a:endParaRPr kumimoji="0" lang="en-US" altLang="zh-CN" sz="4800" b="1" i="1" u="none" strike="noStrike" kern="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等线" panose="02010600030101010101" pitchFamily="2" charset="-122"/>
              <a:cs typeface="Arial-Rounded" panose="020B0500000000000000" pitchFamily="34" charset="0"/>
              <a:sym typeface="+mn-lt"/>
            </a:endParaRPr>
          </a:p>
        </p:txBody>
      </p:sp>
      <p:pic>
        <p:nvPicPr>
          <p:cNvPr id="25" name="Picture 9" descr="E:\0000000我图PPT\00001PNG素材\儿童卡通\tr.png">
            <a:extLst>
              <a:ext uri="{FF2B5EF4-FFF2-40B4-BE49-F238E27FC236}">
                <a16:creationId xmlns:a16="http://schemas.microsoft.com/office/drawing/2014/main" id="{98AAE8C0-0F06-466A-9DBA-817AC3B18A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0" y="5065472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F9A88FF-981D-4D54-89F8-E14626D6ADBD}"/>
              </a:ext>
            </a:extLst>
          </p:cNvPr>
          <p:cNvSpPr txBox="1"/>
          <p:nvPr userDrawn="1"/>
        </p:nvSpPr>
        <p:spPr>
          <a:xfrm>
            <a:off x="1601226" y="6533239"/>
            <a:ext cx="7014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Hương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369227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F9580584-93CE-465E-9188-9FA7FF0E8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474D555A-C16A-473D-AF7C-F4FD4B48A8D9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C65B931E-2ABD-4CF8-84F6-335ECD99B199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E2A2EEE9-A456-4E8F-8852-B76D53D8FF96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1E2A3415-52F3-43A8-85D2-8D6B017D46B0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6CD0C1A9-71EF-4DBE-9601-B9F0574649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BC7E4DB5-7686-4871-BA09-0A5DDCFFD03D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705815-50C6-489B-A39B-E7D336F21CDD}"/>
              </a:ext>
            </a:extLst>
          </p:cNvPr>
          <p:cNvSpPr/>
          <p:nvPr userDrawn="1"/>
        </p:nvSpPr>
        <p:spPr>
          <a:xfrm rot="21228401">
            <a:off x="2278901" y="1179055"/>
            <a:ext cx="6008783" cy="466142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E3F9D9-E86C-450A-BAA6-C085040D4067}"/>
              </a:ext>
            </a:extLst>
          </p:cNvPr>
          <p:cNvSpPr/>
          <p:nvPr userDrawn="1"/>
        </p:nvSpPr>
        <p:spPr>
          <a:xfrm rot="1737576">
            <a:off x="6328895" y="1082086"/>
            <a:ext cx="2211022" cy="495300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47D38E-29D5-4F6D-990E-43B85D6A3CCA}"/>
              </a:ext>
            </a:extLst>
          </p:cNvPr>
          <p:cNvSpPr/>
          <p:nvPr userDrawn="1"/>
        </p:nvSpPr>
        <p:spPr>
          <a:xfrm rot="19676478">
            <a:off x="1401292" y="1522000"/>
            <a:ext cx="239750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DB6B0-739A-4370-B3E5-8A28161C766A}"/>
              </a:ext>
            </a:extLst>
          </p:cNvPr>
          <p:cNvSpPr txBox="1"/>
          <p:nvPr userDrawn="1"/>
        </p:nvSpPr>
        <p:spPr>
          <a:xfrm>
            <a:off x="3155097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TRÒ CHƠI</a:t>
            </a:r>
          </a:p>
        </p:txBody>
      </p:sp>
      <p:grpSp>
        <p:nvGrpSpPr>
          <p:cNvPr id="21" name="Google Shape;769;p31">
            <a:extLst>
              <a:ext uri="{FF2B5EF4-FFF2-40B4-BE49-F238E27FC236}">
                <a16:creationId xmlns:a16="http://schemas.microsoft.com/office/drawing/2014/main" id="{A7F7820E-B6A1-4ABA-87C3-90A18D28B9AB}"/>
              </a:ext>
            </a:extLst>
          </p:cNvPr>
          <p:cNvGrpSpPr/>
          <p:nvPr userDrawn="1"/>
        </p:nvGrpSpPr>
        <p:grpSpPr>
          <a:xfrm>
            <a:off x="7976030" y="2989410"/>
            <a:ext cx="2842230" cy="2927642"/>
            <a:chOff x="5641385" y="2381306"/>
            <a:chExt cx="2599446" cy="2521829"/>
          </a:xfrm>
        </p:grpSpPr>
        <p:sp>
          <p:nvSpPr>
            <p:cNvPr id="22" name="Google Shape;770;p31">
              <a:extLst>
                <a:ext uri="{FF2B5EF4-FFF2-40B4-BE49-F238E27FC236}">
                  <a16:creationId xmlns:a16="http://schemas.microsoft.com/office/drawing/2014/main" id="{822219BD-B384-4310-9DAD-B8FE6C79198A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771;p31">
              <a:extLst>
                <a:ext uri="{FF2B5EF4-FFF2-40B4-BE49-F238E27FC236}">
                  <a16:creationId xmlns:a16="http://schemas.microsoft.com/office/drawing/2014/main" id="{67E305FE-2401-4EC5-9EDC-BF3EBF595F7C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78" name="Google Shape;772;p31">
                <a:extLst>
                  <a:ext uri="{FF2B5EF4-FFF2-40B4-BE49-F238E27FC236}">
                    <a16:creationId xmlns:a16="http://schemas.microsoft.com/office/drawing/2014/main" id="{79073A0C-EFD1-482A-8844-34F2AA65A7AD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73;p31">
                <a:extLst>
                  <a:ext uri="{FF2B5EF4-FFF2-40B4-BE49-F238E27FC236}">
                    <a16:creationId xmlns:a16="http://schemas.microsoft.com/office/drawing/2014/main" id="{206E4361-7ACE-4B2E-AC92-AA915875A491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774;p31">
                <a:extLst>
                  <a:ext uri="{FF2B5EF4-FFF2-40B4-BE49-F238E27FC236}">
                    <a16:creationId xmlns:a16="http://schemas.microsoft.com/office/drawing/2014/main" id="{D10680C6-1117-4253-BDAB-6AB4A92C8AAA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775;p31">
                <a:extLst>
                  <a:ext uri="{FF2B5EF4-FFF2-40B4-BE49-F238E27FC236}">
                    <a16:creationId xmlns:a16="http://schemas.microsoft.com/office/drawing/2014/main" id="{125023DC-71E7-48F1-8125-2957FE05FB42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776;p31">
                <a:extLst>
                  <a:ext uri="{FF2B5EF4-FFF2-40B4-BE49-F238E27FC236}">
                    <a16:creationId xmlns:a16="http://schemas.microsoft.com/office/drawing/2014/main" id="{65683981-D996-4A47-862F-BD6F9A936364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777;p31">
                <a:extLst>
                  <a:ext uri="{FF2B5EF4-FFF2-40B4-BE49-F238E27FC236}">
                    <a16:creationId xmlns:a16="http://schemas.microsoft.com/office/drawing/2014/main" id="{5E928E99-D4F1-4A2B-AB50-D702075E586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778;p31">
                <a:extLst>
                  <a:ext uri="{FF2B5EF4-FFF2-40B4-BE49-F238E27FC236}">
                    <a16:creationId xmlns:a16="http://schemas.microsoft.com/office/drawing/2014/main" id="{A114321D-AAAB-47D5-A0E2-0AED649A8D91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779;p31">
                <a:extLst>
                  <a:ext uri="{FF2B5EF4-FFF2-40B4-BE49-F238E27FC236}">
                    <a16:creationId xmlns:a16="http://schemas.microsoft.com/office/drawing/2014/main" id="{32F8B873-1BD3-4DA9-8362-DC0982E7E22B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780;p31">
                <a:extLst>
                  <a:ext uri="{FF2B5EF4-FFF2-40B4-BE49-F238E27FC236}">
                    <a16:creationId xmlns:a16="http://schemas.microsoft.com/office/drawing/2014/main" id="{E79DC200-D47E-4043-9579-D1B1CB1B43DC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781;p31">
                <a:extLst>
                  <a:ext uri="{FF2B5EF4-FFF2-40B4-BE49-F238E27FC236}">
                    <a16:creationId xmlns:a16="http://schemas.microsoft.com/office/drawing/2014/main" id="{EF1F8262-C0FD-4814-A3DF-CA09357F9CFF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782;p31">
                <a:extLst>
                  <a:ext uri="{FF2B5EF4-FFF2-40B4-BE49-F238E27FC236}">
                    <a16:creationId xmlns:a16="http://schemas.microsoft.com/office/drawing/2014/main" id="{0F18B579-59FC-48BE-B7F8-F07A127BD2BC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783;p31">
                <a:extLst>
                  <a:ext uri="{FF2B5EF4-FFF2-40B4-BE49-F238E27FC236}">
                    <a16:creationId xmlns:a16="http://schemas.microsoft.com/office/drawing/2014/main" id="{E67D8C9E-6430-4177-B4D1-8EA0D7E28526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784;p31">
                <a:extLst>
                  <a:ext uri="{FF2B5EF4-FFF2-40B4-BE49-F238E27FC236}">
                    <a16:creationId xmlns:a16="http://schemas.microsoft.com/office/drawing/2014/main" id="{14919EFC-4F19-42D3-9F77-4E44330A43E9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785;p31">
                <a:extLst>
                  <a:ext uri="{FF2B5EF4-FFF2-40B4-BE49-F238E27FC236}">
                    <a16:creationId xmlns:a16="http://schemas.microsoft.com/office/drawing/2014/main" id="{16A14984-E0E8-456B-BD84-8259DE0710F7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786;p31">
                <a:extLst>
                  <a:ext uri="{FF2B5EF4-FFF2-40B4-BE49-F238E27FC236}">
                    <a16:creationId xmlns:a16="http://schemas.microsoft.com/office/drawing/2014/main" id="{F1061FD4-18FB-4000-8538-542996E0E4A8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787;p31">
                <a:extLst>
                  <a:ext uri="{FF2B5EF4-FFF2-40B4-BE49-F238E27FC236}">
                    <a16:creationId xmlns:a16="http://schemas.microsoft.com/office/drawing/2014/main" id="{FA98C54B-4142-4BB3-8E04-33B83E3FA627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788;p31">
                <a:extLst>
                  <a:ext uri="{FF2B5EF4-FFF2-40B4-BE49-F238E27FC236}">
                    <a16:creationId xmlns:a16="http://schemas.microsoft.com/office/drawing/2014/main" id="{3B27D17C-087C-4659-B1BE-B20DF4979076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789;p31">
                <a:extLst>
                  <a:ext uri="{FF2B5EF4-FFF2-40B4-BE49-F238E27FC236}">
                    <a16:creationId xmlns:a16="http://schemas.microsoft.com/office/drawing/2014/main" id="{339F7ECD-CC9C-473F-B37B-2385B55D67B4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790;p31">
                <a:extLst>
                  <a:ext uri="{FF2B5EF4-FFF2-40B4-BE49-F238E27FC236}">
                    <a16:creationId xmlns:a16="http://schemas.microsoft.com/office/drawing/2014/main" id="{929A46A0-A9B7-43A8-8F42-C0A7E506D3DB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791;p31">
                <a:extLst>
                  <a:ext uri="{FF2B5EF4-FFF2-40B4-BE49-F238E27FC236}">
                    <a16:creationId xmlns:a16="http://schemas.microsoft.com/office/drawing/2014/main" id="{A2844C9A-294B-4908-9F85-F7A922CB807E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792;p31">
                <a:extLst>
                  <a:ext uri="{FF2B5EF4-FFF2-40B4-BE49-F238E27FC236}">
                    <a16:creationId xmlns:a16="http://schemas.microsoft.com/office/drawing/2014/main" id="{EC0E45FA-FFBF-43B9-9036-504713AF3952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793;p31">
                <a:extLst>
                  <a:ext uri="{FF2B5EF4-FFF2-40B4-BE49-F238E27FC236}">
                    <a16:creationId xmlns:a16="http://schemas.microsoft.com/office/drawing/2014/main" id="{83726AEE-62FB-444D-86C5-9675E2BA875D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794;p31">
                <a:extLst>
                  <a:ext uri="{FF2B5EF4-FFF2-40B4-BE49-F238E27FC236}">
                    <a16:creationId xmlns:a16="http://schemas.microsoft.com/office/drawing/2014/main" id="{44DF6C97-7DA7-4C6C-8148-AC7D8B13D7D4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795;p31">
                <a:extLst>
                  <a:ext uri="{FF2B5EF4-FFF2-40B4-BE49-F238E27FC236}">
                    <a16:creationId xmlns:a16="http://schemas.microsoft.com/office/drawing/2014/main" id="{A817511C-24B7-418A-8453-4B0B27C74A13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796;p31">
                <a:extLst>
                  <a:ext uri="{FF2B5EF4-FFF2-40B4-BE49-F238E27FC236}">
                    <a16:creationId xmlns:a16="http://schemas.microsoft.com/office/drawing/2014/main" id="{5702A604-299B-4E0A-8CAA-422A38FAE1B8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797;p31">
                <a:extLst>
                  <a:ext uri="{FF2B5EF4-FFF2-40B4-BE49-F238E27FC236}">
                    <a16:creationId xmlns:a16="http://schemas.microsoft.com/office/drawing/2014/main" id="{BC2EA9C4-550E-47B5-850B-387D456C9ED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798;p31">
                <a:extLst>
                  <a:ext uri="{FF2B5EF4-FFF2-40B4-BE49-F238E27FC236}">
                    <a16:creationId xmlns:a16="http://schemas.microsoft.com/office/drawing/2014/main" id="{60ECA93A-0A70-4E75-BDBB-602CA54BF29F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799;p31">
                <a:extLst>
                  <a:ext uri="{FF2B5EF4-FFF2-40B4-BE49-F238E27FC236}">
                    <a16:creationId xmlns:a16="http://schemas.microsoft.com/office/drawing/2014/main" id="{6E51DE60-88A3-4476-8A29-5219EF41C2D6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800;p31">
                <a:extLst>
                  <a:ext uri="{FF2B5EF4-FFF2-40B4-BE49-F238E27FC236}">
                    <a16:creationId xmlns:a16="http://schemas.microsoft.com/office/drawing/2014/main" id="{74928559-8DC3-47DA-B3CE-6E5677ECB2FA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801;p31">
                <a:extLst>
                  <a:ext uri="{FF2B5EF4-FFF2-40B4-BE49-F238E27FC236}">
                    <a16:creationId xmlns:a16="http://schemas.microsoft.com/office/drawing/2014/main" id="{4D9F3E95-39A3-4F6F-8D5C-312894EBF4B0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802;p31">
                <a:extLst>
                  <a:ext uri="{FF2B5EF4-FFF2-40B4-BE49-F238E27FC236}">
                    <a16:creationId xmlns:a16="http://schemas.microsoft.com/office/drawing/2014/main" id="{7E34CAAC-7E6B-4603-A200-F1A8D0F4644B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803;p31">
                <a:extLst>
                  <a:ext uri="{FF2B5EF4-FFF2-40B4-BE49-F238E27FC236}">
                    <a16:creationId xmlns:a16="http://schemas.microsoft.com/office/drawing/2014/main" id="{3AD01370-4B8F-4496-9D95-6595E0149232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804;p31">
                <a:extLst>
                  <a:ext uri="{FF2B5EF4-FFF2-40B4-BE49-F238E27FC236}">
                    <a16:creationId xmlns:a16="http://schemas.microsoft.com/office/drawing/2014/main" id="{A3B0FE1D-7532-4C11-A2E5-E5CE8102DF72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805;p31">
                <a:extLst>
                  <a:ext uri="{FF2B5EF4-FFF2-40B4-BE49-F238E27FC236}">
                    <a16:creationId xmlns:a16="http://schemas.microsoft.com/office/drawing/2014/main" id="{CB1B7A03-5FFD-4D48-A14D-5C93FBBAF079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806;p31">
                <a:extLst>
                  <a:ext uri="{FF2B5EF4-FFF2-40B4-BE49-F238E27FC236}">
                    <a16:creationId xmlns:a16="http://schemas.microsoft.com/office/drawing/2014/main" id="{B15AEFD6-717B-4F08-960E-612EA218F98B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807;p31">
                <a:extLst>
                  <a:ext uri="{FF2B5EF4-FFF2-40B4-BE49-F238E27FC236}">
                    <a16:creationId xmlns:a16="http://schemas.microsoft.com/office/drawing/2014/main" id="{50DDA634-2CAC-4919-93E3-E773A59EF94B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808;p31">
                <a:extLst>
                  <a:ext uri="{FF2B5EF4-FFF2-40B4-BE49-F238E27FC236}">
                    <a16:creationId xmlns:a16="http://schemas.microsoft.com/office/drawing/2014/main" id="{70CB55FC-28E5-4F67-8CEA-21C87C90C69F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809;p31">
                <a:extLst>
                  <a:ext uri="{FF2B5EF4-FFF2-40B4-BE49-F238E27FC236}">
                    <a16:creationId xmlns:a16="http://schemas.microsoft.com/office/drawing/2014/main" id="{DE76E0C0-D762-4F1A-A22C-A5F3B34FB390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810;p31">
                <a:extLst>
                  <a:ext uri="{FF2B5EF4-FFF2-40B4-BE49-F238E27FC236}">
                    <a16:creationId xmlns:a16="http://schemas.microsoft.com/office/drawing/2014/main" id="{A78ED98A-AABF-4B79-9EDD-2E5491638436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811;p31">
                <a:extLst>
                  <a:ext uri="{FF2B5EF4-FFF2-40B4-BE49-F238E27FC236}">
                    <a16:creationId xmlns:a16="http://schemas.microsoft.com/office/drawing/2014/main" id="{99FDF457-D1B3-46E7-9DC9-EFAA1C6DB508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812;p31">
                <a:extLst>
                  <a:ext uri="{FF2B5EF4-FFF2-40B4-BE49-F238E27FC236}">
                    <a16:creationId xmlns:a16="http://schemas.microsoft.com/office/drawing/2014/main" id="{83A94181-24E7-4AC4-A855-23B9D83E0EF2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813;p31">
                <a:extLst>
                  <a:ext uri="{FF2B5EF4-FFF2-40B4-BE49-F238E27FC236}">
                    <a16:creationId xmlns:a16="http://schemas.microsoft.com/office/drawing/2014/main" id="{FBEFC177-3B75-4B05-8E0A-5A1ACB1F2120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814;p31">
                <a:extLst>
                  <a:ext uri="{FF2B5EF4-FFF2-40B4-BE49-F238E27FC236}">
                    <a16:creationId xmlns:a16="http://schemas.microsoft.com/office/drawing/2014/main" id="{3033D383-976E-4F6D-9FF5-A5BD87885C50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815;p31">
                <a:extLst>
                  <a:ext uri="{FF2B5EF4-FFF2-40B4-BE49-F238E27FC236}">
                    <a16:creationId xmlns:a16="http://schemas.microsoft.com/office/drawing/2014/main" id="{FD643C5C-7BD5-49D3-95C0-BC466D1AAB35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816;p31">
                <a:extLst>
                  <a:ext uri="{FF2B5EF4-FFF2-40B4-BE49-F238E27FC236}">
                    <a16:creationId xmlns:a16="http://schemas.microsoft.com/office/drawing/2014/main" id="{6446AAA2-1CAF-407B-832C-D1E4217C16CD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817;p31">
                <a:extLst>
                  <a:ext uri="{FF2B5EF4-FFF2-40B4-BE49-F238E27FC236}">
                    <a16:creationId xmlns:a16="http://schemas.microsoft.com/office/drawing/2014/main" id="{88A98BB5-1F0B-46F7-AC38-2D707FF9BCE3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818;p31">
                <a:extLst>
                  <a:ext uri="{FF2B5EF4-FFF2-40B4-BE49-F238E27FC236}">
                    <a16:creationId xmlns:a16="http://schemas.microsoft.com/office/drawing/2014/main" id="{4CC8C184-78BF-47B5-9A22-AFB866DA2BE3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819;p31">
                <a:extLst>
                  <a:ext uri="{FF2B5EF4-FFF2-40B4-BE49-F238E27FC236}">
                    <a16:creationId xmlns:a16="http://schemas.microsoft.com/office/drawing/2014/main" id="{F1DB6690-918A-4AEA-87D3-B866B20DC885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820;p31">
                <a:extLst>
                  <a:ext uri="{FF2B5EF4-FFF2-40B4-BE49-F238E27FC236}">
                    <a16:creationId xmlns:a16="http://schemas.microsoft.com/office/drawing/2014/main" id="{A42793A7-B728-4D19-A38B-446AAA44314E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821;p31">
                <a:extLst>
                  <a:ext uri="{FF2B5EF4-FFF2-40B4-BE49-F238E27FC236}">
                    <a16:creationId xmlns:a16="http://schemas.microsoft.com/office/drawing/2014/main" id="{CA6E9802-B62C-4C82-B7A6-355F746E0597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822;p31">
                <a:extLst>
                  <a:ext uri="{FF2B5EF4-FFF2-40B4-BE49-F238E27FC236}">
                    <a16:creationId xmlns:a16="http://schemas.microsoft.com/office/drawing/2014/main" id="{C6A5C80D-FA28-4CFB-906F-A571A13D7502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823;p31">
                <a:extLst>
                  <a:ext uri="{FF2B5EF4-FFF2-40B4-BE49-F238E27FC236}">
                    <a16:creationId xmlns:a16="http://schemas.microsoft.com/office/drawing/2014/main" id="{CA337883-DA53-4A2C-85EF-E547A3B12347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824;p31">
                <a:extLst>
                  <a:ext uri="{FF2B5EF4-FFF2-40B4-BE49-F238E27FC236}">
                    <a16:creationId xmlns:a16="http://schemas.microsoft.com/office/drawing/2014/main" id="{DCA5891C-4D9D-4EF8-8190-41E11BC80CA4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825;p31">
                <a:extLst>
                  <a:ext uri="{FF2B5EF4-FFF2-40B4-BE49-F238E27FC236}">
                    <a16:creationId xmlns:a16="http://schemas.microsoft.com/office/drawing/2014/main" id="{3237B78C-4AEC-41B1-B117-C4F3AA2DC800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826;p31">
                <a:extLst>
                  <a:ext uri="{FF2B5EF4-FFF2-40B4-BE49-F238E27FC236}">
                    <a16:creationId xmlns:a16="http://schemas.microsoft.com/office/drawing/2014/main" id="{1521C7F7-8E1A-47C5-9DCA-90CDB5811C11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827;p31">
                <a:extLst>
                  <a:ext uri="{FF2B5EF4-FFF2-40B4-BE49-F238E27FC236}">
                    <a16:creationId xmlns:a16="http://schemas.microsoft.com/office/drawing/2014/main" id="{100455C1-4CC7-4A44-A713-8C4B71803359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" name="Google Shape;828;p31">
              <a:extLst>
                <a:ext uri="{FF2B5EF4-FFF2-40B4-BE49-F238E27FC236}">
                  <a16:creationId xmlns:a16="http://schemas.microsoft.com/office/drawing/2014/main" id="{325EC593-5286-4CEA-AD35-7B7118BAC552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29;p31">
              <a:extLst>
                <a:ext uri="{FF2B5EF4-FFF2-40B4-BE49-F238E27FC236}">
                  <a16:creationId xmlns:a16="http://schemas.microsoft.com/office/drawing/2014/main" id="{A15EBF99-6DE8-40C1-8121-3110897B443A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30;p31">
              <a:extLst>
                <a:ext uri="{FF2B5EF4-FFF2-40B4-BE49-F238E27FC236}">
                  <a16:creationId xmlns:a16="http://schemas.microsoft.com/office/drawing/2014/main" id="{4B39D613-D659-4322-B6E8-338191A4B7C2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31;p31">
              <a:extLst>
                <a:ext uri="{FF2B5EF4-FFF2-40B4-BE49-F238E27FC236}">
                  <a16:creationId xmlns:a16="http://schemas.microsoft.com/office/drawing/2014/main" id="{A9B86892-DD10-46D1-978E-9AAFD0121D5A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32;p31">
              <a:extLst>
                <a:ext uri="{FF2B5EF4-FFF2-40B4-BE49-F238E27FC236}">
                  <a16:creationId xmlns:a16="http://schemas.microsoft.com/office/drawing/2014/main" id="{F8BF754F-A651-4E17-83E5-71E641121B9A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33;p31">
              <a:extLst>
                <a:ext uri="{FF2B5EF4-FFF2-40B4-BE49-F238E27FC236}">
                  <a16:creationId xmlns:a16="http://schemas.microsoft.com/office/drawing/2014/main" id="{5C0E7C98-3C79-47FD-B395-D23C891830FC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34;p31">
              <a:extLst>
                <a:ext uri="{FF2B5EF4-FFF2-40B4-BE49-F238E27FC236}">
                  <a16:creationId xmlns:a16="http://schemas.microsoft.com/office/drawing/2014/main" id="{44A896B8-E41C-45BF-89E2-9D7AA3150C23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35;p31">
              <a:extLst>
                <a:ext uri="{FF2B5EF4-FFF2-40B4-BE49-F238E27FC236}">
                  <a16:creationId xmlns:a16="http://schemas.microsoft.com/office/drawing/2014/main" id="{76467C4B-6AF2-4641-8A7B-60DDF79BE146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36;p31">
              <a:extLst>
                <a:ext uri="{FF2B5EF4-FFF2-40B4-BE49-F238E27FC236}">
                  <a16:creationId xmlns:a16="http://schemas.microsoft.com/office/drawing/2014/main" id="{F6155CD0-9DBD-45BF-9F0F-3A68E979E4F7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37;p31">
              <a:extLst>
                <a:ext uri="{FF2B5EF4-FFF2-40B4-BE49-F238E27FC236}">
                  <a16:creationId xmlns:a16="http://schemas.microsoft.com/office/drawing/2014/main" id="{7A9E66BF-ABCD-46E5-9AC6-39D3007B99A2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38;p31">
              <a:extLst>
                <a:ext uri="{FF2B5EF4-FFF2-40B4-BE49-F238E27FC236}">
                  <a16:creationId xmlns:a16="http://schemas.microsoft.com/office/drawing/2014/main" id="{8EA4E3DC-B3C2-430A-8645-02EB0085B2DE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39;p31">
              <a:extLst>
                <a:ext uri="{FF2B5EF4-FFF2-40B4-BE49-F238E27FC236}">
                  <a16:creationId xmlns:a16="http://schemas.microsoft.com/office/drawing/2014/main" id="{5E8BB71E-1E11-4673-8E19-33DD7203DAFD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40;p31">
              <a:extLst>
                <a:ext uri="{FF2B5EF4-FFF2-40B4-BE49-F238E27FC236}">
                  <a16:creationId xmlns:a16="http://schemas.microsoft.com/office/drawing/2014/main" id="{58B7EB72-E5C6-4BA8-9E97-8201A4022397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41;p31">
              <a:extLst>
                <a:ext uri="{FF2B5EF4-FFF2-40B4-BE49-F238E27FC236}">
                  <a16:creationId xmlns:a16="http://schemas.microsoft.com/office/drawing/2014/main" id="{08D9E3A7-86E1-40F3-953F-1FE1E4FF633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42;p31">
              <a:extLst>
                <a:ext uri="{FF2B5EF4-FFF2-40B4-BE49-F238E27FC236}">
                  <a16:creationId xmlns:a16="http://schemas.microsoft.com/office/drawing/2014/main" id="{D6D5BB63-E9C8-4331-A34F-63DA54CE053D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43;p31">
              <a:extLst>
                <a:ext uri="{FF2B5EF4-FFF2-40B4-BE49-F238E27FC236}">
                  <a16:creationId xmlns:a16="http://schemas.microsoft.com/office/drawing/2014/main" id="{56B4D0FE-0B68-4651-862A-D837ACDA9C6A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44;p31">
              <a:extLst>
                <a:ext uri="{FF2B5EF4-FFF2-40B4-BE49-F238E27FC236}">
                  <a16:creationId xmlns:a16="http://schemas.microsoft.com/office/drawing/2014/main" id="{FA30B55F-35FE-40D8-B3E2-2D17EA757012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45;p31">
              <a:extLst>
                <a:ext uri="{FF2B5EF4-FFF2-40B4-BE49-F238E27FC236}">
                  <a16:creationId xmlns:a16="http://schemas.microsoft.com/office/drawing/2014/main" id="{A66095BE-9040-4BC4-96DE-EEF05E80816B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46;p31">
              <a:extLst>
                <a:ext uri="{FF2B5EF4-FFF2-40B4-BE49-F238E27FC236}">
                  <a16:creationId xmlns:a16="http://schemas.microsoft.com/office/drawing/2014/main" id="{4DF5FF6C-A1B3-41C0-B596-203947FE8C36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47;p31">
              <a:extLst>
                <a:ext uri="{FF2B5EF4-FFF2-40B4-BE49-F238E27FC236}">
                  <a16:creationId xmlns:a16="http://schemas.microsoft.com/office/drawing/2014/main" id="{E2994D42-0494-415C-BFB6-8F9B9C5271E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48;p31">
              <a:extLst>
                <a:ext uri="{FF2B5EF4-FFF2-40B4-BE49-F238E27FC236}">
                  <a16:creationId xmlns:a16="http://schemas.microsoft.com/office/drawing/2014/main" id="{2CB66865-7714-4A34-AED9-41AD60932962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49;p31">
              <a:extLst>
                <a:ext uri="{FF2B5EF4-FFF2-40B4-BE49-F238E27FC236}">
                  <a16:creationId xmlns:a16="http://schemas.microsoft.com/office/drawing/2014/main" id="{253D56D8-124E-4040-8949-78C5C960F31C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50;p31">
              <a:extLst>
                <a:ext uri="{FF2B5EF4-FFF2-40B4-BE49-F238E27FC236}">
                  <a16:creationId xmlns:a16="http://schemas.microsoft.com/office/drawing/2014/main" id="{11AC130C-D146-4C24-8153-A67B24755EA6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51;p31">
              <a:extLst>
                <a:ext uri="{FF2B5EF4-FFF2-40B4-BE49-F238E27FC236}">
                  <a16:creationId xmlns:a16="http://schemas.microsoft.com/office/drawing/2014/main" id="{ED725F0D-AE8C-4C62-A1D0-28AED534EF28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852;p31">
              <a:extLst>
                <a:ext uri="{FF2B5EF4-FFF2-40B4-BE49-F238E27FC236}">
                  <a16:creationId xmlns:a16="http://schemas.microsoft.com/office/drawing/2014/main" id="{CA2B1D70-9BCE-4DD2-BA34-2E4009D1622F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53;p31">
              <a:extLst>
                <a:ext uri="{FF2B5EF4-FFF2-40B4-BE49-F238E27FC236}">
                  <a16:creationId xmlns:a16="http://schemas.microsoft.com/office/drawing/2014/main" id="{3686F475-F542-484B-BD08-AA494971535B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54;p31">
              <a:extLst>
                <a:ext uri="{FF2B5EF4-FFF2-40B4-BE49-F238E27FC236}">
                  <a16:creationId xmlns:a16="http://schemas.microsoft.com/office/drawing/2014/main" id="{9B6100B7-6F05-45AC-8A7F-2591A20F2D37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55;p31">
              <a:extLst>
                <a:ext uri="{FF2B5EF4-FFF2-40B4-BE49-F238E27FC236}">
                  <a16:creationId xmlns:a16="http://schemas.microsoft.com/office/drawing/2014/main" id="{FBE42FD0-1063-42E2-93F4-90B8AFA16845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56;p31">
              <a:extLst>
                <a:ext uri="{FF2B5EF4-FFF2-40B4-BE49-F238E27FC236}">
                  <a16:creationId xmlns:a16="http://schemas.microsoft.com/office/drawing/2014/main" id="{A37A6433-D788-40AE-971C-D6785D37767F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57;p31">
              <a:extLst>
                <a:ext uri="{FF2B5EF4-FFF2-40B4-BE49-F238E27FC236}">
                  <a16:creationId xmlns:a16="http://schemas.microsoft.com/office/drawing/2014/main" id="{6BECF98D-222B-44E1-B71A-8F18FBEB97A1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858;p31">
              <a:extLst>
                <a:ext uri="{FF2B5EF4-FFF2-40B4-BE49-F238E27FC236}">
                  <a16:creationId xmlns:a16="http://schemas.microsoft.com/office/drawing/2014/main" id="{EDF4639D-2DB4-47CE-A5BE-27276F8AC578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59;p31">
              <a:extLst>
                <a:ext uri="{FF2B5EF4-FFF2-40B4-BE49-F238E27FC236}">
                  <a16:creationId xmlns:a16="http://schemas.microsoft.com/office/drawing/2014/main" id="{83E5E880-58FD-4D05-B8FA-566B946D8E5A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60;p31">
              <a:extLst>
                <a:ext uri="{FF2B5EF4-FFF2-40B4-BE49-F238E27FC236}">
                  <a16:creationId xmlns:a16="http://schemas.microsoft.com/office/drawing/2014/main" id="{C0322238-07EC-4432-8801-45CE1D4E8280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61;p31">
              <a:extLst>
                <a:ext uri="{FF2B5EF4-FFF2-40B4-BE49-F238E27FC236}">
                  <a16:creationId xmlns:a16="http://schemas.microsoft.com/office/drawing/2014/main" id="{0C31480F-A1B1-4138-B3A2-6EB278349808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62;p31">
              <a:extLst>
                <a:ext uri="{FF2B5EF4-FFF2-40B4-BE49-F238E27FC236}">
                  <a16:creationId xmlns:a16="http://schemas.microsoft.com/office/drawing/2014/main" id="{C26D60C6-B75D-4FB2-A13E-6698FB2AA5E1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863;p31">
              <a:extLst>
                <a:ext uri="{FF2B5EF4-FFF2-40B4-BE49-F238E27FC236}">
                  <a16:creationId xmlns:a16="http://schemas.microsoft.com/office/drawing/2014/main" id="{D47CE1BA-EF2A-4F4F-9D13-6B4B80889B8B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864;p31">
              <a:extLst>
                <a:ext uri="{FF2B5EF4-FFF2-40B4-BE49-F238E27FC236}">
                  <a16:creationId xmlns:a16="http://schemas.microsoft.com/office/drawing/2014/main" id="{10BF39A8-F37E-402C-A722-6342F10028AA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865;p31">
              <a:extLst>
                <a:ext uri="{FF2B5EF4-FFF2-40B4-BE49-F238E27FC236}">
                  <a16:creationId xmlns:a16="http://schemas.microsoft.com/office/drawing/2014/main" id="{D9344192-6461-4248-A41D-B18E3BEB47E5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866;p31">
              <a:extLst>
                <a:ext uri="{FF2B5EF4-FFF2-40B4-BE49-F238E27FC236}">
                  <a16:creationId xmlns:a16="http://schemas.microsoft.com/office/drawing/2014/main" id="{F1E40478-ED2C-452D-9185-ED87A82F83FB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867;p31">
              <a:extLst>
                <a:ext uri="{FF2B5EF4-FFF2-40B4-BE49-F238E27FC236}">
                  <a16:creationId xmlns:a16="http://schemas.microsoft.com/office/drawing/2014/main" id="{6AA9C373-6F60-441F-8AD2-DE57CDB4570F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868;p31">
              <a:extLst>
                <a:ext uri="{FF2B5EF4-FFF2-40B4-BE49-F238E27FC236}">
                  <a16:creationId xmlns:a16="http://schemas.microsoft.com/office/drawing/2014/main" id="{4968CCF2-285E-41A5-B58C-67FB41B3F123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869;p31">
              <a:extLst>
                <a:ext uri="{FF2B5EF4-FFF2-40B4-BE49-F238E27FC236}">
                  <a16:creationId xmlns:a16="http://schemas.microsoft.com/office/drawing/2014/main" id="{AD4C47AE-5273-4305-BF12-9302A28AC40A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870;p31">
              <a:extLst>
                <a:ext uri="{FF2B5EF4-FFF2-40B4-BE49-F238E27FC236}">
                  <a16:creationId xmlns:a16="http://schemas.microsoft.com/office/drawing/2014/main" id="{D6944283-6516-4CA1-8CED-1AD3BE6908E7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871;p31">
              <a:extLst>
                <a:ext uri="{FF2B5EF4-FFF2-40B4-BE49-F238E27FC236}">
                  <a16:creationId xmlns:a16="http://schemas.microsoft.com/office/drawing/2014/main" id="{8DE273E1-308F-4261-A7B3-20BDB9394868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872;p31">
              <a:extLst>
                <a:ext uri="{FF2B5EF4-FFF2-40B4-BE49-F238E27FC236}">
                  <a16:creationId xmlns:a16="http://schemas.microsoft.com/office/drawing/2014/main" id="{A49D15BD-2B3E-4B02-A32F-FDEC8E9179F3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873;p31">
              <a:extLst>
                <a:ext uri="{FF2B5EF4-FFF2-40B4-BE49-F238E27FC236}">
                  <a16:creationId xmlns:a16="http://schemas.microsoft.com/office/drawing/2014/main" id="{9EAAC4BC-88D8-4FD6-B267-BCCDE04FFB2E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874;p31">
              <a:extLst>
                <a:ext uri="{FF2B5EF4-FFF2-40B4-BE49-F238E27FC236}">
                  <a16:creationId xmlns:a16="http://schemas.microsoft.com/office/drawing/2014/main" id="{1EF84D3F-E17B-4D61-A310-AD71B008FBA5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875;p31">
              <a:extLst>
                <a:ext uri="{FF2B5EF4-FFF2-40B4-BE49-F238E27FC236}">
                  <a16:creationId xmlns:a16="http://schemas.microsoft.com/office/drawing/2014/main" id="{2D79EBC2-B216-4287-A3FC-2F2010CB2A81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876;p31">
              <a:extLst>
                <a:ext uri="{FF2B5EF4-FFF2-40B4-BE49-F238E27FC236}">
                  <a16:creationId xmlns:a16="http://schemas.microsoft.com/office/drawing/2014/main" id="{90D0DCC2-BEB8-4805-8864-9B8157D6D9D0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877;p31">
              <a:extLst>
                <a:ext uri="{FF2B5EF4-FFF2-40B4-BE49-F238E27FC236}">
                  <a16:creationId xmlns:a16="http://schemas.microsoft.com/office/drawing/2014/main" id="{DDBF39D6-19E0-4C1B-B36D-97334BDFA9C1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878;p31">
              <a:extLst>
                <a:ext uri="{FF2B5EF4-FFF2-40B4-BE49-F238E27FC236}">
                  <a16:creationId xmlns:a16="http://schemas.microsoft.com/office/drawing/2014/main" id="{DA0AA242-2B2A-4216-BEC0-813A5A117F4E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879;p31">
              <a:extLst>
                <a:ext uri="{FF2B5EF4-FFF2-40B4-BE49-F238E27FC236}">
                  <a16:creationId xmlns:a16="http://schemas.microsoft.com/office/drawing/2014/main" id="{98D43C14-947B-4828-8F17-C940B26377D2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880;p31">
              <a:extLst>
                <a:ext uri="{FF2B5EF4-FFF2-40B4-BE49-F238E27FC236}">
                  <a16:creationId xmlns:a16="http://schemas.microsoft.com/office/drawing/2014/main" id="{5222CF1F-77B6-4959-8DE9-292BB4779DAD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881;p31">
              <a:extLst>
                <a:ext uri="{FF2B5EF4-FFF2-40B4-BE49-F238E27FC236}">
                  <a16:creationId xmlns:a16="http://schemas.microsoft.com/office/drawing/2014/main" id="{50419D18-CC71-44FC-8EBE-8666CAB7D413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7237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solidFill>
          <a:srgbClr val="E3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498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759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0BD14-C576-14F8-C0DD-8D09F20D35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E12F2B-D341-8E8D-63F1-BD0809CD89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917C7-BF96-9701-8485-419B53D6A2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406654-0029-F55B-1759-7A9EEA2B3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A40440-68FE-6B68-493B-9B086EDB9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50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B74FE-4688-EE83-E42F-ED512D9F3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5DEF7F-ACF8-3521-BE15-9B6249C5F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0C0135-941D-4C3A-92F9-7B4C91E50E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F6F62-E334-A3E3-62B2-58DCC7D3F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7424D-C4C2-6BFE-B4DB-50A4C3590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94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B1AB5-3C34-5AC4-C969-7A481D86A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F24947-69CD-2D37-8D04-F2AC6DA895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F6DB8-76F3-1103-F771-A241BEB612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ADEE86-45B1-7EAB-938D-6F340F396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8F711-3516-0DED-C3FE-A5F1FF587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49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3012B-26C9-6BE3-8391-A1993E75D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9282D-30D1-97B8-997B-CFB704D056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4BC96A-0F42-9C60-7CB3-0D757E4A21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65914C-14C1-51BD-13E8-C7AA06BC9A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60203-7455-B504-8F9E-131420D9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FCC169-825F-D151-24B9-44DB7FDBE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547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B2034-1299-44FE-E0AD-AB1019466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AE8AA3-E701-4283-D2B6-31F3C4AB1A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23F912-BF78-ED1A-0D4E-15356E9F0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9F3D48-8468-B4F2-8673-43336F597D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EC658B-5912-1C9D-5D57-6757F66B2A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647D4B-A813-D9D4-B3DB-F60AE2DD77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E43F98-B587-A674-8241-4498340AE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8CB4AB-9631-15FC-E0B6-D463D1086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36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AC307-F3FA-38CC-03F2-1E1905F3A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E9E7B5-6002-5E00-4A12-6F8163A82C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97C784-6275-06A9-E885-E36D21787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16E4E5-26FD-20D0-7827-C160939F8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3727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E4F0B0-D446-AE3C-5A11-1E841DBBEC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B1A62-C76C-2B2E-09E6-5D4632141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CDA849-EAD1-327D-79D3-417A371D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5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CCC1F2-EC4C-438A-A626-EF38FEB19E62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525D6-B33C-4B02-B16B-D7EC1E9A098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10059219" y="4741024"/>
            <a:ext cx="3074912" cy="3074912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538273" y="1186048"/>
            <a:ext cx="9398018" cy="4774400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1247965" y="885551"/>
            <a:ext cx="9531354" cy="4987524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867966" y="5630648"/>
            <a:ext cx="10456068" cy="48220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457379" y="5086237"/>
            <a:ext cx="971344" cy="972754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93568" y="344264"/>
            <a:ext cx="947231" cy="94723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10352336" y="4602419"/>
            <a:ext cx="602779" cy="176795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11213302" y="343752"/>
            <a:ext cx="933436" cy="698048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11539852" y="750714"/>
            <a:ext cx="572351" cy="572351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254897" y="6059218"/>
            <a:ext cx="572351" cy="5723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689352" y="4237643"/>
            <a:ext cx="359356" cy="3593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843213" y="5216309"/>
            <a:ext cx="1014412" cy="414337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4064370" y="5437766"/>
            <a:ext cx="528638" cy="18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4764458" y="5437766"/>
            <a:ext cx="528638" cy="180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8536358" y="5437766"/>
            <a:ext cx="528638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864528" y="304122"/>
            <a:ext cx="359136" cy="359136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10059219" y="483690"/>
            <a:ext cx="359136" cy="359136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47127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87CCC-C01C-386A-5F80-EB54DF40D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670B6-9AD7-095E-E5B4-44FF6EA6A2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08C7E-3123-C72F-B851-E4D82A3505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9496CA-972D-8539-CDBC-F8FD5F8196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5EEAA3-0B50-7204-FABA-CC2310722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C9822B-786C-C972-C242-D33326A2B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2080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6C523-48E4-6B5F-FA1E-1064675D8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AD0E2E-6BB5-9AE2-2CAF-347C00FC16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4540FD-4949-5AF0-DB52-74018A477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7521E3-5A3E-0CEF-5B54-57843B425B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1EC2DF-B55D-1A81-069E-27061782F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9CE463-AE8E-3B16-C06C-F8081ED57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621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F60F9-D159-C820-927A-121F040CF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6D9A55-A9CC-5455-4B5C-04D14A417A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27F56-E9BA-9CF1-21B4-674DF51F50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9064B-3695-6739-5C5E-A55B0AA69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BB2B7-356F-3D68-05B7-B8873E582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81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DD2BDD-8DE8-E417-D829-7CC88DF3CD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93DA34-A72D-CC52-2932-AA95AC9248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3545B-B568-56C9-522F-0B5A11DA4F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733E28A-4DE8-448A-893D-002C5B22328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B4A8FE-4919-0EDD-0011-CC1FD80CF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A85B7-D435-1B63-81BC-2D9634E51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3AE9642-27A9-4AB6-8ED9-FEEAA84A9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7959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969063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pic>
        <p:nvPicPr>
          <p:cNvPr id="6" name="图片 5" descr="19690631 -1"/>
          <p:cNvPicPr>
            <a:picLocks noChangeAspect="1"/>
          </p:cNvPicPr>
          <p:nvPr userDrawn="1"/>
        </p:nvPicPr>
        <p:blipFill>
          <a:blip r:embed="rId3"/>
          <a:srcRect r="19388" b="45700"/>
          <a:stretch>
            <a:fillRect/>
          </a:stretch>
        </p:blipFill>
        <p:spPr>
          <a:xfrm>
            <a:off x="1490345" y="631825"/>
            <a:ext cx="8108315" cy="27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79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9690631 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19690631 -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8" name="图片 7" descr="19690631 -3"/>
          <p:cNvPicPr>
            <a:picLocks noChangeAspect="1"/>
          </p:cNvPicPr>
          <p:nvPr userDrawn="1"/>
        </p:nvPicPr>
        <p:blipFill>
          <a:blip r:embed="rId4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pic>
        <p:nvPicPr>
          <p:cNvPr id="9" name="图片 8" descr="19690631 -1"/>
          <p:cNvPicPr>
            <a:picLocks noChangeAspect="1"/>
          </p:cNvPicPr>
          <p:nvPr userDrawn="1"/>
        </p:nvPicPr>
        <p:blipFill>
          <a:blip r:embed="rId5"/>
          <a:srcRect t="51097"/>
          <a:stretch>
            <a:fillRect/>
          </a:stretch>
        </p:blipFill>
        <p:spPr>
          <a:xfrm>
            <a:off x="0" y="3504565"/>
            <a:ext cx="12192000" cy="335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99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9690631 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19690631 -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8" name="图片 7" descr="19690631 -3"/>
          <p:cNvPicPr>
            <a:picLocks noChangeAspect="1"/>
          </p:cNvPicPr>
          <p:nvPr userDrawn="1"/>
        </p:nvPicPr>
        <p:blipFill>
          <a:blip r:embed="rId4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84755" y="1420495"/>
            <a:ext cx="7222490" cy="35921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19690631 -1"/>
          <p:cNvPicPr>
            <a:picLocks noChangeAspect="1"/>
          </p:cNvPicPr>
          <p:nvPr userDrawn="1"/>
        </p:nvPicPr>
        <p:blipFill>
          <a:blip r:embed="rId5"/>
          <a:srcRect t="51097"/>
          <a:stretch>
            <a:fillRect/>
          </a:stretch>
        </p:blipFill>
        <p:spPr>
          <a:xfrm>
            <a:off x="0" y="4653915"/>
            <a:ext cx="12192000" cy="220472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2562860" y="1320165"/>
            <a:ext cx="7222490" cy="3592195"/>
          </a:xfrm>
          <a:prstGeom prst="rect">
            <a:avLst/>
          </a:prstGeom>
          <a:noFill/>
          <a:ln>
            <a:solidFill>
              <a:srgbClr val="D29146"/>
            </a:solidFill>
            <a:prstDash val="lgDash"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19690631 -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2865" y="0"/>
            <a:ext cx="12129135" cy="650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18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9690631 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19690631 -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8" name="图片 7" descr="19690631 -3"/>
          <p:cNvPicPr>
            <a:picLocks noChangeAspect="1"/>
          </p:cNvPicPr>
          <p:nvPr userDrawn="1"/>
        </p:nvPicPr>
        <p:blipFill>
          <a:blip r:embed="rId4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519430" y="1040130"/>
            <a:ext cx="11153140" cy="5482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19690631 -1"/>
          <p:cNvPicPr>
            <a:picLocks noChangeAspect="1"/>
          </p:cNvPicPr>
          <p:nvPr userDrawn="1"/>
        </p:nvPicPr>
        <p:blipFill>
          <a:blip r:embed="rId5"/>
          <a:srcRect t="51097"/>
          <a:stretch>
            <a:fillRect/>
          </a:stretch>
        </p:blipFill>
        <p:spPr>
          <a:xfrm>
            <a:off x="0" y="4653915"/>
            <a:ext cx="12192000" cy="220472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97535" y="939800"/>
            <a:ext cx="11153140" cy="5482590"/>
          </a:xfrm>
          <a:prstGeom prst="rect">
            <a:avLst/>
          </a:prstGeom>
          <a:noFill/>
          <a:ln>
            <a:solidFill>
              <a:srgbClr val="D29146"/>
            </a:solidFill>
            <a:prstDash val="lgDash"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23215" y="-10160"/>
            <a:ext cx="2428875" cy="1252220"/>
            <a:chOff x="719" y="-16"/>
            <a:chExt cx="3825" cy="1972"/>
          </a:xfrm>
        </p:grpSpPr>
        <p:grpSp>
          <p:nvGrpSpPr>
            <p:cNvPr id="4" name="组合 3"/>
            <p:cNvGrpSpPr/>
            <p:nvPr/>
          </p:nvGrpSpPr>
          <p:grpSpPr>
            <a:xfrm>
              <a:off x="719" y="985"/>
              <a:ext cx="3825" cy="971"/>
              <a:chOff x="8001" y="1525"/>
              <a:chExt cx="3825" cy="971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8059" y="1525"/>
                <a:ext cx="3541" cy="971"/>
              </a:xfrm>
              <a:custGeom>
                <a:avLst/>
                <a:gdLst>
                  <a:gd name="connsiteX0" fmla="*/ 45 w 3081"/>
                  <a:gd name="connsiteY0" fmla="*/ 293 h 1209"/>
                  <a:gd name="connsiteX1" fmla="*/ 45 w 3081"/>
                  <a:gd name="connsiteY1" fmla="*/ 0 h 1209"/>
                  <a:gd name="connsiteX2" fmla="*/ 2757 w 3081"/>
                  <a:gd name="connsiteY2" fmla="*/ 111 h 1209"/>
                  <a:gd name="connsiteX3" fmla="*/ 3066 w 3081"/>
                  <a:gd name="connsiteY3" fmla="*/ 63 h 1209"/>
                  <a:gd name="connsiteX4" fmla="*/ 3082 w 3081"/>
                  <a:gd name="connsiteY4" fmla="*/ 1107 h 1209"/>
                  <a:gd name="connsiteX5" fmla="*/ 2757 w 3081"/>
                  <a:gd name="connsiteY5" fmla="*/ 1202 h 1209"/>
                  <a:gd name="connsiteX6" fmla="*/ 227 w 3081"/>
                  <a:gd name="connsiteY6" fmla="*/ 1202 h 1209"/>
                  <a:gd name="connsiteX7" fmla="*/ 13 w 3081"/>
                  <a:gd name="connsiteY7" fmla="*/ 1139 h 1209"/>
                  <a:gd name="connsiteX8" fmla="*/ 45 w 3081"/>
                  <a:gd name="connsiteY8" fmla="*/ 293 h 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82" h="1209">
                    <a:moveTo>
                      <a:pt x="45" y="293"/>
                    </a:moveTo>
                    <a:cubicBezTo>
                      <a:pt x="45" y="192"/>
                      <a:pt x="-56" y="0"/>
                      <a:pt x="45" y="0"/>
                    </a:cubicBezTo>
                    <a:cubicBezTo>
                      <a:pt x="146" y="0"/>
                      <a:pt x="1853" y="74"/>
                      <a:pt x="2757" y="111"/>
                    </a:cubicBezTo>
                    <a:cubicBezTo>
                      <a:pt x="2858" y="111"/>
                      <a:pt x="3066" y="-38"/>
                      <a:pt x="3066" y="63"/>
                    </a:cubicBezTo>
                    <a:cubicBezTo>
                      <a:pt x="3066" y="164"/>
                      <a:pt x="3082" y="1006"/>
                      <a:pt x="3082" y="1107"/>
                    </a:cubicBezTo>
                    <a:cubicBezTo>
                      <a:pt x="3082" y="1208"/>
                      <a:pt x="2858" y="1202"/>
                      <a:pt x="2757" y="1202"/>
                    </a:cubicBezTo>
                    <a:lnTo>
                      <a:pt x="227" y="1202"/>
                    </a:lnTo>
                    <a:cubicBezTo>
                      <a:pt x="126" y="1202"/>
                      <a:pt x="13" y="1240"/>
                      <a:pt x="13" y="1139"/>
                    </a:cubicBezTo>
                    <a:cubicBezTo>
                      <a:pt x="13" y="1038"/>
                      <a:pt x="34" y="575"/>
                      <a:pt x="45" y="293"/>
                    </a:cubicBezTo>
                    <a:close/>
                  </a:path>
                </a:pathLst>
              </a:custGeom>
              <a:solidFill>
                <a:srgbClr val="09722C"/>
              </a:solidFill>
              <a:ln>
                <a:solidFill>
                  <a:srgbClr val="09722C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001" y="1600"/>
                <a:ext cx="382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sz="2800">
                    <a:solidFill>
                      <a:schemeClr val="bg1"/>
                    </a:solidFill>
                    <a:effectLst/>
                    <a:latin typeface="字魂55号-龙吟手书" panose="00000500000000000000" charset="-122"/>
                    <a:ea typeface="字魂55号-龙吟手书" panose="00000500000000000000" charset="-122"/>
                    <a:cs typeface="字魂55号-龙吟手书" panose="00000500000000000000" charset="-122"/>
                  </a:rPr>
                  <a:t>植树节的由来</a:t>
                </a: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1762" y="28"/>
              <a:ext cx="237" cy="958"/>
            </a:xfrm>
            <a:prstGeom prst="line">
              <a:avLst/>
            </a:prstGeom>
            <a:ln>
              <a:solidFill>
                <a:srgbClr val="0972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3411" y="-16"/>
              <a:ext cx="133" cy="1113"/>
            </a:xfrm>
            <a:prstGeom prst="line">
              <a:avLst/>
            </a:prstGeom>
            <a:ln>
              <a:solidFill>
                <a:srgbClr val="09722C"/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696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9690631 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19690631 -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8" name="图片 7" descr="19690631 -3"/>
          <p:cNvPicPr>
            <a:picLocks noChangeAspect="1"/>
          </p:cNvPicPr>
          <p:nvPr userDrawn="1"/>
        </p:nvPicPr>
        <p:blipFill>
          <a:blip r:embed="rId4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519430" y="1040130"/>
            <a:ext cx="11153140" cy="5482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19690631 -1"/>
          <p:cNvPicPr>
            <a:picLocks noChangeAspect="1"/>
          </p:cNvPicPr>
          <p:nvPr userDrawn="1"/>
        </p:nvPicPr>
        <p:blipFill>
          <a:blip r:embed="rId5"/>
          <a:srcRect t="51097"/>
          <a:stretch>
            <a:fillRect/>
          </a:stretch>
        </p:blipFill>
        <p:spPr>
          <a:xfrm>
            <a:off x="0" y="4653915"/>
            <a:ext cx="12192000" cy="220472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97535" y="939800"/>
            <a:ext cx="11153140" cy="5482590"/>
          </a:xfrm>
          <a:prstGeom prst="rect">
            <a:avLst/>
          </a:prstGeom>
          <a:noFill/>
          <a:ln>
            <a:solidFill>
              <a:srgbClr val="D29146"/>
            </a:solidFill>
            <a:prstDash val="lgDash"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23215" y="-10160"/>
            <a:ext cx="2428875" cy="1252220"/>
            <a:chOff x="719" y="-16"/>
            <a:chExt cx="3825" cy="1972"/>
          </a:xfrm>
        </p:grpSpPr>
        <p:grpSp>
          <p:nvGrpSpPr>
            <p:cNvPr id="4" name="组合 3"/>
            <p:cNvGrpSpPr/>
            <p:nvPr/>
          </p:nvGrpSpPr>
          <p:grpSpPr>
            <a:xfrm>
              <a:off x="719" y="985"/>
              <a:ext cx="3825" cy="971"/>
              <a:chOff x="8001" y="1525"/>
              <a:chExt cx="3825" cy="971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8059" y="1525"/>
                <a:ext cx="3541" cy="971"/>
              </a:xfrm>
              <a:custGeom>
                <a:avLst/>
                <a:gdLst>
                  <a:gd name="connsiteX0" fmla="*/ 45 w 3081"/>
                  <a:gd name="connsiteY0" fmla="*/ 293 h 1209"/>
                  <a:gd name="connsiteX1" fmla="*/ 45 w 3081"/>
                  <a:gd name="connsiteY1" fmla="*/ 0 h 1209"/>
                  <a:gd name="connsiteX2" fmla="*/ 2757 w 3081"/>
                  <a:gd name="connsiteY2" fmla="*/ 111 h 1209"/>
                  <a:gd name="connsiteX3" fmla="*/ 3066 w 3081"/>
                  <a:gd name="connsiteY3" fmla="*/ 63 h 1209"/>
                  <a:gd name="connsiteX4" fmla="*/ 3082 w 3081"/>
                  <a:gd name="connsiteY4" fmla="*/ 1107 h 1209"/>
                  <a:gd name="connsiteX5" fmla="*/ 2757 w 3081"/>
                  <a:gd name="connsiteY5" fmla="*/ 1202 h 1209"/>
                  <a:gd name="connsiteX6" fmla="*/ 227 w 3081"/>
                  <a:gd name="connsiteY6" fmla="*/ 1202 h 1209"/>
                  <a:gd name="connsiteX7" fmla="*/ 13 w 3081"/>
                  <a:gd name="connsiteY7" fmla="*/ 1139 h 1209"/>
                  <a:gd name="connsiteX8" fmla="*/ 45 w 3081"/>
                  <a:gd name="connsiteY8" fmla="*/ 293 h 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82" h="1209">
                    <a:moveTo>
                      <a:pt x="45" y="293"/>
                    </a:moveTo>
                    <a:cubicBezTo>
                      <a:pt x="45" y="192"/>
                      <a:pt x="-56" y="0"/>
                      <a:pt x="45" y="0"/>
                    </a:cubicBezTo>
                    <a:cubicBezTo>
                      <a:pt x="146" y="0"/>
                      <a:pt x="1853" y="74"/>
                      <a:pt x="2757" y="111"/>
                    </a:cubicBezTo>
                    <a:cubicBezTo>
                      <a:pt x="2858" y="111"/>
                      <a:pt x="3066" y="-38"/>
                      <a:pt x="3066" y="63"/>
                    </a:cubicBezTo>
                    <a:cubicBezTo>
                      <a:pt x="3066" y="164"/>
                      <a:pt x="3082" y="1006"/>
                      <a:pt x="3082" y="1107"/>
                    </a:cubicBezTo>
                    <a:cubicBezTo>
                      <a:pt x="3082" y="1208"/>
                      <a:pt x="2858" y="1202"/>
                      <a:pt x="2757" y="1202"/>
                    </a:cubicBezTo>
                    <a:lnTo>
                      <a:pt x="227" y="1202"/>
                    </a:lnTo>
                    <a:cubicBezTo>
                      <a:pt x="126" y="1202"/>
                      <a:pt x="13" y="1240"/>
                      <a:pt x="13" y="1139"/>
                    </a:cubicBezTo>
                    <a:cubicBezTo>
                      <a:pt x="13" y="1038"/>
                      <a:pt x="34" y="575"/>
                      <a:pt x="45" y="293"/>
                    </a:cubicBezTo>
                    <a:close/>
                  </a:path>
                </a:pathLst>
              </a:custGeom>
              <a:solidFill>
                <a:srgbClr val="09722C"/>
              </a:solidFill>
              <a:ln>
                <a:solidFill>
                  <a:srgbClr val="09722C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001" y="1600"/>
                <a:ext cx="382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sz="2800">
                    <a:solidFill>
                      <a:schemeClr val="bg1"/>
                    </a:solidFill>
                    <a:effectLst/>
                    <a:latin typeface="字魂55号-龙吟手书" panose="00000500000000000000" charset="-122"/>
                    <a:ea typeface="字魂55号-龙吟手书" panose="00000500000000000000" charset="-122"/>
                    <a:cs typeface="字魂55号-龙吟手书" panose="00000500000000000000" charset="-122"/>
                  </a:rPr>
                  <a:t>植树节的</a:t>
                </a:r>
                <a:r>
                  <a:rPr lang="zh-CN" sz="2800">
                    <a:solidFill>
                      <a:schemeClr val="bg1"/>
                    </a:solidFill>
                    <a:effectLst/>
                    <a:latin typeface="字魂55号-龙吟手书" panose="00000500000000000000" charset="-122"/>
                    <a:ea typeface="字魂55号-龙吟手书" panose="00000500000000000000" charset="-122"/>
                    <a:cs typeface="字魂55号-龙吟手书" panose="00000500000000000000" charset="-122"/>
                  </a:rPr>
                  <a:t>历史</a:t>
                </a: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1762" y="28"/>
              <a:ext cx="237" cy="958"/>
            </a:xfrm>
            <a:prstGeom prst="line">
              <a:avLst/>
            </a:prstGeom>
            <a:ln>
              <a:solidFill>
                <a:srgbClr val="0972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3411" y="-16"/>
              <a:ext cx="133" cy="1113"/>
            </a:xfrm>
            <a:prstGeom prst="line">
              <a:avLst/>
            </a:prstGeom>
            <a:ln>
              <a:solidFill>
                <a:srgbClr val="09722C"/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357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9690631 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19690631 -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8" name="图片 7" descr="19690631 -3"/>
          <p:cNvPicPr>
            <a:picLocks noChangeAspect="1"/>
          </p:cNvPicPr>
          <p:nvPr userDrawn="1"/>
        </p:nvPicPr>
        <p:blipFill>
          <a:blip r:embed="rId4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519430" y="1040130"/>
            <a:ext cx="11153140" cy="5482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19690631 -1"/>
          <p:cNvPicPr>
            <a:picLocks noChangeAspect="1"/>
          </p:cNvPicPr>
          <p:nvPr userDrawn="1"/>
        </p:nvPicPr>
        <p:blipFill>
          <a:blip r:embed="rId5"/>
          <a:srcRect t="51097"/>
          <a:stretch>
            <a:fillRect/>
          </a:stretch>
        </p:blipFill>
        <p:spPr>
          <a:xfrm>
            <a:off x="0" y="4653915"/>
            <a:ext cx="12192000" cy="220472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97535" y="939800"/>
            <a:ext cx="11153140" cy="5482590"/>
          </a:xfrm>
          <a:prstGeom prst="rect">
            <a:avLst/>
          </a:prstGeom>
          <a:noFill/>
          <a:ln>
            <a:solidFill>
              <a:srgbClr val="D29146"/>
            </a:solidFill>
            <a:prstDash val="lgDash"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23215" y="-10160"/>
            <a:ext cx="2428875" cy="1252220"/>
            <a:chOff x="719" y="-16"/>
            <a:chExt cx="3825" cy="1972"/>
          </a:xfrm>
        </p:grpSpPr>
        <p:grpSp>
          <p:nvGrpSpPr>
            <p:cNvPr id="4" name="组合 3"/>
            <p:cNvGrpSpPr/>
            <p:nvPr/>
          </p:nvGrpSpPr>
          <p:grpSpPr>
            <a:xfrm>
              <a:off x="719" y="985"/>
              <a:ext cx="3825" cy="971"/>
              <a:chOff x="8001" y="1525"/>
              <a:chExt cx="3825" cy="971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8059" y="1525"/>
                <a:ext cx="3541" cy="971"/>
              </a:xfrm>
              <a:custGeom>
                <a:avLst/>
                <a:gdLst>
                  <a:gd name="connsiteX0" fmla="*/ 45 w 3081"/>
                  <a:gd name="connsiteY0" fmla="*/ 293 h 1209"/>
                  <a:gd name="connsiteX1" fmla="*/ 45 w 3081"/>
                  <a:gd name="connsiteY1" fmla="*/ 0 h 1209"/>
                  <a:gd name="connsiteX2" fmla="*/ 2757 w 3081"/>
                  <a:gd name="connsiteY2" fmla="*/ 111 h 1209"/>
                  <a:gd name="connsiteX3" fmla="*/ 3066 w 3081"/>
                  <a:gd name="connsiteY3" fmla="*/ 63 h 1209"/>
                  <a:gd name="connsiteX4" fmla="*/ 3082 w 3081"/>
                  <a:gd name="connsiteY4" fmla="*/ 1107 h 1209"/>
                  <a:gd name="connsiteX5" fmla="*/ 2757 w 3081"/>
                  <a:gd name="connsiteY5" fmla="*/ 1202 h 1209"/>
                  <a:gd name="connsiteX6" fmla="*/ 227 w 3081"/>
                  <a:gd name="connsiteY6" fmla="*/ 1202 h 1209"/>
                  <a:gd name="connsiteX7" fmla="*/ 13 w 3081"/>
                  <a:gd name="connsiteY7" fmla="*/ 1139 h 1209"/>
                  <a:gd name="connsiteX8" fmla="*/ 45 w 3081"/>
                  <a:gd name="connsiteY8" fmla="*/ 293 h 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82" h="1209">
                    <a:moveTo>
                      <a:pt x="45" y="293"/>
                    </a:moveTo>
                    <a:cubicBezTo>
                      <a:pt x="45" y="192"/>
                      <a:pt x="-56" y="0"/>
                      <a:pt x="45" y="0"/>
                    </a:cubicBezTo>
                    <a:cubicBezTo>
                      <a:pt x="146" y="0"/>
                      <a:pt x="1853" y="74"/>
                      <a:pt x="2757" y="111"/>
                    </a:cubicBezTo>
                    <a:cubicBezTo>
                      <a:pt x="2858" y="111"/>
                      <a:pt x="3066" y="-38"/>
                      <a:pt x="3066" y="63"/>
                    </a:cubicBezTo>
                    <a:cubicBezTo>
                      <a:pt x="3066" y="164"/>
                      <a:pt x="3082" y="1006"/>
                      <a:pt x="3082" y="1107"/>
                    </a:cubicBezTo>
                    <a:cubicBezTo>
                      <a:pt x="3082" y="1208"/>
                      <a:pt x="2858" y="1202"/>
                      <a:pt x="2757" y="1202"/>
                    </a:cubicBezTo>
                    <a:lnTo>
                      <a:pt x="227" y="1202"/>
                    </a:lnTo>
                    <a:cubicBezTo>
                      <a:pt x="126" y="1202"/>
                      <a:pt x="13" y="1240"/>
                      <a:pt x="13" y="1139"/>
                    </a:cubicBezTo>
                    <a:cubicBezTo>
                      <a:pt x="13" y="1038"/>
                      <a:pt x="34" y="575"/>
                      <a:pt x="45" y="293"/>
                    </a:cubicBezTo>
                    <a:close/>
                  </a:path>
                </a:pathLst>
              </a:custGeom>
              <a:solidFill>
                <a:srgbClr val="09722C"/>
              </a:solidFill>
              <a:ln>
                <a:solidFill>
                  <a:srgbClr val="09722C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001" y="1600"/>
                <a:ext cx="382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sz="2800">
                    <a:solidFill>
                      <a:schemeClr val="bg1"/>
                    </a:solidFill>
                    <a:effectLst/>
                    <a:latin typeface="字魂55号-龙吟手书" panose="00000500000000000000" charset="-122"/>
                    <a:ea typeface="字魂55号-龙吟手书" panose="00000500000000000000" charset="-122"/>
                    <a:cs typeface="字魂55号-龙吟手书" panose="00000500000000000000" charset="-122"/>
                  </a:rPr>
                  <a:t>植树节的节徽</a:t>
                </a: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1762" y="28"/>
              <a:ext cx="237" cy="958"/>
            </a:xfrm>
            <a:prstGeom prst="line">
              <a:avLst/>
            </a:prstGeom>
            <a:ln>
              <a:solidFill>
                <a:srgbClr val="0972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3411" y="-16"/>
              <a:ext cx="133" cy="1113"/>
            </a:xfrm>
            <a:prstGeom prst="line">
              <a:avLst/>
            </a:prstGeom>
            <a:ln>
              <a:solidFill>
                <a:srgbClr val="09722C"/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913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38316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9690631 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19690631 -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8" name="图片 7" descr="19690631 -3"/>
          <p:cNvPicPr>
            <a:picLocks noChangeAspect="1"/>
          </p:cNvPicPr>
          <p:nvPr userDrawn="1"/>
        </p:nvPicPr>
        <p:blipFill>
          <a:blip r:embed="rId4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519430" y="1040130"/>
            <a:ext cx="11153140" cy="5482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19690631 -1"/>
          <p:cNvPicPr>
            <a:picLocks noChangeAspect="1"/>
          </p:cNvPicPr>
          <p:nvPr userDrawn="1"/>
        </p:nvPicPr>
        <p:blipFill>
          <a:blip r:embed="rId5"/>
          <a:srcRect t="51097"/>
          <a:stretch>
            <a:fillRect/>
          </a:stretch>
        </p:blipFill>
        <p:spPr>
          <a:xfrm>
            <a:off x="0" y="4653915"/>
            <a:ext cx="12192000" cy="220472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97535" y="939800"/>
            <a:ext cx="11153140" cy="5482590"/>
          </a:xfrm>
          <a:prstGeom prst="rect">
            <a:avLst/>
          </a:prstGeom>
          <a:noFill/>
          <a:ln>
            <a:solidFill>
              <a:srgbClr val="D29146"/>
            </a:solidFill>
            <a:prstDash val="lgDash"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23215" y="-10160"/>
            <a:ext cx="2428875" cy="1252220"/>
            <a:chOff x="719" y="-16"/>
            <a:chExt cx="3825" cy="1972"/>
          </a:xfrm>
        </p:grpSpPr>
        <p:grpSp>
          <p:nvGrpSpPr>
            <p:cNvPr id="4" name="组合 3"/>
            <p:cNvGrpSpPr/>
            <p:nvPr/>
          </p:nvGrpSpPr>
          <p:grpSpPr>
            <a:xfrm>
              <a:off x="719" y="985"/>
              <a:ext cx="3825" cy="971"/>
              <a:chOff x="8001" y="1525"/>
              <a:chExt cx="3825" cy="971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8059" y="1525"/>
                <a:ext cx="3541" cy="971"/>
              </a:xfrm>
              <a:custGeom>
                <a:avLst/>
                <a:gdLst>
                  <a:gd name="connsiteX0" fmla="*/ 45 w 3081"/>
                  <a:gd name="connsiteY0" fmla="*/ 293 h 1209"/>
                  <a:gd name="connsiteX1" fmla="*/ 45 w 3081"/>
                  <a:gd name="connsiteY1" fmla="*/ 0 h 1209"/>
                  <a:gd name="connsiteX2" fmla="*/ 2757 w 3081"/>
                  <a:gd name="connsiteY2" fmla="*/ 111 h 1209"/>
                  <a:gd name="connsiteX3" fmla="*/ 3066 w 3081"/>
                  <a:gd name="connsiteY3" fmla="*/ 63 h 1209"/>
                  <a:gd name="connsiteX4" fmla="*/ 3082 w 3081"/>
                  <a:gd name="connsiteY4" fmla="*/ 1107 h 1209"/>
                  <a:gd name="connsiteX5" fmla="*/ 2757 w 3081"/>
                  <a:gd name="connsiteY5" fmla="*/ 1202 h 1209"/>
                  <a:gd name="connsiteX6" fmla="*/ 227 w 3081"/>
                  <a:gd name="connsiteY6" fmla="*/ 1202 h 1209"/>
                  <a:gd name="connsiteX7" fmla="*/ 13 w 3081"/>
                  <a:gd name="connsiteY7" fmla="*/ 1139 h 1209"/>
                  <a:gd name="connsiteX8" fmla="*/ 45 w 3081"/>
                  <a:gd name="connsiteY8" fmla="*/ 293 h 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82" h="1209">
                    <a:moveTo>
                      <a:pt x="45" y="293"/>
                    </a:moveTo>
                    <a:cubicBezTo>
                      <a:pt x="45" y="192"/>
                      <a:pt x="-56" y="0"/>
                      <a:pt x="45" y="0"/>
                    </a:cubicBezTo>
                    <a:cubicBezTo>
                      <a:pt x="146" y="0"/>
                      <a:pt x="1853" y="74"/>
                      <a:pt x="2757" y="111"/>
                    </a:cubicBezTo>
                    <a:cubicBezTo>
                      <a:pt x="2858" y="111"/>
                      <a:pt x="3066" y="-38"/>
                      <a:pt x="3066" y="63"/>
                    </a:cubicBezTo>
                    <a:cubicBezTo>
                      <a:pt x="3066" y="164"/>
                      <a:pt x="3082" y="1006"/>
                      <a:pt x="3082" y="1107"/>
                    </a:cubicBezTo>
                    <a:cubicBezTo>
                      <a:pt x="3082" y="1208"/>
                      <a:pt x="2858" y="1202"/>
                      <a:pt x="2757" y="1202"/>
                    </a:cubicBezTo>
                    <a:lnTo>
                      <a:pt x="227" y="1202"/>
                    </a:lnTo>
                    <a:cubicBezTo>
                      <a:pt x="126" y="1202"/>
                      <a:pt x="13" y="1240"/>
                      <a:pt x="13" y="1139"/>
                    </a:cubicBezTo>
                    <a:cubicBezTo>
                      <a:pt x="13" y="1038"/>
                      <a:pt x="34" y="575"/>
                      <a:pt x="45" y="293"/>
                    </a:cubicBezTo>
                    <a:close/>
                  </a:path>
                </a:pathLst>
              </a:custGeom>
              <a:solidFill>
                <a:srgbClr val="09722C"/>
              </a:solidFill>
              <a:ln>
                <a:solidFill>
                  <a:srgbClr val="09722C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001" y="1600"/>
                <a:ext cx="382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sz="2800">
                    <a:solidFill>
                      <a:schemeClr val="bg1"/>
                    </a:solidFill>
                    <a:effectLst/>
                    <a:latin typeface="字魂55号-龙吟手书" panose="00000500000000000000" charset="-122"/>
                    <a:ea typeface="字魂55号-龙吟手书" panose="00000500000000000000" charset="-122"/>
                    <a:cs typeface="字魂55号-龙吟手书" panose="00000500000000000000" charset="-122"/>
                  </a:rPr>
                  <a:t>植树节的意义</a:t>
                </a: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1762" y="28"/>
              <a:ext cx="237" cy="958"/>
            </a:xfrm>
            <a:prstGeom prst="line">
              <a:avLst/>
            </a:prstGeom>
            <a:ln>
              <a:solidFill>
                <a:srgbClr val="0972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3411" y="-16"/>
              <a:ext cx="133" cy="1113"/>
            </a:xfrm>
            <a:prstGeom prst="line">
              <a:avLst/>
            </a:prstGeom>
            <a:ln>
              <a:solidFill>
                <a:srgbClr val="09722C"/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151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9690631 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19690631 -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8" name="图片 7" descr="19690631 -3"/>
          <p:cNvPicPr>
            <a:picLocks noChangeAspect="1"/>
          </p:cNvPicPr>
          <p:nvPr userDrawn="1"/>
        </p:nvPicPr>
        <p:blipFill>
          <a:blip r:embed="rId4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519430" y="1040130"/>
            <a:ext cx="11153140" cy="5482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19690631 -1"/>
          <p:cNvPicPr>
            <a:picLocks noChangeAspect="1"/>
          </p:cNvPicPr>
          <p:nvPr userDrawn="1"/>
        </p:nvPicPr>
        <p:blipFill>
          <a:blip r:embed="rId5"/>
          <a:srcRect t="51097"/>
          <a:stretch>
            <a:fillRect/>
          </a:stretch>
        </p:blipFill>
        <p:spPr>
          <a:xfrm>
            <a:off x="0" y="4653915"/>
            <a:ext cx="12192000" cy="220472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97535" y="939800"/>
            <a:ext cx="11153140" cy="5482590"/>
          </a:xfrm>
          <a:prstGeom prst="rect">
            <a:avLst/>
          </a:prstGeom>
          <a:noFill/>
          <a:ln>
            <a:solidFill>
              <a:srgbClr val="D29146"/>
            </a:solidFill>
            <a:prstDash val="lgDash"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23215" y="-10160"/>
            <a:ext cx="2428875" cy="1252220"/>
            <a:chOff x="719" y="-16"/>
            <a:chExt cx="3825" cy="1972"/>
          </a:xfrm>
        </p:grpSpPr>
        <p:grpSp>
          <p:nvGrpSpPr>
            <p:cNvPr id="4" name="组合 3"/>
            <p:cNvGrpSpPr/>
            <p:nvPr/>
          </p:nvGrpSpPr>
          <p:grpSpPr>
            <a:xfrm>
              <a:off x="719" y="985"/>
              <a:ext cx="3825" cy="971"/>
              <a:chOff x="8001" y="1525"/>
              <a:chExt cx="3825" cy="971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8059" y="1525"/>
                <a:ext cx="3541" cy="971"/>
              </a:xfrm>
              <a:custGeom>
                <a:avLst/>
                <a:gdLst>
                  <a:gd name="connsiteX0" fmla="*/ 45 w 3081"/>
                  <a:gd name="connsiteY0" fmla="*/ 293 h 1209"/>
                  <a:gd name="connsiteX1" fmla="*/ 45 w 3081"/>
                  <a:gd name="connsiteY1" fmla="*/ 0 h 1209"/>
                  <a:gd name="connsiteX2" fmla="*/ 2757 w 3081"/>
                  <a:gd name="connsiteY2" fmla="*/ 111 h 1209"/>
                  <a:gd name="connsiteX3" fmla="*/ 3066 w 3081"/>
                  <a:gd name="connsiteY3" fmla="*/ 63 h 1209"/>
                  <a:gd name="connsiteX4" fmla="*/ 3082 w 3081"/>
                  <a:gd name="connsiteY4" fmla="*/ 1107 h 1209"/>
                  <a:gd name="connsiteX5" fmla="*/ 2757 w 3081"/>
                  <a:gd name="connsiteY5" fmla="*/ 1202 h 1209"/>
                  <a:gd name="connsiteX6" fmla="*/ 227 w 3081"/>
                  <a:gd name="connsiteY6" fmla="*/ 1202 h 1209"/>
                  <a:gd name="connsiteX7" fmla="*/ 13 w 3081"/>
                  <a:gd name="connsiteY7" fmla="*/ 1139 h 1209"/>
                  <a:gd name="connsiteX8" fmla="*/ 45 w 3081"/>
                  <a:gd name="connsiteY8" fmla="*/ 293 h 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82" h="1209">
                    <a:moveTo>
                      <a:pt x="45" y="293"/>
                    </a:moveTo>
                    <a:cubicBezTo>
                      <a:pt x="45" y="192"/>
                      <a:pt x="-56" y="0"/>
                      <a:pt x="45" y="0"/>
                    </a:cubicBezTo>
                    <a:cubicBezTo>
                      <a:pt x="146" y="0"/>
                      <a:pt x="1853" y="74"/>
                      <a:pt x="2757" y="111"/>
                    </a:cubicBezTo>
                    <a:cubicBezTo>
                      <a:pt x="2858" y="111"/>
                      <a:pt x="3066" y="-38"/>
                      <a:pt x="3066" y="63"/>
                    </a:cubicBezTo>
                    <a:cubicBezTo>
                      <a:pt x="3066" y="164"/>
                      <a:pt x="3082" y="1006"/>
                      <a:pt x="3082" y="1107"/>
                    </a:cubicBezTo>
                    <a:cubicBezTo>
                      <a:pt x="3082" y="1208"/>
                      <a:pt x="2858" y="1202"/>
                      <a:pt x="2757" y="1202"/>
                    </a:cubicBezTo>
                    <a:lnTo>
                      <a:pt x="227" y="1202"/>
                    </a:lnTo>
                    <a:cubicBezTo>
                      <a:pt x="126" y="1202"/>
                      <a:pt x="13" y="1240"/>
                      <a:pt x="13" y="1139"/>
                    </a:cubicBezTo>
                    <a:cubicBezTo>
                      <a:pt x="13" y="1038"/>
                      <a:pt x="34" y="575"/>
                      <a:pt x="45" y="293"/>
                    </a:cubicBezTo>
                    <a:close/>
                  </a:path>
                </a:pathLst>
              </a:custGeom>
              <a:solidFill>
                <a:srgbClr val="09722C"/>
              </a:solidFill>
              <a:ln>
                <a:solidFill>
                  <a:srgbClr val="09722C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001" y="1600"/>
                <a:ext cx="382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sz="2800">
                    <a:solidFill>
                      <a:schemeClr val="bg1"/>
                    </a:solidFill>
                    <a:effectLst/>
                    <a:latin typeface="字魂55号-龙吟手书" panose="00000500000000000000" charset="-122"/>
                    <a:ea typeface="字魂55号-龙吟手书" panose="00000500000000000000" charset="-122"/>
                    <a:cs typeface="字魂55号-龙吟手书" panose="00000500000000000000" charset="-122"/>
                  </a:rPr>
                  <a:t>各国的植树节</a:t>
                </a: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1762" y="28"/>
              <a:ext cx="237" cy="958"/>
            </a:xfrm>
            <a:prstGeom prst="line">
              <a:avLst/>
            </a:prstGeom>
            <a:ln>
              <a:solidFill>
                <a:srgbClr val="0972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3411" y="-16"/>
              <a:ext cx="133" cy="1113"/>
            </a:xfrm>
            <a:prstGeom prst="line">
              <a:avLst/>
            </a:prstGeom>
            <a:ln>
              <a:solidFill>
                <a:srgbClr val="09722C"/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778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9690631 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19690631 -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8" name="图片 7" descr="19690631 -3"/>
          <p:cNvPicPr>
            <a:picLocks noChangeAspect="1"/>
          </p:cNvPicPr>
          <p:nvPr userDrawn="1"/>
        </p:nvPicPr>
        <p:blipFill>
          <a:blip r:embed="rId4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519430" y="1040130"/>
            <a:ext cx="11153140" cy="5482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19690631 -1"/>
          <p:cNvPicPr>
            <a:picLocks noChangeAspect="1"/>
          </p:cNvPicPr>
          <p:nvPr userDrawn="1"/>
        </p:nvPicPr>
        <p:blipFill>
          <a:blip r:embed="rId5"/>
          <a:srcRect t="51097"/>
          <a:stretch>
            <a:fillRect/>
          </a:stretch>
        </p:blipFill>
        <p:spPr>
          <a:xfrm>
            <a:off x="0" y="4653915"/>
            <a:ext cx="12192000" cy="220472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97535" y="939800"/>
            <a:ext cx="11153140" cy="5482590"/>
          </a:xfrm>
          <a:prstGeom prst="rect">
            <a:avLst/>
          </a:prstGeom>
          <a:noFill/>
          <a:ln>
            <a:solidFill>
              <a:srgbClr val="D29146"/>
            </a:solidFill>
            <a:prstDash val="lgDash"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23215" y="-10160"/>
            <a:ext cx="2428875" cy="1252220"/>
            <a:chOff x="719" y="-16"/>
            <a:chExt cx="3825" cy="1972"/>
          </a:xfrm>
        </p:grpSpPr>
        <p:grpSp>
          <p:nvGrpSpPr>
            <p:cNvPr id="4" name="组合 3"/>
            <p:cNvGrpSpPr/>
            <p:nvPr/>
          </p:nvGrpSpPr>
          <p:grpSpPr>
            <a:xfrm>
              <a:off x="719" y="985"/>
              <a:ext cx="3825" cy="971"/>
              <a:chOff x="8001" y="1525"/>
              <a:chExt cx="3825" cy="971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8059" y="1525"/>
                <a:ext cx="3541" cy="971"/>
              </a:xfrm>
              <a:custGeom>
                <a:avLst/>
                <a:gdLst>
                  <a:gd name="connsiteX0" fmla="*/ 45 w 3081"/>
                  <a:gd name="connsiteY0" fmla="*/ 293 h 1209"/>
                  <a:gd name="connsiteX1" fmla="*/ 45 w 3081"/>
                  <a:gd name="connsiteY1" fmla="*/ 0 h 1209"/>
                  <a:gd name="connsiteX2" fmla="*/ 2757 w 3081"/>
                  <a:gd name="connsiteY2" fmla="*/ 111 h 1209"/>
                  <a:gd name="connsiteX3" fmla="*/ 3066 w 3081"/>
                  <a:gd name="connsiteY3" fmla="*/ 63 h 1209"/>
                  <a:gd name="connsiteX4" fmla="*/ 3082 w 3081"/>
                  <a:gd name="connsiteY4" fmla="*/ 1107 h 1209"/>
                  <a:gd name="connsiteX5" fmla="*/ 2757 w 3081"/>
                  <a:gd name="connsiteY5" fmla="*/ 1202 h 1209"/>
                  <a:gd name="connsiteX6" fmla="*/ 227 w 3081"/>
                  <a:gd name="connsiteY6" fmla="*/ 1202 h 1209"/>
                  <a:gd name="connsiteX7" fmla="*/ 13 w 3081"/>
                  <a:gd name="connsiteY7" fmla="*/ 1139 h 1209"/>
                  <a:gd name="connsiteX8" fmla="*/ 45 w 3081"/>
                  <a:gd name="connsiteY8" fmla="*/ 293 h 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82" h="1209">
                    <a:moveTo>
                      <a:pt x="45" y="293"/>
                    </a:moveTo>
                    <a:cubicBezTo>
                      <a:pt x="45" y="192"/>
                      <a:pt x="-56" y="0"/>
                      <a:pt x="45" y="0"/>
                    </a:cubicBezTo>
                    <a:cubicBezTo>
                      <a:pt x="146" y="0"/>
                      <a:pt x="1853" y="74"/>
                      <a:pt x="2757" y="111"/>
                    </a:cubicBezTo>
                    <a:cubicBezTo>
                      <a:pt x="2858" y="111"/>
                      <a:pt x="3066" y="-38"/>
                      <a:pt x="3066" y="63"/>
                    </a:cubicBezTo>
                    <a:cubicBezTo>
                      <a:pt x="3066" y="164"/>
                      <a:pt x="3082" y="1006"/>
                      <a:pt x="3082" y="1107"/>
                    </a:cubicBezTo>
                    <a:cubicBezTo>
                      <a:pt x="3082" y="1208"/>
                      <a:pt x="2858" y="1202"/>
                      <a:pt x="2757" y="1202"/>
                    </a:cubicBezTo>
                    <a:lnTo>
                      <a:pt x="227" y="1202"/>
                    </a:lnTo>
                    <a:cubicBezTo>
                      <a:pt x="126" y="1202"/>
                      <a:pt x="13" y="1240"/>
                      <a:pt x="13" y="1139"/>
                    </a:cubicBezTo>
                    <a:cubicBezTo>
                      <a:pt x="13" y="1038"/>
                      <a:pt x="34" y="575"/>
                      <a:pt x="45" y="293"/>
                    </a:cubicBezTo>
                    <a:close/>
                  </a:path>
                </a:pathLst>
              </a:custGeom>
              <a:solidFill>
                <a:srgbClr val="09722C"/>
              </a:solidFill>
              <a:ln>
                <a:solidFill>
                  <a:srgbClr val="09722C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001" y="1600"/>
                <a:ext cx="382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sz="2800">
                    <a:solidFill>
                      <a:schemeClr val="bg1"/>
                    </a:solidFill>
                    <a:effectLst/>
                    <a:latin typeface="字魂55号-龙吟手书" panose="00000500000000000000" charset="-122"/>
                    <a:ea typeface="字魂55号-龙吟手书" panose="00000500000000000000" charset="-122"/>
                    <a:cs typeface="字魂55号-龙吟手书" panose="00000500000000000000" charset="-122"/>
                  </a:rPr>
                  <a:t>植树节小问答</a:t>
                </a: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1762" y="28"/>
              <a:ext cx="237" cy="958"/>
            </a:xfrm>
            <a:prstGeom prst="line">
              <a:avLst/>
            </a:prstGeom>
            <a:ln>
              <a:solidFill>
                <a:srgbClr val="0972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3411" y="-16"/>
              <a:ext cx="133" cy="1113"/>
            </a:xfrm>
            <a:prstGeom prst="line">
              <a:avLst/>
            </a:prstGeom>
            <a:ln>
              <a:solidFill>
                <a:srgbClr val="09722C"/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2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9690631 -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19690631 -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8" name="图片 7" descr="19690631 -3"/>
          <p:cNvPicPr>
            <a:picLocks noChangeAspect="1"/>
          </p:cNvPicPr>
          <p:nvPr userDrawn="1"/>
        </p:nvPicPr>
        <p:blipFill>
          <a:blip r:embed="rId4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519430" y="1040130"/>
            <a:ext cx="11153140" cy="54825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19690631 -1"/>
          <p:cNvPicPr>
            <a:picLocks noChangeAspect="1"/>
          </p:cNvPicPr>
          <p:nvPr userDrawn="1"/>
        </p:nvPicPr>
        <p:blipFill>
          <a:blip r:embed="rId5"/>
          <a:srcRect t="51097"/>
          <a:stretch>
            <a:fillRect/>
          </a:stretch>
        </p:blipFill>
        <p:spPr>
          <a:xfrm>
            <a:off x="0" y="4653915"/>
            <a:ext cx="12192000" cy="220472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97535" y="939800"/>
            <a:ext cx="11153140" cy="5482590"/>
          </a:xfrm>
          <a:prstGeom prst="rect">
            <a:avLst/>
          </a:prstGeom>
          <a:noFill/>
          <a:ln>
            <a:solidFill>
              <a:srgbClr val="D29146"/>
            </a:solidFill>
            <a:prstDash val="lgDash"/>
          </a:ln>
          <a:effectLst>
            <a:outerShdw blurRad="63500" sx="102000" sy="102000" algn="ctr" rotWithShape="0">
              <a:srgbClr val="A9F1F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60045" y="-10160"/>
            <a:ext cx="2249170" cy="1252220"/>
            <a:chOff x="777" y="-16"/>
            <a:chExt cx="3542" cy="1972"/>
          </a:xfrm>
        </p:grpSpPr>
        <p:grpSp>
          <p:nvGrpSpPr>
            <p:cNvPr id="4" name="组合 3"/>
            <p:cNvGrpSpPr/>
            <p:nvPr/>
          </p:nvGrpSpPr>
          <p:grpSpPr>
            <a:xfrm>
              <a:off x="777" y="985"/>
              <a:ext cx="3542" cy="971"/>
              <a:chOff x="8059" y="1525"/>
              <a:chExt cx="3542" cy="971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8059" y="1525"/>
                <a:ext cx="3541" cy="971"/>
              </a:xfrm>
              <a:custGeom>
                <a:avLst/>
                <a:gdLst>
                  <a:gd name="connsiteX0" fmla="*/ 45 w 3081"/>
                  <a:gd name="connsiteY0" fmla="*/ 293 h 1209"/>
                  <a:gd name="connsiteX1" fmla="*/ 45 w 3081"/>
                  <a:gd name="connsiteY1" fmla="*/ 0 h 1209"/>
                  <a:gd name="connsiteX2" fmla="*/ 2757 w 3081"/>
                  <a:gd name="connsiteY2" fmla="*/ 111 h 1209"/>
                  <a:gd name="connsiteX3" fmla="*/ 3066 w 3081"/>
                  <a:gd name="connsiteY3" fmla="*/ 63 h 1209"/>
                  <a:gd name="connsiteX4" fmla="*/ 3082 w 3081"/>
                  <a:gd name="connsiteY4" fmla="*/ 1107 h 1209"/>
                  <a:gd name="connsiteX5" fmla="*/ 2757 w 3081"/>
                  <a:gd name="connsiteY5" fmla="*/ 1202 h 1209"/>
                  <a:gd name="connsiteX6" fmla="*/ 227 w 3081"/>
                  <a:gd name="connsiteY6" fmla="*/ 1202 h 1209"/>
                  <a:gd name="connsiteX7" fmla="*/ 13 w 3081"/>
                  <a:gd name="connsiteY7" fmla="*/ 1139 h 1209"/>
                  <a:gd name="connsiteX8" fmla="*/ 45 w 3081"/>
                  <a:gd name="connsiteY8" fmla="*/ 293 h 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82" h="1209">
                    <a:moveTo>
                      <a:pt x="45" y="293"/>
                    </a:moveTo>
                    <a:cubicBezTo>
                      <a:pt x="45" y="192"/>
                      <a:pt x="-56" y="0"/>
                      <a:pt x="45" y="0"/>
                    </a:cubicBezTo>
                    <a:cubicBezTo>
                      <a:pt x="146" y="0"/>
                      <a:pt x="1853" y="74"/>
                      <a:pt x="2757" y="111"/>
                    </a:cubicBezTo>
                    <a:cubicBezTo>
                      <a:pt x="2858" y="111"/>
                      <a:pt x="3066" y="-38"/>
                      <a:pt x="3066" y="63"/>
                    </a:cubicBezTo>
                    <a:cubicBezTo>
                      <a:pt x="3066" y="164"/>
                      <a:pt x="3082" y="1006"/>
                      <a:pt x="3082" y="1107"/>
                    </a:cubicBezTo>
                    <a:cubicBezTo>
                      <a:pt x="3082" y="1208"/>
                      <a:pt x="2858" y="1202"/>
                      <a:pt x="2757" y="1202"/>
                    </a:cubicBezTo>
                    <a:lnTo>
                      <a:pt x="227" y="1202"/>
                    </a:lnTo>
                    <a:cubicBezTo>
                      <a:pt x="126" y="1202"/>
                      <a:pt x="13" y="1240"/>
                      <a:pt x="13" y="1139"/>
                    </a:cubicBezTo>
                    <a:cubicBezTo>
                      <a:pt x="13" y="1038"/>
                      <a:pt x="34" y="575"/>
                      <a:pt x="45" y="293"/>
                    </a:cubicBezTo>
                    <a:close/>
                  </a:path>
                </a:pathLst>
              </a:custGeom>
              <a:solidFill>
                <a:srgbClr val="09722C"/>
              </a:solidFill>
              <a:ln>
                <a:solidFill>
                  <a:srgbClr val="09722C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059" y="1600"/>
                <a:ext cx="3542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sz="2800">
                    <a:solidFill>
                      <a:schemeClr val="bg1"/>
                    </a:solidFill>
                    <a:effectLst/>
                    <a:latin typeface="字魂55号-龙吟手书" panose="00000500000000000000" charset="-122"/>
                    <a:ea typeface="字魂55号-龙吟手书" panose="00000500000000000000" charset="-122"/>
                    <a:cs typeface="字魂55号-龙吟手书" panose="00000500000000000000" charset="-122"/>
                  </a:rPr>
                  <a:t>3.12</a:t>
                </a:r>
                <a:r>
                  <a:rPr sz="2800">
                    <a:solidFill>
                      <a:schemeClr val="bg1"/>
                    </a:solidFill>
                    <a:effectLst/>
                    <a:latin typeface="字魂55号-龙吟手书" panose="00000500000000000000" charset="-122"/>
                    <a:ea typeface="字魂55号-龙吟手书" panose="00000500000000000000" charset="-122"/>
                    <a:cs typeface="字魂55号-龙吟手书" panose="00000500000000000000" charset="-122"/>
                  </a:rPr>
                  <a:t>植树节</a:t>
                </a: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1762" y="28"/>
              <a:ext cx="237" cy="958"/>
            </a:xfrm>
            <a:prstGeom prst="line">
              <a:avLst/>
            </a:prstGeom>
            <a:ln>
              <a:solidFill>
                <a:srgbClr val="0972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3411" y="-16"/>
              <a:ext cx="133" cy="1113"/>
            </a:xfrm>
            <a:prstGeom prst="line">
              <a:avLst/>
            </a:prstGeom>
            <a:ln>
              <a:solidFill>
                <a:srgbClr val="09722C"/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929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5930160-2BCF-4E93-8737-9C5CB8E57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24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2A9BE9-7F72-794D-9F3C-9A8FE2E8F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AC6F02-871E-DE47-AC93-1CD134CED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55CEBD-7C39-394B-A99F-80554FC4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B79D43-DAE6-0F47-A9C1-04982654FBFB}" type="datetimeFigureOut">
              <a:rPr kumimoji="1" lang="zh-CN" altLang="en-US" smtClean="0"/>
              <a:t>2025/10/5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4BB0A-6CBD-2E41-ACC7-D29880DA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DC3A08-879E-9449-ADFD-682ABDEB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F17B97-31AA-F046-A2B1-CB7B8C901C9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bkgr 2">
            <a:extLst>
              <a:ext uri="{FF2B5EF4-FFF2-40B4-BE49-F238E27FC236}">
                <a16:creationId xmlns:a16="http://schemas.microsoft.com/office/drawing/2014/main" id="{38AC285F-500F-4823-9925-F5126EFF5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18D8E4D1-5BEA-47FB-B6B1-77140B0AC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50" y="1616715"/>
            <a:ext cx="12191999" cy="3967171"/>
          </a:xfrm>
          <a:prstGeom prst="rect">
            <a:avLst/>
          </a:prstGeom>
        </p:spPr>
      </p:pic>
      <p:pic>
        <p:nvPicPr>
          <p:cNvPr id="10" name="Mây 3">
            <a:extLst>
              <a:ext uri="{FF2B5EF4-FFF2-40B4-BE49-F238E27FC236}">
                <a16:creationId xmlns:a16="http://schemas.microsoft.com/office/drawing/2014/main" id="{CF296135-D4DF-40CF-91AE-3DDE6EC7F5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7" y="459893"/>
            <a:ext cx="1164368" cy="535609"/>
          </a:xfrm>
          <a:prstGeom prst="rect">
            <a:avLst/>
          </a:prstGeom>
        </p:spPr>
      </p:pic>
      <p:pic>
        <p:nvPicPr>
          <p:cNvPr id="11" name="Mặt trời">
            <a:extLst>
              <a:ext uri="{FF2B5EF4-FFF2-40B4-BE49-F238E27FC236}">
                <a16:creationId xmlns:a16="http://schemas.microsoft.com/office/drawing/2014/main" id="{C82272DC-9AE7-4F8A-9DBC-18B437E63E7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31135"/>
            <a:ext cx="1246993" cy="1242836"/>
          </a:xfrm>
          <a:prstGeom prst="rect">
            <a:avLst/>
          </a:prstGeom>
        </p:spPr>
      </p:pic>
      <p:pic>
        <p:nvPicPr>
          <p:cNvPr id="12" name="Bảng">
            <a:extLst>
              <a:ext uri="{FF2B5EF4-FFF2-40B4-BE49-F238E27FC236}">
                <a16:creationId xmlns:a16="http://schemas.microsoft.com/office/drawing/2014/main" id="{AE27FC4A-F65E-4234-B487-16E04BB5CC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1" y="1223058"/>
            <a:ext cx="7924136" cy="4570649"/>
          </a:xfrm>
          <a:prstGeom prst="rect">
            <a:avLst/>
          </a:prstGeom>
        </p:spPr>
      </p:pic>
      <p:pic>
        <p:nvPicPr>
          <p:cNvPr id="13" name="bkgr 1">
            <a:extLst>
              <a:ext uri="{FF2B5EF4-FFF2-40B4-BE49-F238E27FC236}">
                <a16:creationId xmlns:a16="http://schemas.microsoft.com/office/drawing/2014/main" id="{7E0198F7-54A5-4EEC-BF47-E179621E7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4806595"/>
            <a:ext cx="12192000" cy="2081605"/>
          </a:xfrm>
          <a:prstGeom prst="rect">
            <a:avLst/>
          </a:prstGeom>
        </p:spPr>
      </p:pic>
      <p:pic>
        <p:nvPicPr>
          <p:cNvPr id="14" name="bóng bay 1">
            <a:extLst>
              <a:ext uri="{FF2B5EF4-FFF2-40B4-BE49-F238E27FC236}">
                <a16:creationId xmlns:a16="http://schemas.microsoft.com/office/drawing/2014/main" id="{8F885F34-4254-40BD-92C3-F7D80F1CB3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1" y="2067453"/>
            <a:ext cx="722839" cy="1310747"/>
          </a:xfrm>
          <a:prstGeom prst="rect">
            <a:avLst/>
          </a:prstGeom>
        </p:spPr>
      </p:pic>
      <p:pic>
        <p:nvPicPr>
          <p:cNvPr id="15" name="bóng bay 2">
            <a:extLst>
              <a:ext uri="{FF2B5EF4-FFF2-40B4-BE49-F238E27FC236}">
                <a16:creationId xmlns:a16="http://schemas.microsoft.com/office/drawing/2014/main" id="{F2C01B6A-0FD4-4BBC-85EC-F4BAAEE6ED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2" y="109483"/>
            <a:ext cx="528179" cy="1113575"/>
          </a:xfrm>
          <a:prstGeom prst="rect">
            <a:avLst/>
          </a:prstGeom>
        </p:spPr>
      </p:pic>
      <p:pic>
        <p:nvPicPr>
          <p:cNvPr id="16" name="bóng bay 3">
            <a:extLst>
              <a:ext uri="{FF2B5EF4-FFF2-40B4-BE49-F238E27FC236}">
                <a16:creationId xmlns:a16="http://schemas.microsoft.com/office/drawing/2014/main" id="{B9E1856F-AF55-4383-B3EA-76E97E7507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0" y="286930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0D410B0F-A90E-4663-98EB-8ABEA4FE8C7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49" y="2953679"/>
            <a:ext cx="810243" cy="1469239"/>
          </a:xfrm>
          <a:prstGeom prst="rect">
            <a:avLst/>
          </a:prstGeom>
        </p:spPr>
      </p:pic>
      <p:pic>
        <p:nvPicPr>
          <p:cNvPr id="18" name="Mây 1">
            <a:extLst>
              <a:ext uri="{FF2B5EF4-FFF2-40B4-BE49-F238E27FC236}">
                <a16:creationId xmlns:a16="http://schemas.microsoft.com/office/drawing/2014/main" id="{5A1E536F-40A7-4C4A-B8A2-B0B8687C6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" y="377784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828C202E-19A0-4E74-A687-352B4AF94D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48" y="487234"/>
            <a:ext cx="1163221" cy="527327"/>
          </a:xfrm>
          <a:prstGeom prst="rect">
            <a:avLst/>
          </a:prstGeom>
        </p:spPr>
      </p:pic>
      <p:pic>
        <p:nvPicPr>
          <p:cNvPr id="20" name="Mây 4">
            <a:extLst>
              <a:ext uri="{FF2B5EF4-FFF2-40B4-BE49-F238E27FC236}">
                <a16:creationId xmlns:a16="http://schemas.microsoft.com/office/drawing/2014/main" id="{39F10DAD-11CB-4B17-AB39-528CA599F5E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699" y="703322"/>
            <a:ext cx="1373271" cy="68892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56D77B1-C2AC-4E51-885D-2E687FD792DE}"/>
              </a:ext>
            </a:extLst>
          </p:cNvPr>
          <p:cNvSpPr txBox="1"/>
          <p:nvPr userDrawn="1"/>
        </p:nvSpPr>
        <p:spPr>
          <a:xfrm>
            <a:off x="9201992" y="-18115"/>
            <a:ext cx="63157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74769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id="{D7E4988E-D4F8-4DC0-B9CC-BB4B7F36B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26" t="832" r="626" b="1028"/>
          <a:stretch>
            <a:fillRect/>
          </a:stretch>
        </p:blipFill>
        <p:spPr>
          <a:xfrm>
            <a:off x="0" y="1"/>
            <a:ext cx="12219444" cy="6857999"/>
          </a:xfrm>
          <a:prstGeom prst="rect">
            <a:avLst/>
          </a:prstGeom>
        </p:spPr>
      </p:pic>
      <p:pic>
        <p:nvPicPr>
          <p:cNvPr id="9" name="图形 1">
            <a:extLst>
              <a:ext uri="{FF2B5EF4-FFF2-40B4-BE49-F238E27FC236}">
                <a16:creationId xmlns:a16="http://schemas.microsoft.com/office/drawing/2014/main" id="{4147D270-CA58-46E3-A687-87D81398E6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0" y="5212224"/>
            <a:ext cx="3308946" cy="16457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9D82C2-117E-4A35-95BF-D458B26D688D}"/>
              </a:ext>
            </a:extLst>
          </p:cNvPr>
          <p:cNvSpPr txBox="1"/>
          <p:nvPr userDrawn="1"/>
        </p:nvSpPr>
        <p:spPr>
          <a:xfrm>
            <a:off x="8011749" y="0"/>
            <a:ext cx="63157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7642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972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01">
            <a:extLst>
              <a:ext uri="{FF2B5EF4-FFF2-40B4-BE49-F238E27FC236}">
                <a16:creationId xmlns:a16="http://schemas.microsoft.com/office/drawing/2014/main" id="{1094CE54-B4B3-4C76-B9C9-971ECB3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05B45BC2-AFD2-4521-86C7-28EA6A142BF8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4">
            <a:extLst>
              <a:ext uri="{FF2B5EF4-FFF2-40B4-BE49-F238E27FC236}">
                <a16:creationId xmlns:a16="http://schemas.microsoft.com/office/drawing/2014/main" id="{73E6612B-E6CF-431F-83A1-B242A79A465C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形状 6">
            <a:extLst>
              <a:ext uri="{FF2B5EF4-FFF2-40B4-BE49-F238E27FC236}">
                <a16:creationId xmlns:a16="http://schemas.microsoft.com/office/drawing/2014/main" id="{9B231B91-9FD3-46F5-8DB9-BCC8C6F58B0F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75059DDB-9C2F-46FF-9EF1-50E22BC24E2C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8">
            <a:extLst>
              <a:ext uri="{FF2B5EF4-FFF2-40B4-BE49-F238E27FC236}">
                <a16:creationId xmlns:a16="http://schemas.microsoft.com/office/drawing/2014/main" id="{A8997046-CAE6-4B59-8DDF-0EFAE5413A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3" name="椭圆 9">
            <a:extLst>
              <a:ext uri="{FF2B5EF4-FFF2-40B4-BE49-F238E27FC236}">
                <a16:creationId xmlns:a16="http://schemas.microsoft.com/office/drawing/2014/main" id="{BE790CA5-EC6C-4F0B-B555-50D8033BE031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93922-661E-4324-B921-1DB8F942A2A9}"/>
              </a:ext>
            </a:extLst>
          </p:cNvPr>
          <p:cNvSpPr/>
          <p:nvPr userDrawn="1"/>
        </p:nvSpPr>
        <p:spPr>
          <a:xfrm rot="219724">
            <a:off x="4477184" y="1157469"/>
            <a:ext cx="6008783" cy="4661425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6874E-118B-4078-BE60-91865D019286}"/>
              </a:ext>
            </a:extLst>
          </p:cNvPr>
          <p:cNvSpPr/>
          <p:nvPr userDrawn="1"/>
        </p:nvSpPr>
        <p:spPr>
          <a:xfrm rot="2471267">
            <a:off x="9030857" y="1477608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E6DDB6A-D1EC-44AC-A42F-3D5C776DEBE6}"/>
              </a:ext>
            </a:extLst>
          </p:cNvPr>
          <p:cNvSpPr/>
          <p:nvPr userDrawn="1"/>
        </p:nvSpPr>
        <p:spPr>
          <a:xfrm rot="20410169">
            <a:off x="4016052" y="1064033"/>
            <a:ext cx="2397502" cy="4953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11163-4540-4661-A7E2-7E02DE00886F}"/>
              </a:ext>
            </a:extLst>
          </p:cNvPr>
          <p:cNvSpPr txBox="1"/>
          <p:nvPr userDrawn="1"/>
        </p:nvSpPr>
        <p:spPr>
          <a:xfrm>
            <a:off x="5353380" y="198271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LUYỆN TẬP</a:t>
            </a:r>
          </a:p>
        </p:txBody>
      </p:sp>
      <p:pic>
        <p:nvPicPr>
          <p:cNvPr id="18" name="Picture 17" descr="A close-up of a map&#10;&#10;Description automatically generated with low confidence">
            <a:extLst>
              <a:ext uri="{FF2B5EF4-FFF2-40B4-BE49-F238E27FC236}">
                <a16:creationId xmlns:a16="http://schemas.microsoft.com/office/drawing/2014/main" id="{EC3B8C2B-5D7C-48F2-8FC7-FE45F136A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337" y="1150962"/>
            <a:ext cx="1481296" cy="490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12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1">
            <a:extLst>
              <a:ext uri="{FF2B5EF4-FFF2-40B4-BE49-F238E27FC236}">
                <a16:creationId xmlns:a16="http://schemas.microsoft.com/office/drawing/2014/main" id="{431122EC-FBF2-4C68-B7F9-E67ABB594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7" name="矩形 2">
            <a:extLst>
              <a:ext uri="{FF2B5EF4-FFF2-40B4-BE49-F238E27FC236}">
                <a16:creationId xmlns:a16="http://schemas.microsoft.com/office/drawing/2014/main" id="{26859808-0E4C-4601-BFD5-C6BA5BCC44FE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C20B859B-7433-488D-AD26-C313806026F3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形状 6">
            <a:extLst>
              <a:ext uri="{FF2B5EF4-FFF2-40B4-BE49-F238E27FC236}">
                <a16:creationId xmlns:a16="http://schemas.microsoft.com/office/drawing/2014/main" id="{26C76A02-5C8B-42AD-8662-686E30606D34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6F4EA04-890C-4306-9211-FB1733E0C647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A97A903A-09E9-4691-B496-37BE5D102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2" name="椭圆 9">
            <a:extLst>
              <a:ext uri="{FF2B5EF4-FFF2-40B4-BE49-F238E27FC236}">
                <a16:creationId xmlns:a16="http://schemas.microsoft.com/office/drawing/2014/main" id="{0A2B951D-F19F-475D-B457-B86EF8DC984B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9803A-0360-4D33-9AB5-ED47ED9135D1}"/>
              </a:ext>
            </a:extLst>
          </p:cNvPr>
          <p:cNvSpPr/>
          <p:nvPr userDrawn="1"/>
        </p:nvSpPr>
        <p:spPr>
          <a:xfrm rot="21228401">
            <a:off x="2278901" y="1179055"/>
            <a:ext cx="6008783" cy="4661425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0D0665-6999-4651-BD19-C7C402D30EEB}"/>
              </a:ext>
            </a:extLst>
          </p:cNvPr>
          <p:cNvSpPr/>
          <p:nvPr userDrawn="1"/>
        </p:nvSpPr>
        <p:spPr>
          <a:xfrm rot="1737576">
            <a:off x="6328895" y="1082086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77F017-DFC1-4D5F-8272-B3E76D6DA324}"/>
              </a:ext>
            </a:extLst>
          </p:cNvPr>
          <p:cNvSpPr/>
          <p:nvPr userDrawn="1"/>
        </p:nvSpPr>
        <p:spPr>
          <a:xfrm rot="19676478">
            <a:off x="1401292" y="1522000"/>
            <a:ext cx="2397502" cy="4953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42502-B1BA-4EEE-B113-19E670FE5796}"/>
              </a:ext>
            </a:extLst>
          </p:cNvPr>
          <p:cNvSpPr txBox="1"/>
          <p:nvPr userDrawn="1"/>
        </p:nvSpPr>
        <p:spPr>
          <a:xfrm>
            <a:off x="3155097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HOẠT ĐỘNG</a:t>
            </a:r>
          </a:p>
        </p:txBody>
      </p:sp>
      <p:pic>
        <p:nvPicPr>
          <p:cNvPr id="18" name="图片 9">
            <a:extLst>
              <a:ext uri="{FF2B5EF4-FFF2-40B4-BE49-F238E27FC236}">
                <a16:creationId xmlns:a16="http://schemas.microsoft.com/office/drawing/2014/main" id="{9E265F87-F072-4C1C-809B-60B65BA79A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707" y="2622107"/>
            <a:ext cx="3028932" cy="384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01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0E1D8535-7268-4559-A162-57863C850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3599D6A8-8376-4469-B1C4-0D0AB8B9FCB9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F6108594-A8DF-4763-BAD6-AFEBB0C31969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B8502FED-250A-4CBC-8EE4-50D3D012EADA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4B97A2AD-D2A2-4C3E-AA45-DF5B9EE1314C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1D1F51E3-6E1F-4794-92D5-63FB01D63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ECDDE16C-0075-42EB-A3AA-DDD1D96A76E4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B12868-D957-45A4-B5D8-783DBD98F2C6}"/>
              </a:ext>
            </a:extLst>
          </p:cNvPr>
          <p:cNvSpPr/>
          <p:nvPr userDrawn="1"/>
        </p:nvSpPr>
        <p:spPr>
          <a:xfrm>
            <a:off x="3667342" y="983093"/>
            <a:ext cx="6008783" cy="4661425"/>
          </a:xfrm>
          <a:prstGeom prst="rect">
            <a:avLst/>
          </a:prstGeom>
          <a:solidFill>
            <a:srgbClr val="00CC66">
              <a:alpha val="49804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12B3A-07B6-44F1-A01E-33FD73C34EBA}"/>
              </a:ext>
            </a:extLst>
          </p:cNvPr>
          <p:cNvSpPr/>
          <p:nvPr userDrawn="1"/>
        </p:nvSpPr>
        <p:spPr>
          <a:xfrm rot="2109175">
            <a:off x="8040873" y="1261475"/>
            <a:ext cx="221102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EDEA0-7184-436C-992C-8D667AA8EB7F}"/>
              </a:ext>
            </a:extLst>
          </p:cNvPr>
          <p:cNvSpPr/>
          <p:nvPr userDrawn="1"/>
        </p:nvSpPr>
        <p:spPr>
          <a:xfrm rot="20048077">
            <a:off x="2977240" y="1148481"/>
            <a:ext cx="2397502" cy="495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28E606-F052-4F98-9FBC-30FFA9B82FDA}"/>
              </a:ext>
            </a:extLst>
          </p:cNvPr>
          <p:cNvSpPr txBox="1"/>
          <p:nvPr userDrawn="1"/>
        </p:nvSpPr>
        <p:spPr>
          <a:xfrm>
            <a:off x="4557819" y="191342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KHÁM PHÁ</a:t>
            </a:r>
          </a:p>
        </p:txBody>
      </p:sp>
      <p:pic>
        <p:nvPicPr>
          <p:cNvPr id="21" name="图形 1">
            <a:extLst>
              <a:ext uri="{FF2B5EF4-FFF2-40B4-BE49-F238E27FC236}">
                <a16:creationId xmlns:a16="http://schemas.microsoft.com/office/drawing/2014/main" id="{E7242FD6-D5A6-4563-A793-692CAF2069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416645" y="3997564"/>
            <a:ext cx="3980370" cy="197972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15E454A-B08C-4576-8333-920008E55294}"/>
              </a:ext>
            </a:extLst>
          </p:cNvPr>
          <p:cNvSpPr txBox="1"/>
          <p:nvPr userDrawn="1"/>
        </p:nvSpPr>
        <p:spPr>
          <a:xfrm>
            <a:off x="7668010" y="6560136"/>
            <a:ext cx="3249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296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3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9690631 -4">
            <a:extLst>
              <a:ext uri="{FF2B5EF4-FFF2-40B4-BE49-F238E27FC236}">
                <a16:creationId xmlns:a16="http://schemas.microsoft.com/office/drawing/2014/main" id="{EE38F3DB-A7E1-D384-0CE8-E709FB763A5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3" name="图片 5" descr="19690631 -5">
            <a:extLst>
              <a:ext uri="{FF2B5EF4-FFF2-40B4-BE49-F238E27FC236}">
                <a16:creationId xmlns:a16="http://schemas.microsoft.com/office/drawing/2014/main" id="{6257E71C-3EA1-8CE0-C548-E6F744E151EB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6" descr="19690631 -4">
            <a:extLst>
              <a:ext uri="{FF2B5EF4-FFF2-40B4-BE49-F238E27FC236}">
                <a16:creationId xmlns:a16="http://schemas.microsoft.com/office/drawing/2014/main" id="{92CC458D-F1CC-4C41-CFFB-0CE9B033C6E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5" name="图片 7" descr="19690631 -3">
            <a:extLst>
              <a:ext uri="{FF2B5EF4-FFF2-40B4-BE49-F238E27FC236}">
                <a16:creationId xmlns:a16="http://schemas.microsoft.com/office/drawing/2014/main" id="{4A23BD39-4B9C-CBAA-3813-FFC2C1DB1C6B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 t="42713"/>
          <a:stretch>
            <a:fillRect/>
          </a:stretch>
        </p:blipFill>
        <p:spPr>
          <a:xfrm>
            <a:off x="0" y="3474720"/>
            <a:ext cx="12192000" cy="3383280"/>
          </a:xfrm>
          <a:prstGeom prst="rect">
            <a:avLst/>
          </a:prstGeom>
        </p:spPr>
      </p:pic>
      <p:pic>
        <p:nvPicPr>
          <p:cNvPr id="6" name="图片 8" descr="19690631 -1">
            <a:extLst>
              <a:ext uri="{FF2B5EF4-FFF2-40B4-BE49-F238E27FC236}">
                <a16:creationId xmlns:a16="http://schemas.microsoft.com/office/drawing/2014/main" id="{0B125235-965C-4D65-3FCB-BA422B0730D0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 t="51097"/>
          <a:stretch>
            <a:fillRect/>
          </a:stretch>
        </p:blipFill>
        <p:spPr>
          <a:xfrm>
            <a:off x="0" y="3504565"/>
            <a:ext cx="12192000" cy="335407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7D17EDC-DAD5-BFC8-4F57-C55942F46ADA}"/>
              </a:ext>
            </a:extLst>
          </p:cNvPr>
          <p:cNvSpPr/>
          <p:nvPr userDrawn="1"/>
        </p:nvSpPr>
        <p:spPr>
          <a:xfrm>
            <a:off x="296883" y="273132"/>
            <a:ext cx="11566566" cy="62345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9C3A66A7-60B5-AB29-8C40-926619CB7506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2675" y="102116"/>
            <a:ext cx="1603186" cy="160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25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93EE442-68B2-D18D-7713-FCB107C9624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6874" y="10373"/>
            <a:ext cx="1446412" cy="14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8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9Slide.vn - 2019">
            <a:extLst>
              <a:ext uri="{FF2B5EF4-FFF2-40B4-BE49-F238E27FC236}">
                <a16:creationId xmlns:a16="http://schemas.microsoft.com/office/drawing/2014/main" id="{47487063-1C04-4F1E-B121-479E84591E0B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403037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jfif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2.wdp"/><Relationship Id="rId7" Type="http://schemas.microsoft.com/office/2007/relationships/hdphoto" Target="../media/hdphoto5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Relationship Id="rId6" Type="http://schemas.microsoft.com/office/2007/relationships/hdphoto" Target="../media/hdphoto4.wdp"/><Relationship Id="rId5" Type="http://schemas.microsoft.com/office/2007/relationships/hdphoto" Target="../media/hdphoto3.wdp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en-US">
              <a:solidFill>
                <a:prstClr val="white"/>
              </a:solidFill>
              <a:latin typeface="Aptos" panose="02110004020202020204"/>
            </a:endParaRPr>
          </a:p>
        </p:txBody>
      </p:sp>
      <p:pic>
        <p:nvPicPr>
          <p:cNvPr id="5" name="Picture 4" descr="A store with shelves of liquor and a cart&#10;&#10;Description automatically generated">
            <a:extLst>
              <a:ext uri="{FF2B5EF4-FFF2-40B4-BE49-F238E27FC236}">
                <a16:creationId xmlns:a16="http://schemas.microsoft.com/office/drawing/2014/main" id="{1BCCA4AC-2974-C863-9E42-1D8EAF809F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1" y="1282"/>
            <a:ext cx="12191980" cy="6856719"/>
          </a:xfrm>
          <a:prstGeom prst="rect">
            <a:avLst/>
          </a:prstGeom>
        </p:spPr>
      </p:pic>
      <p:pic>
        <p:nvPicPr>
          <p:cNvPr id="19" name="Picture 18" descr="A cartoon of a child pointing&#10;&#10;Description automatically generated">
            <a:extLst>
              <a:ext uri="{FF2B5EF4-FFF2-40B4-BE49-F238E27FC236}">
                <a16:creationId xmlns:a16="http://schemas.microsoft.com/office/drawing/2014/main" id="{B7AC455D-3DFD-6E2C-4FCE-CD620E02F4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8676" y1="60908" x2="71753" y2="57125"/>
                        <a14:foregroundMark x1="71753" y1="57125" x2="71879" y2="57125"/>
                        <a14:foregroundMark x1="49306" y1="60908" x2="52711" y2="57755"/>
                        <a14:foregroundMark x1="50315" y1="89533" x2="50694" y2="83102"/>
                        <a14:foregroundMark x1="56116" y1="86507" x2="56116" y2="827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5828" y="1342545"/>
            <a:ext cx="5930563" cy="5930563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A7D588A-E339-40F2-8C93-2E5F1F33DCCC}"/>
              </a:ext>
            </a:extLst>
          </p:cNvPr>
          <p:cNvSpPr/>
          <p:nvPr/>
        </p:nvSpPr>
        <p:spPr>
          <a:xfrm>
            <a:off x="3477763" y="314972"/>
            <a:ext cx="8465319" cy="4608721"/>
          </a:xfrm>
          <a:custGeom>
            <a:avLst/>
            <a:gdLst>
              <a:gd name="connsiteX0" fmla="*/ 0 w 8465319"/>
              <a:gd name="connsiteY0" fmla="*/ 768136 h 4608721"/>
              <a:gd name="connsiteX1" fmla="*/ 768136 w 8465319"/>
              <a:gd name="connsiteY1" fmla="*/ 0 h 4608721"/>
              <a:gd name="connsiteX2" fmla="*/ 7697183 w 8465319"/>
              <a:gd name="connsiteY2" fmla="*/ 0 h 4608721"/>
              <a:gd name="connsiteX3" fmla="*/ 8465319 w 8465319"/>
              <a:gd name="connsiteY3" fmla="*/ 768136 h 4608721"/>
              <a:gd name="connsiteX4" fmla="*/ 8465319 w 8465319"/>
              <a:gd name="connsiteY4" fmla="*/ 3840585 h 4608721"/>
              <a:gd name="connsiteX5" fmla="*/ 7697183 w 8465319"/>
              <a:gd name="connsiteY5" fmla="*/ 4608721 h 4608721"/>
              <a:gd name="connsiteX6" fmla="*/ 768136 w 8465319"/>
              <a:gd name="connsiteY6" fmla="*/ 4608721 h 4608721"/>
              <a:gd name="connsiteX7" fmla="*/ 0 w 8465319"/>
              <a:gd name="connsiteY7" fmla="*/ 3840585 h 4608721"/>
              <a:gd name="connsiteX8" fmla="*/ 0 w 8465319"/>
              <a:gd name="connsiteY8" fmla="*/ 768136 h 460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65319" h="4608721" fill="none" extrusionOk="0">
                <a:moveTo>
                  <a:pt x="0" y="768136"/>
                </a:moveTo>
                <a:cubicBezTo>
                  <a:pt x="-51311" y="335607"/>
                  <a:pt x="364064" y="16486"/>
                  <a:pt x="768136" y="0"/>
                </a:cubicBezTo>
                <a:cubicBezTo>
                  <a:pt x="3154886" y="130954"/>
                  <a:pt x="5877950" y="43574"/>
                  <a:pt x="7697183" y="0"/>
                </a:cubicBezTo>
                <a:cubicBezTo>
                  <a:pt x="8161681" y="62026"/>
                  <a:pt x="8497302" y="383083"/>
                  <a:pt x="8465319" y="768136"/>
                </a:cubicBezTo>
                <a:cubicBezTo>
                  <a:pt x="8314880" y="1603370"/>
                  <a:pt x="8551198" y="3389970"/>
                  <a:pt x="8465319" y="3840585"/>
                </a:cubicBezTo>
                <a:cubicBezTo>
                  <a:pt x="8384043" y="4278162"/>
                  <a:pt x="8112415" y="4602513"/>
                  <a:pt x="7697183" y="4608721"/>
                </a:cubicBezTo>
                <a:cubicBezTo>
                  <a:pt x="4888171" y="4763918"/>
                  <a:pt x="3628804" y="4771741"/>
                  <a:pt x="768136" y="4608721"/>
                </a:cubicBezTo>
                <a:cubicBezTo>
                  <a:pt x="348502" y="4546558"/>
                  <a:pt x="-61390" y="4300661"/>
                  <a:pt x="0" y="3840585"/>
                </a:cubicBezTo>
                <a:cubicBezTo>
                  <a:pt x="64656" y="2562637"/>
                  <a:pt x="-17807" y="1330279"/>
                  <a:pt x="0" y="768136"/>
                </a:cubicBezTo>
                <a:close/>
              </a:path>
              <a:path w="8465319" h="4608721" stroke="0" extrusionOk="0">
                <a:moveTo>
                  <a:pt x="0" y="768136"/>
                </a:moveTo>
                <a:cubicBezTo>
                  <a:pt x="-67941" y="301999"/>
                  <a:pt x="310962" y="12365"/>
                  <a:pt x="768136" y="0"/>
                </a:cubicBezTo>
                <a:cubicBezTo>
                  <a:pt x="2036300" y="132882"/>
                  <a:pt x="6646953" y="-84951"/>
                  <a:pt x="7697183" y="0"/>
                </a:cubicBezTo>
                <a:cubicBezTo>
                  <a:pt x="8072523" y="47744"/>
                  <a:pt x="8453933" y="406838"/>
                  <a:pt x="8465319" y="768136"/>
                </a:cubicBezTo>
                <a:cubicBezTo>
                  <a:pt x="8485506" y="1309041"/>
                  <a:pt x="8617799" y="3009130"/>
                  <a:pt x="8465319" y="3840585"/>
                </a:cubicBezTo>
                <a:cubicBezTo>
                  <a:pt x="8548471" y="4274679"/>
                  <a:pt x="8124313" y="4602754"/>
                  <a:pt x="7697183" y="4608721"/>
                </a:cubicBezTo>
                <a:cubicBezTo>
                  <a:pt x="4311088" y="4696360"/>
                  <a:pt x="3734727" y="4536042"/>
                  <a:pt x="768136" y="4608721"/>
                </a:cubicBezTo>
                <a:cubicBezTo>
                  <a:pt x="343329" y="4603216"/>
                  <a:pt x="-28309" y="4304156"/>
                  <a:pt x="0" y="3840585"/>
                </a:cubicBezTo>
                <a:cubicBezTo>
                  <a:pt x="-38581" y="2403149"/>
                  <a:pt x="63341" y="1527504"/>
                  <a:pt x="0" y="768136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28575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Aptos" panose="0211000402020202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6C5BB8-21BD-25B5-8292-A6E9C2B5EC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7968" y="452670"/>
            <a:ext cx="3942421" cy="12599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0D1831-63D5-FC38-EFBA-5443BB737D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1584" y="2468894"/>
            <a:ext cx="10591701" cy="18370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5A94C8-800D-FB77-66A5-C293DB739A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6508" y="1778917"/>
            <a:ext cx="4316342" cy="119492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6D17422-D1D3-6933-E2B8-8F2CB2F106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362" y="5088785"/>
            <a:ext cx="1603186" cy="160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784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75D07D-36AD-4561-93E7-8EB55D6AA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939" y="1099072"/>
            <a:ext cx="9742252" cy="3548180"/>
          </a:xfrm>
          <a:prstGeom prst="rect">
            <a:avLst/>
          </a:prstGeom>
        </p:spPr>
      </p:pic>
      <p:pic>
        <p:nvPicPr>
          <p:cNvPr id="4" name="Picture 3" descr="A group of people in clothing&#10;&#10;Description automatically generated with low confidence">
            <a:extLst>
              <a:ext uri="{FF2B5EF4-FFF2-40B4-BE49-F238E27FC236}">
                <a16:creationId xmlns:a16="http://schemas.microsoft.com/office/drawing/2014/main" id="{F023E2B0-8A92-40B5-ADCE-B43C4AA8A8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1" y="2729668"/>
            <a:ext cx="12192000" cy="520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4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CD9FEF-D3F8-76A5-B6D3-9A31F754E0F7}"/>
              </a:ext>
            </a:extLst>
          </p:cNvPr>
          <p:cNvGrpSpPr/>
          <p:nvPr/>
        </p:nvGrpSpPr>
        <p:grpSpPr>
          <a:xfrm>
            <a:off x="1014189" y="532399"/>
            <a:ext cx="10924605" cy="855884"/>
            <a:chOff x="559883" y="346364"/>
            <a:chExt cx="10924605" cy="85588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2D16BA1A-74CD-8E50-0CB7-BE1C97109AC4}"/>
                </a:ext>
              </a:extLst>
            </p:cNvPr>
            <p:cNvSpPr/>
            <p:nvPr/>
          </p:nvSpPr>
          <p:spPr>
            <a:xfrm>
              <a:off x="559883" y="346364"/>
              <a:ext cx="831273" cy="83127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1877CEB-4722-471E-B229-DCF98A695ED6}"/>
                </a:ext>
              </a:extLst>
            </p:cNvPr>
            <p:cNvSpPr txBox="1"/>
            <p:nvPr/>
          </p:nvSpPr>
          <p:spPr>
            <a:xfrm>
              <a:off x="1550352" y="432807"/>
              <a:ext cx="99341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4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&gt;, &lt;, = ?</a:t>
              </a:r>
            </a:p>
          </p:txBody>
        </p:sp>
      </p:grp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41DC0B56-69C5-A665-0581-10347DE05C73}"/>
              </a:ext>
            </a:extLst>
          </p:cNvPr>
          <p:cNvSpPr/>
          <p:nvPr/>
        </p:nvSpPr>
        <p:spPr>
          <a:xfrm>
            <a:off x="3699669" y="4038600"/>
            <a:ext cx="1328624" cy="1328624"/>
          </a:xfrm>
          <a:prstGeom prst="roundRect">
            <a:avLst/>
          </a:prstGeom>
          <a:solidFill>
            <a:srgbClr val="ECF7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C65388-A671-7410-1D3E-08440D765FD9}"/>
              </a:ext>
            </a:extLst>
          </p:cNvPr>
          <p:cNvSpPr txBox="1"/>
          <p:nvPr/>
        </p:nvSpPr>
        <p:spPr>
          <a:xfrm>
            <a:off x="1764592" y="3124200"/>
            <a:ext cx="2900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5       5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BFAFE7-3704-5BC3-FCA9-25B63B993938}"/>
              </a:ext>
            </a:extLst>
          </p:cNvPr>
          <p:cNvSpPr txBox="1"/>
          <p:nvPr/>
        </p:nvSpPr>
        <p:spPr>
          <a:xfrm>
            <a:off x="7985919" y="3135270"/>
            <a:ext cx="2900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3       5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A1E1B1-57BE-EE91-2E06-F17FAF501FB2}"/>
              </a:ext>
            </a:extLst>
          </p:cNvPr>
          <p:cNvSpPr txBox="1"/>
          <p:nvPr/>
        </p:nvSpPr>
        <p:spPr>
          <a:xfrm>
            <a:off x="1745542" y="5414395"/>
            <a:ext cx="2900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1       0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DFD02D-71A1-AB40-43DF-7F334DB9048E}"/>
              </a:ext>
            </a:extLst>
          </p:cNvPr>
          <p:cNvSpPr txBox="1"/>
          <p:nvPr/>
        </p:nvSpPr>
        <p:spPr>
          <a:xfrm>
            <a:off x="7966869" y="5425465"/>
            <a:ext cx="2900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4      2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FE0F0F9-05E0-3D83-DE1A-EBA405115AA7}"/>
              </a:ext>
            </a:extLst>
          </p:cNvPr>
          <p:cNvSpPr/>
          <p:nvPr/>
        </p:nvSpPr>
        <p:spPr>
          <a:xfrm>
            <a:off x="2903266" y="3227976"/>
            <a:ext cx="640080" cy="64008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7C534B2-7669-418A-AAB9-C964B16250E6}"/>
              </a:ext>
            </a:extLst>
          </p:cNvPr>
          <p:cNvSpPr/>
          <p:nvPr/>
        </p:nvSpPr>
        <p:spPr>
          <a:xfrm>
            <a:off x="9097084" y="5479075"/>
            <a:ext cx="640080" cy="64008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95FACCF-FC21-961B-776A-1BC03EEE407A}"/>
              </a:ext>
            </a:extLst>
          </p:cNvPr>
          <p:cNvSpPr/>
          <p:nvPr/>
        </p:nvSpPr>
        <p:spPr>
          <a:xfrm>
            <a:off x="9116134" y="3188880"/>
            <a:ext cx="640080" cy="64008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F310266-3C79-0B2D-B3C1-0F84EFE93229}"/>
              </a:ext>
            </a:extLst>
          </p:cNvPr>
          <p:cNvSpPr/>
          <p:nvPr/>
        </p:nvSpPr>
        <p:spPr>
          <a:xfrm>
            <a:off x="2875757" y="5490145"/>
            <a:ext cx="640080" cy="64008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2E537B3-5B92-13D1-36F6-D43DF62927B5}"/>
              </a:ext>
            </a:extLst>
          </p:cNvPr>
          <p:cNvSpPr/>
          <p:nvPr/>
        </p:nvSpPr>
        <p:spPr>
          <a:xfrm>
            <a:off x="2903266" y="3227976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1EEBF8-4C91-F127-2E30-E511D7328C2B}"/>
              </a:ext>
            </a:extLst>
          </p:cNvPr>
          <p:cNvSpPr/>
          <p:nvPr/>
        </p:nvSpPr>
        <p:spPr>
          <a:xfrm>
            <a:off x="9116134" y="3188880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&lt;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BB20537-8E1B-A4E6-6197-659F1A1A801B}"/>
              </a:ext>
            </a:extLst>
          </p:cNvPr>
          <p:cNvSpPr/>
          <p:nvPr/>
        </p:nvSpPr>
        <p:spPr>
          <a:xfrm>
            <a:off x="2875757" y="5479075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2E1A02C-0AEC-EF98-27B2-F5A00618F27A}"/>
              </a:ext>
            </a:extLst>
          </p:cNvPr>
          <p:cNvSpPr/>
          <p:nvPr/>
        </p:nvSpPr>
        <p:spPr>
          <a:xfrm>
            <a:off x="9097084" y="5479075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CB4654C-F4EA-7558-3922-C52A8BA1EB67}"/>
              </a:ext>
            </a:extLst>
          </p:cNvPr>
          <p:cNvGrpSpPr/>
          <p:nvPr/>
        </p:nvGrpSpPr>
        <p:grpSpPr>
          <a:xfrm>
            <a:off x="1356519" y="1600200"/>
            <a:ext cx="1328624" cy="1328624"/>
            <a:chOff x="1356519" y="1600200"/>
            <a:chExt cx="1328624" cy="1328624"/>
          </a:xfrm>
        </p:grpSpPr>
        <p:sp>
          <p:nvSpPr>
            <p:cNvPr id="19" name="Rounded Rectangle 4">
              <a:extLst>
                <a:ext uri="{FF2B5EF4-FFF2-40B4-BE49-F238E27FC236}">
                  <a16:creationId xmlns:a16="http://schemas.microsoft.com/office/drawing/2014/main" id="{3A8D0346-424E-7A8C-F490-AF4B492AAA8A}"/>
                </a:ext>
              </a:extLst>
            </p:cNvPr>
            <p:cNvSpPr/>
            <p:nvPr/>
          </p:nvSpPr>
          <p:spPr>
            <a:xfrm>
              <a:off x="1356519" y="1600200"/>
              <a:ext cx="1328624" cy="1328624"/>
            </a:xfrm>
            <a:prstGeom prst="roundRect">
              <a:avLst/>
            </a:prstGeom>
            <a:solidFill>
              <a:srgbClr val="ECF7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4094A42-49D2-7234-5162-E02437A7FF77}"/>
                </a:ext>
              </a:extLst>
            </p:cNvPr>
            <p:cNvSpPr/>
            <p:nvPr/>
          </p:nvSpPr>
          <p:spPr>
            <a:xfrm>
              <a:off x="1523433" y="1767114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817DB42-4F31-8577-674E-EFEB5BAF6AA2}"/>
                </a:ext>
              </a:extLst>
            </p:cNvPr>
            <p:cNvSpPr/>
            <p:nvPr/>
          </p:nvSpPr>
          <p:spPr>
            <a:xfrm>
              <a:off x="2223747" y="1767114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B798F23C-2E69-E985-4C60-A73174E94F17}"/>
                </a:ext>
              </a:extLst>
            </p:cNvPr>
            <p:cNvSpPr/>
            <p:nvPr/>
          </p:nvSpPr>
          <p:spPr>
            <a:xfrm>
              <a:off x="1523433" y="2468880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031D96C-3CA2-828F-F6F8-C62A8FA4EF54}"/>
                </a:ext>
              </a:extLst>
            </p:cNvPr>
            <p:cNvSpPr/>
            <p:nvPr/>
          </p:nvSpPr>
          <p:spPr>
            <a:xfrm>
              <a:off x="2223747" y="2468880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F66EA7D-598F-0972-042F-36809EEDFCDA}"/>
                </a:ext>
              </a:extLst>
            </p:cNvPr>
            <p:cNvSpPr/>
            <p:nvPr/>
          </p:nvSpPr>
          <p:spPr>
            <a:xfrm>
              <a:off x="1883671" y="2160009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9AAFF9B-2586-45E0-C670-0BD4CF573045}"/>
              </a:ext>
            </a:extLst>
          </p:cNvPr>
          <p:cNvGrpSpPr/>
          <p:nvPr/>
        </p:nvGrpSpPr>
        <p:grpSpPr>
          <a:xfrm>
            <a:off x="3718719" y="1589598"/>
            <a:ext cx="1328624" cy="1328624"/>
            <a:chOff x="3718719" y="1589598"/>
            <a:chExt cx="1328624" cy="1328624"/>
          </a:xfrm>
        </p:grpSpPr>
        <p:sp>
          <p:nvSpPr>
            <p:cNvPr id="26" name="Rounded Rectangle 19">
              <a:extLst>
                <a:ext uri="{FF2B5EF4-FFF2-40B4-BE49-F238E27FC236}">
                  <a16:creationId xmlns:a16="http://schemas.microsoft.com/office/drawing/2014/main" id="{4A9701C9-7274-3BE5-DE4E-2DF62FAFE40B}"/>
                </a:ext>
              </a:extLst>
            </p:cNvPr>
            <p:cNvSpPr/>
            <p:nvPr/>
          </p:nvSpPr>
          <p:spPr>
            <a:xfrm>
              <a:off x="3718719" y="1589598"/>
              <a:ext cx="1328624" cy="1328624"/>
            </a:xfrm>
            <a:prstGeom prst="roundRect">
              <a:avLst/>
            </a:prstGeom>
            <a:solidFill>
              <a:srgbClr val="ECF7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161A61E-F7CF-C94E-6FA0-22101309307D}"/>
                </a:ext>
              </a:extLst>
            </p:cNvPr>
            <p:cNvSpPr/>
            <p:nvPr/>
          </p:nvSpPr>
          <p:spPr>
            <a:xfrm>
              <a:off x="3906733" y="1782354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87713C3-7334-B4AE-992C-C23A8104A897}"/>
                </a:ext>
              </a:extLst>
            </p:cNvPr>
            <p:cNvSpPr/>
            <p:nvPr/>
          </p:nvSpPr>
          <p:spPr>
            <a:xfrm>
              <a:off x="4607047" y="1782354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0BE11A2-E1B7-02B6-1E34-DF5453F9741E}"/>
                </a:ext>
              </a:extLst>
            </p:cNvPr>
            <p:cNvSpPr/>
            <p:nvPr/>
          </p:nvSpPr>
          <p:spPr>
            <a:xfrm>
              <a:off x="3906733" y="2484120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8EF8FD5-70C1-9548-4046-2B2EDF5498A5}"/>
                </a:ext>
              </a:extLst>
            </p:cNvPr>
            <p:cNvSpPr/>
            <p:nvPr/>
          </p:nvSpPr>
          <p:spPr>
            <a:xfrm>
              <a:off x="4607047" y="2484120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CE7CA54-5C42-E507-85DF-2CA8C67A21BB}"/>
                </a:ext>
              </a:extLst>
            </p:cNvPr>
            <p:cNvSpPr/>
            <p:nvPr/>
          </p:nvSpPr>
          <p:spPr>
            <a:xfrm>
              <a:off x="4266971" y="2175249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E722D4A-2293-C5D2-8C71-0B45C9A6969B}"/>
              </a:ext>
            </a:extLst>
          </p:cNvPr>
          <p:cNvGrpSpPr/>
          <p:nvPr/>
        </p:nvGrpSpPr>
        <p:grpSpPr>
          <a:xfrm>
            <a:off x="7571695" y="1632857"/>
            <a:ext cx="1328624" cy="1328624"/>
            <a:chOff x="7571695" y="1632857"/>
            <a:chExt cx="1328624" cy="1328624"/>
          </a:xfrm>
        </p:grpSpPr>
        <p:sp>
          <p:nvSpPr>
            <p:cNvPr id="33" name="Rounded Rectangle 20">
              <a:extLst>
                <a:ext uri="{FF2B5EF4-FFF2-40B4-BE49-F238E27FC236}">
                  <a16:creationId xmlns:a16="http://schemas.microsoft.com/office/drawing/2014/main" id="{B7C705A0-5E4A-11A3-317E-214CBE621DEB}"/>
                </a:ext>
              </a:extLst>
            </p:cNvPr>
            <p:cNvSpPr/>
            <p:nvPr/>
          </p:nvSpPr>
          <p:spPr>
            <a:xfrm>
              <a:off x="7571695" y="1632857"/>
              <a:ext cx="1328624" cy="1328624"/>
            </a:xfrm>
            <a:prstGeom prst="roundRect">
              <a:avLst/>
            </a:prstGeom>
            <a:solidFill>
              <a:srgbClr val="ECF7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FABA40E-DB20-2733-573E-2770AE4DD397}"/>
                </a:ext>
              </a:extLst>
            </p:cNvPr>
            <p:cNvSpPr/>
            <p:nvPr/>
          </p:nvSpPr>
          <p:spPr>
            <a:xfrm>
              <a:off x="8438923" y="1816905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0A1DC64-044D-7266-3146-F1E8CD207F7B}"/>
                </a:ext>
              </a:extLst>
            </p:cNvPr>
            <p:cNvSpPr/>
            <p:nvPr/>
          </p:nvSpPr>
          <p:spPr>
            <a:xfrm>
              <a:off x="7738609" y="2518671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3843C4C-F4D1-A264-89B4-5C744B7FB53A}"/>
                </a:ext>
              </a:extLst>
            </p:cNvPr>
            <p:cNvSpPr/>
            <p:nvPr/>
          </p:nvSpPr>
          <p:spPr>
            <a:xfrm>
              <a:off x="8098847" y="2209800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443BCD3-66EC-63E9-B276-D0B5BEF254D4}"/>
              </a:ext>
            </a:extLst>
          </p:cNvPr>
          <p:cNvGrpSpPr/>
          <p:nvPr/>
        </p:nvGrpSpPr>
        <p:grpSpPr>
          <a:xfrm>
            <a:off x="9926638" y="1632857"/>
            <a:ext cx="1328624" cy="1328624"/>
            <a:chOff x="9926638" y="1632857"/>
            <a:chExt cx="1328624" cy="1328624"/>
          </a:xfrm>
        </p:grpSpPr>
        <p:sp>
          <p:nvSpPr>
            <p:cNvPr id="38" name="Rounded Rectangle 21">
              <a:extLst>
                <a:ext uri="{FF2B5EF4-FFF2-40B4-BE49-F238E27FC236}">
                  <a16:creationId xmlns:a16="http://schemas.microsoft.com/office/drawing/2014/main" id="{39AA4CDF-90BE-920A-821A-B56778CAF172}"/>
                </a:ext>
              </a:extLst>
            </p:cNvPr>
            <p:cNvSpPr/>
            <p:nvPr/>
          </p:nvSpPr>
          <p:spPr>
            <a:xfrm>
              <a:off x="9926638" y="1632857"/>
              <a:ext cx="1328624" cy="1328624"/>
            </a:xfrm>
            <a:prstGeom prst="roundRect">
              <a:avLst/>
            </a:prstGeom>
            <a:solidFill>
              <a:srgbClr val="ECF7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189015F-78A4-D1A3-B3CE-65B562CB58C1}"/>
                </a:ext>
              </a:extLst>
            </p:cNvPr>
            <p:cNvSpPr/>
            <p:nvPr/>
          </p:nvSpPr>
          <p:spPr>
            <a:xfrm>
              <a:off x="10092498" y="1816905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27721BF-1C10-D7A0-F852-B55A293FDE7F}"/>
                </a:ext>
              </a:extLst>
            </p:cNvPr>
            <p:cNvSpPr/>
            <p:nvPr/>
          </p:nvSpPr>
          <p:spPr>
            <a:xfrm>
              <a:off x="10792812" y="1816905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3DB6272B-5CC1-9B8A-1A4B-46D698DB502C}"/>
                </a:ext>
              </a:extLst>
            </p:cNvPr>
            <p:cNvSpPr/>
            <p:nvPr/>
          </p:nvSpPr>
          <p:spPr>
            <a:xfrm>
              <a:off x="10092498" y="2518671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C5288B09-7D1B-61A5-B4D9-E001FD6F4936}"/>
                </a:ext>
              </a:extLst>
            </p:cNvPr>
            <p:cNvSpPr/>
            <p:nvPr/>
          </p:nvSpPr>
          <p:spPr>
            <a:xfrm>
              <a:off x="10792812" y="2518671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491F0E8-1960-F4B2-AA42-5A435AC6DC69}"/>
                </a:ext>
              </a:extLst>
            </p:cNvPr>
            <p:cNvSpPr/>
            <p:nvPr/>
          </p:nvSpPr>
          <p:spPr>
            <a:xfrm>
              <a:off x="10452736" y="2209800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1CC62D9-6A1A-9E26-03C6-12859B21DE7D}"/>
              </a:ext>
            </a:extLst>
          </p:cNvPr>
          <p:cNvGrpSpPr/>
          <p:nvPr/>
        </p:nvGrpSpPr>
        <p:grpSpPr>
          <a:xfrm>
            <a:off x="1337469" y="4038600"/>
            <a:ext cx="1328624" cy="1328624"/>
            <a:chOff x="1356519" y="4419600"/>
            <a:chExt cx="1328624" cy="1328624"/>
          </a:xfrm>
        </p:grpSpPr>
        <p:sp>
          <p:nvSpPr>
            <p:cNvPr id="45" name="Rounded Rectangle 22">
              <a:extLst>
                <a:ext uri="{FF2B5EF4-FFF2-40B4-BE49-F238E27FC236}">
                  <a16:creationId xmlns:a16="http://schemas.microsoft.com/office/drawing/2014/main" id="{B6608B9F-D1B0-450B-753A-AC095C15D5FF}"/>
                </a:ext>
              </a:extLst>
            </p:cNvPr>
            <p:cNvSpPr/>
            <p:nvPr/>
          </p:nvSpPr>
          <p:spPr>
            <a:xfrm>
              <a:off x="1356519" y="4419600"/>
              <a:ext cx="1328624" cy="1328624"/>
            </a:xfrm>
            <a:prstGeom prst="roundRect">
              <a:avLst/>
            </a:prstGeom>
            <a:solidFill>
              <a:srgbClr val="ECF7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2832798-0CD5-DD2A-321B-ED0824429562}"/>
                </a:ext>
              </a:extLst>
            </p:cNvPr>
            <p:cNvSpPr/>
            <p:nvPr/>
          </p:nvSpPr>
          <p:spPr>
            <a:xfrm>
              <a:off x="1893548" y="4964895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9D036C7-64E2-5AB6-6408-86D937DD0E9C}"/>
              </a:ext>
            </a:extLst>
          </p:cNvPr>
          <p:cNvGrpSpPr/>
          <p:nvPr/>
        </p:nvGrpSpPr>
        <p:grpSpPr>
          <a:xfrm>
            <a:off x="7552645" y="4071257"/>
            <a:ext cx="1328624" cy="1328624"/>
            <a:chOff x="7571695" y="4452257"/>
            <a:chExt cx="1328624" cy="1328624"/>
          </a:xfrm>
        </p:grpSpPr>
        <p:sp>
          <p:nvSpPr>
            <p:cNvPr id="48" name="Rounded Rectangle 24">
              <a:extLst>
                <a:ext uri="{FF2B5EF4-FFF2-40B4-BE49-F238E27FC236}">
                  <a16:creationId xmlns:a16="http://schemas.microsoft.com/office/drawing/2014/main" id="{EB6EB081-8A3B-B04F-8499-46F48566FDDE}"/>
                </a:ext>
              </a:extLst>
            </p:cNvPr>
            <p:cNvSpPr/>
            <p:nvPr/>
          </p:nvSpPr>
          <p:spPr>
            <a:xfrm>
              <a:off x="7571695" y="4452257"/>
              <a:ext cx="1328624" cy="1328624"/>
            </a:xfrm>
            <a:prstGeom prst="roundRect">
              <a:avLst/>
            </a:prstGeom>
            <a:solidFill>
              <a:srgbClr val="ECF7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6200CCD-7DD2-D50D-917D-892A5616AD21}"/>
                </a:ext>
              </a:extLst>
            </p:cNvPr>
            <p:cNvSpPr/>
            <p:nvPr/>
          </p:nvSpPr>
          <p:spPr>
            <a:xfrm>
              <a:off x="7738609" y="4632234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62C5F6D0-E8DE-300B-D4D9-783B3A4DAADC}"/>
                </a:ext>
              </a:extLst>
            </p:cNvPr>
            <p:cNvSpPr/>
            <p:nvPr/>
          </p:nvSpPr>
          <p:spPr>
            <a:xfrm>
              <a:off x="8438923" y="4632234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AB6E963-077A-631F-3F13-C93D35EFB35E}"/>
                </a:ext>
              </a:extLst>
            </p:cNvPr>
            <p:cNvSpPr/>
            <p:nvPr/>
          </p:nvSpPr>
          <p:spPr>
            <a:xfrm>
              <a:off x="7738609" y="5334000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599B1D4-5513-C026-6029-2AFE6D45956E}"/>
                </a:ext>
              </a:extLst>
            </p:cNvPr>
            <p:cNvSpPr/>
            <p:nvPr/>
          </p:nvSpPr>
          <p:spPr>
            <a:xfrm>
              <a:off x="8438923" y="5334000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C16F6C2-D32A-D16E-22BD-E8C216A565C9}"/>
              </a:ext>
            </a:extLst>
          </p:cNvPr>
          <p:cNvGrpSpPr/>
          <p:nvPr/>
        </p:nvGrpSpPr>
        <p:grpSpPr>
          <a:xfrm>
            <a:off x="9907588" y="4071257"/>
            <a:ext cx="1328624" cy="1328624"/>
            <a:chOff x="9926638" y="4452257"/>
            <a:chExt cx="1328624" cy="1328624"/>
          </a:xfrm>
        </p:grpSpPr>
        <p:sp>
          <p:nvSpPr>
            <p:cNvPr id="54" name="Rounded Rectangle 25">
              <a:extLst>
                <a:ext uri="{FF2B5EF4-FFF2-40B4-BE49-F238E27FC236}">
                  <a16:creationId xmlns:a16="http://schemas.microsoft.com/office/drawing/2014/main" id="{29D74BFD-1D2E-CBA3-9C6A-08C4CA949BD4}"/>
                </a:ext>
              </a:extLst>
            </p:cNvPr>
            <p:cNvSpPr/>
            <p:nvPr/>
          </p:nvSpPr>
          <p:spPr>
            <a:xfrm>
              <a:off x="9926638" y="4452257"/>
              <a:ext cx="1328624" cy="1328624"/>
            </a:xfrm>
            <a:prstGeom prst="roundRect">
              <a:avLst/>
            </a:prstGeom>
            <a:solidFill>
              <a:srgbClr val="ECF76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4DA628CD-4533-8C03-9361-41D34C4C5B72}"/>
                </a:ext>
              </a:extLst>
            </p:cNvPr>
            <p:cNvSpPr/>
            <p:nvPr/>
          </p:nvSpPr>
          <p:spPr>
            <a:xfrm>
              <a:off x="10727772" y="4778386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47677F2-DCF2-8914-B03D-FF798EB139AD}"/>
                </a:ext>
              </a:extLst>
            </p:cNvPr>
            <p:cNvSpPr/>
            <p:nvPr/>
          </p:nvSpPr>
          <p:spPr>
            <a:xfrm>
              <a:off x="10178416" y="5296546"/>
              <a:ext cx="274320" cy="2743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194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0D3F393-E135-B605-4FD0-E80CFBA521E3}"/>
              </a:ext>
            </a:extLst>
          </p:cNvPr>
          <p:cNvGrpSpPr/>
          <p:nvPr/>
        </p:nvGrpSpPr>
        <p:grpSpPr>
          <a:xfrm>
            <a:off x="213519" y="152400"/>
            <a:ext cx="11658600" cy="785068"/>
            <a:chOff x="597668" y="449759"/>
            <a:chExt cx="11658600" cy="78506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01B3237-372B-97CE-8268-5E61345F3F47}"/>
                </a:ext>
              </a:extLst>
            </p:cNvPr>
            <p:cNvSpPr/>
            <p:nvPr/>
          </p:nvSpPr>
          <p:spPr>
            <a:xfrm>
              <a:off x="597668" y="449759"/>
              <a:ext cx="690093" cy="6900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5C6D2B2-D7CC-16F3-14C5-5954D013B5BB}"/>
                </a:ext>
              </a:extLst>
            </p:cNvPr>
            <p:cNvSpPr txBox="1"/>
            <p:nvPr/>
          </p:nvSpPr>
          <p:spPr>
            <a:xfrm>
              <a:off x="1335820" y="526941"/>
              <a:ext cx="109204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00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Số?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4CF3DF1F-560E-CFAF-AE92-92710758D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13578" y="1231777"/>
            <a:ext cx="9144000" cy="4677833"/>
          </a:xfrm>
          <a:prstGeom prst="rect">
            <a:avLst/>
          </a:prstGeom>
        </p:spPr>
      </p:pic>
      <p:sp>
        <p:nvSpPr>
          <p:cNvPr id="7" name="Rounded Rectangle 29">
            <a:extLst>
              <a:ext uri="{FF2B5EF4-FFF2-40B4-BE49-F238E27FC236}">
                <a16:creationId xmlns:a16="http://schemas.microsoft.com/office/drawing/2014/main" id="{6AC98CF6-6C2D-253B-F4AC-DC7255980EE3}"/>
              </a:ext>
            </a:extLst>
          </p:cNvPr>
          <p:cNvSpPr/>
          <p:nvPr/>
        </p:nvSpPr>
        <p:spPr>
          <a:xfrm>
            <a:off x="3044450" y="1669547"/>
            <a:ext cx="464908" cy="656680"/>
          </a:xfrm>
          <a:prstGeom prst="roundRect">
            <a:avLst/>
          </a:prstGeom>
          <a:noFill/>
          <a:ln>
            <a:noFill/>
          </a:ln>
          <a:effectLst>
            <a:outerShdw dist="20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dirty="0">
                <a:solidFill>
                  <a:srgbClr val="F157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8" name="Rounded Rectangle 30">
            <a:extLst>
              <a:ext uri="{FF2B5EF4-FFF2-40B4-BE49-F238E27FC236}">
                <a16:creationId xmlns:a16="http://schemas.microsoft.com/office/drawing/2014/main" id="{012959AC-A757-D611-74DC-F6E0B2802B38}"/>
              </a:ext>
            </a:extLst>
          </p:cNvPr>
          <p:cNvSpPr/>
          <p:nvPr/>
        </p:nvSpPr>
        <p:spPr>
          <a:xfrm>
            <a:off x="2245113" y="2634747"/>
            <a:ext cx="464908" cy="656680"/>
          </a:xfrm>
          <a:prstGeom prst="roundRect">
            <a:avLst/>
          </a:prstGeom>
          <a:noFill/>
          <a:ln>
            <a:noFill/>
          </a:ln>
          <a:effectLst>
            <a:outerShdw dist="20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dirty="0">
                <a:solidFill>
                  <a:srgbClr val="F157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9" name="Rounded Rectangle 32">
            <a:extLst>
              <a:ext uri="{FF2B5EF4-FFF2-40B4-BE49-F238E27FC236}">
                <a16:creationId xmlns:a16="http://schemas.microsoft.com/office/drawing/2014/main" id="{56B34966-893F-155A-A054-1D8EDD30AD4E}"/>
              </a:ext>
            </a:extLst>
          </p:cNvPr>
          <p:cNvSpPr/>
          <p:nvPr/>
        </p:nvSpPr>
        <p:spPr>
          <a:xfrm>
            <a:off x="9215886" y="1758447"/>
            <a:ext cx="464908" cy="656680"/>
          </a:xfrm>
          <a:prstGeom prst="roundRect">
            <a:avLst/>
          </a:prstGeom>
          <a:noFill/>
          <a:ln>
            <a:noFill/>
          </a:ln>
          <a:effectLst>
            <a:outerShdw dist="20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dirty="0">
                <a:solidFill>
                  <a:srgbClr val="F157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0" name="Rounded Rectangle 33">
            <a:extLst>
              <a:ext uri="{FF2B5EF4-FFF2-40B4-BE49-F238E27FC236}">
                <a16:creationId xmlns:a16="http://schemas.microsoft.com/office/drawing/2014/main" id="{C751E9FA-491C-608E-9B6F-74A21A71B69D}"/>
              </a:ext>
            </a:extLst>
          </p:cNvPr>
          <p:cNvSpPr/>
          <p:nvPr/>
        </p:nvSpPr>
        <p:spPr>
          <a:xfrm>
            <a:off x="9670810" y="2914013"/>
            <a:ext cx="464908" cy="656680"/>
          </a:xfrm>
          <a:prstGeom prst="roundRect">
            <a:avLst/>
          </a:prstGeom>
          <a:noFill/>
          <a:ln>
            <a:noFill/>
          </a:ln>
          <a:effectLst>
            <a:outerShdw dist="20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dirty="0">
                <a:solidFill>
                  <a:srgbClr val="F157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Rounded Rectangle 34">
            <a:extLst>
              <a:ext uri="{FF2B5EF4-FFF2-40B4-BE49-F238E27FC236}">
                <a16:creationId xmlns:a16="http://schemas.microsoft.com/office/drawing/2014/main" id="{AB0C5CA0-A8CF-ABA5-E2AE-DA900DC64CCD}"/>
              </a:ext>
            </a:extLst>
          </p:cNvPr>
          <p:cNvSpPr/>
          <p:nvPr/>
        </p:nvSpPr>
        <p:spPr>
          <a:xfrm>
            <a:off x="4475322" y="1669547"/>
            <a:ext cx="464908" cy="656680"/>
          </a:xfrm>
          <a:prstGeom prst="roundRect">
            <a:avLst/>
          </a:prstGeom>
          <a:noFill/>
          <a:ln>
            <a:noFill/>
          </a:ln>
          <a:effectLst>
            <a:outerShdw dist="20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dirty="0">
                <a:solidFill>
                  <a:srgbClr val="0066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2" name="Rounded Rectangle 35">
            <a:extLst>
              <a:ext uri="{FF2B5EF4-FFF2-40B4-BE49-F238E27FC236}">
                <a16:creationId xmlns:a16="http://schemas.microsoft.com/office/drawing/2014/main" id="{DBB28F7C-E32F-690D-762F-E2CE78C8F79B}"/>
              </a:ext>
            </a:extLst>
          </p:cNvPr>
          <p:cNvSpPr/>
          <p:nvPr/>
        </p:nvSpPr>
        <p:spPr>
          <a:xfrm>
            <a:off x="7868548" y="1758447"/>
            <a:ext cx="464908" cy="656680"/>
          </a:xfrm>
          <a:prstGeom prst="roundRect">
            <a:avLst/>
          </a:prstGeom>
          <a:noFill/>
          <a:ln>
            <a:noFill/>
          </a:ln>
          <a:effectLst>
            <a:outerShdw dist="20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dirty="0">
                <a:solidFill>
                  <a:srgbClr val="0066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" name="Rounded Rectangle 36">
            <a:extLst>
              <a:ext uri="{FF2B5EF4-FFF2-40B4-BE49-F238E27FC236}">
                <a16:creationId xmlns:a16="http://schemas.microsoft.com/office/drawing/2014/main" id="{142A106E-96B3-D66C-47FE-08A24976C43C}"/>
              </a:ext>
            </a:extLst>
          </p:cNvPr>
          <p:cNvSpPr/>
          <p:nvPr/>
        </p:nvSpPr>
        <p:spPr>
          <a:xfrm>
            <a:off x="3583217" y="2621790"/>
            <a:ext cx="464908" cy="656680"/>
          </a:xfrm>
          <a:prstGeom prst="roundRect">
            <a:avLst/>
          </a:prstGeom>
          <a:noFill/>
          <a:ln>
            <a:noFill/>
          </a:ln>
          <a:effectLst>
            <a:outerShdw dist="20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dirty="0">
                <a:solidFill>
                  <a:srgbClr val="0066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Rounded Rectangle 37">
            <a:extLst>
              <a:ext uri="{FF2B5EF4-FFF2-40B4-BE49-F238E27FC236}">
                <a16:creationId xmlns:a16="http://schemas.microsoft.com/office/drawing/2014/main" id="{A8A73156-1342-6D65-6CAB-8BBB70B51ADE}"/>
              </a:ext>
            </a:extLst>
          </p:cNvPr>
          <p:cNvSpPr/>
          <p:nvPr/>
        </p:nvSpPr>
        <p:spPr>
          <a:xfrm>
            <a:off x="8358106" y="2963087"/>
            <a:ext cx="464908" cy="656680"/>
          </a:xfrm>
          <a:prstGeom prst="roundRect">
            <a:avLst/>
          </a:prstGeom>
          <a:noFill/>
          <a:ln>
            <a:noFill/>
          </a:ln>
          <a:effectLst>
            <a:outerShdw dist="20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dirty="0">
                <a:solidFill>
                  <a:srgbClr val="0066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426A425-D51A-A261-25CB-88513FE42E3D}"/>
              </a:ext>
            </a:extLst>
          </p:cNvPr>
          <p:cNvGrpSpPr/>
          <p:nvPr/>
        </p:nvGrpSpPr>
        <p:grpSpPr>
          <a:xfrm>
            <a:off x="2822714" y="1450478"/>
            <a:ext cx="912939" cy="1055531"/>
            <a:chOff x="434839" y="1625600"/>
            <a:chExt cx="912939" cy="105553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FAEF65D-A180-6E2E-266A-DF0D89B16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8765" y="1625600"/>
              <a:ext cx="849013" cy="1055531"/>
            </a:xfrm>
            <a:prstGeom prst="rect">
              <a:avLst/>
            </a:prstGeom>
          </p:spPr>
        </p:pic>
        <p:sp>
          <p:nvSpPr>
            <p:cNvPr id="17" name="Rounded Rectangle 40">
              <a:extLst>
                <a:ext uri="{FF2B5EF4-FFF2-40B4-BE49-F238E27FC236}">
                  <a16:creationId xmlns:a16="http://schemas.microsoft.com/office/drawing/2014/main" id="{C2773F4B-3575-974D-190D-69F1B05D699A}"/>
                </a:ext>
              </a:extLst>
            </p:cNvPr>
            <p:cNvSpPr/>
            <p:nvPr/>
          </p:nvSpPr>
          <p:spPr>
            <a:xfrm>
              <a:off x="434839" y="1868637"/>
              <a:ext cx="880611" cy="656680"/>
            </a:xfrm>
            <a:prstGeom prst="roundRect">
              <a:avLst/>
            </a:prstGeom>
            <a:noFill/>
            <a:ln>
              <a:noFill/>
            </a:ln>
            <a:effectLst>
              <a:outerShdw dist="20000"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4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386F82E-7477-9C19-7321-9F17DF852B17}"/>
              </a:ext>
            </a:extLst>
          </p:cNvPr>
          <p:cNvGrpSpPr/>
          <p:nvPr/>
        </p:nvGrpSpPr>
        <p:grpSpPr>
          <a:xfrm>
            <a:off x="9003025" y="1513527"/>
            <a:ext cx="912939" cy="1055531"/>
            <a:chOff x="434839" y="1625600"/>
            <a:chExt cx="912939" cy="105553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4E7DECD-9611-FE2C-3B38-A9ECD50EC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8765" y="1625600"/>
              <a:ext cx="849013" cy="1055531"/>
            </a:xfrm>
            <a:prstGeom prst="rect">
              <a:avLst/>
            </a:prstGeom>
          </p:spPr>
        </p:pic>
        <p:sp>
          <p:nvSpPr>
            <p:cNvPr id="20" name="Rounded Rectangle 45">
              <a:extLst>
                <a:ext uri="{FF2B5EF4-FFF2-40B4-BE49-F238E27FC236}">
                  <a16:creationId xmlns:a16="http://schemas.microsoft.com/office/drawing/2014/main" id="{89786A10-A88B-BCDF-F675-7B673AEA899F}"/>
                </a:ext>
              </a:extLst>
            </p:cNvPr>
            <p:cNvSpPr/>
            <p:nvPr/>
          </p:nvSpPr>
          <p:spPr>
            <a:xfrm>
              <a:off x="434839" y="1868637"/>
              <a:ext cx="880611" cy="656680"/>
            </a:xfrm>
            <a:prstGeom prst="roundRect">
              <a:avLst/>
            </a:prstGeom>
            <a:noFill/>
            <a:ln>
              <a:noFill/>
            </a:ln>
            <a:effectLst>
              <a:outerShdw dist="20000"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4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AAE3B91-B2F5-B586-EFE8-6A4F3EFAA366}"/>
              </a:ext>
            </a:extLst>
          </p:cNvPr>
          <p:cNvGrpSpPr/>
          <p:nvPr/>
        </p:nvGrpSpPr>
        <p:grpSpPr>
          <a:xfrm>
            <a:off x="2021097" y="2398947"/>
            <a:ext cx="912939" cy="1055531"/>
            <a:chOff x="434839" y="1625600"/>
            <a:chExt cx="912939" cy="105553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764B559-BFB4-8333-5120-F3CAEE635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8765" y="1625600"/>
              <a:ext cx="849013" cy="1055531"/>
            </a:xfrm>
            <a:prstGeom prst="rect">
              <a:avLst/>
            </a:prstGeom>
          </p:spPr>
        </p:pic>
        <p:sp>
          <p:nvSpPr>
            <p:cNvPr id="23" name="Rounded Rectangle 48">
              <a:extLst>
                <a:ext uri="{FF2B5EF4-FFF2-40B4-BE49-F238E27FC236}">
                  <a16:creationId xmlns:a16="http://schemas.microsoft.com/office/drawing/2014/main" id="{3D8651B3-EE2E-7EFB-30B6-5B536DAC4197}"/>
                </a:ext>
              </a:extLst>
            </p:cNvPr>
            <p:cNvSpPr/>
            <p:nvPr/>
          </p:nvSpPr>
          <p:spPr>
            <a:xfrm>
              <a:off x="434839" y="1881337"/>
              <a:ext cx="880611" cy="656680"/>
            </a:xfrm>
            <a:prstGeom prst="roundRect">
              <a:avLst/>
            </a:prstGeom>
            <a:noFill/>
            <a:ln>
              <a:noFill/>
            </a:ln>
            <a:effectLst>
              <a:outerShdw dist="20000"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4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0B767FA-C9B7-7AC7-E591-7392F938C193}"/>
              </a:ext>
            </a:extLst>
          </p:cNvPr>
          <p:cNvGrpSpPr/>
          <p:nvPr/>
        </p:nvGrpSpPr>
        <p:grpSpPr>
          <a:xfrm>
            <a:off x="9437120" y="2681305"/>
            <a:ext cx="900239" cy="1055531"/>
            <a:chOff x="434839" y="1612900"/>
            <a:chExt cx="900239" cy="105553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5D34547-45BC-2BBB-6562-B46495655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6065" y="1612900"/>
              <a:ext cx="849013" cy="1055531"/>
            </a:xfrm>
            <a:prstGeom prst="rect">
              <a:avLst/>
            </a:prstGeom>
          </p:spPr>
        </p:pic>
        <p:sp>
          <p:nvSpPr>
            <p:cNvPr id="30" name="Rounded Rectangle 51">
              <a:extLst>
                <a:ext uri="{FF2B5EF4-FFF2-40B4-BE49-F238E27FC236}">
                  <a16:creationId xmlns:a16="http://schemas.microsoft.com/office/drawing/2014/main" id="{C61075A5-3A61-B8C6-BEE5-FC8A34481854}"/>
                </a:ext>
              </a:extLst>
            </p:cNvPr>
            <p:cNvSpPr/>
            <p:nvPr/>
          </p:nvSpPr>
          <p:spPr>
            <a:xfrm>
              <a:off x="434839" y="1868637"/>
              <a:ext cx="880611" cy="656680"/>
            </a:xfrm>
            <a:prstGeom prst="roundRect">
              <a:avLst/>
            </a:prstGeom>
            <a:noFill/>
            <a:ln>
              <a:noFill/>
            </a:ln>
            <a:effectLst>
              <a:outerShdw dist="20000"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4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86034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C0973A2-5AD8-AA4F-AEB0-025F92AA2E9B}"/>
              </a:ext>
            </a:extLst>
          </p:cNvPr>
          <p:cNvGrpSpPr/>
          <p:nvPr/>
        </p:nvGrpSpPr>
        <p:grpSpPr>
          <a:xfrm>
            <a:off x="1575594" y="428625"/>
            <a:ext cx="11658600" cy="723513"/>
            <a:chOff x="597668" y="449759"/>
            <a:chExt cx="11658600" cy="723513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ABD792F-8BDC-7A1F-56F3-2AAC94B5D964}"/>
                </a:ext>
              </a:extLst>
            </p:cNvPr>
            <p:cNvSpPr/>
            <p:nvPr/>
          </p:nvSpPr>
          <p:spPr>
            <a:xfrm>
              <a:off x="597668" y="449759"/>
              <a:ext cx="690093" cy="6900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BA666B4-6276-DCD9-24C9-0B372D547276}"/>
                </a:ext>
              </a:extLst>
            </p:cNvPr>
            <p:cNvSpPr txBox="1"/>
            <p:nvPr/>
          </p:nvSpPr>
          <p:spPr>
            <a:xfrm>
              <a:off x="1335820" y="526941"/>
              <a:ext cx="109204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Tàu</a:t>
              </a:r>
              <a:r>
                <a:rPr lang="en-US" sz="36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6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nào</a:t>
              </a:r>
              <a:r>
                <a:rPr lang="en-US" sz="36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6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chở</a:t>
              </a:r>
              <a:r>
                <a:rPr lang="en-US" sz="36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6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nhiều</a:t>
              </a:r>
              <a:r>
                <a:rPr lang="en-US" sz="36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6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thùng</a:t>
              </a:r>
              <a:r>
                <a:rPr lang="en-US" sz="36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6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nhất</a:t>
              </a:r>
              <a:r>
                <a:rPr lang="en-US" sz="36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2985CF2-EBE9-A840-FE35-A2C4CAD71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25" y="1138928"/>
            <a:ext cx="8567040" cy="523769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B3534DB0-3FFE-F15E-80F6-16DF3AB90EE4}"/>
              </a:ext>
            </a:extLst>
          </p:cNvPr>
          <p:cNvSpPr/>
          <p:nvPr/>
        </p:nvSpPr>
        <p:spPr>
          <a:xfrm>
            <a:off x="6909584" y="2087526"/>
            <a:ext cx="611240" cy="638442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6">
            <a:extLst>
              <a:ext uri="{FF2B5EF4-FFF2-40B4-BE49-F238E27FC236}">
                <a16:creationId xmlns:a16="http://schemas.microsoft.com/office/drawing/2014/main" id="{CD87A00C-B71B-31B6-A065-57DA152D50D8}"/>
              </a:ext>
            </a:extLst>
          </p:cNvPr>
          <p:cNvSpPr/>
          <p:nvPr/>
        </p:nvSpPr>
        <p:spPr>
          <a:xfrm>
            <a:off x="3175794" y="3271592"/>
            <a:ext cx="1084494" cy="6566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57FBBCCE-7EA5-27E8-EB79-BC81B2D86AF9}"/>
              </a:ext>
            </a:extLst>
          </p:cNvPr>
          <p:cNvSpPr/>
          <p:nvPr/>
        </p:nvSpPr>
        <p:spPr>
          <a:xfrm>
            <a:off x="8414544" y="3327010"/>
            <a:ext cx="1084494" cy="6566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D0022E84-8BF9-4774-A781-5BE57E248F5F}"/>
              </a:ext>
            </a:extLst>
          </p:cNvPr>
          <p:cNvSpPr/>
          <p:nvPr/>
        </p:nvSpPr>
        <p:spPr>
          <a:xfrm>
            <a:off x="8090694" y="5379893"/>
            <a:ext cx="1084494" cy="6566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6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9966718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5F156E1-A333-210B-4447-C95FDF8508C2}"/>
              </a:ext>
            </a:extLst>
          </p:cNvPr>
          <p:cNvGrpSpPr/>
          <p:nvPr/>
        </p:nvGrpSpPr>
        <p:grpSpPr>
          <a:xfrm>
            <a:off x="533400" y="180975"/>
            <a:ext cx="11658600" cy="785068"/>
            <a:chOff x="597668" y="449759"/>
            <a:chExt cx="11658600" cy="785068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2AC9F227-2517-4CE1-D577-77AB364D0BC1}"/>
                </a:ext>
              </a:extLst>
            </p:cNvPr>
            <p:cNvSpPr/>
            <p:nvPr/>
          </p:nvSpPr>
          <p:spPr>
            <a:xfrm>
              <a:off x="597668" y="449759"/>
              <a:ext cx="690093" cy="6900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B1B8F98-5BF9-B203-B012-4CA1212A7DAD}"/>
                </a:ext>
              </a:extLst>
            </p:cNvPr>
            <p:cNvSpPr txBox="1"/>
            <p:nvPr/>
          </p:nvSpPr>
          <p:spPr>
            <a:xfrm>
              <a:off x="1335820" y="526941"/>
              <a:ext cx="109204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00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Số?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BE33E03-4AE3-01A5-7423-07667E2DB09C}"/>
              </a:ext>
            </a:extLst>
          </p:cNvPr>
          <p:cNvSpPr txBox="1"/>
          <p:nvPr/>
        </p:nvSpPr>
        <p:spPr>
          <a:xfrm>
            <a:off x="531021" y="4487644"/>
            <a:ext cx="10920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a) Có      quả màu đỏ và      quả màu xanh: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668F61-AF17-382B-EEF3-C21C43579332}"/>
              </a:ext>
            </a:extLst>
          </p:cNvPr>
          <p:cNvSpPr txBox="1"/>
          <p:nvPr/>
        </p:nvSpPr>
        <p:spPr>
          <a:xfrm>
            <a:off x="531021" y="5286375"/>
            <a:ext cx="10920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b) Có      ớt và      quả táo:</a:t>
            </a:r>
          </a:p>
        </p:txBody>
      </p:sp>
      <p:sp>
        <p:nvSpPr>
          <p:cNvPr id="7" name="Rounded Rectangle 2">
            <a:extLst>
              <a:ext uri="{FF2B5EF4-FFF2-40B4-BE49-F238E27FC236}">
                <a16:creationId xmlns:a16="http://schemas.microsoft.com/office/drawing/2014/main" id="{7E360804-79AC-7827-431A-92D275DE82A3}"/>
              </a:ext>
            </a:extLst>
          </p:cNvPr>
          <p:cNvSpPr/>
          <p:nvPr/>
        </p:nvSpPr>
        <p:spPr>
          <a:xfrm>
            <a:off x="1851819" y="453197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8" name="Rounded Rectangle 15">
            <a:extLst>
              <a:ext uri="{FF2B5EF4-FFF2-40B4-BE49-F238E27FC236}">
                <a16:creationId xmlns:a16="http://schemas.microsoft.com/office/drawing/2014/main" id="{DCBA84B1-EED1-E592-3465-31C52AFCEFC8}"/>
              </a:ext>
            </a:extLst>
          </p:cNvPr>
          <p:cNvSpPr/>
          <p:nvPr/>
        </p:nvSpPr>
        <p:spPr>
          <a:xfrm>
            <a:off x="5629161" y="4525595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D63F72ED-D2C2-02F9-EBEC-3D7A84F406ED}"/>
              </a:ext>
            </a:extLst>
          </p:cNvPr>
          <p:cNvSpPr/>
          <p:nvPr/>
        </p:nvSpPr>
        <p:spPr>
          <a:xfrm>
            <a:off x="1851819" y="5315305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0" name="Rounded Rectangle 17">
            <a:extLst>
              <a:ext uri="{FF2B5EF4-FFF2-40B4-BE49-F238E27FC236}">
                <a16:creationId xmlns:a16="http://schemas.microsoft.com/office/drawing/2014/main" id="{4A7CC572-372C-D791-CBFC-8719D95196D4}"/>
              </a:ext>
            </a:extLst>
          </p:cNvPr>
          <p:cNvSpPr/>
          <p:nvPr/>
        </p:nvSpPr>
        <p:spPr>
          <a:xfrm>
            <a:off x="3647961" y="5315305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1" name="Rounded Rectangle 18">
            <a:extLst>
              <a:ext uri="{FF2B5EF4-FFF2-40B4-BE49-F238E27FC236}">
                <a16:creationId xmlns:a16="http://schemas.microsoft.com/office/drawing/2014/main" id="{B3CF93EC-4BB2-4CDC-5057-0355A1B8B100}"/>
              </a:ext>
            </a:extLst>
          </p:cNvPr>
          <p:cNvSpPr/>
          <p:nvPr/>
        </p:nvSpPr>
        <p:spPr>
          <a:xfrm>
            <a:off x="9548019" y="4518338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2" name="Rounded Rectangle 19">
            <a:extLst>
              <a:ext uri="{FF2B5EF4-FFF2-40B4-BE49-F238E27FC236}">
                <a16:creationId xmlns:a16="http://schemas.microsoft.com/office/drawing/2014/main" id="{B1A29B1D-F28A-F2F7-C76B-B2147CA5452B}"/>
              </a:ext>
            </a:extLst>
          </p:cNvPr>
          <p:cNvSpPr/>
          <p:nvPr/>
        </p:nvSpPr>
        <p:spPr>
          <a:xfrm>
            <a:off x="11132979" y="4509218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3" name="Rounded Rectangle 20">
            <a:extLst>
              <a:ext uri="{FF2B5EF4-FFF2-40B4-BE49-F238E27FC236}">
                <a16:creationId xmlns:a16="http://schemas.microsoft.com/office/drawing/2014/main" id="{40E42E1B-9268-32E5-856E-A1EB29D963D3}"/>
              </a:ext>
            </a:extLst>
          </p:cNvPr>
          <p:cNvSpPr/>
          <p:nvPr/>
        </p:nvSpPr>
        <p:spPr>
          <a:xfrm>
            <a:off x="6188066" y="5319246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4" name="Rounded Rectangle 21">
            <a:extLst>
              <a:ext uri="{FF2B5EF4-FFF2-40B4-BE49-F238E27FC236}">
                <a16:creationId xmlns:a16="http://schemas.microsoft.com/office/drawing/2014/main" id="{A99BD6B3-7FD1-DE72-51B4-E5B7B5701325}"/>
              </a:ext>
            </a:extLst>
          </p:cNvPr>
          <p:cNvSpPr/>
          <p:nvPr/>
        </p:nvSpPr>
        <p:spPr>
          <a:xfrm>
            <a:off x="7780179" y="5317275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4FC3908A-8C61-5C4F-D370-1F2D0C47705D}"/>
              </a:ext>
            </a:extLst>
          </p:cNvPr>
          <p:cNvSpPr/>
          <p:nvPr/>
        </p:nvSpPr>
        <p:spPr>
          <a:xfrm>
            <a:off x="10342677" y="4527459"/>
            <a:ext cx="54864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&lt;</a:t>
            </a:r>
          </a:p>
        </p:txBody>
      </p:sp>
      <p:sp>
        <p:nvSpPr>
          <p:cNvPr id="16" name="Rounded Rectangle 24">
            <a:extLst>
              <a:ext uri="{FF2B5EF4-FFF2-40B4-BE49-F238E27FC236}">
                <a16:creationId xmlns:a16="http://schemas.microsoft.com/office/drawing/2014/main" id="{6C3AFECE-D677-602F-D1A6-55FB37A50790}"/>
              </a:ext>
            </a:extLst>
          </p:cNvPr>
          <p:cNvSpPr/>
          <p:nvPr/>
        </p:nvSpPr>
        <p:spPr>
          <a:xfrm>
            <a:off x="6986247" y="5315305"/>
            <a:ext cx="54864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&gt;</a:t>
            </a:r>
          </a:p>
        </p:txBody>
      </p:sp>
      <p:sp>
        <p:nvSpPr>
          <p:cNvPr id="17" name="Rounded Rectangle 25">
            <a:extLst>
              <a:ext uri="{FF2B5EF4-FFF2-40B4-BE49-F238E27FC236}">
                <a16:creationId xmlns:a16="http://schemas.microsoft.com/office/drawing/2014/main" id="{4A18A3EF-63A2-B11D-2578-52C2D69EC45D}"/>
              </a:ext>
            </a:extLst>
          </p:cNvPr>
          <p:cNvSpPr/>
          <p:nvPr/>
        </p:nvSpPr>
        <p:spPr>
          <a:xfrm>
            <a:off x="1851819" y="4531974"/>
            <a:ext cx="548640" cy="54864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8" name="Rounded Rectangle 27">
            <a:extLst>
              <a:ext uri="{FF2B5EF4-FFF2-40B4-BE49-F238E27FC236}">
                <a16:creationId xmlns:a16="http://schemas.microsoft.com/office/drawing/2014/main" id="{8A3743F2-1922-4C15-2EA8-D38188F033B7}"/>
              </a:ext>
            </a:extLst>
          </p:cNvPr>
          <p:cNvSpPr/>
          <p:nvPr/>
        </p:nvSpPr>
        <p:spPr>
          <a:xfrm>
            <a:off x="5629161" y="4525595"/>
            <a:ext cx="548640" cy="54864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9" name="Rounded Rectangle 28">
            <a:extLst>
              <a:ext uri="{FF2B5EF4-FFF2-40B4-BE49-F238E27FC236}">
                <a16:creationId xmlns:a16="http://schemas.microsoft.com/office/drawing/2014/main" id="{528F719F-E147-D8E3-C8C5-F72747FE986B}"/>
              </a:ext>
            </a:extLst>
          </p:cNvPr>
          <p:cNvSpPr/>
          <p:nvPr/>
        </p:nvSpPr>
        <p:spPr>
          <a:xfrm>
            <a:off x="9548019" y="4518338"/>
            <a:ext cx="548640" cy="54864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0" name="Rounded Rectangle 29">
            <a:extLst>
              <a:ext uri="{FF2B5EF4-FFF2-40B4-BE49-F238E27FC236}">
                <a16:creationId xmlns:a16="http://schemas.microsoft.com/office/drawing/2014/main" id="{EF1D359E-90A1-B7FF-3E14-728BA99659B9}"/>
              </a:ext>
            </a:extLst>
          </p:cNvPr>
          <p:cNvSpPr/>
          <p:nvPr/>
        </p:nvSpPr>
        <p:spPr>
          <a:xfrm>
            <a:off x="11132979" y="4509218"/>
            <a:ext cx="548640" cy="54864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21" name="Rounded Rectangle 30">
            <a:extLst>
              <a:ext uri="{FF2B5EF4-FFF2-40B4-BE49-F238E27FC236}">
                <a16:creationId xmlns:a16="http://schemas.microsoft.com/office/drawing/2014/main" id="{AC61E660-2C28-5251-9656-892DBD14DF90}"/>
              </a:ext>
            </a:extLst>
          </p:cNvPr>
          <p:cNvSpPr/>
          <p:nvPr/>
        </p:nvSpPr>
        <p:spPr>
          <a:xfrm>
            <a:off x="1851819" y="5315305"/>
            <a:ext cx="548640" cy="54864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22" name="Rounded Rectangle 32">
            <a:extLst>
              <a:ext uri="{FF2B5EF4-FFF2-40B4-BE49-F238E27FC236}">
                <a16:creationId xmlns:a16="http://schemas.microsoft.com/office/drawing/2014/main" id="{D5ECFEEB-1709-0AE2-4066-C65921D38E8F}"/>
              </a:ext>
            </a:extLst>
          </p:cNvPr>
          <p:cNvSpPr/>
          <p:nvPr/>
        </p:nvSpPr>
        <p:spPr>
          <a:xfrm>
            <a:off x="3647961" y="5311676"/>
            <a:ext cx="548640" cy="54864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3" name="Rounded Rectangle 33">
            <a:extLst>
              <a:ext uri="{FF2B5EF4-FFF2-40B4-BE49-F238E27FC236}">
                <a16:creationId xmlns:a16="http://schemas.microsoft.com/office/drawing/2014/main" id="{782B673D-5EBB-6048-95A7-00C844DCB912}"/>
              </a:ext>
            </a:extLst>
          </p:cNvPr>
          <p:cNvSpPr/>
          <p:nvPr/>
        </p:nvSpPr>
        <p:spPr>
          <a:xfrm>
            <a:off x="6188066" y="5319246"/>
            <a:ext cx="548640" cy="54864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24" name="Rounded Rectangle 34">
            <a:extLst>
              <a:ext uri="{FF2B5EF4-FFF2-40B4-BE49-F238E27FC236}">
                <a16:creationId xmlns:a16="http://schemas.microsoft.com/office/drawing/2014/main" id="{B1C440A1-E3FC-5298-6300-4D64F8F87FDF}"/>
              </a:ext>
            </a:extLst>
          </p:cNvPr>
          <p:cNvSpPr/>
          <p:nvPr/>
        </p:nvSpPr>
        <p:spPr>
          <a:xfrm>
            <a:off x="7780179" y="5317275"/>
            <a:ext cx="548640" cy="54864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67D9EC6C-DE67-42FE-C832-3BC4471E65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2500"/>
          <a:stretch/>
        </p:blipFill>
        <p:spPr>
          <a:xfrm>
            <a:off x="1585119" y="1143000"/>
            <a:ext cx="8915400" cy="308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4385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UTM Avo"/>
        <a:ea typeface="UTM Avo"/>
        <a:cs typeface=""/>
      </a:majorFont>
      <a:minorFont>
        <a:latin typeface="UTM Avo"/>
        <a:ea typeface="UTM Av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-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字魂105号-简雅黑"/>
        <a:cs typeface=""/>
      </a:majorFont>
      <a:minorFont>
        <a:latin typeface="Arial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87</Words>
  <Application>Microsoft Office PowerPoint</Application>
  <PresentationFormat>Widescreen</PresentationFormat>
  <Paragraphs>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Microsoft YaHei</vt:lpstr>
      <vt:lpstr>Aptos</vt:lpstr>
      <vt:lpstr>Aptos Display</vt:lpstr>
      <vt:lpstr>Arial</vt:lpstr>
      <vt:lpstr>Arial-Rounded</vt:lpstr>
      <vt:lpstr>Calibri</vt:lpstr>
      <vt:lpstr>等线</vt:lpstr>
      <vt:lpstr>UTM Avo</vt:lpstr>
      <vt:lpstr>Wingdings</vt:lpstr>
      <vt:lpstr>字魂105号-简雅黑</vt:lpstr>
      <vt:lpstr>字魂55号-龙吟手书</vt:lpstr>
      <vt:lpstr>1_Office Theme</vt:lpstr>
      <vt:lpstr>Office Theme</vt:lpstr>
      <vt:lpstr>1_-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Administrator</cp:lastModifiedBy>
  <cp:revision>31</cp:revision>
  <dcterms:created xsi:type="dcterms:W3CDTF">2021-08-27T05:49:15Z</dcterms:created>
  <dcterms:modified xsi:type="dcterms:W3CDTF">2025-10-05T16:18:42Z</dcterms:modified>
</cp:coreProperties>
</file>