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1" r:id="rId2"/>
    <p:sldMasterId id="2147483694" r:id="rId3"/>
    <p:sldMasterId id="2147483705" r:id="rId4"/>
    <p:sldMasterId id="2147483717" r:id="rId5"/>
    <p:sldMasterId id="2147483725" r:id="rId6"/>
  </p:sldMasterIdLst>
  <p:notesMasterIdLst>
    <p:notesMasterId r:id="rId27"/>
  </p:notesMasterIdLst>
  <p:sldIdLst>
    <p:sldId id="272" r:id="rId7"/>
    <p:sldId id="285" r:id="rId8"/>
    <p:sldId id="2007577112" r:id="rId9"/>
    <p:sldId id="2007577118" r:id="rId10"/>
    <p:sldId id="259" r:id="rId11"/>
    <p:sldId id="2007577119" r:id="rId12"/>
    <p:sldId id="261" r:id="rId13"/>
    <p:sldId id="2007577120" r:id="rId14"/>
    <p:sldId id="2007577121" r:id="rId15"/>
    <p:sldId id="2007577123" r:id="rId16"/>
    <p:sldId id="2007577124" r:id="rId17"/>
    <p:sldId id="2007577125" r:id="rId18"/>
    <p:sldId id="2007577126" r:id="rId19"/>
    <p:sldId id="2007577127" r:id="rId20"/>
    <p:sldId id="260" r:id="rId21"/>
    <p:sldId id="262" r:id="rId22"/>
    <p:sldId id="266" r:id="rId23"/>
    <p:sldId id="286" r:id="rId24"/>
    <p:sldId id="2007577128" r:id="rId25"/>
    <p:sldId id="310" r:id="rId26"/>
  </p:sldIdLst>
  <p:sldSz cx="18288000" cy="10287000"/>
  <p:notesSz cx="6858000" cy="9144000"/>
  <p:embeddedFontLst>
    <p:embeddedFont>
      <p:font typeface="Calibri Light" pitchFamily="34" charset="0"/>
      <p:regular r:id="rId28"/>
      <p:italic r:id="rId29"/>
    </p:embeddedFont>
    <p:embeddedFont>
      <p:font typeface="等线 Light" charset="-122"/>
      <p:regular r:id="rId30"/>
    </p:embeddedFont>
    <p:embeddedFont>
      <p:font typeface="等线" charset="-122"/>
      <p:regular r:id="rId31"/>
      <p:bold r:id="rId32"/>
    </p:embeddedFont>
    <p:embeddedFont>
      <p:font typeface="HP001 4 hàng" charset="0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宋体" pitchFamily="2" charset="-122"/>
      <p:regular r:id="rId39"/>
    </p:embeddedFont>
    <p:embeddedFont>
      <p:font typeface="Barlow Semi Condensed" charset="0"/>
      <p:regular r:id="rId40"/>
      <p:bold r:id="rId41"/>
      <p:italic r:id="rId42"/>
      <p:boldItalic r:id="rId43"/>
    </p:embeddedFont>
    <p:embeddedFont>
      <p:font typeface="Arial-Rounded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-37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0898E-7EEC-4F10-A8D3-F5E6D7F4B79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3FC7-FD34-49F0-86FB-FD764856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9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5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4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34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7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5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1" y="2667657"/>
            <a:ext cx="7310361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1" y="3998069"/>
            <a:ext cx="7310361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7" y="2667657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7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5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0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6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3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88"/>
            <a:ext cx="15773400" cy="87177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6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5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2" y="2667659"/>
            <a:ext cx="7310363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2" y="3998069"/>
            <a:ext cx="7310363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9" y="2667659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9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0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9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5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7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4697" indent="0">
              <a:buNone/>
              <a:defRPr sz="2100"/>
            </a:lvl7pPr>
            <a:lvl8pPr marL="4800480" indent="0">
              <a:buNone/>
              <a:defRPr sz="2100"/>
            </a:lvl8pPr>
            <a:lvl9pPr marL="5486264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8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90"/>
            <a:ext cx="15773400" cy="87177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0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7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4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3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0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9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7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665048" y="-615700"/>
            <a:ext cx="8146337" cy="516084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0" name="Google Shape;10;p2"/>
          <p:cNvSpPr/>
          <p:nvPr/>
        </p:nvSpPr>
        <p:spPr>
          <a:xfrm flipH="1">
            <a:off x="-1665056" y="6594154"/>
            <a:ext cx="7923108" cy="516075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1" name="Google Shape;11;p2"/>
          <p:cNvSpPr/>
          <p:nvPr/>
        </p:nvSpPr>
        <p:spPr>
          <a:xfrm>
            <a:off x="11496055" y="-457197"/>
            <a:ext cx="8146418" cy="488689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2" name="Google Shape;12;p2"/>
          <p:cNvSpPr/>
          <p:nvPr/>
        </p:nvSpPr>
        <p:spPr>
          <a:xfrm>
            <a:off x="11607701" y="6865453"/>
            <a:ext cx="7923108" cy="4618157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486281" y="7679420"/>
            <a:ext cx="5181528" cy="2219666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5070900" y="2580246"/>
            <a:ext cx="8146200" cy="42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5070900" y="6860154"/>
            <a:ext cx="81462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13480103" y="658295"/>
            <a:ext cx="3014802" cy="2711864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540093" y="7558670"/>
            <a:ext cx="1512800" cy="137660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5320603" y="6919249"/>
            <a:ext cx="842616" cy="2896085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14400008" y="8331989"/>
            <a:ext cx="4353216" cy="181809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6612222" y="1852753"/>
            <a:ext cx="1343327" cy="1347077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379744" y="235303"/>
            <a:ext cx="1566290" cy="2167452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6792791" y="4053085"/>
            <a:ext cx="1542822" cy="1654205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423148" y="1122403"/>
            <a:ext cx="3530474" cy="2534873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146437" y="3538170"/>
            <a:ext cx="791213" cy="1199304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15255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505636" y="6514915"/>
            <a:ext cx="6603053" cy="3986876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5325600" y="2772176"/>
            <a:ext cx="7636800" cy="28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5842500" y="4513604"/>
            <a:ext cx="6603000" cy="14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3" name="Google Shape;153;p3"/>
          <p:cNvSpPr/>
          <p:nvPr/>
        </p:nvSpPr>
        <p:spPr>
          <a:xfrm>
            <a:off x="10220285" y="6796990"/>
            <a:ext cx="8961162" cy="407742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9276463" y="8715061"/>
            <a:ext cx="4530608" cy="2562881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365580" y="-374757"/>
            <a:ext cx="1824492" cy="195621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6603893" y="3411715"/>
            <a:ext cx="1401654" cy="1412336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5238877" y="-69474"/>
            <a:ext cx="858500" cy="1123301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6986134" y="8549551"/>
            <a:ext cx="1401749" cy="153314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14443447" y="6642865"/>
            <a:ext cx="979430" cy="3366317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6024000" y="5849450"/>
            <a:ext cx="62400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366999" y="7380800"/>
            <a:ext cx="3945677" cy="2433401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6812420" y="-180225"/>
            <a:ext cx="984588" cy="201519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552773" y="2879114"/>
            <a:ext cx="979416" cy="1678553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11707336" y="-731625"/>
            <a:ext cx="1691282" cy="1663086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4822501" y="8715029"/>
            <a:ext cx="1691300" cy="1426151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585354" y="6214312"/>
            <a:ext cx="1529771" cy="2296166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99868" y="8790491"/>
            <a:ext cx="693600" cy="1051268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3857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1171098" y="-502738"/>
            <a:ext cx="4395395" cy="2486393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5785423" y="-75858"/>
            <a:ext cx="3011538" cy="2359088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599572" y="725162"/>
            <a:ext cx="830328" cy="12585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6660817" y="4013143"/>
            <a:ext cx="1260726" cy="2260724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626501" y="8003773"/>
            <a:ext cx="1754060" cy="176732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7702025" y="8385165"/>
            <a:ext cx="1362708" cy="1356726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6015487" y="8003730"/>
            <a:ext cx="1199300" cy="1560552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8157593" y="12574"/>
            <a:ext cx="1361912" cy="1239734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749816" y="3581764"/>
            <a:ext cx="849737" cy="1520483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5067900" y="4950251"/>
            <a:ext cx="8152200" cy="1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4105200" y="2809391"/>
            <a:ext cx="10077600" cy="19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0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3242951" y="2325101"/>
            <a:ext cx="11140200" cy="38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5001900" y="5849450"/>
            <a:ext cx="82842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6464590" y="4406332"/>
            <a:ext cx="1584413" cy="1732934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13977305" y="6706255"/>
            <a:ext cx="1124796" cy="1768550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56777" y="-89418"/>
            <a:ext cx="2966424" cy="2336868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14300535" y="2414589"/>
            <a:ext cx="1131642" cy="1816746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8313511" y="326420"/>
            <a:ext cx="999092" cy="1712273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2795067" y="8324369"/>
            <a:ext cx="1754046" cy="1767282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4205959" y="504055"/>
            <a:ext cx="1335092" cy="1357004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5541074" y="7141841"/>
            <a:ext cx="1362708" cy="1356726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12467656" y="452946"/>
            <a:ext cx="1124699" cy="1459212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8978347" y="8474824"/>
            <a:ext cx="2353106" cy="1984202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848807" y="5666957"/>
            <a:ext cx="1820724" cy="1657386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124514" y="2562713"/>
            <a:ext cx="849737" cy="1520483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2483264" y="2951852"/>
            <a:ext cx="1881569" cy="2017406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13887838" y="7288713"/>
            <a:ext cx="5489618" cy="338559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1114634" y="8591448"/>
            <a:ext cx="3878142" cy="1750932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5317717" y="203549"/>
            <a:ext cx="3878142" cy="1750932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29420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669150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682620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1195655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1209125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1426451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561151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1011921" y="-532151"/>
            <a:ext cx="5284649" cy="354416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2" name="Google Shape;932;p14"/>
          <p:cNvSpPr/>
          <p:nvPr/>
        </p:nvSpPr>
        <p:spPr>
          <a:xfrm>
            <a:off x="14635303" y="7245801"/>
            <a:ext cx="4804844" cy="356311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9144000" y="1079000"/>
            <a:ext cx="77172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5454639" y="8527375"/>
            <a:ext cx="4058840" cy="1759628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314507" y="176725"/>
            <a:ext cx="4058916" cy="2433401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6192403" y="8232851"/>
            <a:ext cx="979451" cy="97515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509126" y="1632992"/>
            <a:ext cx="917315" cy="1190333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6961936" y="8077199"/>
            <a:ext cx="825302" cy="1000196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4198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10011926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10146626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3371027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3505727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14490413" y="8561558"/>
            <a:ext cx="4530608" cy="2562881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269621" y="100893"/>
            <a:ext cx="1824492" cy="195621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379413" y="8423760"/>
            <a:ext cx="3122550" cy="3416988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6131187" y="157377"/>
            <a:ext cx="1691282" cy="1663086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2941415" y="8505925"/>
            <a:ext cx="500255" cy="1719377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850747" y="-760149"/>
            <a:ext cx="4493414" cy="367863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8" name="Google Shape;2318;p35"/>
          <p:cNvSpPr/>
          <p:nvPr/>
        </p:nvSpPr>
        <p:spPr>
          <a:xfrm>
            <a:off x="15198605" y="-497170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5655754" y="7251629"/>
            <a:ext cx="3879134" cy="342988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5184328" y="8782328"/>
            <a:ext cx="2410608" cy="189918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632643" y="7748669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307904" y="8611931"/>
            <a:ext cx="1421234" cy="1397540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850747" y="-255712"/>
            <a:ext cx="4732442" cy="2918621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3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25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5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275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012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265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552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399773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402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253" indent="0">
              <a:buNone/>
              <a:defRPr sz="5600"/>
            </a:lvl2pPr>
            <a:lvl3pPr marL="1828506" indent="0">
              <a:buNone/>
              <a:defRPr sz="4800"/>
            </a:lvl3pPr>
            <a:lvl4pPr marL="2742759" indent="0">
              <a:buNone/>
              <a:defRPr sz="4001"/>
            </a:lvl4pPr>
            <a:lvl5pPr marL="3657012" indent="0">
              <a:buNone/>
              <a:defRPr sz="4001"/>
            </a:lvl5pPr>
            <a:lvl6pPr marL="4571265" indent="0">
              <a:buNone/>
              <a:defRPr sz="4001"/>
            </a:lvl6pPr>
            <a:lvl7pPr marL="5485520" indent="0">
              <a:buNone/>
              <a:defRPr sz="4001"/>
            </a:lvl7pPr>
            <a:lvl8pPr marL="6399773" indent="0">
              <a:buNone/>
              <a:defRPr sz="4001"/>
            </a:lvl8pPr>
            <a:lvl9pPr marL="7314026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0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26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77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844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828506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89" indent="-685689" algn="l" defTabSz="1828506" rtl="0" eaLnBrk="1" latinLnBrk="0" hangingPunct="1">
        <a:spcBef>
          <a:spcPct val="20000"/>
        </a:spcBef>
        <a:buFont typeface="Arial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662" indent="-571407" algn="l" defTabSz="1828506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3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886" indent="-457127" algn="l" defTabSz="1828506" rtl="0" eaLnBrk="1" latinLnBrk="0" hangingPunct="1">
        <a:spcBef>
          <a:spcPct val="20000"/>
        </a:spcBef>
        <a:buFont typeface="Arial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139" indent="-457127" algn="l" defTabSz="1828506" rtl="0" eaLnBrk="1" latinLnBrk="0" hangingPunct="1">
        <a:spcBef>
          <a:spcPct val="20000"/>
        </a:spcBef>
        <a:buFont typeface="Arial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839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2646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6899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1152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5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0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59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12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265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52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77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02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90.svg"/><Relationship Id="rId3" Type="http://schemas.openxmlformats.org/officeDocument/2006/relationships/image" Target="../media/image31.svg"/><Relationship Id="rId7" Type="http://schemas.openxmlformats.org/officeDocument/2006/relationships/image" Target="../media/image86.svg"/><Relationship Id="rId12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88.svg"/><Relationship Id="rId5" Type="http://schemas.openxmlformats.org/officeDocument/2006/relationships/image" Target="../media/image84.sv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9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94.svg"/><Relationship Id="rId10" Type="http://schemas.openxmlformats.org/officeDocument/2006/relationships/image" Target="../media/image31.png"/><Relationship Id="rId4" Type="http://schemas.openxmlformats.org/officeDocument/2006/relationships/image" Target="../media/image49.png"/><Relationship Id="rId9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00.svg"/><Relationship Id="rId7" Type="http://schemas.openxmlformats.org/officeDocument/2006/relationships/image" Target="../media/image104.svg"/><Relationship Id="rId12" Type="http://schemas.openxmlformats.org/officeDocument/2006/relationships/image" Target="../media/image109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102.sv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10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63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65.svg"/><Relationship Id="rId14" Type="http://schemas.openxmlformats.org/officeDocument/2006/relationships/image" Target="../media/image7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svg"/><Relationship Id="rId7" Type="http://schemas.openxmlformats.org/officeDocument/2006/relationships/image" Target="../media/image7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7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12" Type="http://schemas.openxmlformats.org/officeDocument/2006/relationships/image" Target="../media/image7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6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6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6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33032" cy="10287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" y="-132"/>
            <a:ext cx="18040631" cy="9145209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2555268" y="1430587"/>
            <a:ext cx="13501500" cy="742582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1371600">
              <a:defRPr/>
            </a:pPr>
            <a:endParaRPr lang="zh-CN" altLang="en-US" sz="27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13128961" y="5439191"/>
            <a:ext cx="2328572" cy="21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67" y="2309855"/>
            <a:ext cx="2928572" cy="2500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41" y="5425466"/>
            <a:ext cx="1985715" cy="21285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878" y="2536550"/>
            <a:ext cx="1973604" cy="24428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23623" y="5443538"/>
            <a:ext cx="5777865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1371600">
              <a:defRPr/>
            </a:pPr>
            <a:r>
              <a:rPr lang="en-US" altLang="zh-CN" sz="825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KHỞI ĐỘNG</a:t>
            </a:r>
            <a:endParaRPr lang="zh-CN" altLang="en-US" sz="825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7889083" y="2983230"/>
            <a:ext cx="2246948" cy="226314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371600">
              <a:defRPr/>
            </a:pPr>
            <a:r>
              <a:rPr lang="en-US" altLang="zh-CN" sz="9900" b="1" noProof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1</a:t>
            </a:r>
            <a:endParaRPr lang="zh-CN" altLang="en-US" sz="9900" b="1" noProof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777FAEC-1FE3-45DF-8900-BF00848BEECB}"/>
              </a:ext>
            </a:extLst>
          </p:cNvPr>
          <p:cNvSpPr txBox="1"/>
          <p:nvPr/>
        </p:nvSpPr>
        <p:spPr>
          <a:xfrm>
            <a:off x="6248400" y="189974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6056269" y="884128"/>
            <a:ext cx="4077737" cy="2018624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4"/>
            <a:ext cx="8287877" cy="4403168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=""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=""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=""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7061084" y="1323053"/>
            <a:ext cx="9264530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nhóm</a:t>
            </a:r>
            <a:endParaRPr lang="zh-CN" altLang="en-US" sz="72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50320" y="3641319"/>
            <a:ext cx="8178671" cy="3976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6">
              <a:lnSpc>
                <a:spcPct val="150000"/>
              </a:lnSpc>
              <a:defRPr/>
            </a:pPr>
            <a:r>
              <a:rPr lang="vi-VN" sz="48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1371566">
              <a:lnSpc>
                <a:spcPct val="150000"/>
              </a:lnSpc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4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=""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201958" y="968345"/>
            <a:ext cx="2859125" cy="22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11237696" y="3364511"/>
            <a:ext cx="5857088" cy="4558049"/>
            <a:chOff x="7603400" y="2342215"/>
            <a:chExt cx="3825557" cy="2685211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25557" cy="1895873"/>
              <a:chOff x="8047283" y="-90386"/>
              <a:chExt cx="3825557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=""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=""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Đọc to, rõ</a:t>
                    </a:r>
                    <a:endParaRPr lang="en-US" sz="2700" b="1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=""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2</a:t>
                    </a:r>
                    <a:endParaRPr lang="en-US" sz="2700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=""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=""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=""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 đúng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=""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=""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=""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=""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=""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=""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=""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2699379" cy="435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371566">
                  <a:defRPr/>
                </a:pPr>
                <a:r>
                  <a:rPr lang="vi-VN" sz="4200" b="1" kern="0" dirty="0">
                    <a:solidFill>
                      <a:srgbClr val="ED7D31">
                        <a:lumMod val="50000"/>
                      </a:srgb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 chí đánh giá </a:t>
                </a:r>
                <a:endParaRPr lang="en-US" sz="4200" b="1" kern="0" dirty="0">
                  <a:solidFill>
                    <a:srgbClr val="ED7D31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Ngắt, nghỉ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 chỗ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9E1EAF5-60CA-4F2D-8D94-9A1AF3BD4ECE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447700B3-4247-419E-B800-98C6A0F1CA7E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025D0AED-7D84-476C-911A-7427D76D8935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49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2"/>
            <a:ext cx="14585682" cy="6626967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=""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=""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=""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5356201" y="989647"/>
            <a:ext cx="8622917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72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5033753" y="2429570"/>
            <a:ext cx="9945084" cy="7346598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=""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=""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=""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=""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=""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36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=""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36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=""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=""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=""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=""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=""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=""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=""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=""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=""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=""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=""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43898" cy="4449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371566">
                      <a:defRPr/>
                    </a:pPr>
                    <a:r>
                      <a:rPr lang="vi-VN" sz="54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54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=""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=""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=""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=""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=""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=""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=""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=""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=""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7534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2786749" y="-175647"/>
            <a:ext cx="12713642" cy="11730882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2419691" y="5975341"/>
            <a:ext cx="2252862" cy="2415506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806" y="2581511"/>
            <a:ext cx="8169348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32097" y="914435"/>
            <a:ext cx="8923993" cy="28151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49466" y="1633124"/>
            <a:ext cx="758906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lời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hỏi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623680" y="4451045"/>
            <a:ext cx="12639841" cy="4578655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428571" y="5188913"/>
            <a:ext cx="1143085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a. Nam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đâu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  <a:endParaRPr lang="en-US" sz="1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75695" y="6497265"/>
            <a:ext cx="745957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algn="ctr">
              <a:spcBef>
                <a:spcPct val="0"/>
              </a:spcBef>
            </a:pPr>
            <a:r>
              <a:rPr lang="en-US" sz="5400" dirty="0">
                <a:solidFill>
                  <a:srgbClr val="0070C0"/>
                </a:solidFill>
                <a:latin typeface="+mj-lt"/>
              </a:rPr>
              <a:t>Nam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chơi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núi</a:t>
            </a:r>
            <a:endParaRPr lang="en-US" sz="5400" u="none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2172253" y="27803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20677" y="3389843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63521" y="7014683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1513635" y="4629762"/>
            <a:ext cx="1499829" cy="3158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79455" y="1735916"/>
            <a:ext cx="823150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  <a:latin typeface="+mj-lt"/>
              </a:rPr>
              <a:t>b.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chuẩn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chuyến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12929168" y="2634143"/>
            <a:ext cx="5165752" cy="449978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58307" y="4842754"/>
            <a:ext cx="700658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khuya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tuýp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="" xmlns:a16="http://schemas.microsoft.com/office/drawing/2014/main" id="{872A246A-16FC-4480-B041-64EB1518BA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596249">
            <a:off x="13476135" y="3733254"/>
            <a:ext cx="3693512" cy="3469163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03959">
            <a:off x="14937772" y="6521179"/>
            <a:ext cx="2122534" cy="1966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471" y="2737881"/>
            <a:ext cx="10233589" cy="6782140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14974" y="1408634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764345" y="1982922"/>
            <a:ext cx="7071841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c.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đoạn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đường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dốc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khuỷu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phải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463164" y="4842008"/>
            <a:ext cx="7577163" cy="2246415"/>
            <a:chOff x="357145" y="85725"/>
            <a:chExt cx="10102883" cy="2995220"/>
          </a:xfrm>
        </p:grpSpPr>
        <p:sp>
          <p:nvSpPr>
            <p:cNvPr id="8" name="TextBox 8"/>
            <p:cNvSpPr txBox="1"/>
            <p:nvPr/>
          </p:nvSpPr>
          <p:spPr>
            <a:xfrm>
              <a:off x="744119" y="85725"/>
              <a:ext cx="9314331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endParaRPr lang="en-US" sz="4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7145" y="1111174"/>
              <a:ext cx="10102883" cy="19697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Đến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đoạn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đường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dốc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và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endParaRPr lang="en-US" sz="48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9208" y="379934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1033869" y="7595977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77751" y="1408634"/>
            <a:ext cx="2122534" cy="2089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8903">
            <a:off x="88511" y="2778794"/>
            <a:ext cx="2482113" cy="2635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F17B7EE-C05A-46A7-B2F4-773317BC5D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081" r="13"/>
          <a:stretch/>
        </p:blipFill>
        <p:spPr>
          <a:xfrm rot="402604">
            <a:off x="10550130" y="3446349"/>
            <a:ext cx="6722827" cy="454342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97000" y="6682126"/>
            <a:ext cx="2734793" cy="2373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=""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17538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=""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954271" y="6132907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=""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95262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18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=""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=""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=""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=""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07899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107572B-CD21-4489-BF43-36D7CB97389D}"/>
              </a:ext>
            </a:extLst>
          </p:cNvPr>
          <p:cNvGrpSpPr/>
          <p:nvPr/>
        </p:nvGrpSpPr>
        <p:grpSpPr>
          <a:xfrm>
            <a:off x="3531871" y="4386657"/>
            <a:ext cx="12395200" cy="2477185"/>
            <a:chOff x="-53974" y="2922395"/>
            <a:chExt cx="9296400" cy="1857889"/>
          </a:xfrm>
        </p:grpSpPr>
        <p:pic>
          <p:nvPicPr>
            <p:cNvPr id="11" name="Picture 2">
              <a:extLst>
                <a:ext uri="{FF2B5EF4-FFF2-40B4-BE49-F238E27FC236}">
                  <a16:creationId xmlns="" xmlns:a16="http://schemas.microsoft.com/office/drawing/2014/main" id="{B0B90EF3-3B2D-4404-B5AB-8594D2C98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="" xmlns:a16="http://schemas.microsoft.com/office/drawing/2014/main" id="{F12CD3BC-EDBB-4C4D-9418-D6C71D344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0189842-6E8D-4C47-B5F8-45B25EEBF850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C6E16363-0F77-4A3B-AB02-2C544B435D3D}"/>
                </a:ext>
              </a:extLst>
            </p:cNvPr>
            <p:cNvSpPr/>
            <p:nvPr/>
          </p:nvSpPr>
          <p:spPr>
            <a:xfrm>
              <a:off x="-53974" y="3322445"/>
              <a:ext cx="9296400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r>
                <a:rPr lang="vi-VN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Đến đoạn đường dốc và khúc khuỷu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,</a:t>
              </a:r>
              <a:endParaRPr lang="vi-VN" sz="4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4621137-B05E-476F-AD9C-EA95EFB40896}"/>
              </a:ext>
            </a:extLst>
          </p:cNvPr>
          <p:cNvSpPr txBox="1"/>
          <p:nvPr/>
        </p:nvSpPr>
        <p:spPr>
          <a:xfrm>
            <a:off x="3735071" y="5841660"/>
            <a:ext cx="9210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bố phải cõng Đức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5297887-061B-4D71-A21A-BEB78D8AE09A}"/>
              </a:ext>
            </a:extLst>
          </p:cNvPr>
          <p:cNvSpPr txBox="1"/>
          <p:nvPr/>
        </p:nvSpPr>
        <p:spPr>
          <a:xfrm>
            <a:off x="2399956" y="2998232"/>
            <a:ext cx="14630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10846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0BD75BE1-1135-4DF3-8AE7-7B634D512914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toàn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32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=""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8381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=""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=""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86105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=""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=""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=""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B672C24-0881-4BA9-9AD6-E1141E948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199" y="2568120"/>
            <a:ext cx="14917601" cy="5639890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=""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47650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45A550D-49CC-4FFF-AA06-FA5D1361A710}"/>
              </a:ext>
            </a:extLst>
          </p:cNvPr>
          <p:cNvSpPr txBox="1"/>
          <p:nvPr/>
        </p:nvSpPr>
        <p:spPr>
          <a:xfrm>
            <a:off x="4559119" y="1319126"/>
            <a:ext cx="12098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Quan </a:t>
            </a:r>
            <a:r>
              <a:rPr lang="en-US" sz="4400" b="1" dirty="0" err="1"/>
              <a:t>sát</a:t>
            </a:r>
            <a:r>
              <a:rPr lang="en-US" sz="4400" b="1" dirty="0"/>
              <a:t> </a:t>
            </a:r>
            <a:r>
              <a:rPr lang="en-US" sz="4400" b="1" dirty="0" err="1"/>
              <a:t>tranh</a:t>
            </a:r>
            <a:r>
              <a:rPr lang="en-US" sz="4400" b="1" dirty="0"/>
              <a:t> </a:t>
            </a:r>
            <a:r>
              <a:rPr lang="en-US" sz="4400" b="1" dirty="0" err="1"/>
              <a:t>một</a:t>
            </a:r>
            <a:r>
              <a:rPr lang="en-US" sz="4400" b="1" dirty="0"/>
              <a:t> </a:t>
            </a:r>
            <a:r>
              <a:rPr lang="en-US" sz="4400" b="1" dirty="0" err="1"/>
              <a:t>gia</a:t>
            </a:r>
            <a:r>
              <a:rPr lang="en-US" sz="4400" b="1" dirty="0"/>
              <a:t> </a:t>
            </a:r>
            <a:r>
              <a:rPr lang="en-US" sz="4400" b="1" dirty="0" err="1"/>
              <a:t>đình</a:t>
            </a:r>
            <a:r>
              <a:rPr lang="en-US" sz="4400" b="1" dirty="0"/>
              <a:t> </a:t>
            </a:r>
            <a:r>
              <a:rPr lang="en-US" sz="4400" b="1" dirty="0" err="1"/>
              <a:t>đang</a:t>
            </a:r>
            <a:r>
              <a:rPr lang="en-US" sz="4400" b="1" dirty="0"/>
              <a:t> </a:t>
            </a:r>
            <a:r>
              <a:rPr lang="en-US" sz="4400" b="1" dirty="0" err="1"/>
              <a:t>đi</a:t>
            </a:r>
            <a:r>
              <a:rPr lang="en-US" sz="4400" b="1" dirty="0"/>
              <a:t> </a:t>
            </a:r>
            <a:r>
              <a:rPr lang="en-US" sz="4400" b="1" dirty="0" err="1"/>
              <a:t>biển</a:t>
            </a:r>
            <a:endParaRPr lang="en-US" sz="4400" b="1" dirty="0"/>
          </a:p>
        </p:txBody>
      </p:sp>
      <p:sp>
        <p:nvSpPr>
          <p:cNvPr id="34" name="Text Placeholder 4">
            <a:extLst>
              <a:ext uri="{FF2B5EF4-FFF2-40B4-BE49-F238E27FC236}">
                <a16:creationId xmlns="" xmlns:a16="http://schemas.microsoft.com/office/drawing/2014/main" id="{2C2D04C6-EEAB-4761-B22F-D40B01CB1787}"/>
              </a:ext>
            </a:extLst>
          </p:cNvPr>
          <p:cNvSpPr txBox="1">
            <a:spLocks/>
          </p:cNvSpPr>
          <p:nvPr/>
        </p:nvSpPr>
        <p:spPr>
          <a:xfrm>
            <a:off x="11658600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đình trong tran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="" xmlns:a16="http://schemas.microsoft.com/office/drawing/2014/main" id="{942053BC-6B8B-49F9-999A-1052122D8B5A}"/>
              </a:ext>
            </a:extLst>
          </p:cNvPr>
          <p:cNvSpPr txBox="1"/>
          <p:nvPr/>
        </p:nvSpPr>
        <p:spPr>
          <a:xfrm>
            <a:off x="1371600" y="7658799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Họ có vui không?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 em biết?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="" xmlns:a16="http://schemas.microsoft.com/office/drawing/2014/main" id="{60DD4DC9-E5F3-4DE9-8D35-0AACE5E25336}"/>
              </a:ext>
            </a:extLst>
          </p:cNvPr>
          <p:cNvSpPr txBox="1">
            <a:spLocks/>
          </p:cNvSpPr>
          <p:nvPr/>
        </p:nvSpPr>
        <p:spPr>
          <a:xfrm>
            <a:off x="11684395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="" xmlns:a16="http://schemas.microsoft.com/office/drawing/2014/main" id="{817C309A-8C03-4B2C-9E6E-251B83FA02F0}"/>
              </a:ext>
            </a:extLst>
          </p:cNvPr>
          <p:cNvSpPr txBox="1"/>
          <p:nvPr/>
        </p:nvSpPr>
        <p:spPr>
          <a:xfrm>
            <a:off x="1397395" y="7648704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endParaRPr lang="en-US" altLang="zh-CN" sz="4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4" grpId="0" build="p"/>
      <p:bldP spid="35" grpId="0" animBg="1"/>
      <p:bldP spid="38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84" y="1181102"/>
            <a:ext cx="6499226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10481003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5750247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2334314" y="288362"/>
            <a:ext cx="3283270" cy="1077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710">
              <a:defRPr/>
            </a:pP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401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6401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=""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1316483" y="3989789"/>
            <a:ext cx="416524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7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=""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12155465" y="3989788"/>
            <a:ext cx="511125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6401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6401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=""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6280540" y="7017532"/>
            <a:ext cx="5405498" cy="1967747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72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=""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12" y="134000"/>
            <a:ext cx="1277844" cy="12778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7555628" y="3717475"/>
            <a:ext cx="2855321" cy="2852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7060" y="1173432"/>
            <a:ext cx="12064868" cy="115852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228328" y="7714460"/>
            <a:ext cx="3502457" cy="21033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14821171" y="7908509"/>
            <a:ext cx="3502457" cy="2103305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=""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2886076" y="7532903"/>
            <a:ext cx="12544427" cy="3639924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04385" y="816476"/>
            <a:ext cx="4447739" cy="1809815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5927884" y="1173433"/>
            <a:ext cx="4077737" cy="2018624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=""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=""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958376" y="4335091"/>
            <a:ext cx="10813092" cy="2145268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1028675" indent="-1028675" algn="just" defTabSz="1371566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6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 g</a:t>
            </a:r>
            <a:r>
              <a:rPr lang="vi-VN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iọng đọc biểu lộ sự sôi nổi , vui vẻ và hào hứng </a:t>
            </a:r>
            <a:endParaRPr lang="en-US" sz="6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pic>
        <p:nvPicPr>
          <p:cNvPr id="17" name="[hanhtrangso.nxbgd.vn] Đọc_ Cả nhà đi chơi núi_HTS">
            <a:hlinkClick r:id="" action="ppaction://media"/>
            <a:extLst>
              <a:ext uri="{FF2B5EF4-FFF2-40B4-BE49-F238E27FC236}">
                <a16:creationId xmlns="" xmlns:a16="http://schemas.microsoft.com/office/drawing/2014/main" id="{72B54793-1C10-4B09-B767-53CEE3C76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8402" y="9283754"/>
            <a:ext cx="931224" cy="931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8954B69-56FD-44C3-9CC3-D62EF78CA6F0}"/>
              </a:ext>
            </a:extLst>
          </p:cNvPr>
          <p:cNvSpPr/>
          <p:nvPr/>
        </p:nvSpPr>
        <p:spPr>
          <a:xfrm>
            <a:off x="2153408" y="8742632"/>
            <a:ext cx="11412935" cy="111122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chứa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uya,uyp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uych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0B9F29-EBB2-4552-B235-DA801A844FA3}"/>
              </a:ext>
            </a:extLst>
          </p:cNvPr>
          <p:cNvSpPr txBox="1"/>
          <p:nvPr/>
        </p:nvSpPr>
        <p:spPr>
          <a:xfrm>
            <a:off x="6669471" y="2606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B3AF398-6E58-4E80-9C86-4B696BB1D7FA}"/>
              </a:ext>
            </a:extLst>
          </p:cNvPr>
          <p:cNvSpPr txBox="1"/>
          <p:nvPr/>
        </p:nvSpPr>
        <p:spPr>
          <a:xfrm>
            <a:off x="3160448" y="5674723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C7B8F07-59E4-473B-BC8C-EA4EEA296F64}"/>
              </a:ext>
            </a:extLst>
          </p:cNvPr>
          <p:cNvSpPr txBox="1"/>
          <p:nvPr/>
        </p:nvSpPr>
        <p:spPr>
          <a:xfrm>
            <a:off x="4584596" y="5654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uych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BAFE8D8-DC0C-4AA4-BC2D-E9F97A48D62A}"/>
              </a:ext>
            </a:extLst>
          </p:cNvPr>
          <p:cNvSpPr txBox="1"/>
          <p:nvPr/>
        </p:nvSpPr>
        <p:spPr>
          <a:xfrm>
            <a:off x="5450271" y="62644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67EC967-B761-42AC-86EA-58F3642F234B}"/>
              </a:ext>
            </a:extLst>
          </p:cNvPr>
          <p:cNvSpPr txBox="1"/>
          <p:nvPr/>
        </p:nvSpPr>
        <p:spPr>
          <a:xfrm>
            <a:off x="8803071" y="3227515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uyp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96629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33439" y="499642"/>
            <a:ext cx="7125419" cy="6729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44248" y="2822868"/>
            <a:ext cx="519898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ngữ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29116" y="296430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Tuýp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thuốc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5509993" y="5742267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738584" y="5412747"/>
            <a:ext cx="1794567" cy="3087917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="" xmlns:a16="http://schemas.microsoft.com/office/drawing/2014/main" id="{5F5F68E5-8663-45D1-A0D7-1B7C6CC9443D}"/>
              </a:ext>
            </a:extLst>
          </p:cNvPr>
          <p:cNvSpPr txBox="1"/>
          <p:nvPr/>
        </p:nvSpPr>
        <p:spPr>
          <a:xfrm>
            <a:off x="9329116" y="394027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Côn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trùng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="" xmlns:a16="http://schemas.microsoft.com/office/drawing/2014/main" id="{01DB622B-F6D5-48A4-99AF-8EDA1E6CB735}"/>
              </a:ext>
            </a:extLst>
          </p:cNvPr>
          <p:cNvSpPr txBox="1"/>
          <p:nvPr/>
        </p:nvSpPr>
        <p:spPr>
          <a:xfrm>
            <a:off x="9329116" y="491625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Huỳnh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huỵch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="" xmlns:a16="http://schemas.microsoft.com/office/drawing/2014/main" id="{8BDEDDC8-54EC-4114-B6F4-1FF78173CE9B}"/>
              </a:ext>
            </a:extLst>
          </p:cNvPr>
          <p:cNvSpPr txBox="1"/>
          <p:nvPr/>
        </p:nvSpPr>
        <p:spPr>
          <a:xfrm>
            <a:off x="9329116" y="589222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khuỷu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FC84B0A-BDB8-4EF8-88FB-AA547E08C1B3}"/>
              </a:ext>
            </a:extLst>
          </p:cNvPr>
          <p:cNvCxnSpPr>
            <a:cxnSpLocks/>
          </p:cNvCxnSpPr>
          <p:nvPr/>
        </p:nvCxnSpPr>
        <p:spPr>
          <a:xfrm flipH="1">
            <a:off x="11345353" y="1903975"/>
            <a:ext cx="127584" cy="7756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26F806B-A04E-4CF4-9A94-8B7F8BBB2913}"/>
              </a:ext>
            </a:extLst>
          </p:cNvPr>
          <p:cNvCxnSpPr>
            <a:cxnSpLocks/>
          </p:cNvCxnSpPr>
          <p:nvPr/>
        </p:nvCxnSpPr>
        <p:spPr>
          <a:xfrm flipH="1">
            <a:off x="5029200" y="3924300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2786B93A-9784-49A1-9F29-9296B4A64762}"/>
              </a:ext>
            </a:extLst>
          </p:cNvPr>
          <p:cNvCxnSpPr>
            <a:cxnSpLocks/>
          </p:cNvCxnSpPr>
          <p:nvPr/>
        </p:nvCxnSpPr>
        <p:spPr>
          <a:xfrm flipH="1">
            <a:off x="4955620" y="5106688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3137184C-FC98-4E2C-8DD5-02186429F6B7}"/>
              </a:ext>
            </a:extLst>
          </p:cNvPr>
          <p:cNvCxnSpPr>
            <a:cxnSpLocks/>
          </p:cNvCxnSpPr>
          <p:nvPr/>
        </p:nvCxnSpPr>
        <p:spPr>
          <a:xfrm flipH="1">
            <a:off x="5762644" y="5693541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4C8FCC2E-8C25-43C6-8767-A23C012622AB}"/>
              </a:ext>
            </a:extLst>
          </p:cNvPr>
          <p:cNvCxnSpPr>
            <a:cxnSpLocks/>
          </p:cNvCxnSpPr>
          <p:nvPr/>
        </p:nvCxnSpPr>
        <p:spPr>
          <a:xfrm flipH="1">
            <a:off x="11127820" y="6316802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52A5E26D-2151-4CCF-9F92-63D69A3467F6}"/>
              </a:ext>
            </a:extLst>
          </p:cNvPr>
          <p:cNvCxnSpPr>
            <a:cxnSpLocks/>
          </p:cNvCxnSpPr>
          <p:nvPr/>
        </p:nvCxnSpPr>
        <p:spPr>
          <a:xfrm flipH="1">
            <a:off x="11345353" y="6873834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EEA8D24-E06B-49E3-8CB8-ECA5E34F64C4}"/>
              </a:ext>
            </a:extLst>
          </p:cNvPr>
          <p:cNvGrpSpPr/>
          <p:nvPr/>
        </p:nvGrpSpPr>
        <p:grpSpPr>
          <a:xfrm>
            <a:off x="4902749" y="8120204"/>
            <a:ext cx="300615" cy="657464"/>
            <a:chOff x="4902749" y="8120204"/>
            <a:chExt cx="300615" cy="65746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9410BF91-E3C7-44DA-A274-19EB6662E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2749" y="8120204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F474D5F6-E5D2-4A92-970B-AC30B532DE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6204" y="8154407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722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5556B23E-A006-4394-BA43-59EF94DF16F4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0E34F0F8-C2C0-4CE7-8091-91BA22875CF5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5C6AF5F2-65B4-4186-85E7-5FDD13C8E61D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1112</Words>
  <Application>Microsoft Office PowerPoint</Application>
  <PresentationFormat>Custom</PresentationFormat>
  <Paragraphs>111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Arial</vt:lpstr>
      <vt:lpstr>Knewave</vt:lpstr>
      <vt:lpstr>Calibri Light</vt:lpstr>
      <vt:lpstr>等线 Light</vt:lpstr>
      <vt:lpstr>等线</vt:lpstr>
      <vt:lpstr>HP001 4 hàng</vt:lpstr>
      <vt:lpstr>Calibri</vt:lpstr>
      <vt:lpstr>inpin heiti</vt:lpstr>
      <vt:lpstr>宋体</vt:lpstr>
      <vt:lpstr>Barlow Semi Condensed</vt:lpstr>
      <vt:lpstr>Arial-Rounded</vt:lpstr>
      <vt:lpstr>Office Theme</vt:lpstr>
      <vt:lpstr>1_Office 主题</vt:lpstr>
      <vt:lpstr>4_Office 主题</vt:lpstr>
      <vt:lpstr>2_Office 主题​​</vt:lpstr>
      <vt:lpstr>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BENR-</dc:creator>
  <cp:lastModifiedBy>Dell</cp:lastModifiedBy>
  <cp:revision>25</cp:revision>
  <dcterms:created xsi:type="dcterms:W3CDTF">2006-08-16T00:00:00Z</dcterms:created>
  <dcterms:modified xsi:type="dcterms:W3CDTF">2025-02-13T14:02:42Z</dcterms:modified>
  <dc:identifier>DAEpPIpF5go</dc:identifier>
</cp:coreProperties>
</file>