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60519" y="892476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948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 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7241A-0986-43BC-A0D4-416255086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551" y="2935221"/>
            <a:ext cx="10016596" cy="1261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895" y="4406986"/>
            <a:ext cx="556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Thuỷ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546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5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6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7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9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151</Words>
  <Application>Microsoft Office PowerPoint</Application>
  <PresentationFormat>Widescreen</PresentationFormat>
  <Paragraphs>25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Coiny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14</cp:revision>
  <dcterms:created xsi:type="dcterms:W3CDTF">2021-12-22T10:24:47Z</dcterms:created>
  <dcterms:modified xsi:type="dcterms:W3CDTF">2025-02-25T01:23:35Z</dcterms:modified>
</cp:coreProperties>
</file>